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4.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2"/>
  </p:sldMasterIdLst>
  <p:notesMasterIdLst>
    <p:notesMasterId r:id="rId28"/>
  </p:notesMasterIdLst>
  <p:sldIdLst>
    <p:sldId id="438" r:id="rId3"/>
    <p:sldId id="382" r:id="rId4"/>
    <p:sldId id="381" r:id="rId5"/>
    <p:sldId id="404" r:id="rId6"/>
    <p:sldId id="400" r:id="rId7"/>
    <p:sldId id="405" r:id="rId8"/>
    <p:sldId id="393" r:id="rId9"/>
    <p:sldId id="399" r:id="rId10"/>
    <p:sldId id="441" r:id="rId11"/>
    <p:sldId id="391" r:id="rId12"/>
    <p:sldId id="397" r:id="rId13"/>
    <p:sldId id="396" r:id="rId14"/>
    <p:sldId id="406" r:id="rId15"/>
    <p:sldId id="442" r:id="rId16"/>
    <p:sldId id="398" r:id="rId17"/>
    <p:sldId id="394" r:id="rId18"/>
    <p:sldId id="392" r:id="rId19"/>
    <p:sldId id="395" r:id="rId20"/>
    <p:sldId id="443" r:id="rId21"/>
    <p:sldId id="402" r:id="rId22"/>
    <p:sldId id="401" r:id="rId23"/>
    <p:sldId id="407" r:id="rId24"/>
    <p:sldId id="403" r:id="rId25"/>
    <p:sldId id="444" r:id="rId26"/>
    <p:sldId id="445"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53238"/>
    <a:srgbClr val="FCFCFC"/>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77" autoAdjust="0"/>
    <p:restoredTop sz="94615" autoAdjust="0"/>
  </p:normalViewPr>
  <p:slideViewPr>
    <p:cSldViewPr snapToGrid="0">
      <p:cViewPr varScale="1">
        <p:scale>
          <a:sx n="63" d="100"/>
          <a:sy n="63" d="100"/>
        </p:scale>
        <p:origin x="-108" y="-133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13BBE5-0BEA-4494-9BEF-C8C2F48C9E2D}" type="datetimeFigureOut">
              <a:rPr lang="zh-CN" altLang="en-US" smtClean="0"/>
              <a:t>2018/2/12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B8912-F0BA-4AD8-8415-DA1F26BCB09F}" type="slidenum">
              <a:rPr lang="zh-CN" altLang="en-US" smtClean="0"/>
              <a:t>‹#›</a:t>
            </a:fld>
            <a:endParaRPr lang="zh-CN" altLang="en-US"/>
          </a:p>
        </p:txBody>
      </p:sp>
    </p:spTree>
    <p:extLst>
      <p:ext uri="{BB962C8B-B14F-4D97-AF65-F5344CB8AC3E}">
        <p14:creationId xmlns:p14="http://schemas.microsoft.com/office/powerpoint/2010/main" val="2478650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a:t>
            </a:fld>
            <a:endParaRPr lang="zh-CN" altLang="en-US"/>
          </a:p>
        </p:txBody>
      </p:sp>
    </p:spTree>
    <p:extLst>
      <p:ext uri="{BB962C8B-B14F-4D97-AF65-F5344CB8AC3E}">
        <p14:creationId xmlns:p14="http://schemas.microsoft.com/office/powerpoint/2010/main" val="606605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664540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11</a:t>
            </a:fld>
            <a:endParaRPr lang="zh-CN" altLang="en-US"/>
          </a:p>
        </p:txBody>
      </p:sp>
    </p:spTree>
    <p:extLst>
      <p:ext uri="{BB962C8B-B14F-4D97-AF65-F5344CB8AC3E}">
        <p14:creationId xmlns:p14="http://schemas.microsoft.com/office/powerpoint/2010/main" val="2330804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12</a:t>
            </a:fld>
            <a:endParaRPr lang="zh-CN" altLang="en-US"/>
          </a:p>
        </p:txBody>
      </p:sp>
    </p:spTree>
    <p:extLst>
      <p:ext uri="{BB962C8B-B14F-4D97-AF65-F5344CB8AC3E}">
        <p14:creationId xmlns:p14="http://schemas.microsoft.com/office/powerpoint/2010/main" val="2791944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1181198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2342374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15</a:t>
            </a:fld>
            <a:endParaRPr lang="zh-CN" altLang="en-US"/>
          </a:p>
        </p:txBody>
      </p:sp>
    </p:spTree>
    <p:extLst>
      <p:ext uri="{BB962C8B-B14F-4D97-AF65-F5344CB8AC3E}">
        <p14:creationId xmlns:p14="http://schemas.microsoft.com/office/powerpoint/2010/main" val="10867494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16</a:t>
            </a:fld>
            <a:endParaRPr lang="zh-CN" altLang="en-US"/>
          </a:p>
        </p:txBody>
      </p:sp>
    </p:spTree>
    <p:extLst>
      <p:ext uri="{BB962C8B-B14F-4D97-AF65-F5344CB8AC3E}">
        <p14:creationId xmlns:p14="http://schemas.microsoft.com/office/powerpoint/2010/main" val="344057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17</a:t>
            </a:fld>
            <a:endParaRPr lang="zh-CN" altLang="en-US"/>
          </a:p>
        </p:txBody>
      </p:sp>
    </p:spTree>
    <p:extLst>
      <p:ext uri="{BB962C8B-B14F-4D97-AF65-F5344CB8AC3E}">
        <p14:creationId xmlns:p14="http://schemas.microsoft.com/office/powerpoint/2010/main" val="8598769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18</a:t>
            </a:fld>
            <a:endParaRPr lang="zh-CN" altLang="en-US"/>
          </a:p>
        </p:txBody>
      </p:sp>
    </p:spTree>
    <p:extLst>
      <p:ext uri="{BB962C8B-B14F-4D97-AF65-F5344CB8AC3E}">
        <p14:creationId xmlns:p14="http://schemas.microsoft.com/office/powerpoint/2010/main" val="38928896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810021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24459967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20</a:t>
            </a:fld>
            <a:endParaRPr lang="zh-CN" altLang="en-US"/>
          </a:p>
        </p:txBody>
      </p:sp>
    </p:spTree>
    <p:extLst>
      <p:ext uri="{BB962C8B-B14F-4D97-AF65-F5344CB8AC3E}">
        <p14:creationId xmlns:p14="http://schemas.microsoft.com/office/powerpoint/2010/main" val="19839410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21</a:t>
            </a:fld>
            <a:endParaRPr lang="zh-CN" altLang="en-US"/>
          </a:p>
        </p:txBody>
      </p:sp>
    </p:spTree>
    <p:extLst>
      <p:ext uri="{BB962C8B-B14F-4D97-AF65-F5344CB8AC3E}">
        <p14:creationId xmlns:p14="http://schemas.microsoft.com/office/powerpoint/2010/main" val="16324123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22</a:t>
            </a:fld>
            <a:endParaRPr lang="zh-CN" altLang="en-US"/>
          </a:p>
        </p:txBody>
      </p:sp>
    </p:spTree>
    <p:extLst>
      <p:ext uri="{BB962C8B-B14F-4D97-AF65-F5344CB8AC3E}">
        <p14:creationId xmlns:p14="http://schemas.microsoft.com/office/powerpoint/2010/main" val="29402889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23</a:t>
            </a:fld>
            <a:endParaRPr lang="zh-CN" altLang="en-US"/>
          </a:p>
        </p:txBody>
      </p:sp>
    </p:spTree>
    <p:extLst>
      <p:ext uri="{BB962C8B-B14F-4D97-AF65-F5344CB8AC3E}">
        <p14:creationId xmlns:p14="http://schemas.microsoft.com/office/powerpoint/2010/main" val="3771984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24</a:t>
            </a:fld>
            <a:endParaRPr lang="zh-CN" altLang="en-US"/>
          </a:p>
        </p:txBody>
      </p:sp>
    </p:spTree>
    <p:extLst>
      <p:ext uri="{BB962C8B-B14F-4D97-AF65-F5344CB8AC3E}">
        <p14:creationId xmlns:p14="http://schemas.microsoft.com/office/powerpoint/2010/main" val="2005461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2848080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4</a:t>
            </a:fld>
            <a:endParaRPr lang="zh-CN" altLang="en-US"/>
          </a:p>
        </p:txBody>
      </p:sp>
    </p:spTree>
    <p:extLst>
      <p:ext uri="{BB962C8B-B14F-4D97-AF65-F5344CB8AC3E}">
        <p14:creationId xmlns:p14="http://schemas.microsoft.com/office/powerpoint/2010/main" val="1426795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5</a:t>
            </a:fld>
            <a:endParaRPr lang="zh-CN" altLang="en-US"/>
          </a:p>
        </p:txBody>
      </p:sp>
    </p:spTree>
    <p:extLst>
      <p:ext uri="{BB962C8B-B14F-4D97-AF65-F5344CB8AC3E}">
        <p14:creationId xmlns:p14="http://schemas.microsoft.com/office/powerpoint/2010/main" val="3357312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6</a:t>
            </a:fld>
            <a:endParaRPr lang="zh-CN" altLang="en-US"/>
          </a:p>
        </p:txBody>
      </p:sp>
    </p:spTree>
    <p:extLst>
      <p:ext uri="{BB962C8B-B14F-4D97-AF65-F5344CB8AC3E}">
        <p14:creationId xmlns:p14="http://schemas.microsoft.com/office/powerpoint/2010/main" val="583541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1520928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3683542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9</a:t>
            </a:fld>
            <a:endParaRPr lang="zh-CN" altLang="en-US"/>
          </a:p>
        </p:txBody>
      </p:sp>
    </p:spTree>
    <p:extLst>
      <p:ext uri="{BB962C8B-B14F-4D97-AF65-F5344CB8AC3E}">
        <p14:creationId xmlns:p14="http://schemas.microsoft.com/office/powerpoint/2010/main" val="3107091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8470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4378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33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767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9074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5609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5309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076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7552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7879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4477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7469273" y="5432660"/>
            <a:ext cx="775136" cy="230832"/>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PPT</a:t>
            </a:r>
            <a:r>
              <a:rPr lang="zh-CN" altLang="en-US" sz="100" dirty="0" smtClean="0">
                <a:solidFill>
                  <a:prstClr val="white"/>
                </a:solidFill>
                <a:latin typeface="Calibri"/>
                <a:ea typeface="宋体"/>
              </a:rPr>
              <a:t>论坛：</a:t>
            </a:r>
            <a:r>
              <a:rPr lang="en-US" altLang="zh-CN" sz="100" dirty="0" smtClean="0">
                <a:solidFill>
                  <a:prstClr val="white"/>
                </a:solidFill>
                <a:latin typeface="Calibri"/>
                <a:ea typeface="宋体"/>
              </a:rPr>
              <a:t>www.1ppt.cn</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grpSp>
        <p:nvGrpSpPr>
          <p:cNvPr id="3" name="组合 2"/>
          <p:cNvGrpSpPr/>
          <p:nvPr userDrawn="1"/>
        </p:nvGrpSpPr>
        <p:grpSpPr>
          <a:xfrm rot="10800000">
            <a:off x="0" y="0"/>
            <a:ext cx="12192000" cy="6858000"/>
            <a:chOff x="0" y="0"/>
            <a:chExt cx="12192000" cy="7578726"/>
          </a:xfrm>
        </p:grpSpPr>
        <p:sp>
          <p:nvSpPr>
            <p:cNvPr id="4" name="矩形 3"/>
            <p:cNvSpPr/>
            <p:nvPr/>
          </p:nvSpPr>
          <p:spPr>
            <a:xfrm>
              <a:off x="0" y="0"/>
              <a:ext cx="12192000" cy="37893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789363"/>
              <a:ext cx="12192000" cy="3789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7" name="图片 6"/>
          <p:cNvPicPr>
            <a:picLocks noChangeAspect="1"/>
          </p:cNvPicPr>
          <p:nvPr userDrawn="1"/>
        </p:nvPicPr>
        <p:blipFill rotWithShape="1">
          <a:blip r:embed="rId6" cstate="email">
            <a:extLst>
              <a:ext uri="{28A0092B-C50C-407E-A947-70E740481C1C}">
                <a14:useLocalDpi xmlns:a14="http://schemas.microsoft.com/office/drawing/2010/main"/>
              </a:ext>
            </a:extLst>
          </a:blip>
          <a:srcRect t="-279"/>
          <a:stretch>
            <a:fillRect/>
          </a:stretch>
        </p:blipFill>
        <p:spPr>
          <a:xfrm rot="10800000">
            <a:off x="-9525" y="-19050"/>
            <a:ext cx="12192000" cy="687705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2018/2/12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803082141"/>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4.png"/><Relationship Id="rId7" Type="http://schemas.microsoft.com/office/2007/relationships/hdphoto" Target="../media/hdphoto2.wdp"/><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5.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17.png"/><Relationship Id="rId4" Type="http://schemas.openxmlformats.org/officeDocument/2006/relationships/image" Target="../media/image14.png"/><Relationship Id="rId9" Type="http://schemas.microsoft.com/office/2007/relationships/hdphoto" Target="../media/hdphoto3.wdp"/></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 Id="rId9"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userDrawn="1"/>
        </p:nvGrpSpPr>
        <p:grpSpPr>
          <a:xfrm>
            <a:off x="-5715" y="-20955"/>
            <a:ext cx="12192000" cy="6888480"/>
            <a:chOff x="0" y="0"/>
            <a:chExt cx="12192000" cy="7578726"/>
          </a:xfrm>
        </p:grpSpPr>
        <p:sp>
          <p:nvSpPr>
            <p:cNvPr id="7" name="矩形 6"/>
            <p:cNvSpPr/>
            <p:nvPr/>
          </p:nvSpPr>
          <p:spPr>
            <a:xfrm>
              <a:off x="0" y="0"/>
              <a:ext cx="12192000" cy="37893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3789363"/>
              <a:ext cx="12192000" cy="3789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p:cNvPicPr>
            <a:picLocks noChangeAspect="1"/>
          </p:cNvPicPr>
          <p:nvPr userDrawn="1"/>
        </p:nvPicPr>
        <p:blipFill rotWithShape="1">
          <a:blip r:embed="rId3" cstate="email">
            <a:extLst>
              <a:ext uri="{28A0092B-C50C-407E-A947-70E740481C1C}">
                <a14:useLocalDpi xmlns:a14="http://schemas.microsoft.com/office/drawing/2010/main"/>
              </a:ext>
            </a:extLst>
          </a:blip>
          <a:srcRect t="-279"/>
          <a:stretch>
            <a:fillRect/>
          </a:stretch>
        </p:blipFill>
        <p:spPr>
          <a:xfrm>
            <a:off x="13970" y="16510"/>
            <a:ext cx="12183110" cy="6877050"/>
          </a:xfrm>
          <a:prstGeom prst="rect">
            <a:avLst/>
          </a:prstGeom>
        </p:spPr>
      </p:pic>
      <p:sp>
        <p:nvSpPr>
          <p:cNvPr id="4" name="文本框 3"/>
          <p:cNvSpPr txBox="1"/>
          <p:nvPr/>
        </p:nvSpPr>
        <p:spPr>
          <a:xfrm>
            <a:off x="5212373" y="3310498"/>
            <a:ext cx="5778518" cy="922020"/>
          </a:xfrm>
          <a:prstGeom prst="rect">
            <a:avLst/>
          </a:prstGeom>
          <a:noFill/>
        </p:spPr>
        <p:txBody>
          <a:bodyPr wrap="square" rtlCol="0">
            <a:spAutoFit/>
            <a:scene3d>
              <a:camera prst="orthographicFront"/>
              <a:lightRig rig="threePt" dir="t"/>
            </a:scene3d>
            <a:sp3d contourW="12700"/>
          </a:bodyPr>
          <a:lstStyle/>
          <a:p>
            <a:pPr algn="r"/>
            <a:r>
              <a:rPr lang="zh-CN" altLang="en-US" sz="5400" b="1" dirty="0" smtClean="0">
                <a:solidFill>
                  <a:schemeClr val="tx1">
                    <a:lumMod val="85000"/>
                    <a:lumOff val="15000"/>
                  </a:schemeClr>
                </a:solidFill>
                <a:latin typeface="+mn-ea"/>
                <a:cs typeface="经典综艺体简" panose="02010609000101010101" pitchFamily="49" charset="-122"/>
              </a:rPr>
              <a:t>简约工作汇报模板</a:t>
            </a:r>
          </a:p>
        </p:txBody>
      </p:sp>
      <p:sp>
        <p:nvSpPr>
          <p:cNvPr id="5" name="文本框 4"/>
          <p:cNvSpPr txBox="1"/>
          <p:nvPr/>
        </p:nvSpPr>
        <p:spPr>
          <a:xfrm>
            <a:off x="6891467" y="4215674"/>
            <a:ext cx="4074024" cy="600164"/>
          </a:xfrm>
          <a:prstGeom prst="rect">
            <a:avLst/>
          </a:prstGeom>
          <a:noFill/>
        </p:spPr>
        <p:txBody>
          <a:bodyPr wrap="square" rtlCol="0">
            <a:spAutoFit/>
            <a:scene3d>
              <a:camera prst="orthographicFront"/>
              <a:lightRig rig="threePt" dir="t"/>
            </a:scene3d>
            <a:sp3d contourW="12700"/>
          </a:bodyPr>
          <a:lstStyle/>
          <a:p>
            <a:pPr algn="r"/>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a:t>
            </a:r>
            <a:r>
              <a:rPr lang="en-US" altLang="zh-CN" sz="1100" dirty="0" smtClean="0">
                <a:solidFill>
                  <a:schemeClr val="bg1">
                    <a:lumMod val="50000"/>
                  </a:schemeClr>
                </a:solidFill>
                <a:latin typeface="Century Gothic" panose="020B0502020202020204" pitchFamily="34" charset="0"/>
              </a:rPr>
              <a:t>demonstrate</a:t>
            </a:r>
            <a:endParaRPr lang="en-US" altLang="zh-CN" sz="1100" dirty="0">
              <a:solidFill>
                <a:schemeClr val="bg1">
                  <a:lumMod val="50000"/>
                </a:schemeClr>
              </a:solidFill>
              <a:latin typeface="Century Gothic" panose="020B0502020202020204" pitchFamily="34" charset="0"/>
            </a:endParaRPr>
          </a:p>
        </p:txBody>
      </p:sp>
      <p:sp>
        <p:nvSpPr>
          <p:cNvPr id="20" name="文本框 19"/>
          <p:cNvSpPr txBox="1"/>
          <p:nvPr/>
        </p:nvSpPr>
        <p:spPr>
          <a:xfrm>
            <a:off x="7681876" y="1991225"/>
            <a:ext cx="2507794" cy="1198880"/>
          </a:xfrm>
          <a:prstGeom prst="rect">
            <a:avLst/>
          </a:prstGeom>
          <a:noFill/>
        </p:spPr>
        <p:txBody>
          <a:bodyPr wrap="square" rtlCol="0">
            <a:spAutoFit/>
            <a:scene3d>
              <a:camera prst="orthographicFront"/>
              <a:lightRig rig="threePt" dir="t"/>
            </a:scene3d>
            <a:sp3d contourW="12700"/>
          </a:bodyPr>
          <a:lstStyle/>
          <a:p>
            <a:pPr algn="ctr"/>
            <a:r>
              <a:rPr lang="en-US" altLang="zh-CN" sz="7200" dirty="0" smtClean="0">
                <a:solidFill>
                  <a:schemeClr val="accent1"/>
                </a:solidFill>
                <a:latin typeface="Century Gothic" panose="020B0502020202020204" pitchFamily="34" charset="0"/>
                <a:cs typeface="经典综艺体简" panose="02010609000101010101" pitchFamily="49" charset="-122"/>
              </a:rPr>
              <a:t>2018</a:t>
            </a:r>
          </a:p>
        </p:txBody>
      </p:sp>
      <p:pic>
        <p:nvPicPr>
          <p:cNvPr id="10" name="图片 9" descr="83025aafa40f4bfbd058164a094f78f0f736182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37492" y="505960"/>
            <a:ext cx="4770120" cy="5979795"/>
          </a:xfrm>
          <a:prstGeom prst="rect">
            <a:avLst/>
          </a:prstGeom>
          <a:effectLst>
            <a:outerShdw blurRad="50800" dist="38100" dir="2700000" algn="tl" rotWithShape="0">
              <a:prstClr val="black">
                <a:alpha val="40000"/>
              </a:prstClr>
            </a:outerShdw>
          </a:effectLst>
        </p:spPr>
      </p:pic>
      <p:grpSp>
        <p:nvGrpSpPr>
          <p:cNvPr id="28" name="组合 27"/>
          <p:cNvGrpSpPr/>
          <p:nvPr/>
        </p:nvGrpSpPr>
        <p:grpSpPr>
          <a:xfrm>
            <a:off x="2163778" y="1174718"/>
            <a:ext cx="6826313" cy="4508626"/>
            <a:chOff x="2163778" y="1158843"/>
            <a:chExt cx="6826313" cy="4508626"/>
          </a:xfrm>
        </p:grpSpPr>
        <p:sp>
          <p:nvSpPr>
            <p:cNvPr id="26" name="任意多边形 25"/>
            <p:cNvSpPr/>
            <p:nvPr/>
          </p:nvSpPr>
          <p:spPr>
            <a:xfrm>
              <a:off x="2163778" y="1158843"/>
              <a:ext cx="6826313" cy="4508626"/>
            </a:xfrm>
            <a:custGeom>
              <a:avLst/>
              <a:gdLst>
                <a:gd name="connsiteX0" fmla="*/ 6762786 w 6826313"/>
                <a:gd name="connsiteY0" fmla="*/ 1876457 h 4508626"/>
                <a:gd name="connsiteX1" fmla="*/ 6826313 w 6826313"/>
                <a:gd name="connsiteY1" fmla="*/ 1876457 h 4508626"/>
                <a:gd name="connsiteX2" fmla="*/ 6826313 w 6826313"/>
                <a:gd name="connsiteY2" fmla="*/ 2139756 h 4508626"/>
                <a:gd name="connsiteX3" fmla="*/ 6762786 w 6826313"/>
                <a:gd name="connsiteY3" fmla="*/ 2139756 h 4508626"/>
                <a:gd name="connsiteX4" fmla="*/ 0 w 6826313"/>
                <a:gd name="connsiteY4" fmla="*/ 0 h 4508626"/>
                <a:gd name="connsiteX5" fmla="*/ 6826313 w 6826313"/>
                <a:gd name="connsiteY5" fmla="*/ 0 h 4508626"/>
                <a:gd name="connsiteX6" fmla="*/ 6826313 w 6826313"/>
                <a:gd name="connsiteY6" fmla="*/ 959382 h 4508626"/>
                <a:gd name="connsiteX7" fmla="*/ 6762786 w 6826313"/>
                <a:gd name="connsiteY7" fmla="*/ 959382 h 4508626"/>
                <a:gd name="connsiteX8" fmla="*/ 6762786 w 6826313"/>
                <a:gd name="connsiteY8" fmla="*/ 63527 h 4508626"/>
                <a:gd name="connsiteX9" fmla="*/ 63527 w 6826313"/>
                <a:gd name="connsiteY9" fmla="*/ 63527 h 4508626"/>
                <a:gd name="connsiteX10" fmla="*/ 63527 w 6826313"/>
                <a:gd name="connsiteY10" fmla="*/ 4445099 h 4508626"/>
                <a:gd name="connsiteX11" fmla="*/ 6762786 w 6826313"/>
                <a:gd name="connsiteY11" fmla="*/ 4445099 h 4508626"/>
                <a:gd name="connsiteX12" fmla="*/ 6762786 w 6826313"/>
                <a:gd name="connsiteY12" fmla="*/ 3756057 h 4508626"/>
                <a:gd name="connsiteX13" fmla="*/ 6826313 w 6826313"/>
                <a:gd name="connsiteY13" fmla="*/ 3756057 h 4508626"/>
                <a:gd name="connsiteX14" fmla="*/ 6826313 w 6826313"/>
                <a:gd name="connsiteY14" fmla="*/ 4508626 h 4508626"/>
                <a:gd name="connsiteX15" fmla="*/ 0 w 6826313"/>
                <a:gd name="connsiteY15" fmla="*/ 4508626 h 45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26313" h="4508626">
                  <a:moveTo>
                    <a:pt x="6762786" y="1876457"/>
                  </a:moveTo>
                  <a:lnTo>
                    <a:pt x="6826313" y="1876457"/>
                  </a:lnTo>
                  <a:lnTo>
                    <a:pt x="6826313" y="2139756"/>
                  </a:lnTo>
                  <a:lnTo>
                    <a:pt x="6762786" y="2139756"/>
                  </a:lnTo>
                  <a:close/>
                  <a:moveTo>
                    <a:pt x="0" y="0"/>
                  </a:moveTo>
                  <a:lnTo>
                    <a:pt x="6826313" y="0"/>
                  </a:lnTo>
                  <a:lnTo>
                    <a:pt x="6826313" y="959382"/>
                  </a:lnTo>
                  <a:lnTo>
                    <a:pt x="6762786" y="959382"/>
                  </a:lnTo>
                  <a:lnTo>
                    <a:pt x="6762786" y="63527"/>
                  </a:lnTo>
                  <a:lnTo>
                    <a:pt x="63527" y="63527"/>
                  </a:lnTo>
                  <a:lnTo>
                    <a:pt x="63527" y="4445099"/>
                  </a:lnTo>
                  <a:lnTo>
                    <a:pt x="6762786" y="4445099"/>
                  </a:lnTo>
                  <a:lnTo>
                    <a:pt x="6762786" y="3756057"/>
                  </a:lnTo>
                  <a:lnTo>
                    <a:pt x="6826313" y="3756057"/>
                  </a:lnTo>
                  <a:lnTo>
                    <a:pt x="6826313" y="4508626"/>
                  </a:lnTo>
                  <a:lnTo>
                    <a:pt x="0" y="450862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矩形 20"/>
            <p:cNvSpPr/>
            <p:nvPr/>
          </p:nvSpPr>
          <p:spPr>
            <a:xfrm>
              <a:off x="2163778" y="1161675"/>
              <a:ext cx="2484422" cy="5175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2163778" y="1184243"/>
              <a:ext cx="2484422"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cs typeface="经典综艺体简" panose="02010609000101010101" pitchFamily="49" charset="-122"/>
                </a:rPr>
                <a:t>BUSINESS PLAN</a:t>
              </a:r>
              <a:endParaRPr lang="zh-CN" altLang="en-US" sz="2400" dirty="0">
                <a:solidFill>
                  <a:schemeClr val="bg1"/>
                </a:solidFill>
                <a:latin typeface="Century Gothic" panose="020B0502020202020204" pitchFamily="34" charset="0"/>
                <a:cs typeface="经典综艺体简" panose="0201060900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p:tgtEl>
                                          <p:spTgt spid="28"/>
                                        </p:tgtEl>
                                        <p:attrNameLst>
                                          <p:attrName>ppt_x</p:attrName>
                                        </p:attrNameLst>
                                      </p:cBhvr>
                                      <p:tavLst>
                                        <p:tav tm="0">
                                          <p:val>
                                            <p:strVal val="#ppt_x-#ppt_w*1.125000"/>
                                          </p:val>
                                        </p:tav>
                                        <p:tav tm="100000">
                                          <p:val>
                                            <p:strVal val="#ppt_x"/>
                                          </p:val>
                                        </p:tav>
                                      </p:tavLst>
                                    </p:anim>
                                    <p:animEffect transition="in" filter="wipe(right)">
                                      <p:cBhvr>
                                        <p:cTn id="8" dur="500"/>
                                        <p:tgtEl>
                                          <p:spTgt spid="28"/>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图片 8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82" name="文本框 81"/>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工作完成情况</a:t>
            </a:r>
          </a:p>
        </p:txBody>
      </p:sp>
      <p:sp>
        <p:nvSpPr>
          <p:cNvPr id="83" name="文本框 82"/>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grpSp>
        <p:nvGrpSpPr>
          <p:cNvPr id="2" name="íṣ1îḑé"/>
          <p:cNvGrpSpPr/>
          <p:nvPr/>
        </p:nvGrpSpPr>
        <p:grpSpPr>
          <a:xfrm>
            <a:off x="4024906" y="2273905"/>
            <a:ext cx="1667420" cy="1667858"/>
            <a:chOff x="3812517" y="2319273"/>
            <a:chExt cx="1867586" cy="1868076"/>
          </a:xfrm>
        </p:grpSpPr>
        <p:sp>
          <p:nvSpPr>
            <p:cNvPr id="3" name="ï$1ïḍe"/>
            <p:cNvSpPr/>
            <p:nvPr/>
          </p:nvSpPr>
          <p:spPr bwMode="auto">
            <a:xfrm>
              <a:off x="3985552" y="2492896"/>
              <a:ext cx="1521537" cy="1521933"/>
            </a:xfrm>
            <a:prstGeom prst="ellipse">
              <a:avLst/>
            </a:prstGeom>
            <a:blipFill>
              <a:blip r:embed="rId4" cstate="email">
                <a:grayscl/>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txBody>
            <a:bodyPr anchor="ctr"/>
            <a:lstStyle/>
            <a:p>
              <a:pPr algn="ctr"/>
              <a:endParaRPr/>
            </a:p>
          </p:txBody>
        </p:sp>
        <p:grpSp>
          <p:nvGrpSpPr>
            <p:cNvPr id="5" name="îşlïḓé"/>
            <p:cNvGrpSpPr/>
            <p:nvPr/>
          </p:nvGrpSpPr>
          <p:grpSpPr>
            <a:xfrm>
              <a:off x="3812517" y="2319273"/>
              <a:ext cx="1867586" cy="1868076"/>
              <a:chOff x="3800237" y="2257147"/>
              <a:chExt cx="1868076" cy="1868076"/>
            </a:xfrm>
          </p:grpSpPr>
          <p:sp>
            <p:nvSpPr>
              <p:cNvPr id="7" name="i$liḓê"/>
              <p:cNvSpPr/>
              <p:nvPr/>
            </p:nvSpPr>
            <p:spPr bwMode="auto">
              <a:xfrm>
                <a:off x="5176020"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3"/>
              </a:solidFill>
              <a:ln>
                <a:noFill/>
              </a:ln>
            </p:spPr>
            <p:txBody>
              <a:bodyPr anchor="ctr"/>
              <a:lstStyle/>
              <a:p>
                <a:pPr algn="ctr"/>
                <a:endParaRPr/>
              </a:p>
            </p:txBody>
          </p:sp>
          <p:sp>
            <p:nvSpPr>
              <p:cNvPr id="73" name="îṩľíďe"/>
              <p:cNvSpPr/>
              <p:nvPr/>
            </p:nvSpPr>
            <p:spPr bwMode="auto">
              <a:xfrm>
                <a:off x="4756252"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3"/>
              </a:solidFill>
              <a:ln>
                <a:noFill/>
              </a:ln>
            </p:spPr>
            <p:txBody>
              <a:bodyPr anchor="ctr"/>
              <a:lstStyle/>
              <a:p>
                <a:pPr algn="ctr"/>
                <a:endParaRPr/>
              </a:p>
            </p:txBody>
          </p:sp>
          <p:sp>
            <p:nvSpPr>
              <p:cNvPr id="74" name="îŝḷíḑè"/>
              <p:cNvSpPr/>
              <p:nvPr/>
            </p:nvSpPr>
            <p:spPr bwMode="auto">
              <a:xfrm>
                <a:off x="5477110"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3"/>
              </a:solidFill>
              <a:ln>
                <a:noFill/>
              </a:ln>
            </p:spPr>
            <p:txBody>
              <a:bodyPr anchor="ctr"/>
              <a:lstStyle/>
              <a:p>
                <a:pPr algn="ctr"/>
                <a:endParaRPr/>
              </a:p>
            </p:txBody>
          </p:sp>
          <p:sp>
            <p:nvSpPr>
              <p:cNvPr id="75" name="îṧľiḋê"/>
              <p:cNvSpPr/>
              <p:nvPr/>
            </p:nvSpPr>
            <p:spPr bwMode="auto">
              <a:xfrm>
                <a:off x="5477110"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3"/>
              </a:solidFill>
              <a:ln>
                <a:noFill/>
              </a:ln>
            </p:spPr>
            <p:txBody>
              <a:bodyPr anchor="ctr"/>
              <a:lstStyle/>
              <a:p>
                <a:pPr algn="ctr"/>
                <a:endParaRPr/>
              </a:p>
            </p:txBody>
          </p:sp>
          <p:sp>
            <p:nvSpPr>
              <p:cNvPr id="76" name="ïṩľîḑe"/>
              <p:cNvSpPr/>
              <p:nvPr/>
            </p:nvSpPr>
            <p:spPr bwMode="auto">
              <a:xfrm>
                <a:off x="5176020"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3"/>
              </a:solidFill>
              <a:ln>
                <a:noFill/>
              </a:ln>
            </p:spPr>
            <p:txBody>
              <a:bodyPr anchor="ctr"/>
              <a:lstStyle/>
              <a:p>
                <a:pPr algn="ctr"/>
                <a:endParaRPr/>
              </a:p>
            </p:txBody>
          </p:sp>
          <p:sp>
            <p:nvSpPr>
              <p:cNvPr id="77" name="iṥľîde"/>
              <p:cNvSpPr/>
              <p:nvPr/>
            </p:nvSpPr>
            <p:spPr bwMode="auto">
              <a:xfrm>
                <a:off x="4756252"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3"/>
              </a:solidFill>
              <a:ln>
                <a:noFill/>
              </a:ln>
            </p:spPr>
            <p:txBody>
              <a:bodyPr anchor="ctr"/>
              <a:lstStyle/>
              <a:p>
                <a:pPr algn="ctr"/>
                <a:endParaRPr/>
              </a:p>
            </p:txBody>
          </p:sp>
          <p:sp>
            <p:nvSpPr>
              <p:cNvPr id="78" name="î$ḷíḍè"/>
              <p:cNvSpPr/>
              <p:nvPr/>
            </p:nvSpPr>
            <p:spPr bwMode="auto">
              <a:xfrm>
                <a:off x="4287036"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3"/>
              </a:solidFill>
              <a:ln>
                <a:noFill/>
              </a:ln>
            </p:spPr>
            <p:txBody>
              <a:bodyPr anchor="ctr"/>
              <a:lstStyle/>
              <a:p>
                <a:pPr algn="ctr"/>
                <a:endParaRPr/>
              </a:p>
            </p:txBody>
          </p:sp>
          <p:sp>
            <p:nvSpPr>
              <p:cNvPr id="79" name="í$ľiḓè"/>
              <p:cNvSpPr/>
              <p:nvPr/>
            </p:nvSpPr>
            <p:spPr bwMode="auto">
              <a:xfrm>
                <a:off x="3937595"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3"/>
              </a:solidFill>
              <a:ln>
                <a:noFill/>
              </a:ln>
            </p:spPr>
            <p:txBody>
              <a:bodyPr anchor="ctr"/>
              <a:lstStyle/>
              <a:p>
                <a:pPr algn="ctr"/>
                <a:endParaRPr/>
              </a:p>
            </p:txBody>
          </p:sp>
          <p:sp>
            <p:nvSpPr>
              <p:cNvPr id="80" name="ïṣļîḍé"/>
              <p:cNvSpPr/>
              <p:nvPr/>
            </p:nvSpPr>
            <p:spPr bwMode="auto">
              <a:xfrm>
                <a:off x="3800237"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3"/>
              </a:solidFill>
              <a:ln>
                <a:noFill/>
              </a:ln>
            </p:spPr>
            <p:txBody>
              <a:bodyPr anchor="ctr"/>
              <a:lstStyle/>
              <a:p>
                <a:pPr algn="ctr"/>
                <a:endParaRPr/>
              </a:p>
            </p:txBody>
          </p:sp>
          <p:sp>
            <p:nvSpPr>
              <p:cNvPr id="8" name="ïS1íde"/>
              <p:cNvSpPr/>
              <p:nvPr/>
            </p:nvSpPr>
            <p:spPr bwMode="auto">
              <a:xfrm>
                <a:off x="3800237"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3"/>
              </a:solidFill>
              <a:ln>
                <a:noFill/>
              </a:ln>
            </p:spPr>
            <p:txBody>
              <a:bodyPr anchor="ctr"/>
              <a:lstStyle/>
              <a:p>
                <a:pPr algn="ctr"/>
                <a:endParaRPr/>
              </a:p>
            </p:txBody>
          </p:sp>
          <p:sp>
            <p:nvSpPr>
              <p:cNvPr id="9" name="íşḻíḋè"/>
              <p:cNvSpPr/>
              <p:nvPr/>
            </p:nvSpPr>
            <p:spPr bwMode="auto">
              <a:xfrm>
                <a:off x="3937595"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accent3">
                  <a:alpha val="25000"/>
                </a:schemeClr>
              </a:solidFill>
              <a:ln>
                <a:noFill/>
              </a:ln>
            </p:spPr>
            <p:txBody>
              <a:bodyPr anchor="ctr"/>
              <a:lstStyle/>
              <a:p>
                <a:pPr algn="ctr"/>
                <a:endParaRPr/>
              </a:p>
            </p:txBody>
          </p:sp>
          <p:sp>
            <p:nvSpPr>
              <p:cNvPr id="10" name="îšļîḓè"/>
              <p:cNvSpPr/>
              <p:nvPr/>
            </p:nvSpPr>
            <p:spPr bwMode="auto">
              <a:xfrm>
                <a:off x="4287036"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accent3">
                  <a:alpha val="25000"/>
                </a:schemeClr>
              </a:solidFill>
              <a:ln>
                <a:noFill/>
              </a:ln>
            </p:spPr>
            <p:txBody>
              <a:bodyPr anchor="ctr"/>
              <a:lstStyle/>
              <a:p>
                <a:pPr algn="ctr"/>
                <a:endParaRPr/>
              </a:p>
            </p:txBody>
          </p:sp>
        </p:grpSp>
        <p:grpSp>
          <p:nvGrpSpPr>
            <p:cNvPr id="11" name="ïś1íḋè"/>
            <p:cNvGrpSpPr/>
            <p:nvPr/>
          </p:nvGrpSpPr>
          <p:grpSpPr bwMode="auto">
            <a:xfrm>
              <a:off x="4474650" y="2994065"/>
              <a:ext cx="543325" cy="543468"/>
              <a:chOff x="3062288" y="3998912"/>
              <a:chExt cx="412750" cy="412750"/>
            </a:xfrm>
            <a:solidFill>
              <a:schemeClr val="bg1"/>
            </a:solidFill>
          </p:grpSpPr>
          <p:sp>
            <p:nvSpPr>
              <p:cNvPr id="12" name="îslïďe"/>
              <p:cNvSpPr/>
              <p:nvPr/>
            </p:nvSpPr>
            <p:spPr bwMode="auto">
              <a:xfrm>
                <a:off x="3062288" y="3998912"/>
                <a:ext cx="328612" cy="315912"/>
              </a:xfrm>
              <a:custGeom>
                <a:avLst/>
                <a:gdLst>
                  <a:gd name="T0" fmla="*/ 911 w 912"/>
                  <a:gd name="T1" fmla="*/ 242 h 879"/>
                  <a:gd name="T2" fmla="*/ 594 w 912"/>
                  <a:gd name="T3" fmla="*/ 33 h 879"/>
                  <a:gd name="T4" fmla="*/ 75 w 912"/>
                  <a:gd name="T5" fmla="*/ 435 h 879"/>
                  <a:gd name="T6" fmla="*/ 242 w 912"/>
                  <a:gd name="T7" fmla="*/ 878 h 879"/>
                  <a:gd name="T8" fmla="*/ 343 w 912"/>
                  <a:gd name="T9" fmla="*/ 819 h 879"/>
                  <a:gd name="T10" fmla="*/ 911 w 912"/>
                  <a:gd name="T11" fmla="*/ 242 h 879"/>
                  <a:gd name="T12" fmla="*/ 451 w 912"/>
                  <a:gd name="T13" fmla="*/ 226 h 879"/>
                  <a:gd name="T14" fmla="*/ 577 w 912"/>
                  <a:gd name="T15" fmla="*/ 125 h 879"/>
                  <a:gd name="T16" fmla="*/ 669 w 912"/>
                  <a:gd name="T17" fmla="*/ 251 h 879"/>
                  <a:gd name="T18" fmla="*/ 543 w 912"/>
                  <a:gd name="T19" fmla="*/ 351 h 879"/>
                  <a:gd name="T20" fmla="*/ 451 w 912"/>
                  <a:gd name="T21" fmla="*/ 226 h 879"/>
                  <a:gd name="T22" fmla="*/ 226 w 912"/>
                  <a:gd name="T23" fmla="*/ 343 h 879"/>
                  <a:gd name="T24" fmla="*/ 318 w 912"/>
                  <a:gd name="T25" fmla="*/ 276 h 879"/>
                  <a:gd name="T26" fmla="*/ 385 w 912"/>
                  <a:gd name="T27" fmla="*/ 368 h 879"/>
                  <a:gd name="T28" fmla="*/ 293 w 912"/>
                  <a:gd name="T29" fmla="*/ 435 h 879"/>
                  <a:gd name="T30" fmla="*/ 226 w 912"/>
                  <a:gd name="T31" fmla="*/ 343 h 879"/>
                  <a:gd name="T32" fmla="*/ 251 w 912"/>
                  <a:gd name="T33" fmla="*/ 710 h 879"/>
                  <a:gd name="T34" fmla="*/ 176 w 912"/>
                  <a:gd name="T35" fmla="*/ 618 h 879"/>
                  <a:gd name="T36" fmla="*/ 267 w 912"/>
                  <a:gd name="T37" fmla="*/ 552 h 879"/>
                  <a:gd name="T38" fmla="*/ 343 w 912"/>
                  <a:gd name="T39" fmla="*/ 644 h 879"/>
                  <a:gd name="T40" fmla="*/ 251 w 912"/>
                  <a:gd name="T41" fmla="*/ 710 h 879"/>
                  <a:gd name="T42" fmla="*/ 251 w 912"/>
                  <a:gd name="T43" fmla="*/ 710 h 879"/>
                  <a:gd name="T44" fmla="*/ 251 w 912"/>
                  <a:gd name="T45" fmla="*/ 71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12" h="879">
                    <a:moveTo>
                      <a:pt x="911" y="242"/>
                    </a:moveTo>
                    <a:cubicBezTo>
                      <a:pt x="844" y="134"/>
                      <a:pt x="727" y="50"/>
                      <a:pt x="594" y="33"/>
                    </a:cubicBezTo>
                    <a:cubicBezTo>
                      <a:pt x="343" y="0"/>
                      <a:pt x="134" y="184"/>
                      <a:pt x="75" y="435"/>
                    </a:cubicBezTo>
                    <a:cubicBezTo>
                      <a:pt x="0" y="761"/>
                      <a:pt x="84" y="869"/>
                      <a:pt x="242" y="878"/>
                    </a:cubicBezTo>
                    <a:cubicBezTo>
                      <a:pt x="267" y="853"/>
                      <a:pt x="309" y="828"/>
                      <a:pt x="343" y="819"/>
                    </a:cubicBezTo>
                    <a:lnTo>
                      <a:pt x="911" y="242"/>
                    </a:lnTo>
                    <a:close/>
                    <a:moveTo>
                      <a:pt x="451" y="226"/>
                    </a:moveTo>
                    <a:cubicBezTo>
                      <a:pt x="460" y="167"/>
                      <a:pt x="518" y="117"/>
                      <a:pt x="577" y="125"/>
                    </a:cubicBezTo>
                    <a:cubicBezTo>
                      <a:pt x="635" y="134"/>
                      <a:pt x="677" y="192"/>
                      <a:pt x="669" y="251"/>
                    </a:cubicBezTo>
                    <a:cubicBezTo>
                      <a:pt x="660" y="317"/>
                      <a:pt x="610" y="359"/>
                      <a:pt x="543" y="351"/>
                    </a:cubicBezTo>
                    <a:cubicBezTo>
                      <a:pt x="485" y="343"/>
                      <a:pt x="443" y="284"/>
                      <a:pt x="451" y="226"/>
                    </a:cubicBezTo>
                    <a:close/>
                    <a:moveTo>
                      <a:pt x="226" y="343"/>
                    </a:moveTo>
                    <a:cubicBezTo>
                      <a:pt x="226" y="301"/>
                      <a:pt x="267" y="267"/>
                      <a:pt x="318" y="276"/>
                    </a:cubicBezTo>
                    <a:cubicBezTo>
                      <a:pt x="359" y="284"/>
                      <a:pt x="393" y="326"/>
                      <a:pt x="385" y="368"/>
                    </a:cubicBezTo>
                    <a:cubicBezTo>
                      <a:pt x="376" y="409"/>
                      <a:pt x="334" y="443"/>
                      <a:pt x="293" y="435"/>
                    </a:cubicBezTo>
                    <a:cubicBezTo>
                      <a:pt x="251" y="435"/>
                      <a:pt x="217" y="393"/>
                      <a:pt x="226" y="343"/>
                    </a:cubicBezTo>
                    <a:close/>
                    <a:moveTo>
                      <a:pt x="251" y="710"/>
                    </a:moveTo>
                    <a:cubicBezTo>
                      <a:pt x="200" y="710"/>
                      <a:pt x="167" y="669"/>
                      <a:pt x="176" y="618"/>
                    </a:cubicBezTo>
                    <a:cubicBezTo>
                      <a:pt x="184" y="577"/>
                      <a:pt x="226" y="543"/>
                      <a:pt x="267" y="552"/>
                    </a:cubicBezTo>
                    <a:cubicBezTo>
                      <a:pt x="318" y="560"/>
                      <a:pt x="343" y="602"/>
                      <a:pt x="343" y="644"/>
                    </a:cubicBezTo>
                    <a:cubicBezTo>
                      <a:pt x="334" y="685"/>
                      <a:pt x="293" y="719"/>
                      <a:pt x="251" y="710"/>
                    </a:cubicBezTo>
                    <a:close/>
                    <a:moveTo>
                      <a:pt x="251" y="710"/>
                    </a:moveTo>
                    <a:lnTo>
                      <a:pt x="251" y="710"/>
                    </a:lnTo>
                    <a:close/>
                  </a:path>
                </a:pathLst>
              </a:custGeom>
              <a:grpFill/>
              <a:ln>
                <a:noFill/>
              </a:ln>
              <a:effectLst/>
            </p:spPr>
            <p:txBody>
              <a:bodyPr anchor="ctr"/>
              <a:lstStyle/>
              <a:p>
                <a:pPr algn="ctr"/>
                <a:endParaRPr/>
              </a:p>
            </p:txBody>
          </p:sp>
          <p:sp>
            <p:nvSpPr>
              <p:cNvPr id="13" name="íŝḷïḓê"/>
              <p:cNvSpPr/>
              <p:nvPr/>
            </p:nvSpPr>
            <p:spPr bwMode="auto">
              <a:xfrm>
                <a:off x="3270250" y="4052887"/>
                <a:ext cx="204788" cy="223837"/>
              </a:xfrm>
              <a:custGeom>
                <a:avLst/>
                <a:gdLst>
                  <a:gd name="T0" fmla="*/ 142 w 569"/>
                  <a:gd name="T1" fmla="*/ 619 h 620"/>
                  <a:gd name="T2" fmla="*/ 150 w 569"/>
                  <a:gd name="T3" fmla="*/ 611 h 620"/>
                  <a:gd name="T4" fmla="*/ 568 w 569"/>
                  <a:gd name="T5" fmla="*/ 67 h 620"/>
                  <a:gd name="T6" fmla="*/ 543 w 569"/>
                  <a:gd name="T7" fmla="*/ 25 h 620"/>
                  <a:gd name="T8" fmla="*/ 493 w 569"/>
                  <a:gd name="T9" fmla="*/ 17 h 620"/>
                  <a:gd name="T10" fmla="*/ 8 w 569"/>
                  <a:gd name="T11" fmla="*/ 485 h 620"/>
                  <a:gd name="T12" fmla="*/ 0 w 569"/>
                  <a:gd name="T13" fmla="*/ 494 h 620"/>
                  <a:gd name="T14" fmla="*/ 142 w 569"/>
                  <a:gd name="T15" fmla="*/ 619 h 620"/>
                  <a:gd name="T16" fmla="*/ 142 w 569"/>
                  <a:gd name="T17" fmla="*/ 619 h 620"/>
                  <a:gd name="T18" fmla="*/ 142 w 569"/>
                  <a:gd name="T19" fmla="*/ 61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9" h="620">
                    <a:moveTo>
                      <a:pt x="142" y="619"/>
                    </a:moveTo>
                    <a:cubicBezTo>
                      <a:pt x="150" y="611"/>
                      <a:pt x="150" y="611"/>
                      <a:pt x="150" y="611"/>
                    </a:cubicBezTo>
                    <a:cubicBezTo>
                      <a:pt x="568" y="67"/>
                      <a:pt x="568" y="67"/>
                      <a:pt x="568" y="67"/>
                    </a:cubicBezTo>
                    <a:cubicBezTo>
                      <a:pt x="568" y="59"/>
                      <a:pt x="560" y="42"/>
                      <a:pt x="543" y="25"/>
                    </a:cubicBezTo>
                    <a:cubicBezTo>
                      <a:pt x="518" y="0"/>
                      <a:pt x="493" y="17"/>
                      <a:pt x="493" y="17"/>
                    </a:cubicBezTo>
                    <a:cubicBezTo>
                      <a:pt x="8" y="485"/>
                      <a:pt x="8" y="485"/>
                      <a:pt x="8" y="485"/>
                    </a:cubicBezTo>
                    <a:cubicBezTo>
                      <a:pt x="0" y="494"/>
                      <a:pt x="0" y="494"/>
                      <a:pt x="0" y="494"/>
                    </a:cubicBezTo>
                    <a:lnTo>
                      <a:pt x="142" y="619"/>
                    </a:lnTo>
                    <a:close/>
                    <a:moveTo>
                      <a:pt x="142" y="619"/>
                    </a:moveTo>
                    <a:lnTo>
                      <a:pt x="142" y="619"/>
                    </a:lnTo>
                    <a:close/>
                  </a:path>
                </a:pathLst>
              </a:custGeom>
              <a:grpFill/>
              <a:ln>
                <a:noFill/>
              </a:ln>
              <a:effectLst/>
            </p:spPr>
            <p:txBody>
              <a:bodyPr anchor="ctr"/>
              <a:lstStyle/>
              <a:p>
                <a:pPr algn="ctr"/>
                <a:endParaRPr/>
              </a:p>
            </p:txBody>
          </p:sp>
          <p:sp>
            <p:nvSpPr>
              <p:cNvPr id="14" name="íṣlïďe"/>
              <p:cNvSpPr/>
              <p:nvPr/>
            </p:nvSpPr>
            <p:spPr bwMode="auto">
              <a:xfrm>
                <a:off x="3209925" y="4241799"/>
                <a:ext cx="103188" cy="103188"/>
              </a:xfrm>
              <a:custGeom>
                <a:avLst/>
                <a:gdLst>
                  <a:gd name="T0" fmla="*/ 143 w 286"/>
                  <a:gd name="T1" fmla="*/ 284 h 285"/>
                  <a:gd name="T2" fmla="*/ 151 w 286"/>
                  <a:gd name="T3" fmla="*/ 268 h 285"/>
                  <a:gd name="T4" fmla="*/ 285 w 286"/>
                  <a:gd name="T5" fmla="*/ 125 h 285"/>
                  <a:gd name="T6" fmla="*/ 143 w 286"/>
                  <a:gd name="T7" fmla="*/ 0 h 285"/>
                  <a:gd name="T8" fmla="*/ 9 w 286"/>
                  <a:gd name="T9" fmla="*/ 142 h 285"/>
                  <a:gd name="T10" fmla="*/ 0 w 286"/>
                  <a:gd name="T11" fmla="*/ 151 h 285"/>
                  <a:gd name="T12" fmla="*/ 143 w 286"/>
                  <a:gd name="T13" fmla="*/ 284 h 285"/>
                  <a:gd name="T14" fmla="*/ 59 w 286"/>
                  <a:gd name="T15" fmla="*/ 134 h 285"/>
                  <a:gd name="T16" fmla="*/ 126 w 286"/>
                  <a:gd name="T17" fmla="*/ 59 h 285"/>
                  <a:gd name="T18" fmla="*/ 151 w 286"/>
                  <a:gd name="T19" fmla="*/ 59 h 285"/>
                  <a:gd name="T20" fmla="*/ 159 w 286"/>
                  <a:gd name="T21" fmla="*/ 67 h 285"/>
                  <a:gd name="T22" fmla="*/ 159 w 286"/>
                  <a:gd name="T23" fmla="*/ 75 h 285"/>
                  <a:gd name="T24" fmla="*/ 159 w 286"/>
                  <a:gd name="T25" fmla="*/ 92 h 285"/>
                  <a:gd name="T26" fmla="*/ 92 w 286"/>
                  <a:gd name="T27" fmla="*/ 159 h 285"/>
                  <a:gd name="T28" fmla="*/ 68 w 286"/>
                  <a:gd name="T29" fmla="*/ 167 h 285"/>
                  <a:gd name="T30" fmla="*/ 59 w 286"/>
                  <a:gd name="T31" fmla="*/ 159 h 285"/>
                  <a:gd name="T32" fmla="*/ 59 w 286"/>
                  <a:gd name="T33" fmla="*/ 142 h 285"/>
                  <a:gd name="T34" fmla="*/ 59 w 286"/>
                  <a:gd name="T35" fmla="*/ 134 h 285"/>
                  <a:gd name="T36" fmla="*/ 59 w 286"/>
                  <a:gd name="T37" fmla="*/ 134 h 285"/>
                  <a:gd name="T38" fmla="*/ 59 w 286"/>
                  <a:gd name="T39" fmla="*/ 134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6" h="285">
                    <a:moveTo>
                      <a:pt x="143" y="284"/>
                    </a:moveTo>
                    <a:cubicBezTo>
                      <a:pt x="151" y="268"/>
                      <a:pt x="151" y="268"/>
                      <a:pt x="151" y="268"/>
                    </a:cubicBezTo>
                    <a:cubicBezTo>
                      <a:pt x="285" y="125"/>
                      <a:pt x="285" y="125"/>
                      <a:pt x="285" y="125"/>
                    </a:cubicBezTo>
                    <a:cubicBezTo>
                      <a:pt x="143" y="0"/>
                      <a:pt x="143" y="0"/>
                      <a:pt x="143" y="0"/>
                    </a:cubicBezTo>
                    <a:cubicBezTo>
                      <a:pt x="9" y="142"/>
                      <a:pt x="9" y="142"/>
                      <a:pt x="9" y="142"/>
                    </a:cubicBezTo>
                    <a:cubicBezTo>
                      <a:pt x="0" y="151"/>
                      <a:pt x="0" y="151"/>
                      <a:pt x="0" y="151"/>
                    </a:cubicBezTo>
                    <a:lnTo>
                      <a:pt x="143" y="284"/>
                    </a:lnTo>
                    <a:close/>
                    <a:moveTo>
                      <a:pt x="59" y="134"/>
                    </a:moveTo>
                    <a:cubicBezTo>
                      <a:pt x="126" y="59"/>
                      <a:pt x="126" y="59"/>
                      <a:pt x="126" y="59"/>
                    </a:cubicBezTo>
                    <a:cubicBezTo>
                      <a:pt x="134" y="50"/>
                      <a:pt x="143" y="50"/>
                      <a:pt x="151" y="59"/>
                    </a:cubicBezTo>
                    <a:cubicBezTo>
                      <a:pt x="159" y="67"/>
                      <a:pt x="159" y="67"/>
                      <a:pt x="159" y="67"/>
                    </a:cubicBezTo>
                    <a:lnTo>
                      <a:pt x="159" y="75"/>
                    </a:lnTo>
                    <a:cubicBezTo>
                      <a:pt x="159" y="84"/>
                      <a:pt x="159" y="84"/>
                      <a:pt x="159" y="92"/>
                    </a:cubicBezTo>
                    <a:cubicBezTo>
                      <a:pt x="92" y="159"/>
                      <a:pt x="92" y="159"/>
                      <a:pt x="92" y="159"/>
                    </a:cubicBezTo>
                    <a:cubicBezTo>
                      <a:pt x="84" y="167"/>
                      <a:pt x="76" y="167"/>
                      <a:pt x="68" y="167"/>
                    </a:cubicBezTo>
                    <a:cubicBezTo>
                      <a:pt x="59" y="159"/>
                      <a:pt x="59" y="159"/>
                      <a:pt x="59" y="159"/>
                    </a:cubicBezTo>
                    <a:cubicBezTo>
                      <a:pt x="59" y="151"/>
                      <a:pt x="59" y="151"/>
                      <a:pt x="59" y="142"/>
                    </a:cubicBezTo>
                    <a:lnTo>
                      <a:pt x="59" y="134"/>
                    </a:lnTo>
                    <a:close/>
                    <a:moveTo>
                      <a:pt x="59" y="134"/>
                    </a:moveTo>
                    <a:lnTo>
                      <a:pt x="59" y="134"/>
                    </a:lnTo>
                    <a:close/>
                  </a:path>
                </a:pathLst>
              </a:custGeom>
              <a:grpFill/>
              <a:ln>
                <a:noFill/>
              </a:ln>
              <a:effectLst/>
            </p:spPr>
            <p:txBody>
              <a:bodyPr anchor="ctr"/>
              <a:lstStyle/>
              <a:p>
                <a:pPr algn="ctr"/>
                <a:endParaRPr/>
              </a:p>
            </p:txBody>
          </p:sp>
          <p:sp>
            <p:nvSpPr>
              <p:cNvPr id="15" name="iś1îdé"/>
              <p:cNvSpPr/>
              <p:nvPr/>
            </p:nvSpPr>
            <p:spPr bwMode="auto">
              <a:xfrm>
                <a:off x="3122613" y="4308474"/>
                <a:ext cx="127000" cy="103188"/>
              </a:xfrm>
              <a:custGeom>
                <a:avLst/>
                <a:gdLst>
                  <a:gd name="T0" fmla="*/ 343 w 352"/>
                  <a:gd name="T1" fmla="*/ 134 h 285"/>
                  <a:gd name="T2" fmla="*/ 351 w 352"/>
                  <a:gd name="T3" fmla="*/ 125 h 285"/>
                  <a:gd name="T4" fmla="*/ 218 w 352"/>
                  <a:gd name="T5" fmla="*/ 0 h 285"/>
                  <a:gd name="T6" fmla="*/ 209 w 352"/>
                  <a:gd name="T7" fmla="*/ 8 h 285"/>
                  <a:gd name="T8" fmla="*/ 100 w 352"/>
                  <a:gd name="T9" fmla="*/ 276 h 285"/>
                  <a:gd name="T10" fmla="*/ 126 w 352"/>
                  <a:gd name="T11" fmla="*/ 276 h 285"/>
                  <a:gd name="T12" fmla="*/ 134 w 352"/>
                  <a:gd name="T13" fmla="*/ 268 h 285"/>
                  <a:gd name="T14" fmla="*/ 159 w 352"/>
                  <a:gd name="T15" fmla="*/ 217 h 285"/>
                  <a:gd name="T16" fmla="*/ 343 w 352"/>
                  <a:gd name="T17" fmla="*/ 134 h 285"/>
                  <a:gd name="T18" fmla="*/ 218 w 352"/>
                  <a:gd name="T19" fmla="*/ 167 h 285"/>
                  <a:gd name="T20" fmla="*/ 142 w 352"/>
                  <a:gd name="T21" fmla="*/ 192 h 285"/>
                  <a:gd name="T22" fmla="*/ 126 w 352"/>
                  <a:gd name="T23" fmla="*/ 201 h 285"/>
                  <a:gd name="T24" fmla="*/ 109 w 352"/>
                  <a:gd name="T25" fmla="*/ 209 h 285"/>
                  <a:gd name="T26" fmla="*/ 100 w 352"/>
                  <a:gd name="T27" fmla="*/ 201 h 285"/>
                  <a:gd name="T28" fmla="*/ 100 w 352"/>
                  <a:gd name="T29" fmla="*/ 142 h 285"/>
                  <a:gd name="T30" fmla="*/ 109 w 352"/>
                  <a:gd name="T31" fmla="*/ 109 h 285"/>
                  <a:gd name="T32" fmla="*/ 209 w 352"/>
                  <a:gd name="T33" fmla="*/ 150 h 285"/>
                  <a:gd name="T34" fmla="*/ 284 w 352"/>
                  <a:gd name="T35" fmla="*/ 150 h 285"/>
                  <a:gd name="T36" fmla="*/ 218 w 352"/>
                  <a:gd name="T37" fmla="*/ 167 h 285"/>
                  <a:gd name="T38" fmla="*/ 218 w 352"/>
                  <a:gd name="T39" fmla="*/ 167 h 285"/>
                  <a:gd name="T40" fmla="*/ 218 w 352"/>
                  <a:gd name="T41" fmla="*/ 167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2" h="285">
                    <a:moveTo>
                      <a:pt x="343" y="134"/>
                    </a:moveTo>
                    <a:lnTo>
                      <a:pt x="351" y="125"/>
                    </a:lnTo>
                    <a:cubicBezTo>
                      <a:pt x="218" y="0"/>
                      <a:pt x="218" y="0"/>
                      <a:pt x="218" y="0"/>
                    </a:cubicBezTo>
                    <a:cubicBezTo>
                      <a:pt x="218" y="0"/>
                      <a:pt x="209" y="0"/>
                      <a:pt x="209" y="8"/>
                    </a:cubicBezTo>
                    <a:cubicBezTo>
                      <a:pt x="100" y="34"/>
                      <a:pt x="0" y="142"/>
                      <a:pt x="100" y="276"/>
                    </a:cubicBezTo>
                    <a:cubicBezTo>
                      <a:pt x="109" y="276"/>
                      <a:pt x="117" y="284"/>
                      <a:pt x="126" y="276"/>
                    </a:cubicBezTo>
                    <a:cubicBezTo>
                      <a:pt x="134" y="276"/>
                      <a:pt x="134" y="276"/>
                      <a:pt x="134" y="268"/>
                    </a:cubicBezTo>
                    <a:cubicBezTo>
                      <a:pt x="142" y="251"/>
                      <a:pt x="151" y="226"/>
                      <a:pt x="159" y="217"/>
                    </a:cubicBezTo>
                    <a:cubicBezTo>
                      <a:pt x="192" y="184"/>
                      <a:pt x="284" y="234"/>
                      <a:pt x="343" y="134"/>
                    </a:cubicBezTo>
                    <a:close/>
                    <a:moveTo>
                      <a:pt x="218" y="167"/>
                    </a:moveTo>
                    <a:cubicBezTo>
                      <a:pt x="184" y="167"/>
                      <a:pt x="159" y="167"/>
                      <a:pt x="142" y="192"/>
                    </a:cubicBezTo>
                    <a:cubicBezTo>
                      <a:pt x="134" y="192"/>
                      <a:pt x="134" y="201"/>
                      <a:pt x="126" y="201"/>
                    </a:cubicBezTo>
                    <a:cubicBezTo>
                      <a:pt x="126" y="209"/>
                      <a:pt x="117" y="209"/>
                      <a:pt x="109" y="209"/>
                    </a:cubicBezTo>
                    <a:lnTo>
                      <a:pt x="100" y="201"/>
                    </a:lnTo>
                    <a:cubicBezTo>
                      <a:pt x="92" y="176"/>
                      <a:pt x="92" y="159"/>
                      <a:pt x="100" y="142"/>
                    </a:cubicBezTo>
                    <a:cubicBezTo>
                      <a:pt x="100" y="125"/>
                      <a:pt x="109" y="117"/>
                      <a:pt x="109" y="109"/>
                    </a:cubicBezTo>
                    <a:cubicBezTo>
                      <a:pt x="142" y="134"/>
                      <a:pt x="167" y="150"/>
                      <a:pt x="209" y="150"/>
                    </a:cubicBezTo>
                    <a:cubicBezTo>
                      <a:pt x="234" y="142"/>
                      <a:pt x="259" y="150"/>
                      <a:pt x="284" y="150"/>
                    </a:cubicBezTo>
                    <a:cubicBezTo>
                      <a:pt x="259" y="167"/>
                      <a:pt x="234" y="167"/>
                      <a:pt x="218" y="167"/>
                    </a:cubicBezTo>
                    <a:close/>
                    <a:moveTo>
                      <a:pt x="218" y="167"/>
                    </a:moveTo>
                    <a:lnTo>
                      <a:pt x="218" y="167"/>
                    </a:lnTo>
                    <a:close/>
                  </a:path>
                </a:pathLst>
              </a:custGeom>
              <a:grpFill/>
              <a:ln>
                <a:noFill/>
              </a:ln>
              <a:effectLst/>
            </p:spPr>
            <p:txBody>
              <a:bodyPr anchor="ctr"/>
              <a:lstStyle/>
              <a:p>
                <a:pPr algn="ctr"/>
                <a:endParaRPr/>
              </a:p>
            </p:txBody>
          </p:sp>
        </p:grpSp>
      </p:grpSp>
      <p:grpSp>
        <p:nvGrpSpPr>
          <p:cNvPr id="16" name="iŝḷïḋé"/>
          <p:cNvGrpSpPr/>
          <p:nvPr/>
        </p:nvGrpSpPr>
        <p:grpSpPr>
          <a:xfrm>
            <a:off x="6499674" y="2273905"/>
            <a:ext cx="1667420" cy="1667858"/>
            <a:chOff x="6557972" y="2319273"/>
            <a:chExt cx="1867586" cy="1868076"/>
          </a:xfrm>
        </p:grpSpPr>
        <p:sp>
          <p:nvSpPr>
            <p:cNvPr id="17" name="íšliďè"/>
            <p:cNvSpPr/>
            <p:nvPr/>
          </p:nvSpPr>
          <p:spPr bwMode="auto">
            <a:xfrm>
              <a:off x="6731013" y="2492896"/>
              <a:ext cx="1521537" cy="1521933"/>
            </a:xfrm>
            <a:prstGeom prst="ellipse">
              <a:avLst/>
            </a:prstGeom>
            <a:blipFill>
              <a:blip r:embed="rId6" cstate="email">
                <a:grayscl/>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txBody>
            <a:bodyPr anchor="ctr"/>
            <a:lstStyle/>
            <a:p>
              <a:pPr algn="ctr"/>
              <a:endParaRPr/>
            </a:p>
          </p:txBody>
        </p:sp>
        <p:grpSp>
          <p:nvGrpSpPr>
            <p:cNvPr id="18" name="işḻïďê"/>
            <p:cNvGrpSpPr/>
            <p:nvPr/>
          </p:nvGrpSpPr>
          <p:grpSpPr>
            <a:xfrm>
              <a:off x="6557972" y="2319273"/>
              <a:ext cx="1867586" cy="1868076"/>
              <a:chOff x="6546413" y="2257147"/>
              <a:chExt cx="1868076" cy="1868076"/>
            </a:xfrm>
          </p:grpSpPr>
          <p:sp>
            <p:nvSpPr>
              <p:cNvPr id="84" name="íṩ1iďé"/>
              <p:cNvSpPr/>
              <p:nvPr/>
            </p:nvSpPr>
            <p:spPr bwMode="auto">
              <a:xfrm>
                <a:off x="7922196"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2"/>
              </a:solidFill>
              <a:ln>
                <a:noFill/>
              </a:ln>
            </p:spPr>
            <p:txBody>
              <a:bodyPr anchor="ctr"/>
              <a:lstStyle/>
              <a:p>
                <a:pPr algn="ctr"/>
                <a:endParaRPr/>
              </a:p>
            </p:txBody>
          </p:sp>
          <p:sp>
            <p:nvSpPr>
              <p:cNvPr id="85" name="işḻîḍè"/>
              <p:cNvSpPr/>
              <p:nvPr/>
            </p:nvSpPr>
            <p:spPr bwMode="auto">
              <a:xfrm>
                <a:off x="7502428"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2"/>
              </a:solidFill>
              <a:ln>
                <a:noFill/>
              </a:ln>
            </p:spPr>
            <p:txBody>
              <a:bodyPr anchor="ctr"/>
              <a:lstStyle/>
              <a:p>
                <a:pPr algn="ctr"/>
                <a:endParaRPr/>
              </a:p>
            </p:txBody>
          </p:sp>
          <p:sp>
            <p:nvSpPr>
              <p:cNvPr id="86" name="í$1ïḍê"/>
              <p:cNvSpPr/>
              <p:nvPr/>
            </p:nvSpPr>
            <p:spPr bwMode="auto">
              <a:xfrm>
                <a:off x="8223286"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2"/>
              </a:solidFill>
              <a:ln>
                <a:noFill/>
              </a:ln>
            </p:spPr>
            <p:txBody>
              <a:bodyPr anchor="ctr"/>
              <a:lstStyle/>
              <a:p>
                <a:pPr algn="ctr"/>
                <a:endParaRPr/>
              </a:p>
            </p:txBody>
          </p:sp>
          <p:sp>
            <p:nvSpPr>
              <p:cNvPr id="87" name="ïślïḋè"/>
              <p:cNvSpPr/>
              <p:nvPr/>
            </p:nvSpPr>
            <p:spPr bwMode="auto">
              <a:xfrm>
                <a:off x="8223286"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2"/>
              </a:solidFill>
              <a:ln>
                <a:noFill/>
              </a:ln>
            </p:spPr>
            <p:txBody>
              <a:bodyPr anchor="ctr"/>
              <a:lstStyle/>
              <a:p>
                <a:pPr algn="ctr"/>
                <a:endParaRPr/>
              </a:p>
            </p:txBody>
          </p:sp>
          <p:sp>
            <p:nvSpPr>
              <p:cNvPr id="88" name="ï$ḷïḍê"/>
              <p:cNvSpPr/>
              <p:nvPr/>
            </p:nvSpPr>
            <p:spPr bwMode="auto">
              <a:xfrm>
                <a:off x="7922196"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2"/>
              </a:solidFill>
              <a:ln>
                <a:noFill/>
              </a:ln>
            </p:spPr>
            <p:txBody>
              <a:bodyPr anchor="ctr"/>
              <a:lstStyle/>
              <a:p>
                <a:pPr algn="ctr"/>
                <a:endParaRPr/>
              </a:p>
            </p:txBody>
          </p:sp>
          <p:sp>
            <p:nvSpPr>
              <p:cNvPr id="89" name="ïslîdé"/>
              <p:cNvSpPr/>
              <p:nvPr/>
            </p:nvSpPr>
            <p:spPr bwMode="auto">
              <a:xfrm>
                <a:off x="7502428"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2"/>
              </a:solidFill>
              <a:ln>
                <a:noFill/>
              </a:ln>
            </p:spPr>
            <p:txBody>
              <a:bodyPr anchor="ctr"/>
              <a:lstStyle/>
              <a:p>
                <a:pPr algn="ctr"/>
                <a:endParaRPr/>
              </a:p>
            </p:txBody>
          </p:sp>
          <p:sp>
            <p:nvSpPr>
              <p:cNvPr id="90" name="íṩ1íďè"/>
              <p:cNvSpPr/>
              <p:nvPr/>
            </p:nvSpPr>
            <p:spPr bwMode="auto">
              <a:xfrm>
                <a:off x="7033212"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2">
                  <a:alpha val="25000"/>
                </a:schemeClr>
              </a:solidFill>
              <a:ln>
                <a:noFill/>
              </a:ln>
            </p:spPr>
            <p:txBody>
              <a:bodyPr anchor="ctr"/>
              <a:lstStyle/>
              <a:p>
                <a:pPr algn="ctr"/>
                <a:endParaRPr/>
              </a:p>
            </p:txBody>
          </p:sp>
          <p:sp>
            <p:nvSpPr>
              <p:cNvPr id="91" name="ï$ḻîďé"/>
              <p:cNvSpPr/>
              <p:nvPr/>
            </p:nvSpPr>
            <p:spPr bwMode="auto">
              <a:xfrm>
                <a:off x="6683771"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2">
                  <a:alpha val="25000"/>
                </a:schemeClr>
              </a:solidFill>
              <a:ln>
                <a:noFill/>
              </a:ln>
            </p:spPr>
            <p:txBody>
              <a:bodyPr anchor="ctr"/>
              <a:lstStyle/>
              <a:p>
                <a:pPr algn="ctr"/>
                <a:endParaRPr/>
              </a:p>
            </p:txBody>
          </p:sp>
          <p:sp>
            <p:nvSpPr>
              <p:cNvPr id="92" name="iṥľídé"/>
              <p:cNvSpPr/>
              <p:nvPr/>
            </p:nvSpPr>
            <p:spPr bwMode="auto">
              <a:xfrm>
                <a:off x="6546413"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2">
                  <a:alpha val="25000"/>
                </a:schemeClr>
              </a:solidFill>
              <a:ln>
                <a:noFill/>
              </a:ln>
            </p:spPr>
            <p:txBody>
              <a:bodyPr anchor="ctr"/>
              <a:lstStyle/>
              <a:p>
                <a:pPr algn="ctr"/>
                <a:endParaRPr/>
              </a:p>
            </p:txBody>
          </p:sp>
          <p:sp>
            <p:nvSpPr>
              <p:cNvPr id="93" name="iṣlîdé"/>
              <p:cNvSpPr/>
              <p:nvPr/>
            </p:nvSpPr>
            <p:spPr bwMode="auto">
              <a:xfrm>
                <a:off x="6546413"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2">
                  <a:alpha val="25000"/>
                </a:schemeClr>
              </a:solidFill>
              <a:ln>
                <a:noFill/>
              </a:ln>
            </p:spPr>
            <p:txBody>
              <a:bodyPr anchor="ctr"/>
              <a:lstStyle/>
              <a:p>
                <a:pPr algn="ctr"/>
                <a:endParaRPr/>
              </a:p>
            </p:txBody>
          </p:sp>
          <p:sp>
            <p:nvSpPr>
              <p:cNvPr id="94" name="î$ľïḓè"/>
              <p:cNvSpPr/>
              <p:nvPr/>
            </p:nvSpPr>
            <p:spPr bwMode="auto">
              <a:xfrm>
                <a:off x="6683771"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accent2">
                  <a:alpha val="25000"/>
                </a:schemeClr>
              </a:solidFill>
              <a:ln>
                <a:noFill/>
              </a:ln>
            </p:spPr>
            <p:txBody>
              <a:bodyPr anchor="ctr"/>
              <a:lstStyle/>
              <a:p>
                <a:pPr algn="ctr"/>
                <a:endParaRPr/>
              </a:p>
            </p:txBody>
          </p:sp>
          <p:sp>
            <p:nvSpPr>
              <p:cNvPr id="95" name="iṣ1îḍê"/>
              <p:cNvSpPr/>
              <p:nvPr/>
            </p:nvSpPr>
            <p:spPr bwMode="auto">
              <a:xfrm>
                <a:off x="7033212"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accent2">
                  <a:alpha val="25000"/>
                </a:schemeClr>
              </a:solidFill>
              <a:ln>
                <a:noFill/>
              </a:ln>
            </p:spPr>
            <p:txBody>
              <a:bodyPr anchor="ctr"/>
              <a:lstStyle/>
              <a:p>
                <a:pPr algn="ctr"/>
                <a:endParaRPr/>
              </a:p>
            </p:txBody>
          </p:sp>
        </p:grpSp>
        <p:sp>
          <p:nvSpPr>
            <p:cNvPr id="96" name="ïṥľïďê"/>
            <p:cNvSpPr/>
            <p:nvPr/>
          </p:nvSpPr>
          <p:spPr bwMode="auto">
            <a:xfrm>
              <a:off x="7190273" y="3008570"/>
              <a:ext cx="603017" cy="479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bg1"/>
            </a:solidFill>
            <a:ln>
              <a:noFill/>
            </a:ln>
            <a:effectLst/>
          </p:spPr>
          <p:txBody>
            <a:bodyPr anchor="ctr"/>
            <a:lstStyle/>
            <a:p>
              <a:pPr algn="ctr"/>
              <a:endParaRPr/>
            </a:p>
          </p:txBody>
        </p:sp>
      </p:grpSp>
      <p:grpSp>
        <p:nvGrpSpPr>
          <p:cNvPr id="97" name="îŝḻîďe"/>
          <p:cNvGrpSpPr/>
          <p:nvPr/>
        </p:nvGrpSpPr>
        <p:grpSpPr>
          <a:xfrm>
            <a:off x="8974442" y="2273905"/>
            <a:ext cx="1667420" cy="1667858"/>
            <a:chOff x="9303427" y="2319273"/>
            <a:chExt cx="1867586" cy="1868076"/>
          </a:xfrm>
        </p:grpSpPr>
        <p:sp>
          <p:nvSpPr>
            <p:cNvPr id="98" name="íŝľíḓé"/>
            <p:cNvSpPr/>
            <p:nvPr/>
          </p:nvSpPr>
          <p:spPr bwMode="auto">
            <a:xfrm>
              <a:off x="9476474" y="2492896"/>
              <a:ext cx="1521537" cy="1521933"/>
            </a:xfrm>
            <a:prstGeom prst="ellipse">
              <a:avLst/>
            </a:prstGeom>
            <a:blipFill>
              <a:blip r:embed="rId8" cstate="email">
                <a:grayscl/>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txBody>
            <a:bodyPr anchor="ctr"/>
            <a:lstStyle/>
            <a:p>
              <a:pPr algn="ctr"/>
              <a:endParaRPr/>
            </a:p>
          </p:txBody>
        </p:sp>
        <p:grpSp>
          <p:nvGrpSpPr>
            <p:cNvPr id="99" name="ís1iḓê"/>
            <p:cNvGrpSpPr/>
            <p:nvPr/>
          </p:nvGrpSpPr>
          <p:grpSpPr>
            <a:xfrm>
              <a:off x="9303427" y="2319273"/>
              <a:ext cx="1867586" cy="1868076"/>
              <a:chOff x="9237196" y="2257147"/>
              <a:chExt cx="1868076" cy="1868076"/>
            </a:xfrm>
          </p:grpSpPr>
          <p:sp>
            <p:nvSpPr>
              <p:cNvPr id="100" name="ïšľîḍe"/>
              <p:cNvSpPr/>
              <p:nvPr/>
            </p:nvSpPr>
            <p:spPr bwMode="auto">
              <a:xfrm>
                <a:off x="10612979"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4"/>
              </a:solidFill>
              <a:ln>
                <a:noFill/>
              </a:ln>
            </p:spPr>
            <p:txBody>
              <a:bodyPr anchor="ctr"/>
              <a:lstStyle/>
              <a:p>
                <a:pPr algn="ctr"/>
                <a:endParaRPr/>
              </a:p>
            </p:txBody>
          </p:sp>
          <p:sp>
            <p:nvSpPr>
              <p:cNvPr id="101" name="îṣ1îḍé"/>
              <p:cNvSpPr/>
              <p:nvPr/>
            </p:nvSpPr>
            <p:spPr bwMode="auto">
              <a:xfrm>
                <a:off x="10193211"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4"/>
              </a:solidFill>
              <a:ln>
                <a:noFill/>
              </a:ln>
            </p:spPr>
            <p:txBody>
              <a:bodyPr anchor="ctr"/>
              <a:lstStyle/>
              <a:p>
                <a:pPr algn="ctr"/>
                <a:endParaRPr/>
              </a:p>
            </p:txBody>
          </p:sp>
          <p:sp>
            <p:nvSpPr>
              <p:cNvPr id="102" name="i$ḷídé"/>
              <p:cNvSpPr/>
              <p:nvPr/>
            </p:nvSpPr>
            <p:spPr bwMode="auto">
              <a:xfrm>
                <a:off x="10914069"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4"/>
              </a:solidFill>
              <a:ln>
                <a:noFill/>
              </a:ln>
            </p:spPr>
            <p:txBody>
              <a:bodyPr anchor="ctr"/>
              <a:lstStyle/>
              <a:p>
                <a:pPr algn="ctr"/>
                <a:endParaRPr/>
              </a:p>
            </p:txBody>
          </p:sp>
          <p:sp>
            <p:nvSpPr>
              <p:cNvPr id="103" name="íṥľîḍe"/>
              <p:cNvSpPr/>
              <p:nvPr/>
            </p:nvSpPr>
            <p:spPr bwMode="auto">
              <a:xfrm>
                <a:off x="10914069"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4"/>
              </a:solidFill>
              <a:ln>
                <a:noFill/>
              </a:ln>
            </p:spPr>
            <p:txBody>
              <a:bodyPr anchor="ctr"/>
              <a:lstStyle/>
              <a:p>
                <a:pPr algn="ctr"/>
                <a:endParaRPr/>
              </a:p>
            </p:txBody>
          </p:sp>
          <p:sp>
            <p:nvSpPr>
              <p:cNvPr id="104" name="iṩ1îdé"/>
              <p:cNvSpPr/>
              <p:nvPr/>
            </p:nvSpPr>
            <p:spPr bwMode="auto">
              <a:xfrm>
                <a:off x="10612979"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4"/>
              </a:solidFill>
              <a:ln>
                <a:noFill/>
              </a:ln>
            </p:spPr>
            <p:txBody>
              <a:bodyPr anchor="ctr"/>
              <a:lstStyle/>
              <a:p>
                <a:pPr algn="ctr"/>
                <a:endParaRPr/>
              </a:p>
            </p:txBody>
          </p:sp>
          <p:sp>
            <p:nvSpPr>
              <p:cNvPr id="105" name="îṩḷîďe"/>
              <p:cNvSpPr/>
              <p:nvPr/>
            </p:nvSpPr>
            <p:spPr bwMode="auto">
              <a:xfrm>
                <a:off x="10193211"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4"/>
              </a:solidFill>
              <a:ln>
                <a:noFill/>
              </a:ln>
            </p:spPr>
            <p:txBody>
              <a:bodyPr anchor="ctr"/>
              <a:lstStyle/>
              <a:p>
                <a:pPr algn="ctr"/>
                <a:endParaRPr/>
              </a:p>
            </p:txBody>
          </p:sp>
          <p:sp>
            <p:nvSpPr>
              <p:cNvPr id="106" name="îSḻiḑe"/>
              <p:cNvSpPr/>
              <p:nvPr/>
            </p:nvSpPr>
            <p:spPr bwMode="auto">
              <a:xfrm>
                <a:off x="9723995"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4"/>
              </a:solidFill>
              <a:ln>
                <a:noFill/>
              </a:ln>
            </p:spPr>
            <p:txBody>
              <a:bodyPr anchor="ctr"/>
              <a:lstStyle/>
              <a:p>
                <a:pPr algn="ctr"/>
                <a:endParaRPr/>
              </a:p>
            </p:txBody>
          </p:sp>
          <p:sp>
            <p:nvSpPr>
              <p:cNvPr id="115" name="ïSlîḍè"/>
              <p:cNvSpPr/>
              <p:nvPr/>
            </p:nvSpPr>
            <p:spPr bwMode="auto">
              <a:xfrm>
                <a:off x="9374554"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4">
                  <a:alpha val="25000"/>
                </a:schemeClr>
              </a:solidFill>
              <a:ln>
                <a:noFill/>
              </a:ln>
            </p:spPr>
            <p:txBody>
              <a:bodyPr anchor="ctr"/>
              <a:lstStyle/>
              <a:p>
                <a:pPr algn="ctr"/>
                <a:endParaRPr/>
              </a:p>
            </p:txBody>
          </p:sp>
          <p:sp>
            <p:nvSpPr>
              <p:cNvPr id="116" name="ïSļïďè"/>
              <p:cNvSpPr/>
              <p:nvPr/>
            </p:nvSpPr>
            <p:spPr bwMode="auto">
              <a:xfrm>
                <a:off x="9237196"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4">
                  <a:alpha val="25000"/>
                </a:schemeClr>
              </a:solidFill>
              <a:ln>
                <a:noFill/>
              </a:ln>
            </p:spPr>
            <p:txBody>
              <a:bodyPr anchor="ctr"/>
              <a:lstStyle/>
              <a:p>
                <a:pPr algn="ctr"/>
                <a:endParaRPr/>
              </a:p>
            </p:txBody>
          </p:sp>
          <p:sp>
            <p:nvSpPr>
              <p:cNvPr id="117" name="íṩľíḍê"/>
              <p:cNvSpPr/>
              <p:nvPr/>
            </p:nvSpPr>
            <p:spPr bwMode="auto">
              <a:xfrm>
                <a:off x="9237196"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4">
                  <a:alpha val="25000"/>
                </a:schemeClr>
              </a:solidFill>
              <a:ln>
                <a:noFill/>
              </a:ln>
            </p:spPr>
            <p:txBody>
              <a:bodyPr anchor="ctr"/>
              <a:lstStyle/>
              <a:p>
                <a:pPr algn="ctr"/>
                <a:endParaRPr/>
              </a:p>
            </p:txBody>
          </p:sp>
          <p:sp>
            <p:nvSpPr>
              <p:cNvPr id="118" name="išľíďê"/>
              <p:cNvSpPr/>
              <p:nvPr/>
            </p:nvSpPr>
            <p:spPr bwMode="auto">
              <a:xfrm>
                <a:off x="9374554"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accent4">
                  <a:alpha val="25000"/>
                </a:schemeClr>
              </a:solidFill>
              <a:ln>
                <a:noFill/>
              </a:ln>
            </p:spPr>
            <p:txBody>
              <a:bodyPr anchor="ctr"/>
              <a:lstStyle/>
              <a:p>
                <a:pPr algn="ctr"/>
                <a:endParaRPr/>
              </a:p>
            </p:txBody>
          </p:sp>
          <p:sp>
            <p:nvSpPr>
              <p:cNvPr id="119" name="ïṣľîḓe"/>
              <p:cNvSpPr/>
              <p:nvPr/>
            </p:nvSpPr>
            <p:spPr bwMode="auto">
              <a:xfrm>
                <a:off x="9723995"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accent4">
                  <a:alpha val="25000"/>
                </a:schemeClr>
              </a:solidFill>
              <a:ln>
                <a:noFill/>
              </a:ln>
            </p:spPr>
            <p:txBody>
              <a:bodyPr anchor="ctr"/>
              <a:lstStyle/>
              <a:p>
                <a:pPr algn="ctr"/>
                <a:endParaRPr/>
              </a:p>
            </p:txBody>
          </p:sp>
        </p:grpSp>
        <p:sp>
          <p:nvSpPr>
            <p:cNvPr id="120" name="îṡḻíḓè"/>
            <p:cNvSpPr/>
            <p:nvPr/>
          </p:nvSpPr>
          <p:spPr bwMode="auto">
            <a:xfrm>
              <a:off x="9918238" y="2951678"/>
              <a:ext cx="638009" cy="531813"/>
            </a:xfrm>
            <a:custGeom>
              <a:avLst/>
              <a:gdLst>
                <a:gd name="T0" fmla="*/ 75419876 w 21600"/>
                <a:gd name="T1" fmla="*/ 22815321 h 21579"/>
                <a:gd name="T2" fmla="*/ 74086090 w 21600"/>
                <a:gd name="T3" fmla="*/ 25988205 h 21579"/>
                <a:gd name="T4" fmla="*/ 70751508 w 21600"/>
                <a:gd name="T5" fmla="*/ 27764166 h 21579"/>
                <a:gd name="T6" fmla="*/ 70751508 w 21600"/>
                <a:gd name="T7" fmla="*/ 40356187 h 21579"/>
                <a:gd name="T8" fmla="*/ 68890459 w 21600"/>
                <a:gd name="T9" fmla="*/ 44041735 h 21579"/>
                <a:gd name="T10" fmla="*/ 64452543 w 21600"/>
                <a:gd name="T11" fmla="*/ 45574747 h 21579"/>
                <a:gd name="T12" fmla="*/ 57741601 w 21600"/>
                <a:gd name="T13" fmla="*/ 41068031 h 21579"/>
                <a:gd name="T14" fmla="*/ 49288264 w 21600"/>
                <a:gd name="T15" fmla="*/ 37061803 h 21579"/>
                <a:gd name="T16" fmla="*/ 39979537 w 21600"/>
                <a:gd name="T17" fmla="*/ 33937470 h 21579"/>
                <a:gd name="T18" fmla="*/ 30688181 w 21600"/>
                <a:gd name="T19" fmla="*/ 32234408 h 21579"/>
                <a:gd name="T20" fmla="*/ 27825021 w 21600"/>
                <a:gd name="T21" fmla="*/ 33597370 h 21579"/>
                <a:gd name="T22" fmla="*/ 26309651 w 21600"/>
                <a:gd name="T23" fmla="*/ 35728021 h 21579"/>
                <a:gd name="T24" fmla="*/ 26225861 w 21600"/>
                <a:gd name="T25" fmla="*/ 38138096 h 21579"/>
                <a:gd name="T26" fmla="*/ 27748204 w 21600"/>
                <a:gd name="T27" fmla="*/ 40356187 h 21579"/>
                <a:gd name="T28" fmla="*/ 26805477 w 21600"/>
                <a:gd name="T29" fmla="*/ 42936312 h 21579"/>
                <a:gd name="T30" fmla="*/ 27643496 w 21600"/>
                <a:gd name="T31" fmla="*/ 45203003 h 21579"/>
                <a:gd name="T32" fmla="*/ 29672124 w 21600"/>
                <a:gd name="T33" fmla="*/ 47299644 h 21579"/>
                <a:gd name="T34" fmla="*/ 32371191 w 21600"/>
                <a:gd name="T35" fmla="*/ 49296719 h 21579"/>
                <a:gd name="T36" fmla="*/ 29525462 w 21600"/>
                <a:gd name="T37" fmla="*/ 51536695 h 21579"/>
                <a:gd name="T38" fmla="*/ 25181854 w 21600"/>
                <a:gd name="T39" fmla="*/ 52406463 h 21579"/>
                <a:gd name="T40" fmla="*/ 20660147 w 21600"/>
                <a:gd name="T41" fmla="*/ 52049309 h 21579"/>
                <a:gd name="T42" fmla="*/ 17189421 w 21600"/>
                <a:gd name="T43" fmla="*/ 50560017 h 21579"/>
                <a:gd name="T44" fmla="*/ 15548366 w 21600"/>
                <a:gd name="T45" fmla="*/ 46296300 h 21579"/>
                <a:gd name="T46" fmla="*/ 14078377 w 21600"/>
                <a:gd name="T47" fmla="*/ 41845479 h 21579"/>
                <a:gd name="T48" fmla="*/ 13505733 w 21600"/>
                <a:gd name="T49" fmla="*/ 37124993 h 21579"/>
                <a:gd name="T50" fmla="*/ 14490413 w 21600"/>
                <a:gd name="T51" fmla="*/ 31957448 h 21579"/>
                <a:gd name="T52" fmla="*/ 6298965 w 21600"/>
                <a:gd name="T53" fmla="*/ 31957448 h 21579"/>
                <a:gd name="T54" fmla="*/ 1864535 w 21600"/>
                <a:gd name="T55" fmla="*/ 30424436 h 21579"/>
                <a:gd name="T56" fmla="*/ 0 w 21600"/>
                <a:gd name="T57" fmla="*/ 26702464 h 21579"/>
                <a:gd name="T58" fmla="*/ 0 w 21600"/>
                <a:gd name="T59" fmla="*/ 18886823 h 21579"/>
                <a:gd name="T60" fmla="*/ 1836585 w 21600"/>
                <a:gd name="T61" fmla="*/ 15172146 h 21579"/>
                <a:gd name="T62" fmla="*/ 6298965 w 21600"/>
                <a:gd name="T63" fmla="*/ 13617249 h 21579"/>
                <a:gd name="T64" fmla="*/ 26721687 w 21600"/>
                <a:gd name="T65" fmla="*/ 13617249 h 21579"/>
                <a:gd name="T66" fmla="*/ 36749721 w 21600"/>
                <a:gd name="T67" fmla="*/ 12477866 h 21579"/>
                <a:gd name="T68" fmla="*/ 47175846 w 21600"/>
                <a:gd name="T69" fmla="*/ 9411842 h 21579"/>
                <a:gd name="T70" fmla="*/ 56819793 w 21600"/>
                <a:gd name="T71" fmla="*/ 5033920 h 21579"/>
                <a:gd name="T72" fmla="*/ 64452543 w 21600"/>
                <a:gd name="T73" fmla="*/ 0 h 21579"/>
                <a:gd name="T74" fmla="*/ 68890459 w 21600"/>
                <a:gd name="T75" fmla="*/ 1540307 h 21579"/>
                <a:gd name="T76" fmla="*/ 70751508 w 21600"/>
                <a:gd name="T77" fmla="*/ 5262280 h 21579"/>
                <a:gd name="T78" fmla="*/ 70751508 w 21600"/>
                <a:gd name="T79" fmla="*/ 17817875 h 21579"/>
                <a:gd name="T80" fmla="*/ 74086090 w 21600"/>
                <a:gd name="T81" fmla="*/ 19608377 h 21579"/>
                <a:gd name="T82" fmla="*/ 75419876 w 21600"/>
                <a:gd name="T83" fmla="*/ 22815321 h 21579"/>
                <a:gd name="T84" fmla="*/ 64452543 w 21600"/>
                <a:gd name="T85" fmla="*/ 6936162 h 21579"/>
                <a:gd name="T86" fmla="*/ 57657811 w 21600"/>
                <a:gd name="T87" fmla="*/ 10816059 h 21579"/>
                <a:gd name="T88" fmla="*/ 49860908 w 21600"/>
                <a:gd name="T89" fmla="*/ 14173632 h 21579"/>
                <a:gd name="T90" fmla="*/ 41473930 w 21600"/>
                <a:gd name="T91" fmla="*/ 16819313 h 21579"/>
                <a:gd name="T92" fmla="*/ 33020652 w 21600"/>
                <a:gd name="T93" fmla="*/ 18473824 h 21579"/>
                <a:gd name="T94" fmla="*/ 33020652 w 21600"/>
                <a:gd name="T95" fmla="*/ 27144643 h 21579"/>
                <a:gd name="T96" fmla="*/ 41473930 w 21600"/>
                <a:gd name="T97" fmla="*/ 28818574 h 21579"/>
                <a:gd name="T98" fmla="*/ 49860908 w 21600"/>
                <a:gd name="T99" fmla="*/ 31478844 h 21579"/>
                <a:gd name="T100" fmla="*/ 57699706 w 21600"/>
                <a:gd name="T101" fmla="*/ 34858253 h 21579"/>
                <a:gd name="T102" fmla="*/ 64452543 w 21600"/>
                <a:gd name="T103" fmla="*/ 38679840 h 21579"/>
                <a:gd name="T104" fmla="*/ 64452543 w 21600"/>
                <a:gd name="T105" fmla="*/ 6936162 h 21579"/>
                <a:gd name="T106" fmla="*/ 64452543 w 21600"/>
                <a:gd name="T107" fmla="*/ 6936162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p:spPr>
          <p:txBody>
            <a:bodyPr anchor="ctr"/>
            <a:lstStyle/>
            <a:p>
              <a:pPr algn="ctr"/>
              <a:endParaRPr/>
            </a:p>
          </p:txBody>
        </p:sp>
      </p:grpSp>
      <p:grpSp>
        <p:nvGrpSpPr>
          <p:cNvPr id="121" name="ïṧļîďê"/>
          <p:cNvGrpSpPr/>
          <p:nvPr/>
        </p:nvGrpSpPr>
        <p:grpSpPr>
          <a:xfrm>
            <a:off x="1550138" y="2273905"/>
            <a:ext cx="1667420" cy="1667858"/>
            <a:chOff x="1017965" y="2319273"/>
            <a:chExt cx="1867586" cy="1868076"/>
          </a:xfrm>
        </p:grpSpPr>
        <p:sp>
          <p:nvSpPr>
            <p:cNvPr id="122" name="îśļiďé"/>
            <p:cNvSpPr/>
            <p:nvPr/>
          </p:nvSpPr>
          <p:spPr bwMode="auto">
            <a:xfrm>
              <a:off x="1190995" y="2492896"/>
              <a:ext cx="1521537" cy="1521933"/>
            </a:xfrm>
            <a:prstGeom prst="ellipse">
              <a:avLst/>
            </a:prstGeom>
            <a:blipFill>
              <a:blip r:embed="rId10" cstate="email">
                <a:grayscl/>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txBody>
            <a:bodyPr anchor="ctr"/>
            <a:lstStyle/>
            <a:p>
              <a:pPr algn="ctr"/>
              <a:endParaRPr/>
            </a:p>
          </p:txBody>
        </p:sp>
        <p:grpSp>
          <p:nvGrpSpPr>
            <p:cNvPr id="123" name="ïşliďe"/>
            <p:cNvGrpSpPr/>
            <p:nvPr/>
          </p:nvGrpSpPr>
          <p:grpSpPr>
            <a:xfrm>
              <a:off x="1017965" y="2319273"/>
              <a:ext cx="1867586" cy="1868076"/>
              <a:chOff x="1119258" y="2257147"/>
              <a:chExt cx="1868076" cy="1868076"/>
            </a:xfrm>
          </p:grpSpPr>
          <p:sp>
            <p:nvSpPr>
              <p:cNvPr id="124" name="îṡ1iḓê"/>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1"/>
              </a:solidFill>
              <a:ln>
                <a:noFill/>
              </a:ln>
            </p:spPr>
            <p:txBody>
              <a:bodyPr anchor="ctr"/>
              <a:lstStyle/>
              <a:p>
                <a:pPr algn="ctr"/>
                <a:endParaRPr/>
              </a:p>
            </p:txBody>
          </p:sp>
          <p:sp>
            <p:nvSpPr>
              <p:cNvPr id="125" name="ïslîdé"/>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1"/>
              </a:solidFill>
              <a:ln>
                <a:noFill/>
              </a:ln>
            </p:spPr>
            <p:txBody>
              <a:bodyPr anchor="ctr"/>
              <a:lstStyle/>
              <a:p>
                <a:pPr algn="ctr"/>
                <a:endParaRPr/>
              </a:p>
            </p:txBody>
          </p:sp>
          <p:sp>
            <p:nvSpPr>
              <p:cNvPr id="126" name="íSḷïḋé"/>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1"/>
              </a:solidFill>
              <a:ln>
                <a:noFill/>
              </a:ln>
            </p:spPr>
            <p:txBody>
              <a:bodyPr anchor="ctr"/>
              <a:lstStyle/>
              <a:p>
                <a:pPr algn="ctr"/>
                <a:endParaRPr/>
              </a:p>
            </p:txBody>
          </p:sp>
          <p:sp>
            <p:nvSpPr>
              <p:cNvPr id="127" name="ïṥ1íḍè"/>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1"/>
              </a:solidFill>
              <a:ln>
                <a:noFill/>
              </a:ln>
            </p:spPr>
            <p:txBody>
              <a:bodyPr anchor="ctr"/>
              <a:lstStyle/>
              <a:p>
                <a:pPr algn="ctr"/>
                <a:endParaRPr/>
              </a:p>
            </p:txBody>
          </p:sp>
          <p:sp>
            <p:nvSpPr>
              <p:cNvPr id="128" name="íṡlïďè"/>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1"/>
              </a:solidFill>
              <a:ln>
                <a:noFill/>
              </a:ln>
            </p:spPr>
            <p:txBody>
              <a:bodyPr anchor="ctr"/>
              <a:lstStyle/>
              <a:p>
                <a:pPr algn="ctr"/>
                <a:endParaRPr/>
              </a:p>
            </p:txBody>
          </p:sp>
          <p:sp>
            <p:nvSpPr>
              <p:cNvPr id="129" name="íṣľiḑè"/>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1"/>
              </a:solidFill>
              <a:ln>
                <a:noFill/>
              </a:ln>
            </p:spPr>
            <p:txBody>
              <a:bodyPr anchor="ctr"/>
              <a:lstStyle/>
              <a:p>
                <a:pPr algn="ctr"/>
                <a:endParaRPr/>
              </a:p>
            </p:txBody>
          </p:sp>
          <p:sp>
            <p:nvSpPr>
              <p:cNvPr id="145" name="íṧḻiḑé"/>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1">
                  <a:lumMod val="75000"/>
                  <a:alpha val="24000"/>
                </a:schemeClr>
              </a:solidFill>
              <a:ln>
                <a:noFill/>
              </a:ln>
            </p:spPr>
            <p:txBody>
              <a:bodyPr anchor="ctr"/>
              <a:lstStyle/>
              <a:p>
                <a:pPr algn="ctr"/>
                <a:endParaRPr/>
              </a:p>
            </p:txBody>
          </p:sp>
          <p:sp>
            <p:nvSpPr>
              <p:cNvPr id="146" name="ïṩļïdè"/>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1">
                  <a:lumMod val="75000"/>
                  <a:alpha val="24000"/>
                </a:schemeClr>
              </a:solidFill>
              <a:ln>
                <a:noFill/>
              </a:ln>
            </p:spPr>
            <p:txBody>
              <a:bodyPr anchor="ctr"/>
              <a:lstStyle/>
              <a:p>
                <a:pPr algn="ctr"/>
                <a:endParaRPr/>
              </a:p>
            </p:txBody>
          </p:sp>
          <p:sp>
            <p:nvSpPr>
              <p:cNvPr id="147" name="îṣḻïdè"/>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1">
                  <a:lumMod val="75000"/>
                  <a:alpha val="24000"/>
                </a:schemeClr>
              </a:solidFill>
              <a:ln>
                <a:noFill/>
              </a:ln>
            </p:spPr>
            <p:txBody>
              <a:bodyPr anchor="ctr"/>
              <a:lstStyle/>
              <a:p>
                <a:pPr algn="ctr"/>
                <a:endParaRPr/>
              </a:p>
            </p:txBody>
          </p:sp>
          <p:sp>
            <p:nvSpPr>
              <p:cNvPr id="148" name="î$ḻïḓè"/>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1">
                  <a:lumMod val="75000"/>
                  <a:alpha val="25000"/>
                </a:schemeClr>
              </a:solidFill>
              <a:ln>
                <a:noFill/>
              </a:ln>
            </p:spPr>
            <p:txBody>
              <a:bodyPr anchor="ctr"/>
              <a:lstStyle/>
              <a:p>
                <a:pPr algn="ctr"/>
                <a:endParaRPr/>
              </a:p>
            </p:txBody>
          </p:sp>
          <p:sp>
            <p:nvSpPr>
              <p:cNvPr id="149" name="îS1ïdé"/>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accent1">
                  <a:lumMod val="75000"/>
                  <a:alpha val="25000"/>
                </a:schemeClr>
              </a:solidFill>
              <a:ln>
                <a:noFill/>
              </a:ln>
            </p:spPr>
            <p:txBody>
              <a:bodyPr anchor="ctr"/>
              <a:lstStyle/>
              <a:p>
                <a:pPr algn="ctr"/>
                <a:endParaRPr/>
              </a:p>
            </p:txBody>
          </p:sp>
          <p:sp>
            <p:nvSpPr>
              <p:cNvPr id="150" name="iśľíḑé"/>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accent1">
                  <a:lumMod val="75000"/>
                  <a:alpha val="25000"/>
                </a:schemeClr>
              </a:solidFill>
              <a:ln>
                <a:noFill/>
              </a:ln>
            </p:spPr>
            <p:txBody>
              <a:bodyPr anchor="ctr"/>
              <a:lstStyle/>
              <a:p>
                <a:pPr algn="ctr"/>
                <a:endParaRPr/>
              </a:p>
            </p:txBody>
          </p:sp>
        </p:grpSp>
        <p:sp>
          <p:nvSpPr>
            <p:cNvPr id="151" name="îŝḻíḑe"/>
            <p:cNvSpPr/>
            <p:nvPr/>
          </p:nvSpPr>
          <p:spPr bwMode="auto">
            <a:xfrm>
              <a:off x="1715626" y="3018943"/>
              <a:ext cx="472275" cy="4723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p:spPr>
          <p:txBody>
            <a:bodyPr anchor="ctr"/>
            <a:lstStyle/>
            <a:p>
              <a:pPr algn="ctr"/>
              <a:endParaRPr/>
            </a:p>
          </p:txBody>
        </p:sp>
      </p:grpSp>
      <p:grpSp>
        <p:nvGrpSpPr>
          <p:cNvPr id="152" name="组合 151"/>
          <p:cNvGrpSpPr/>
          <p:nvPr/>
        </p:nvGrpSpPr>
        <p:grpSpPr>
          <a:xfrm>
            <a:off x="1219211" y="4192638"/>
            <a:ext cx="2329282" cy="1202893"/>
            <a:chOff x="1769578" y="2349127"/>
            <a:chExt cx="2329282" cy="1202893"/>
          </a:xfrm>
        </p:grpSpPr>
        <p:sp>
          <p:nvSpPr>
            <p:cNvPr id="153" name="文本框 152"/>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smtClean="0">
                  <a:solidFill>
                    <a:schemeClr val="tx1">
                      <a:lumMod val="75000"/>
                      <a:lumOff val="25000"/>
                    </a:schemeClr>
                  </a:solidFill>
                  <a:latin typeface="Century Gothic" panose="020B0502020202020204" pitchFamily="34" charset="0"/>
                </a:rPr>
                <a:t>标题文字添加</a:t>
              </a:r>
              <a:endParaRPr lang="zh-CN" altLang="en-US" sz="1600" b="1" dirty="0">
                <a:solidFill>
                  <a:schemeClr val="tx1">
                    <a:lumMod val="75000"/>
                    <a:lumOff val="25000"/>
                  </a:schemeClr>
                </a:solidFill>
                <a:latin typeface="Century Gothic" panose="020B0502020202020204" pitchFamily="34" charset="0"/>
              </a:endParaRPr>
            </a:p>
          </p:txBody>
        </p:sp>
        <p:sp>
          <p:nvSpPr>
            <p:cNvPr id="154" name="文本框 153"/>
            <p:cNvSpPr txBox="1"/>
            <p:nvPr/>
          </p:nvSpPr>
          <p:spPr>
            <a:xfrm>
              <a:off x="1769578" y="2687681"/>
              <a:ext cx="2329282" cy="86433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100" dirty="0" smtClean="0">
                  <a:solidFill>
                    <a:schemeClr val="tx1">
                      <a:lumMod val="50000"/>
                      <a:lumOff val="50000"/>
                    </a:schemeClr>
                  </a:solidFill>
                  <a:latin typeface="Century Gothic" panose="020B0502020202020204" pitchFamily="34" charset="0"/>
                  <a:ea typeface="+mj-ea"/>
                </a:rPr>
                <a:t>presentation </a:t>
              </a:r>
              <a:r>
                <a:rPr lang="en-US" altLang="zh-CN" sz="1100" dirty="0">
                  <a:solidFill>
                    <a:schemeClr val="tx1">
                      <a:lumMod val="50000"/>
                      <a:lumOff val="50000"/>
                    </a:schemeClr>
                  </a:solidFill>
                  <a:latin typeface="Century Gothic" panose="020B0502020202020204" pitchFamily="34" charset="0"/>
                  <a:ea typeface="+mj-ea"/>
                </a:rPr>
                <a:t>and make it </a:t>
              </a:r>
              <a:r>
                <a:rPr lang="en-US" altLang="zh-CN" sz="1100" dirty="0" smtClean="0">
                  <a:solidFill>
                    <a:schemeClr val="tx1">
                      <a:lumMod val="50000"/>
                      <a:lumOff val="50000"/>
                    </a:schemeClr>
                  </a:solidFill>
                  <a:latin typeface="Century Gothic" panose="020B0502020202020204" pitchFamily="34" charset="0"/>
                  <a:ea typeface="+mj-ea"/>
                </a:rPr>
                <a:t>film </a:t>
              </a:r>
              <a:r>
                <a:rPr lang="en-US" altLang="zh-CN" sz="11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155" name="组合 154"/>
          <p:cNvGrpSpPr/>
          <p:nvPr/>
        </p:nvGrpSpPr>
        <p:grpSpPr>
          <a:xfrm>
            <a:off x="3685581" y="4192638"/>
            <a:ext cx="2329282" cy="1202893"/>
            <a:chOff x="1769578" y="2349127"/>
            <a:chExt cx="2329282" cy="1202893"/>
          </a:xfrm>
        </p:grpSpPr>
        <p:sp>
          <p:nvSpPr>
            <p:cNvPr id="156" name="文本框 155"/>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smtClean="0">
                  <a:solidFill>
                    <a:schemeClr val="tx1">
                      <a:lumMod val="75000"/>
                      <a:lumOff val="25000"/>
                    </a:schemeClr>
                  </a:solidFill>
                  <a:latin typeface="Century Gothic" panose="020B0502020202020204" pitchFamily="34" charset="0"/>
                </a:rPr>
                <a:t>标题文字添加</a:t>
              </a:r>
              <a:endParaRPr lang="zh-CN" altLang="en-US" sz="1600" b="1" dirty="0">
                <a:solidFill>
                  <a:schemeClr val="tx1">
                    <a:lumMod val="75000"/>
                    <a:lumOff val="25000"/>
                  </a:schemeClr>
                </a:solidFill>
                <a:latin typeface="Century Gothic" panose="020B0502020202020204" pitchFamily="34" charset="0"/>
              </a:endParaRPr>
            </a:p>
          </p:txBody>
        </p:sp>
        <p:sp>
          <p:nvSpPr>
            <p:cNvPr id="157" name="文本框 156"/>
            <p:cNvSpPr txBox="1"/>
            <p:nvPr/>
          </p:nvSpPr>
          <p:spPr>
            <a:xfrm>
              <a:off x="1769578" y="2687681"/>
              <a:ext cx="2329282" cy="86433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100" dirty="0" smtClean="0">
                  <a:solidFill>
                    <a:schemeClr val="tx1">
                      <a:lumMod val="50000"/>
                      <a:lumOff val="50000"/>
                    </a:schemeClr>
                  </a:solidFill>
                  <a:latin typeface="Century Gothic" panose="020B0502020202020204" pitchFamily="34" charset="0"/>
                  <a:ea typeface="+mj-ea"/>
                </a:rPr>
                <a:t>presentation </a:t>
              </a:r>
              <a:r>
                <a:rPr lang="en-US" altLang="zh-CN" sz="1100" dirty="0">
                  <a:solidFill>
                    <a:schemeClr val="tx1">
                      <a:lumMod val="50000"/>
                      <a:lumOff val="50000"/>
                    </a:schemeClr>
                  </a:solidFill>
                  <a:latin typeface="Century Gothic" panose="020B0502020202020204" pitchFamily="34" charset="0"/>
                  <a:ea typeface="+mj-ea"/>
                </a:rPr>
                <a:t>and make it </a:t>
              </a:r>
              <a:r>
                <a:rPr lang="en-US" altLang="zh-CN" sz="1100" dirty="0" smtClean="0">
                  <a:solidFill>
                    <a:schemeClr val="tx1">
                      <a:lumMod val="50000"/>
                      <a:lumOff val="50000"/>
                    </a:schemeClr>
                  </a:solidFill>
                  <a:latin typeface="Century Gothic" panose="020B0502020202020204" pitchFamily="34" charset="0"/>
                  <a:ea typeface="+mj-ea"/>
                </a:rPr>
                <a:t>film </a:t>
              </a:r>
              <a:r>
                <a:rPr lang="en-US" altLang="zh-CN" sz="11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158" name="组合 157"/>
          <p:cNvGrpSpPr/>
          <p:nvPr/>
        </p:nvGrpSpPr>
        <p:grpSpPr>
          <a:xfrm>
            <a:off x="6168758" y="4192638"/>
            <a:ext cx="2329282" cy="1202893"/>
            <a:chOff x="1769578" y="2349127"/>
            <a:chExt cx="2329282" cy="1202893"/>
          </a:xfrm>
        </p:grpSpPr>
        <p:sp>
          <p:nvSpPr>
            <p:cNvPr id="159" name="文本框 158"/>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smtClean="0">
                  <a:solidFill>
                    <a:schemeClr val="tx1">
                      <a:lumMod val="75000"/>
                      <a:lumOff val="25000"/>
                    </a:schemeClr>
                  </a:solidFill>
                  <a:latin typeface="Century Gothic" panose="020B0502020202020204" pitchFamily="34" charset="0"/>
                </a:rPr>
                <a:t>标题文字添加</a:t>
              </a:r>
              <a:endParaRPr lang="zh-CN" altLang="en-US" sz="1600" b="1" dirty="0">
                <a:solidFill>
                  <a:schemeClr val="tx1">
                    <a:lumMod val="75000"/>
                    <a:lumOff val="25000"/>
                  </a:schemeClr>
                </a:solidFill>
                <a:latin typeface="Century Gothic" panose="020B0502020202020204" pitchFamily="34" charset="0"/>
              </a:endParaRPr>
            </a:p>
          </p:txBody>
        </p:sp>
        <p:sp>
          <p:nvSpPr>
            <p:cNvPr id="160" name="文本框 159"/>
            <p:cNvSpPr txBox="1"/>
            <p:nvPr/>
          </p:nvSpPr>
          <p:spPr>
            <a:xfrm>
              <a:off x="1769578" y="2687681"/>
              <a:ext cx="2329282" cy="86433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100" dirty="0" smtClean="0">
                  <a:solidFill>
                    <a:schemeClr val="tx1">
                      <a:lumMod val="50000"/>
                      <a:lumOff val="50000"/>
                    </a:schemeClr>
                  </a:solidFill>
                  <a:latin typeface="Century Gothic" panose="020B0502020202020204" pitchFamily="34" charset="0"/>
                  <a:ea typeface="+mj-ea"/>
                </a:rPr>
                <a:t>presentation </a:t>
              </a:r>
              <a:r>
                <a:rPr lang="en-US" altLang="zh-CN" sz="1100" dirty="0">
                  <a:solidFill>
                    <a:schemeClr val="tx1">
                      <a:lumMod val="50000"/>
                      <a:lumOff val="50000"/>
                    </a:schemeClr>
                  </a:solidFill>
                  <a:latin typeface="Century Gothic" panose="020B0502020202020204" pitchFamily="34" charset="0"/>
                  <a:ea typeface="+mj-ea"/>
                </a:rPr>
                <a:t>and make it </a:t>
              </a:r>
              <a:r>
                <a:rPr lang="en-US" altLang="zh-CN" sz="1100" dirty="0" smtClean="0">
                  <a:solidFill>
                    <a:schemeClr val="tx1">
                      <a:lumMod val="50000"/>
                      <a:lumOff val="50000"/>
                    </a:schemeClr>
                  </a:solidFill>
                  <a:latin typeface="Century Gothic" panose="020B0502020202020204" pitchFamily="34" charset="0"/>
                  <a:ea typeface="+mj-ea"/>
                </a:rPr>
                <a:t>film </a:t>
              </a:r>
              <a:r>
                <a:rPr lang="en-US" altLang="zh-CN" sz="11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161" name="组合 160"/>
          <p:cNvGrpSpPr/>
          <p:nvPr/>
        </p:nvGrpSpPr>
        <p:grpSpPr>
          <a:xfrm>
            <a:off x="8643531" y="4192638"/>
            <a:ext cx="2329282" cy="1202893"/>
            <a:chOff x="1769578" y="2349127"/>
            <a:chExt cx="2329282" cy="1202893"/>
          </a:xfrm>
        </p:grpSpPr>
        <p:sp>
          <p:nvSpPr>
            <p:cNvPr id="162" name="文本框 161"/>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smtClean="0">
                  <a:solidFill>
                    <a:schemeClr val="tx1">
                      <a:lumMod val="75000"/>
                      <a:lumOff val="25000"/>
                    </a:schemeClr>
                  </a:solidFill>
                  <a:latin typeface="Century Gothic" panose="020B0502020202020204" pitchFamily="34" charset="0"/>
                </a:rPr>
                <a:t>标题文字添加</a:t>
              </a:r>
              <a:endParaRPr lang="zh-CN" altLang="en-US" sz="1600" b="1" dirty="0">
                <a:solidFill>
                  <a:schemeClr val="tx1">
                    <a:lumMod val="75000"/>
                    <a:lumOff val="25000"/>
                  </a:schemeClr>
                </a:solidFill>
                <a:latin typeface="Century Gothic" panose="020B0502020202020204" pitchFamily="34" charset="0"/>
              </a:endParaRPr>
            </a:p>
          </p:txBody>
        </p:sp>
        <p:sp>
          <p:nvSpPr>
            <p:cNvPr id="163" name="文本框 162"/>
            <p:cNvSpPr txBox="1"/>
            <p:nvPr/>
          </p:nvSpPr>
          <p:spPr>
            <a:xfrm>
              <a:off x="1769578" y="2687681"/>
              <a:ext cx="2329282" cy="86433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100" dirty="0" smtClean="0">
                  <a:solidFill>
                    <a:schemeClr val="tx1">
                      <a:lumMod val="50000"/>
                      <a:lumOff val="50000"/>
                    </a:schemeClr>
                  </a:solidFill>
                  <a:latin typeface="Century Gothic" panose="020B0502020202020204" pitchFamily="34" charset="0"/>
                  <a:ea typeface="+mj-ea"/>
                </a:rPr>
                <a:t>presentation </a:t>
              </a:r>
              <a:r>
                <a:rPr lang="en-US" altLang="zh-CN" sz="1100" dirty="0">
                  <a:solidFill>
                    <a:schemeClr val="tx1">
                      <a:lumMod val="50000"/>
                      <a:lumOff val="50000"/>
                    </a:schemeClr>
                  </a:solidFill>
                  <a:latin typeface="Century Gothic" panose="020B0502020202020204" pitchFamily="34" charset="0"/>
                  <a:ea typeface="+mj-ea"/>
                </a:rPr>
                <a:t>and make it </a:t>
              </a:r>
              <a:r>
                <a:rPr lang="en-US" altLang="zh-CN" sz="1100" dirty="0" smtClean="0">
                  <a:solidFill>
                    <a:schemeClr val="tx1">
                      <a:lumMod val="50000"/>
                      <a:lumOff val="50000"/>
                    </a:schemeClr>
                  </a:solidFill>
                  <a:latin typeface="Century Gothic" panose="020B0502020202020204" pitchFamily="34" charset="0"/>
                  <a:ea typeface="+mj-ea"/>
                </a:rPr>
                <a:t>film </a:t>
              </a:r>
              <a:r>
                <a:rPr lang="en-US" altLang="zh-CN" sz="1100" dirty="0">
                  <a:solidFill>
                    <a:schemeClr val="tx1">
                      <a:lumMod val="50000"/>
                      <a:lumOff val="50000"/>
                    </a:schemeClr>
                  </a:solidFill>
                  <a:latin typeface="Century Gothic" panose="020B0502020202020204" pitchFamily="34" charset="0"/>
                  <a:ea typeface="+mj-ea"/>
                </a:rPr>
                <a:t>to be used in a wider field</a:t>
              </a: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nodeType="withEffect">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cBhvr>
                                        <p:cTn id="17" dur="500" fill="hold"/>
                                        <p:tgtEl>
                                          <p:spTgt spid="97"/>
                                        </p:tgtEl>
                                        <p:attrNameLst>
                                          <p:attrName>ppt_w</p:attrName>
                                        </p:attrNameLst>
                                      </p:cBhvr>
                                      <p:tavLst>
                                        <p:tav tm="0">
                                          <p:val>
                                            <p:fltVal val="0"/>
                                          </p:val>
                                        </p:tav>
                                        <p:tav tm="100000">
                                          <p:val>
                                            <p:strVal val="#ppt_w"/>
                                          </p:val>
                                        </p:tav>
                                      </p:tavLst>
                                    </p:anim>
                                    <p:anim calcmode="lin" valueType="num">
                                      <p:cBhvr>
                                        <p:cTn id="18" dur="500" fill="hold"/>
                                        <p:tgtEl>
                                          <p:spTgt spid="97"/>
                                        </p:tgtEl>
                                        <p:attrNameLst>
                                          <p:attrName>ppt_h</p:attrName>
                                        </p:attrNameLst>
                                      </p:cBhvr>
                                      <p:tavLst>
                                        <p:tav tm="0">
                                          <p:val>
                                            <p:fltVal val="0"/>
                                          </p:val>
                                        </p:tav>
                                        <p:tav tm="100000">
                                          <p:val>
                                            <p:strVal val="#ppt_h"/>
                                          </p:val>
                                        </p:tav>
                                      </p:tavLst>
                                    </p:anim>
                                    <p:animEffect transition="in" filter="fade">
                                      <p:cBhvr>
                                        <p:cTn id="19" dur="500"/>
                                        <p:tgtEl>
                                          <p:spTgt spid="97"/>
                                        </p:tgtEl>
                                      </p:cBhvr>
                                    </p:animEffect>
                                  </p:childTnLst>
                                </p:cTn>
                              </p:par>
                              <p:par>
                                <p:cTn id="20" presetID="53" presetClass="entr" presetSubtype="16" fill="hold" nodeType="withEffect">
                                  <p:stCondLst>
                                    <p:cond delay="0"/>
                                  </p:stCondLst>
                                  <p:childTnLst>
                                    <p:set>
                                      <p:cBhvr>
                                        <p:cTn id="21" dur="1" fill="hold">
                                          <p:stCondLst>
                                            <p:cond delay="0"/>
                                          </p:stCondLst>
                                        </p:cTn>
                                        <p:tgtEl>
                                          <p:spTgt spid="121"/>
                                        </p:tgtEl>
                                        <p:attrNameLst>
                                          <p:attrName>style.visibility</p:attrName>
                                        </p:attrNameLst>
                                      </p:cBhvr>
                                      <p:to>
                                        <p:strVal val="visible"/>
                                      </p:to>
                                    </p:set>
                                    <p:anim calcmode="lin" valueType="num">
                                      <p:cBhvr>
                                        <p:cTn id="22" dur="500" fill="hold"/>
                                        <p:tgtEl>
                                          <p:spTgt spid="121"/>
                                        </p:tgtEl>
                                        <p:attrNameLst>
                                          <p:attrName>ppt_w</p:attrName>
                                        </p:attrNameLst>
                                      </p:cBhvr>
                                      <p:tavLst>
                                        <p:tav tm="0">
                                          <p:val>
                                            <p:fltVal val="0"/>
                                          </p:val>
                                        </p:tav>
                                        <p:tav tm="100000">
                                          <p:val>
                                            <p:strVal val="#ppt_w"/>
                                          </p:val>
                                        </p:tav>
                                      </p:tavLst>
                                    </p:anim>
                                    <p:anim calcmode="lin" valueType="num">
                                      <p:cBhvr>
                                        <p:cTn id="23" dur="500" fill="hold"/>
                                        <p:tgtEl>
                                          <p:spTgt spid="121"/>
                                        </p:tgtEl>
                                        <p:attrNameLst>
                                          <p:attrName>ppt_h</p:attrName>
                                        </p:attrNameLst>
                                      </p:cBhvr>
                                      <p:tavLst>
                                        <p:tav tm="0">
                                          <p:val>
                                            <p:fltVal val="0"/>
                                          </p:val>
                                        </p:tav>
                                        <p:tav tm="100000">
                                          <p:val>
                                            <p:strVal val="#ppt_h"/>
                                          </p:val>
                                        </p:tav>
                                      </p:tavLst>
                                    </p:anim>
                                    <p:animEffect transition="in" filter="fade">
                                      <p:cBhvr>
                                        <p:cTn id="24" dur="500"/>
                                        <p:tgtEl>
                                          <p:spTgt spid="121"/>
                                        </p:tgtEl>
                                      </p:cBhvr>
                                    </p:animEffect>
                                  </p:childTnLst>
                                </p:cTn>
                              </p:par>
                            </p:childTnLst>
                          </p:cTn>
                        </p:par>
                        <p:par>
                          <p:cTn id="25" fill="hold">
                            <p:stCondLst>
                              <p:cond delay="500"/>
                            </p:stCondLst>
                            <p:childTnLst>
                              <p:par>
                                <p:cTn id="26" presetID="42" presetClass="entr" presetSubtype="0" fill="hold" nodeType="afterEffect">
                                  <p:stCondLst>
                                    <p:cond delay="0"/>
                                  </p:stCondLst>
                                  <p:childTnLst>
                                    <p:set>
                                      <p:cBhvr>
                                        <p:cTn id="27" dur="1" fill="hold">
                                          <p:stCondLst>
                                            <p:cond delay="0"/>
                                          </p:stCondLst>
                                        </p:cTn>
                                        <p:tgtEl>
                                          <p:spTgt spid="152"/>
                                        </p:tgtEl>
                                        <p:attrNameLst>
                                          <p:attrName>style.visibility</p:attrName>
                                        </p:attrNameLst>
                                      </p:cBhvr>
                                      <p:to>
                                        <p:strVal val="visible"/>
                                      </p:to>
                                    </p:set>
                                    <p:animEffect transition="in" filter="fade">
                                      <p:cBhvr>
                                        <p:cTn id="28" dur="1000"/>
                                        <p:tgtEl>
                                          <p:spTgt spid="152"/>
                                        </p:tgtEl>
                                      </p:cBhvr>
                                    </p:animEffect>
                                    <p:anim calcmode="lin" valueType="num">
                                      <p:cBhvr>
                                        <p:cTn id="29" dur="1000" fill="hold"/>
                                        <p:tgtEl>
                                          <p:spTgt spid="152"/>
                                        </p:tgtEl>
                                        <p:attrNameLst>
                                          <p:attrName>ppt_x</p:attrName>
                                        </p:attrNameLst>
                                      </p:cBhvr>
                                      <p:tavLst>
                                        <p:tav tm="0">
                                          <p:val>
                                            <p:strVal val="#ppt_x"/>
                                          </p:val>
                                        </p:tav>
                                        <p:tav tm="100000">
                                          <p:val>
                                            <p:strVal val="#ppt_x"/>
                                          </p:val>
                                        </p:tav>
                                      </p:tavLst>
                                    </p:anim>
                                    <p:anim calcmode="lin" valueType="num">
                                      <p:cBhvr>
                                        <p:cTn id="30" dur="1000" fill="hold"/>
                                        <p:tgtEl>
                                          <p:spTgt spid="152"/>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5"/>
                                        </p:tgtEl>
                                        <p:attrNameLst>
                                          <p:attrName>style.visibility</p:attrName>
                                        </p:attrNameLst>
                                      </p:cBhvr>
                                      <p:to>
                                        <p:strVal val="visible"/>
                                      </p:to>
                                    </p:set>
                                    <p:animEffect transition="in" filter="fade">
                                      <p:cBhvr>
                                        <p:cTn id="33" dur="1000"/>
                                        <p:tgtEl>
                                          <p:spTgt spid="155"/>
                                        </p:tgtEl>
                                      </p:cBhvr>
                                    </p:animEffect>
                                    <p:anim calcmode="lin" valueType="num">
                                      <p:cBhvr>
                                        <p:cTn id="34" dur="1000" fill="hold"/>
                                        <p:tgtEl>
                                          <p:spTgt spid="155"/>
                                        </p:tgtEl>
                                        <p:attrNameLst>
                                          <p:attrName>ppt_x</p:attrName>
                                        </p:attrNameLst>
                                      </p:cBhvr>
                                      <p:tavLst>
                                        <p:tav tm="0">
                                          <p:val>
                                            <p:strVal val="#ppt_x"/>
                                          </p:val>
                                        </p:tav>
                                        <p:tav tm="100000">
                                          <p:val>
                                            <p:strVal val="#ppt_x"/>
                                          </p:val>
                                        </p:tav>
                                      </p:tavLst>
                                    </p:anim>
                                    <p:anim calcmode="lin" valueType="num">
                                      <p:cBhvr>
                                        <p:cTn id="35" dur="1000" fill="hold"/>
                                        <p:tgtEl>
                                          <p:spTgt spid="155"/>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58"/>
                                        </p:tgtEl>
                                        <p:attrNameLst>
                                          <p:attrName>style.visibility</p:attrName>
                                        </p:attrNameLst>
                                      </p:cBhvr>
                                      <p:to>
                                        <p:strVal val="visible"/>
                                      </p:to>
                                    </p:set>
                                    <p:animEffect transition="in" filter="fade">
                                      <p:cBhvr>
                                        <p:cTn id="38" dur="1000"/>
                                        <p:tgtEl>
                                          <p:spTgt spid="158"/>
                                        </p:tgtEl>
                                      </p:cBhvr>
                                    </p:animEffect>
                                    <p:anim calcmode="lin" valueType="num">
                                      <p:cBhvr>
                                        <p:cTn id="39" dur="1000" fill="hold"/>
                                        <p:tgtEl>
                                          <p:spTgt spid="158"/>
                                        </p:tgtEl>
                                        <p:attrNameLst>
                                          <p:attrName>ppt_x</p:attrName>
                                        </p:attrNameLst>
                                      </p:cBhvr>
                                      <p:tavLst>
                                        <p:tav tm="0">
                                          <p:val>
                                            <p:strVal val="#ppt_x"/>
                                          </p:val>
                                        </p:tav>
                                        <p:tav tm="100000">
                                          <p:val>
                                            <p:strVal val="#ppt_x"/>
                                          </p:val>
                                        </p:tav>
                                      </p:tavLst>
                                    </p:anim>
                                    <p:anim calcmode="lin" valueType="num">
                                      <p:cBhvr>
                                        <p:cTn id="40" dur="1000" fill="hold"/>
                                        <p:tgtEl>
                                          <p:spTgt spid="15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fade">
                                      <p:cBhvr>
                                        <p:cTn id="43" dur="1000"/>
                                        <p:tgtEl>
                                          <p:spTgt spid="161"/>
                                        </p:tgtEl>
                                      </p:cBhvr>
                                    </p:animEffect>
                                    <p:anim calcmode="lin" valueType="num">
                                      <p:cBhvr>
                                        <p:cTn id="44" dur="1000" fill="hold"/>
                                        <p:tgtEl>
                                          <p:spTgt spid="161"/>
                                        </p:tgtEl>
                                        <p:attrNameLst>
                                          <p:attrName>ppt_x</p:attrName>
                                        </p:attrNameLst>
                                      </p:cBhvr>
                                      <p:tavLst>
                                        <p:tav tm="0">
                                          <p:val>
                                            <p:strVal val="#ppt_x"/>
                                          </p:val>
                                        </p:tav>
                                        <p:tav tm="100000">
                                          <p:val>
                                            <p:strVal val="#ppt_x"/>
                                          </p:val>
                                        </p:tav>
                                      </p:tavLst>
                                    </p:anim>
                                    <p:anim calcmode="lin" valueType="num">
                                      <p:cBhvr>
                                        <p:cTn id="45" dur="1000" fill="hold"/>
                                        <p:tgtEl>
                                          <p:spTgt spid="1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43" name="文本框 42"/>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工作完成情况</a:t>
            </a:r>
          </a:p>
        </p:txBody>
      </p:sp>
      <p:sp>
        <p:nvSpPr>
          <p:cNvPr id="44" name="文本框 43"/>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sp>
        <p:nvSpPr>
          <p:cNvPr id="17" name="íSļiḋé"/>
          <p:cNvSpPr/>
          <p:nvPr/>
        </p:nvSpPr>
        <p:spPr bwMode="auto">
          <a:xfrm>
            <a:off x="5773507" y="3792766"/>
            <a:ext cx="2189394" cy="1863313"/>
          </a:xfrm>
          <a:custGeom>
            <a:avLst/>
            <a:gdLst/>
            <a:ahLst/>
            <a:cxnLst>
              <a:cxn ang="0">
                <a:pos x="675" y="0"/>
              </a:cxn>
              <a:cxn ang="0">
                <a:pos x="687" y="40"/>
              </a:cxn>
              <a:cxn ang="0">
                <a:pos x="615" y="112"/>
              </a:cxn>
              <a:cxn ang="0">
                <a:pos x="543" y="40"/>
              </a:cxn>
              <a:cxn ang="0">
                <a:pos x="555" y="0"/>
              </a:cxn>
              <a:cxn ang="0">
                <a:pos x="479" y="0"/>
              </a:cxn>
              <a:cxn ang="0">
                <a:pos x="112" y="367"/>
              </a:cxn>
              <a:cxn ang="0">
                <a:pos x="112" y="443"/>
              </a:cxn>
              <a:cxn ang="0">
                <a:pos x="72" y="431"/>
              </a:cxn>
              <a:cxn ang="0">
                <a:pos x="0" y="503"/>
              </a:cxn>
              <a:cxn ang="0">
                <a:pos x="72" y="575"/>
              </a:cxn>
              <a:cxn ang="0">
                <a:pos x="112" y="563"/>
              </a:cxn>
              <a:cxn ang="0">
                <a:pos x="112" y="639"/>
              </a:cxn>
              <a:cxn ang="0">
                <a:pos x="751" y="0"/>
              </a:cxn>
              <a:cxn ang="0">
                <a:pos x="675" y="0"/>
              </a:cxn>
            </a:cxnLst>
            <a:rect l="0" t="0" r="r" b="b"/>
            <a:pathLst>
              <a:path w="751" h="639">
                <a:moveTo>
                  <a:pt x="675" y="0"/>
                </a:moveTo>
                <a:cubicBezTo>
                  <a:pt x="682" y="12"/>
                  <a:pt x="687" y="25"/>
                  <a:pt x="687" y="40"/>
                </a:cubicBezTo>
                <a:cubicBezTo>
                  <a:pt x="687" y="80"/>
                  <a:pt x="655" y="112"/>
                  <a:pt x="615" y="112"/>
                </a:cubicBezTo>
                <a:cubicBezTo>
                  <a:pt x="575" y="112"/>
                  <a:pt x="543" y="80"/>
                  <a:pt x="543" y="40"/>
                </a:cubicBezTo>
                <a:cubicBezTo>
                  <a:pt x="543" y="25"/>
                  <a:pt x="547" y="12"/>
                  <a:pt x="555" y="0"/>
                </a:cubicBezTo>
                <a:cubicBezTo>
                  <a:pt x="479" y="0"/>
                  <a:pt x="479" y="0"/>
                  <a:pt x="479" y="0"/>
                </a:cubicBezTo>
                <a:cubicBezTo>
                  <a:pt x="479" y="203"/>
                  <a:pt x="315" y="367"/>
                  <a:pt x="112" y="367"/>
                </a:cubicBezTo>
                <a:cubicBezTo>
                  <a:pt x="112" y="443"/>
                  <a:pt x="112" y="443"/>
                  <a:pt x="112" y="443"/>
                </a:cubicBezTo>
                <a:cubicBezTo>
                  <a:pt x="100" y="436"/>
                  <a:pt x="87" y="431"/>
                  <a:pt x="72" y="431"/>
                </a:cubicBezTo>
                <a:cubicBezTo>
                  <a:pt x="32" y="431"/>
                  <a:pt x="0" y="463"/>
                  <a:pt x="0" y="503"/>
                </a:cubicBezTo>
                <a:cubicBezTo>
                  <a:pt x="0" y="543"/>
                  <a:pt x="32" y="575"/>
                  <a:pt x="72" y="575"/>
                </a:cubicBezTo>
                <a:cubicBezTo>
                  <a:pt x="87" y="575"/>
                  <a:pt x="100" y="570"/>
                  <a:pt x="112" y="563"/>
                </a:cubicBezTo>
                <a:cubicBezTo>
                  <a:pt x="112" y="639"/>
                  <a:pt x="112" y="639"/>
                  <a:pt x="112" y="639"/>
                </a:cubicBezTo>
                <a:cubicBezTo>
                  <a:pt x="465" y="639"/>
                  <a:pt x="751" y="353"/>
                  <a:pt x="751" y="0"/>
                </a:cubicBezTo>
                <a:lnTo>
                  <a:pt x="675" y="0"/>
                </a:lnTo>
                <a:close/>
              </a:path>
            </a:pathLst>
          </a:custGeom>
          <a:solidFill>
            <a:schemeClr val="accent4"/>
          </a:solidFill>
          <a:ln w="38100">
            <a:solidFill>
              <a:schemeClr val="bg1"/>
            </a:solidFill>
            <a:round/>
          </a:ln>
        </p:spPr>
        <p:txBody>
          <a:bodyPr anchor="ctr">
            <a:scene3d>
              <a:camera prst="orthographicFront"/>
              <a:lightRig rig="threePt" dir="t"/>
            </a:scene3d>
            <a:sp3d contourW="12700"/>
          </a:bodyPr>
          <a:lstStyle/>
          <a:p>
            <a:pPr algn="ctr"/>
            <a:endParaRPr/>
          </a:p>
        </p:txBody>
      </p:sp>
      <p:sp>
        <p:nvSpPr>
          <p:cNvPr id="18" name="íS1íḓè"/>
          <p:cNvSpPr/>
          <p:nvPr/>
        </p:nvSpPr>
        <p:spPr bwMode="auto">
          <a:xfrm rot="16200000">
            <a:off x="5934757" y="2085689"/>
            <a:ext cx="2189394" cy="1863313"/>
          </a:xfrm>
          <a:custGeom>
            <a:avLst/>
            <a:gdLst/>
            <a:ahLst/>
            <a:cxnLst>
              <a:cxn ang="0">
                <a:pos x="675" y="0"/>
              </a:cxn>
              <a:cxn ang="0">
                <a:pos x="687" y="40"/>
              </a:cxn>
              <a:cxn ang="0">
                <a:pos x="615" y="112"/>
              </a:cxn>
              <a:cxn ang="0">
                <a:pos x="543" y="40"/>
              </a:cxn>
              <a:cxn ang="0">
                <a:pos x="555" y="0"/>
              </a:cxn>
              <a:cxn ang="0">
                <a:pos x="479" y="0"/>
              </a:cxn>
              <a:cxn ang="0">
                <a:pos x="112" y="367"/>
              </a:cxn>
              <a:cxn ang="0">
                <a:pos x="112" y="443"/>
              </a:cxn>
              <a:cxn ang="0">
                <a:pos x="72" y="431"/>
              </a:cxn>
              <a:cxn ang="0">
                <a:pos x="0" y="503"/>
              </a:cxn>
              <a:cxn ang="0">
                <a:pos x="72" y="575"/>
              </a:cxn>
              <a:cxn ang="0">
                <a:pos x="112" y="563"/>
              </a:cxn>
              <a:cxn ang="0">
                <a:pos x="112" y="639"/>
              </a:cxn>
              <a:cxn ang="0">
                <a:pos x="751" y="0"/>
              </a:cxn>
              <a:cxn ang="0">
                <a:pos x="675" y="0"/>
              </a:cxn>
            </a:cxnLst>
            <a:rect l="0" t="0" r="r" b="b"/>
            <a:pathLst>
              <a:path w="751" h="639">
                <a:moveTo>
                  <a:pt x="675" y="0"/>
                </a:moveTo>
                <a:cubicBezTo>
                  <a:pt x="682" y="12"/>
                  <a:pt x="687" y="25"/>
                  <a:pt x="687" y="40"/>
                </a:cubicBezTo>
                <a:cubicBezTo>
                  <a:pt x="687" y="80"/>
                  <a:pt x="655" y="112"/>
                  <a:pt x="615" y="112"/>
                </a:cubicBezTo>
                <a:cubicBezTo>
                  <a:pt x="575" y="112"/>
                  <a:pt x="543" y="80"/>
                  <a:pt x="543" y="40"/>
                </a:cubicBezTo>
                <a:cubicBezTo>
                  <a:pt x="543" y="25"/>
                  <a:pt x="547" y="12"/>
                  <a:pt x="555" y="0"/>
                </a:cubicBezTo>
                <a:cubicBezTo>
                  <a:pt x="479" y="0"/>
                  <a:pt x="479" y="0"/>
                  <a:pt x="479" y="0"/>
                </a:cubicBezTo>
                <a:cubicBezTo>
                  <a:pt x="479" y="203"/>
                  <a:pt x="315" y="367"/>
                  <a:pt x="112" y="367"/>
                </a:cubicBezTo>
                <a:cubicBezTo>
                  <a:pt x="112" y="443"/>
                  <a:pt x="112" y="443"/>
                  <a:pt x="112" y="443"/>
                </a:cubicBezTo>
                <a:cubicBezTo>
                  <a:pt x="100" y="436"/>
                  <a:pt x="87" y="431"/>
                  <a:pt x="72" y="431"/>
                </a:cubicBezTo>
                <a:cubicBezTo>
                  <a:pt x="32" y="431"/>
                  <a:pt x="0" y="463"/>
                  <a:pt x="0" y="503"/>
                </a:cubicBezTo>
                <a:cubicBezTo>
                  <a:pt x="0" y="543"/>
                  <a:pt x="32" y="575"/>
                  <a:pt x="72" y="575"/>
                </a:cubicBezTo>
                <a:cubicBezTo>
                  <a:pt x="87" y="575"/>
                  <a:pt x="100" y="570"/>
                  <a:pt x="112" y="563"/>
                </a:cubicBezTo>
                <a:cubicBezTo>
                  <a:pt x="112" y="639"/>
                  <a:pt x="112" y="639"/>
                  <a:pt x="112" y="639"/>
                </a:cubicBezTo>
                <a:cubicBezTo>
                  <a:pt x="465" y="639"/>
                  <a:pt x="751" y="353"/>
                  <a:pt x="751" y="0"/>
                </a:cubicBezTo>
                <a:lnTo>
                  <a:pt x="675" y="0"/>
                </a:lnTo>
                <a:close/>
              </a:path>
            </a:pathLst>
          </a:custGeom>
          <a:solidFill>
            <a:schemeClr val="accent3"/>
          </a:solidFill>
          <a:ln w="38100">
            <a:solidFill>
              <a:schemeClr val="bg1"/>
            </a:solidFill>
            <a:round/>
          </a:ln>
        </p:spPr>
        <p:txBody>
          <a:bodyPr anchor="ctr">
            <a:scene3d>
              <a:camera prst="orthographicFront"/>
              <a:lightRig rig="threePt" dir="t"/>
            </a:scene3d>
            <a:sp3d contourW="12700"/>
          </a:bodyPr>
          <a:lstStyle/>
          <a:p>
            <a:pPr algn="ctr"/>
            <a:endParaRPr/>
          </a:p>
        </p:txBody>
      </p:sp>
      <p:sp>
        <p:nvSpPr>
          <p:cNvPr id="19" name="îṩḻïḋe"/>
          <p:cNvSpPr/>
          <p:nvPr/>
        </p:nvSpPr>
        <p:spPr bwMode="auto">
          <a:xfrm flipH="1" flipV="1">
            <a:off x="4229101" y="1922647"/>
            <a:ext cx="2189394" cy="1863313"/>
          </a:xfrm>
          <a:custGeom>
            <a:avLst/>
            <a:gdLst/>
            <a:ahLst/>
            <a:cxnLst>
              <a:cxn ang="0">
                <a:pos x="675" y="0"/>
              </a:cxn>
              <a:cxn ang="0">
                <a:pos x="687" y="40"/>
              </a:cxn>
              <a:cxn ang="0">
                <a:pos x="615" y="112"/>
              </a:cxn>
              <a:cxn ang="0">
                <a:pos x="543" y="40"/>
              </a:cxn>
              <a:cxn ang="0">
                <a:pos x="555" y="0"/>
              </a:cxn>
              <a:cxn ang="0">
                <a:pos x="479" y="0"/>
              </a:cxn>
              <a:cxn ang="0">
                <a:pos x="112" y="367"/>
              </a:cxn>
              <a:cxn ang="0">
                <a:pos x="112" y="443"/>
              </a:cxn>
              <a:cxn ang="0">
                <a:pos x="72" y="431"/>
              </a:cxn>
              <a:cxn ang="0">
                <a:pos x="0" y="503"/>
              </a:cxn>
              <a:cxn ang="0">
                <a:pos x="72" y="575"/>
              </a:cxn>
              <a:cxn ang="0">
                <a:pos x="112" y="563"/>
              </a:cxn>
              <a:cxn ang="0">
                <a:pos x="112" y="639"/>
              </a:cxn>
              <a:cxn ang="0">
                <a:pos x="751" y="0"/>
              </a:cxn>
              <a:cxn ang="0">
                <a:pos x="675" y="0"/>
              </a:cxn>
            </a:cxnLst>
            <a:rect l="0" t="0" r="r" b="b"/>
            <a:pathLst>
              <a:path w="751" h="639">
                <a:moveTo>
                  <a:pt x="675" y="0"/>
                </a:moveTo>
                <a:cubicBezTo>
                  <a:pt x="682" y="12"/>
                  <a:pt x="687" y="25"/>
                  <a:pt x="687" y="40"/>
                </a:cubicBezTo>
                <a:cubicBezTo>
                  <a:pt x="687" y="80"/>
                  <a:pt x="655" y="112"/>
                  <a:pt x="615" y="112"/>
                </a:cubicBezTo>
                <a:cubicBezTo>
                  <a:pt x="575" y="112"/>
                  <a:pt x="543" y="80"/>
                  <a:pt x="543" y="40"/>
                </a:cubicBezTo>
                <a:cubicBezTo>
                  <a:pt x="543" y="25"/>
                  <a:pt x="547" y="12"/>
                  <a:pt x="555" y="0"/>
                </a:cubicBezTo>
                <a:cubicBezTo>
                  <a:pt x="479" y="0"/>
                  <a:pt x="479" y="0"/>
                  <a:pt x="479" y="0"/>
                </a:cubicBezTo>
                <a:cubicBezTo>
                  <a:pt x="479" y="203"/>
                  <a:pt x="315" y="367"/>
                  <a:pt x="112" y="367"/>
                </a:cubicBezTo>
                <a:cubicBezTo>
                  <a:pt x="112" y="443"/>
                  <a:pt x="112" y="443"/>
                  <a:pt x="112" y="443"/>
                </a:cubicBezTo>
                <a:cubicBezTo>
                  <a:pt x="100" y="436"/>
                  <a:pt x="87" y="431"/>
                  <a:pt x="72" y="431"/>
                </a:cubicBezTo>
                <a:cubicBezTo>
                  <a:pt x="32" y="431"/>
                  <a:pt x="0" y="463"/>
                  <a:pt x="0" y="503"/>
                </a:cubicBezTo>
                <a:cubicBezTo>
                  <a:pt x="0" y="543"/>
                  <a:pt x="32" y="575"/>
                  <a:pt x="72" y="575"/>
                </a:cubicBezTo>
                <a:cubicBezTo>
                  <a:pt x="87" y="575"/>
                  <a:pt x="100" y="570"/>
                  <a:pt x="112" y="563"/>
                </a:cubicBezTo>
                <a:cubicBezTo>
                  <a:pt x="112" y="639"/>
                  <a:pt x="112" y="639"/>
                  <a:pt x="112" y="639"/>
                </a:cubicBezTo>
                <a:cubicBezTo>
                  <a:pt x="465" y="639"/>
                  <a:pt x="751" y="353"/>
                  <a:pt x="751" y="0"/>
                </a:cubicBezTo>
                <a:lnTo>
                  <a:pt x="675" y="0"/>
                </a:lnTo>
                <a:close/>
              </a:path>
            </a:pathLst>
          </a:custGeom>
          <a:solidFill>
            <a:schemeClr val="accent2"/>
          </a:solidFill>
          <a:ln w="38100">
            <a:solidFill>
              <a:schemeClr val="bg1"/>
            </a:solidFill>
            <a:round/>
          </a:ln>
        </p:spPr>
        <p:txBody>
          <a:bodyPr anchor="ctr">
            <a:scene3d>
              <a:camera prst="orthographicFront"/>
              <a:lightRig rig="threePt" dir="t"/>
            </a:scene3d>
            <a:sp3d contourW="12700"/>
          </a:bodyPr>
          <a:lstStyle/>
          <a:p>
            <a:pPr algn="ctr"/>
            <a:endParaRPr/>
          </a:p>
        </p:txBody>
      </p:sp>
      <p:sp>
        <p:nvSpPr>
          <p:cNvPr id="20" name="íş1ïḍe"/>
          <p:cNvSpPr/>
          <p:nvPr/>
        </p:nvSpPr>
        <p:spPr bwMode="auto">
          <a:xfrm rot="16200000" flipH="1" flipV="1">
            <a:off x="4067853" y="3629725"/>
            <a:ext cx="2189394" cy="1863313"/>
          </a:xfrm>
          <a:custGeom>
            <a:avLst/>
            <a:gdLst/>
            <a:ahLst/>
            <a:cxnLst>
              <a:cxn ang="0">
                <a:pos x="675" y="0"/>
              </a:cxn>
              <a:cxn ang="0">
                <a:pos x="687" y="40"/>
              </a:cxn>
              <a:cxn ang="0">
                <a:pos x="615" y="112"/>
              </a:cxn>
              <a:cxn ang="0">
                <a:pos x="543" y="40"/>
              </a:cxn>
              <a:cxn ang="0">
                <a:pos x="555" y="0"/>
              </a:cxn>
              <a:cxn ang="0">
                <a:pos x="479" y="0"/>
              </a:cxn>
              <a:cxn ang="0">
                <a:pos x="112" y="367"/>
              </a:cxn>
              <a:cxn ang="0">
                <a:pos x="112" y="443"/>
              </a:cxn>
              <a:cxn ang="0">
                <a:pos x="72" y="431"/>
              </a:cxn>
              <a:cxn ang="0">
                <a:pos x="0" y="503"/>
              </a:cxn>
              <a:cxn ang="0">
                <a:pos x="72" y="575"/>
              </a:cxn>
              <a:cxn ang="0">
                <a:pos x="112" y="563"/>
              </a:cxn>
              <a:cxn ang="0">
                <a:pos x="112" y="639"/>
              </a:cxn>
              <a:cxn ang="0">
                <a:pos x="751" y="0"/>
              </a:cxn>
              <a:cxn ang="0">
                <a:pos x="675" y="0"/>
              </a:cxn>
            </a:cxnLst>
            <a:rect l="0" t="0" r="r" b="b"/>
            <a:pathLst>
              <a:path w="751" h="639">
                <a:moveTo>
                  <a:pt x="675" y="0"/>
                </a:moveTo>
                <a:cubicBezTo>
                  <a:pt x="682" y="12"/>
                  <a:pt x="687" y="25"/>
                  <a:pt x="687" y="40"/>
                </a:cubicBezTo>
                <a:cubicBezTo>
                  <a:pt x="687" y="80"/>
                  <a:pt x="655" y="112"/>
                  <a:pt x="615" y="112"/>
                </a:cubicBezTo>
                <a:cubicBezTo>
                  <a:pt x="575" y="112"/>
                  <a:pt x="543" y="80"/>
                  <a:pt x="543" y="40"/>
                </a:cubicBezTo>
                <a:cubicBezTo>
                  <a:pt x="543" y="25"/>
                  <a:pt x="547" y="12"/>
                  <a:pt x="555" y="0"/>
                </a:cubicBezTo>
                <a:cubicBezTo>
                  <a:pt x="479" y="0"/>
                  <a:pt x="479" y="0"/>
                  <a:pt x="479" y="0"/>
                </a:cubicBezTo>
                <a:cubicBezTo>
                  <a:pt x="479" y="203"/>
                  <a:pt x="315" y="367"/>
                  <a:pt x="112" y="367"/>
                </a:cubicBezTo>
                <a:cubicBezTo>
                  <a:pt x="112" y="443"/>
                  <a:pt x="112" y="443"/>
                  <a:pt x="112" y="443"/>
                </a:cubicBezTo>
                <a:cubicBezTo>
                  <a:pt x="100" y="436"/>
                  <a:pt x="87" y="431"/>
                  <a:pt x="72" y="431"/>
                </a:cubicBezTo>
                <a:cubicBezTo>
                  <a:pt x="32" y="431"/>
                  <a:pt x="0" y="463"/>
                  <a:pt x="0" y="503"/>
                </a:cubicBezTo>
                <a:cubicBezTo>
                  <a:pt x="0" y="543"/>
                  <a:pt x="32" y="575"/>
                  <a:pt x="72" y="575"/>
                </a:cubicBezTo>
                <a:cubicBezTo>
                  <a:pt x="87" y="575"/>
                  <a:pt x="100" y="570"/>
                  <a:pt x="112" y="563"/>
                </a:cubicBezTo>
                <a:cubicBezTo>
                  <a:pt x="112" y="639"/>
                  <a:pt x="112" y="639"/>
                  <a:pt x="112" y="639"/>
                </a:cubicBezTo>
                <a:cubicBezTo>
                  <a:pt x="465" y="639"/>
                  <a:pt x="751" y="353"/>
                  <a:pt x="751" y="0"/>
                </a:cubicBezTo>
                <a:lnTo>
                  <a:pt x="675" y="0"/>
                </a:lnTo>
                <a:close/>
              </a:path>
            </a:pathLst>
          </a:custGeom>
          <a:solidFill>
            <a:schemeClr val="accent1"/>
          </a:solidFill>
          <a:ln w="38100">
            <a:solidFill>
              <a:schemeClr val="bg1"/>
            </a:solidFill>
            <a:round/>
          </a:ln>
        </p:spPr>
        <p:txBody>
          <a:bodyPr anchor="ctr">
            <a:scene3d>
              <a:camera prst="orthographicFront"/>
              <a:lightRig rig="threePt" dir="t"/>
            </a:scene3d>
            <a:sp3d contourW="12700"/>
          </a:bodyPr>
          <a:lstStyle/>
          <a:p>
            <a:pPr algn="ctr"/>
            <a:endParaRPr/>
          </a:p>
        </p:txBody>
      </p:sp>
      <p:sp>
        <p:nvSpPr>
          <p:cNvPr id="2" name="îṥľídè"/>
          <p:cNvSpPr/>
          <p:nvPr/>
        </p:nvSpPr>
        <p:spPr bwMode="auto">
          <a:xfrm>
            <a:off x="5091265" y="2784628"/>
            <a:ext cx="2009478" cy="2009474"/>
          </a:xfrm>
          <a:prstGeom prst="ellipse">
            <a:avLst/>
          </a:prstGeom>
          <a:blipFill>
            <a:blip r:embed="rId4" cstate="email">
              <a:grayscl/>
              <a:extLst>
                <a:ext uri="{28A0092B-C50C-407E-A947-70E740481C1C}">
                  <a14:useLocalDpi xmlns:a14="http://schemas.microsoft.com/office/drawing/2010/main"/>
                </a:ext>
              </a:extLst>
            </a:blip>
            <a:srcRect/>
            <a:stretch>
              <a:fillRect/>
            </a:stretch>
          </a:blipFill>
          <a:ln w="19050">
            <a:noFill/>
            <a:round/>
          </a:ln>
        </p:spPr>
        <p:txBody>
          <a:bodyPr anchor="ctr">
            <a:scene3d>
              <a:camera prst="orthographicFront"/>
              <a:lightRig rig="threePt" dir="t"/>
            </a:scene3d>
            <a:sp3d contourW="12700"/>
          </a:bodyPr>
          <a:lstStyle/>
          <a:p>
            <a:pPr algn="ctr"/>
            <a:endParaRPr/>
          </a:p>
        </p:txBody>
      </p:sp>
      <p:sp>
        <p:nvSpPr>
          <p:cNvPr id="22" name="ïṥļîḑè"/>
          <p:cNvSpPr txBox="1"/>
          <p:nvPr/>
        </p:nvSpPr>
        <p:spPr>
          <a:xfrm rot="18933073" flipH="1">
            <a:off x="4573802" y="2551049"/>
            <a:ext cx="1137335" cy="374488"/>
          </a:xfrm>
          <a:prstGeom prst="rect">
            <a:avLst/>
          </a:prstGeom>
          <a:noFill/>
        </p:spPr>
        <p:txBody>
          <a:bodyPr wrap="none">
            <a:normAutofit/>
            <a:scene3d>
              <a:camera prst="orthographicFront"/>
              <a:lightRig rig="threePt" dir="t"/>
            </a:scene3d>
            <a:sp3d contourW="12700"/>
          </a:bodyPr>
          <a:lstStyle/>
          <a:p>
            <a:pPr algn="ctr"/>
            <a:r>
              <a:rPr lang="zh-CN" altLang="en-US" sz="1400" b="1">
                <a:solidFill>
                  <a:schemeClr val="bg1"/>
                </a:solidFill>
              </a:rPr>
              <a:t>标题文本预设</a:t>
            </a:r>
          </a:p>
        </p:txBody>
      </p:sp>
      <p:sp>
        <p:nvSpPr>
          <p:cNvPr id="23" name="isľídè"/>
          <p:cNvSpPr txBox="1"/>
          <p:nvPr/>
        </p:nvSpPr>
        <p:spPr>
          <a:xfrm rot="3034644">
            <a:off x="6642547" y="2742849"/>
            <a:ext cx="1137335" cy="374488"/>
          </a:xfrm>
          <a:prstGeom prst="rect">
            <a:avLst/>
          </a:prstGeom>
          <a:noFill/>
        </p:spPr>
        <p:txBody>
          <a:bodyPr wrap="none">
            <a:normAutofit/>
            <a:scene3d>
              <a:camera prst="orthographicFront"/>
              <a:lightRig rig="threePt" dir="t"/>
            </a:scene3d>
            <a:sp3d contourW="12700"/>
          </a:bodyPr>
          <a:lstStyle/>
          <a:p>
            <a:pPr algn="ctr"/>
            <a:r>
              <a:rPr lang="zh-CN" altLang="en-US" sz="1400" b="1">
                <a:solidFill>
                  <a:schemeClr val="bg1"/>
                </a:solidFill>
              </a:rPr>
              <a:t>标题文本预设</a:t>
            </a:r>
          </a:p>
        </p:txBody>
      </p:sp>
      <p:sp>
        <p:nvSpPr>
          <p:cNvPr id="24" name="íŝḷiḑê"/>
          <p:cNvSpPr txBox="1"/>
          <p:nvPr/>
        </p:nvSpPr>
        <p:spPr>
          <a:xfrm rot="19035440">
            <a:off x="6482727" y="4699645"/>
            <a:ext cx="1137335" cy="374488"/>
          </a:xfrm>
          <a:prstGeom prst="rect">
            <a:avLst/>
          </a:prstGeom>
          <a:noFill/>
        </p:spPr>
        <p:txBody>
          <a:bodyPr wrap="none">
            <a:normAutofit/>
            <a:scene3d>
              <a:camera prst="orthographicFront"/>
              <a:lightRig rig="threePt" dir="t"/>
            </a:scene3d>
            <a:sp3d contourW="12700"/>
          </a:bodyPr>
          <a:lstStyle/>
          <a:p>
            <a:pPr algn="ctr"/>
            <a:r>
              <a:rPr lang="zh-CN" altLang="en-US" sz="1400" b="1">
                <a:solidFill>
                  <a:schemeClr val="bg1"/>
                </a:solidFill>
              </a:rPr>
              <a:t>标题文本预设</a:t>
            </a:r>
          </a:p>
        </p:txBody>
      </p:sp>
      <p:sp>
        <p:nvSpPr>
          <p:cNvPr id="25" name="îSliďe"/>
          <p:cNvSpPr txBox="1"/>
          <p:nvPr/>
        </p:nvSpPr>
        <p:spPr>
          <a:xfrm rot="2835440">
            <a:off x="4465988" y="4546200"/>
            <a:ext cx="1137335" cy="374488"/>
          </a:xfrm>
          <a:prstGeom prst="rect">
            <a:avLst/>
          </a:prstGeom>
          <a:noFill/>
        </p:spPr>
        <p:txBody>
          <a:bodyPr wrap="none">
            <a:normAutofit/>
            <a:scene3d>
              <a:camera prst="orthographicFront"/>
              <a:lightRig rig="threePt" dir="t"/>
            </a:scene3d>
            <a:sp3d contourW="12700"/>
          </a:bodyPr>
          <a:lstStyle/>
          <a:p>
            <a:pPr algn="ctr"/>
            <a:r>
              <a:rPr lang="zh-CN" altLang="en-US" sz="1400" b="1">
                <a:solidFill>
                  <a:schemeClr val="bg1"/>
                </a:solidFill>
              </a:rPr>
              <a:t>标题文本预设</a:t>
            </a:r>
          </a:p>
        </p:txBody>
      </p:sp>
      <p:grpSp>
        <p:nvGrpSpPr>
          <p:cNvPr id="3" name="组合 2"/>
          <p:cNvGrpSpPr/>
          <p:nvPr/>
        </p:nvGrpSpPr>
        <p:grpSpPr>
          <a:xfrm>
            <a:off x="8184563" y="2259700"/>
            <a:ext cx="2784999" cy="957185"/>
            <a:chOff x="1541719" y="2349127"/>
            <a:chExt cx="2784999" cy="957185"/>
          </a:xfrm>
        </p:grpSpPr>
        <p:sp>
          <p:nvSpPr>
            <p:cNvPr id="5" name="文本框 4"/>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6" name="文本框 5"/>
            <p:cNvSpPr txBox="1"/>
            <p:nvPr/>
          </p:nvSpPr>
          <p:spPr>
            <a:xfrm>
              <a:off x="1541719" y="2687681"/>
              <a:ext cx="2784999" cy="61863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a:t>
              </a:r>
              <a:r>
                <a:rPr lang="en-US" altLang="zh-CN" sz="1000" dirty="0" smtClean="0">
                  <a:solidFill>
                    <a:schemeClr val="tx1">
                      <a:lumMod val="65000"/>
                      <a:lumOff val="35000"/>
                    </a:schemeClr>
                  </a:solidFill>
                  <a:latin typeface="Century Gothic" panose="020B0502020202020204" pitchFamily="34" charset="0"/>
                  <a:ea typeface="+mj-ea"/>
                </a:rPr>
                <a:t>presentation </a:t>
              </a:r>
              <a:r>
                <a:rPr lang="en-US" altLang="zh-CN" sz="1000" dirty="0">
                  <a:solidFill>
                    <a:schemeClr val="tx1">
                      <a:lumMod val="65000"/>
                      <a:lumOff val="35000"/>
                    </a:schemeClr>
                  </a:solidFill>
                  <a:latin typeface="Century Gothic" panose="020B0502020202020204" pitchFamily="34" charset="0"/>
                  <a:ea typeface="+mj-ea"/>
                </a:rPr>
                <a:t>and make it </a:t>
              </a:r>
              <a:r>
                <a:rPr lang="en-US" altLang="zh-CN" sz="1000" dirty="0" smtClean="0">
                  <a:solidFill>
                    <a:schemeClr val="tx1">
                      <a:lumMod val="65000"/>
                      <a:lumOff val="35000"/>
                    </a:schemeClr>
                  </a:solidFill>
                  <a:latin typeface="Century Gothic" panose="020B0502020202020204" pitchFamily="34" charset="0"/>
                  <a:ea typeface="+mj-ea"/>
                </a:rPr>
                <a:t>film </a:t>
              </a:r>
              <a:r>
                <a:rPr lang="en-US" altLang="zh-CN" sz="1000" dirty="0">
                  <a:solidFill>
                    <a:schemeClr val="tx1">
                      <a:lumMod val="65000"/>
                      <a:lumOff val="35000"/>
                    </a:schemeClr>
                  </a:solidFill>
                  <a:latin typeface="Century Gothic" panose="020B0502020202020204" pitchFamily="34" charset="0"/>
                  <a:ea typeface="+mj-ea"/>
                </a:rPr>
                <a:t>to be used in a wider field</a:t>
              </a:r>
            </a:p>
          </p:txBody>
        </p:sp>
      </p:grpSp>
      <p:grpSp>
        <p:nvGrpSpPr>
          <p:cNvPr id="7" name="组合 6"/>
          <p:cNvGrpSpPr/>
          <p:nvPr/>
        </p:nvGrpSpPr>
        <p:grpSpPr>
          <a:xfrm>
            <a:off x="8184563" y="4315509"/>
            <a:ext cx="2784999" cy="957185"/>
            <a:chOff x="1541719" y="2349127"/>
            <a:chExt cx="2784999" cy="957185"/>
          </a:xfrm>
        </p:grpSpPr>
        <p:sp>
          <p:nvSpPr>
            <p:cNvPr id="8" name="文本框 7"/>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9" name="文本框 8"/>
            <p:cNvSpPr txBox="1"/>
            <p:nvPr/>
          </p:nvSpPr>
          <p:spPr>
            <a:xfrm>
              <a:off x="1541719" y="2687681"/>
              <a:ext cx="2784999" cy="61863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a:t>
              </a:r>
              <a:r>
                <a:rPr lang="en-US" altLang="zh-CN" sz="1000" dirty="0" smtClean="0">
                  <a:solidFill>
                    <a:schemeClr val="tx1">
                      <a:lumMod val="65000"/>
                      <a:lumOff val="35000"/>
                    </a:schemeClr>
                  </a:solidFill>
                  <a:latin typeface="Century Gothic" panose="020B0502020202020204" pitchFamily="34" charset="0"/>
                  <a:ea typeface="+mj-ea"/>
                </a:rPr>
                <a:t>presentation </a:t>
              </a:r>
              <a:r>
                <a:rPr lang="en-US" altLang="zh-CN" sz="1000" dirty="0">
                  <a:solidFill>
                    <a:schemeClr val="tx1">
                      <a:lumMod val="65000"/>
                      <a:lumOff val="35000"/>
                    </a:schemeClr>
                  </a:solidFill>
                  <a:latin typeface="Century Gothic" panose="020B0502020202020204" pitchFamily="34" charset="0"/>
                  <a:ea typeface="+mj-ea"/>
                </a:rPr>
                <a:t>and make it </a:t>
              </a:r>
              <a:r>
                <a:rPr lang="en-US" altLang="zh-CN" sz="1000" dirty="0" smtClean="0">
                  <a:solidFill>
                    <a:schemeClr val="tx1">
                      <a:lumMod val="65000"/>
                      <a:lumOff val="35000"/>
                    </a:schemeClr>
                  </a:solidFill>
                  <a:latin typeface="Century Gothic" panose="020B0502020202020204" pitchFamily="34" charset="0"/>
                  <a:ea typeface="+mj-ea"/>
                </a:rPr>
                <a:t>film </a:t>
              </a:r>
              <a:r>
                <a:rPr lang="en-US" altLang="zh-CN" sz="1000" dirty="0">
                  <a:solidFill>
                    <a:schemeClr val="tx1">
                      <a:lumMod val="65000"/>
                      <a:lumOff val="35000"/>
                    </a:schemeClr>
                  </a:solidFill>
                  <a:latin typeface="Century Gothic" panose="020B0502020202020204" pitchFamily="34" charset="0"/>
                  <a:ea typeface="+mj-ea"/>
                </a:rPr>
                <a:t>to be used in a wider field</a:t>
              </a:r>
            </a:p>
          </p:txBody>
        </p:sp>
      </p:grpSp>
      <p:grpSp>
        <p:nvGrpSpPr>
          <p:cNvPr id="10" name="组合 9"/>
          <p:cNvGrpSpPr/>
          <p:nvPr/>
        </p:nvGrpSpPr>
        <p:grpSpPr>
          <a:xfrm>
            <a:off x="1237126" y="2259700"/>
            <a:ext cx="2784999" cy="957185"/>
            <a:chOff x="1541719" y="2349127"/>
            <a:chExt cx="2784999" cy="957185"/>
          </a:xfrm>
        </p:grpSpPr>
        <p:sp>
          <p:nvSpPr>
            <p:cNvPr id="11" name="文本框 10"/>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12" name="文本框 11"/>
            <p:cNvSpPr txBox="1"/>
            <p:nvPr/>
          </p:nvSpPr>
          <p:spPr>
            <a:xfrm>
              <a:off x="1541719" y="2687681"/>
              <a:ext cx="2784999" cy="618631"/>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a:t>
              </a:r>
              <a:r>
                <a:rPr lang="en-US" altLang="zh-CN" sz="1000" dirty="0" smtClean="0">
                  <a:solidFill>
                    <a:schemeClr val="tx1">
                      <a:lumMod val="65000"/>
                      <a:lumOff val="35000"/>
                    </a:schemeClr>
                  </a:solidFill>
                  <a:latin typeface="Century Gothic" panose="020B0502020202020204" pitchFamily="34" charset="0"/>
                  <a:ea typeface="+mj-ea"/>
                </a:rPr>
                <a:t>presentation </a:t>
              </a:r>
              <a:r>
                <a:rPr lang="en-US" altLang="zh-CN" sz="1000" dirty="0">
                  <a:solidFill>
                    <a:schemeClr val="tx1">
                      <a:lumMod val="65000"/>
                      <a:lumOff val="35000"/>
                    </a:schemeClr>
                  </a:solidFill>
                  <a:latin typeface="Century Gothic" panose="020B0502020202020204" pitchFamily="34" charset="0"/>
                  <a:ea typeface="+mj-ea"/>
                </a:rPr>
                <a:t>and make it </a:t>
              </a:r>
              <a:r>
                <a:rPr lang="en-US" altLang="zh-CN" sz="1000" dirty="0" smtClean="0">
                  <a:solidFill>
                    <a:schemeClr val="tx1">
                      <a:lumMod val="65000"/>
                      <a:lumOff val="35000"/>
                    </a:schemeClr>
                  </a:solidFill>
                  <a:latin typeface="Century Gothic" panose="020B0502020202020204" pitchFamily="34" charset="0"/>
                  <a:ea typeface="+mj-ea"/>
                </a:rPr>
                <a:t>film </a:t>
              </a:r>
              <a:r>
                <a:rPr lang="en-US" altLang="zh-CN" sz="1000" dirty="0">
                  <a:solidFill>
                    <a:schemeClr val="tx1">
                      <a:lumMod val="65000"/>
                      <a:lumOff val="35000"/>
                    </a:schemeClr>
                  </a:solidFill>
                  <a:latin typeface="Century Gothic" panose="020B0502020202020204" pitchFamily="34" charset="0"/>
                  <a:ea typeface="+mj-ea"/>
                </a:rPr>
                <a:t>to be used in a wider field</a:t>
              </a:r>
            </a:p>
          </p:txBody>
        </p:sp>
      </p:grpSp>
      <p:grpSp>
        <p:nvGrpSpPr>
          <p:cNvPr id="13" name="组合 12"/>
          <p:cNvGrpSpPr/>
          <p:nvPr/>
        </p:nvGrpSpPr>
        <p:grpSpPr>
          <a:xfrm>
            <a:off x="1237126" y="4315509"/>
            <a:ext cx="2784999" cy="957185"/>
            <a:chOff x="1541719" y="2349127"/>
            <a:chExt cx="2784999" cy="957185"/>
          </a:xfrm>
        </p:grpSpPr>
        <p:sp>
          <p:nvSpPr>
            <p:cNvPr id="14" name="文本框 13"/>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45" name="文本框 44"/>
            <p:cNvSpPr txBox="1"/>
            <p:nvPr/>
          </p:nvSpPr>
          <p:spPr>
            <a:xfrm>
              <a:off x="1541719" y="2687681"/>
              <a:ext cx="2784999" cy="618631"/>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a:t>
              </a:r>
              <a:r>
                <a:rPr lang="en-US" altLang="zh-CN" sz="1000" dirty="0" smtClean="0">
                  <a:solidFill>
                    <a:schemeClr val="tx1">
                      <a:lumMod val="65000"/>
                      <a:lumOff val="35000"/>
                    </a:schemeClr>
                  </a:solidFill>
                  <a:latin typeface="Century Gothic" panose="020B0502020202020204" pitchFamily="34" charset="0"/>
                  <a:ea typeface="+mj-ea"/>
                </a:rPr>
                <a:t>presentation </a:t>
              </a:r>
              <a:r>
                <a:rPr lang="en-US" altLang="zh-CN" sz="1000" dirty="0">
                  <a:solidFill>
                    <a:schemeClr val="tx1">
                      <a:lumMod val="65000"/>
                      <a:lumOff val="35000"/>
                    </a:schemeClr>
                  </a:solidFill>
                  <a:latin typeface="Century Gothic" panose="020B0502020202020204" pitchFamily="34" charset="0"/>
                  <a:ea typeface="+mj-ea"/>
                </a:rPr>
                <a:t>and make it </a:t>
              </a:r>
              <a:r>
                <a:rPr lang="en-US" altLang="zh-CN" sz="1000" dirty="0" smtClean="0">
                  <a:solidFill>
                    <a:schemeClr val="tx1">
                      <a:lumMod val="65000"/>
                      <a:lumOff val="35000"/>
                    </a:schemeClr>
                  </a:solidFill>
                  <a:latin typeface="Century Gothic" panose="020B0502020202020204" pitchFamily="34" charset="0"/>
                  <a:ea typeface="+mj-ea"/>
                </a:rPr>
                <a:t>film </a:t>
              </a:r>
              <a:r>
                <a:rPr lang="en-US" altLang="zh-CN" sz="1000" dirty="0">
                  <a:solidFill>
                    <a:schemeClr val="tx1">
                      <a:lumMod val="65000"/>
                      <a:lumOff val="35000"/>
                    </a:schemeClr>
                  </a:solidFill>
                  <a:latin typeface="Century Gothic" panose="020B0502020202020204" pitchFamily="34" charset="0"/>
                  <a:ea typeface="+mj-ea"/>
                </a:rPr>
                <a:t>to be used in a wider field</a:t>
              </a:r>
            </a:p>
          </p:txBody>
        </p:sp>
      </p:grpSp>
    </p:spTree>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ïşlîḍê"/>
          <p:cNvSpPr/>
          <p:nvPr/>
        </p:nvSpPr>
        <p:spPr>
          <a:xfrm rot="18900000">
            <a:off x="5491000" y="2284413"/>
            <a:ext cx="1210001" cy="1210001"/>
          </a:xfrm>
          <a:prstGeom prst="rect">
            <a:avLst/>
          </a:prstGeom>
          <a:blipFill dpi="0" rotWithShape="0">
            <a:blip r:embed="rId3" cstate="email">
              <a:extLst>
                <a:ext uri="{28A0092B-C50C-407E-A947-70E740481C1C}">
                  <a14:useLocalDpi xmlns:a14="http://schemas.microsoft.com/office/drawing/2010/main"/>
                </a:ext>
              </a:extLst>
            </a:blip>
            <a:srcRect/>
            <a:stretch>
              <a:fillRect l="2736" t="14644" r="2984" b="14644"/>
            </a:stretch>
          </a:blipFill>
          <a:ln w="12700">
            <a:solidFill>
              <a:schemeClr val="bg1">
                <a:lumMod val="85000"/>
              </a:schemeClr>
            </a:solidFill>
            <a:miter lim="400000"/>
          </a:ln>
        </p:spPr>
        <p:txBody>
          <a:bodyPr anchor="ctr"/>
          <a:lstStyle/>
          <a:p>
            <a:pPr algn="ctr"/>
            <a:endParaRPr/>
          </a:p>
        </p:txBody>
      </p:sp>
      <p:sp>
        <p:nvSpPr>
          <p:cNvPr id="25" name="iṩľíḍe"/>
          <p:cNvSpPr/>
          <p:nvPr/>
        </p:nvSpPr>
        <p:spPr>
          <a:xfrm rot="18900000">
            <a:off x="5491000" y="4084312"/>
            <a:ext cx="1210001" cy="1210001"/>
          </a:xfrm>
          <a:prstGeom prst="rect">
            <a:avLst/>
          </a:prstGeom>
          <a:blipFill dpi="0" rotWithShape="0">
            <a:blip r:embed="rId4" cstate="email">
              <a:extLst>
                <a:ext uri="{28A0092B-C50C-407E-A947-70E740481C1C}">
                  <a14:useLocalDpi xmlns:a14="http://schemas.microsoft.com/office/drawing/2010/main"/>
                </a:ext>
              </a:extLst>
            </a:blip>
            <a:srcRect/>
            <a:stretch>
              <a:fillRect t="14644" b="14644"/>
            </a:stretch>
          </a:blipFill>
          <a:ln w="12700">
            <a:solidFill>
              <a:schemeClr val="bg1">
                <a:lumMod val="85000"/>
              </a:schemeClr>
            </a:solidFill>
            <a:miter lim="400000"/>
          </a:ln>
        </p:spPr>
        <p:txBody>
          <a:bodyPr anchor="ctr"/>
          <a:lstStyle/>
          <a:p>
            <a:pPr algn="ctr"/>
            <a:endParaRPr/>
          </a:p>
        </p:txBody>
      </p:sp>
      <p:sp>
        <p:nvSpPr>
          <p:cNvPr id="26" name="íṥļïḋe"/>
          <p:cNvSpPr/>
          <p:nvPr/>
        </p:nvSpPr>
        <p:spPr>
          <a:xfrm rot="18900000">
            <a:off x="6390949" y="3184363"/>
            <a:ext cx="1210001" cy="1210001"/>
          </a:xfrm>
          <a:prstGeom prst="rect">
            <a:avLst/>
          </a:prstGeom>
          <a:blipFill dpi="0" rotWithShape="0">
            <a:blip r:embed="rId5" cstate="email">
              <a:extLst>
                <a:ext uri="{28A0092B-C50C-407E-A947-70E740481C1C}">
                  <a14:useLocalDpi xmlns:a14="http://schemas.microsoft.com/office/drawing/2010/main"/>
                </a:ext>
              </a:extLst>
            </a:blip>
            <a:srcRect/>
            <a:stretch>
              <a:fillRect t="14644" b="14644"/>
            </a:stretch>
          </a:blipFill>
          <a:ln w="12700">
            <a:solidFill>
              <a:schemeClr val="bg1">
                <a:lumMod val="85000"/>
              </a:schemeClr>
            </a:solidFill>
            <a:miter lim="400000"/>
          </a:ln>
        </p:spPr>
        <p:txBody>
          <a:bodyPr anchor="ctr"/>
          <a:lstStyle/>
          <a:p>
            <a:pPr algn="ctr"/>
            <a:endParaRPr/>
          </a:p>
        </p:txBody>
      </p:sp>
      <p:sp>
        <p:nvSpPr>
          <p:cNvPr id="27" name="îs1iḋê"/>
          <p:cNvSpPr/>
          <p:nvPr/>
        </p:nvSpPr>
        <p:spPr>
          <a:xfrm rot="18900000">
            <a:off x="4591050" y="3184363"/>
            <a:ext cx="1210001" cy="1210001"/>
          </a:xfrm>
          <a:prstGeom prst="rect">
            <a:avLst/>
          </a:prstGeom>
          <a:blipFill dpi="0" rotWithShape="0">
            <a:blip r:embed="rId6" cstate="email">
              <a:extLst>
                <a:ext uri="{28A0092B-C50C-407E-A947-70E740481C1C}">
                  <a14:useLocalDpi xmlns:a14="http://schemas.microsoft.com/office/drawing/2010/main"/>
                </a:ext>
              </a:extLst>
            </a:blip>
            <a:srcRect/>
            <a:stretch>
              <a:fillRect t="14644" b="14644"/>
            </a:stretch>
          </a:blipFill>
          <a:ln w="12700">
            <a:solidFill>
              <a:schemeClr val="bg1">
                <a:lumMod val="85000"/>
              </a:schemeClr>
            </a:solidFill>
            <a:miter lim="400000"/>
          </a:ln>
        </p:spPr>
        <p:txBody>
          <a:bodyPr anchor="ctr"/>
          <a:lstStyle/>
          <a:p>
            <a:pPr algn="ctr"/>
            <a:endParaRPr/>
          </a:p>
        </p:txBody>
      </p:sp>
      <p:grpSp>
        <p:nvGrpSpPr>
          <p:cNvPr id="38" name="组合 37"/>
          <p:cNvGrpSpPr/>
          <p:nvPr/>
        </p:nvGrpSpPr>
        <p:grpSpPr>
          <a:xfrm>
            <a:off x="7780858" y="2122123"/>
            <a:ext cx="3279861" cy="1062407"/>
            <a:chOff x="1085274" y="2349127"/>
            <a:chExt cx="3279861" cy="1062407"/>
          </a:xfrm>
        </p:grpSpPr>
        <p:sp>
          <p:nvSpPr>
            <p:cNvPr id="39" name="文本框 38"/>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40" name="文本框 39"/>
            <p:cNvSpPr txBox="1"/>
            <p:nvPr/>
          </p:nvSpPr>
          <p:spPr>
            <a:xfrm>
              <a:off x="1085274" y="2687681"/>
              <a:ext cx="3279861" cy="723853"/>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200" dirty="0" smtClean="0">
                  <a:solidFill>
                    <a:schemeClr val="tx1">
                      <a:lumMod val="50000"/>
                      <a:lumOff val="50000"/>
                    </a:schemeClr>
                  </a:solidFill>
                  <a:latin typeface="Century Gothic" panose="020B0502020202020204" pitchFamily="34" charset="0"/>
                  <a:ea typeface="+mj-ea"/>
                </a:rPr>
                <a:t>presentation </a:t>
              </a:r>
              <a:r>
                <a:rPr lang="en-US" altLang="zh-CN" sz="1200" dirty="0">
                  <a:solidFill>
                    <a:schemeClr val="tx1">
                      <a:lumMod val="50000"/>
                      <a:lumOff val="50000"/>
                    </a:schemeClr>
                  </a:solidFill>
                  <a:latin typeface="Century Gothic" panose="020B0502020202020204" pitchFamily="34" charset="0"/>
                  <a:ea typeface="+mj-ea"/>
                </a:rPr>
                <a:t>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41" name="组合 40"/>
          <p:cNvGrpSpPr/>
          <p:nvPr/>
        </p:nvGrpSpPr>
        <p:grpSpPr>
          <a:xfrm>
            <a:off x="7780858" y="4406659"/>
            <a:ext cx="3279861" cy="1062407"/>
            <a:chOff x="1085274" y="2349127"/>
            <a:chExt cx="3279861" cy="1062407"/>
          </a:xfrm>
        </p:grpSpPr>
        <p:sp>
          <p:nvSpPr>
            <p:cNvPr id="42" name="文本框 41"/>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43" name="文本框 42"/>
            <p:cNvSpPr txBox="1"/>
            <p:nvPr/>
          </p:nvSpPr>
          <p:spPr>
            <a:xfrm>
              <a:off x="1085274" y="2687681"/>
              <a:ext cx="3279861" cy="723853"/>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200" dirty="0" smtClean="0">
                  <a:solidFill>
                    <a:schemeClr val="tx1">
                      <a:lumMod val="50000"/>
                      <a:lumOff val="50000"/>
                    </a:schemeClr>
                  </a:solidFill>
                  <a:latin typeface="Century Gothic" panose="020B0502020202020204" pitchFamily="34" charset="0"/>
                  <a:ea typeface="+mj-ea"/>
                </a:rPr>
                <a:t>presentation </a:t>
              </a:r>
              <a:r>
                <a:rPr lang="en-US" altLang="zh-CN" sz="1200" dirty="0">
                  <a:solidFill>
                    <a:schemeClr val="tx1">
                      <a:lumMod val="50000"/>
                      <a:lumOff val="50000"/>
                    </a:schemeClr>
                  </a:solidFill>
                  <a:latin typeface="Century Gothic" panose="020B0502020202020204" pitchFamily="34" charset="0"/>
                  <a:ea typeface="+mj-ea"/>
                </a:rPr>
                <a:t>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44" name="组合 43"/>
          <p:cNvGrpSpPr/>
          <p:nvPr/>
        </p:nvGrpSpPr>
        <p:grpSpPr>
          <a:xfrm>
            <a:off x="1143000" y="2122123"/>
            <a:ext cx="3279861" cy="1062407"/>
            <a:chOff x="1085274" y="2349127"/>
            <a:chExt cx="3279861" cy="1062407"/>
          </a:xfrm>
        </p:grpSpPr>
        <p:sp>
          <p:nvSpPr>
            <p:cNvPr id="45" name="文本框 44"/>
            <p:cNvSpPr txBox="1"/>
            <p:nvPr/>
          </p:nvSpPr>
          <p:spPr>
            <a:xfrm>
              <a:off x="2231354"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46" name="文本框 45"/>
            <p:cNvSpPr txBox="1"/>
            <p:nvPr/>
          </p:nvSpPr>
          <p:spPr>
            <a:xfrm>
              <a:off x="1085274" y="2687681"/>
              <a:ext cx="3279861" cy="72385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200" dirty="0" smtClean="0">
                  <a:solidFill>
                    <a:schemeClr val="tx1">
                      <a:lumMod val="50000"/>
                      <a:lumOff val="50000"/>
                    </a:schemeClr>
                  </a:solidFill>
                  <a:latin typeface="Century Gothic" panose="020B0502020202020204" pitchFamily="34" charset="0"/>
                  <a:ea typeface="+mj-ea"/>
                </a:rPr>
                <a:t>presentation </a:t>
              </a:r>
              <a:r>
                <a:rPr lang="en-US" altLang="zh-CN" sz="1200" dirty="0">
                  <a:solidFill>
                    <a:schemeClr val="tx1">
                      <a:lumMod val="50000"/>
                      <a:lumOff val="50000"/>
                    </a:schemeClr>
                  </a:solidFill>
                  <a:latin typeface="Century Gothic" panose="020B0502020202020204" pitchFamily="34" charset="0"/>
                  <a:ea typeface="+mj-ea"/>
                </a:rPr>
                <a:t>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47" name="组合 46"/>
          <p:cNvGrpSpPr/>
          <p:nvPr/>
        </p:nvGrpSpPr>
        <p:grpSpPr>
          <a:xfrm>
            <a:off x="1143000" y="4406659"/>
            <a:ext cx="3279861" cy="1062407"/>
            <a:chOff x="1085274" y="2349127"/>
            <a:chExt cx="3279861" cy="1062407"/>
          </a:xfrm>
        </p:grpSpPr>
        <p:sp>
          <p:nvSpPr>
            <p:cNvPr id="48" name="文本框 47"/>
            <p:cNvSpPr txBox="1"/>
            <p:nvPr/>
          </p:nvSpPr>
          <p:spPr>
            <a:xfrm>
              <a:off x="2231354"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49" name="文本框 48"/>
            <p:cNvSpPr txBox="1"/>
            <p:nvPr/>
          </p:nvSpPr>
          <p:spPr>
            <a:xfrm>
              <a:off x="1085274" y="2687681"/>
              <a:ext cx="3279861" cy="72385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200" dirty="0" smtClean="0">
                  <a:solidFill>
                    <a:schemeClr val="tx1">
                      <a:lumMod val="50000"/>
                      <a:lumOff val="50000"/>
                    </a:schemeClr>
                  </a:solidFill>
                  <a:latin typeface="Century Gothic" panose="020B0502020202020204" pitchFamily="34" charset="0"/>
                  <a:ea typeface="+mj-ea"/>
                </a:rPr>
                <a:t>presentation </a:t>
              </a:r>
              <a:r>
                <a:rPr lang="en-US" altLang="zh-CN" sz="1200" dirty="0">
                  <a:solidFill>
                    <a:schemeClr val="tx1">
                      <a:lumMod val="50000"/>
                      <a:lumOff val="50000"/>
                    </a:schemeClr>
                  </a:solidFill>
                  <a:latin typeface="Century Gothic" panose="020B0502020202020204" pitchFamily="34" charset="0"/>
                  <a:ea typeface="+mj-ea"/>
                </a:rPr>
                <a:t>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pic>
        <p:nvPicPr>
          <p:cNvPr id="18" name="图片 1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19" name="文本框 18"/>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工作完成情况</a:t>
            </a:r>
          </a:p>
        </p:txBody>
      </p:sp>
      <p:sp>
        <p:nvSpPr>
          <p:cNvPr id="20" name="文本框 19"/>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childTnLst>
                          </p:cTn>
                        </p:par>
                        <p:par>
                          <p:cTn id="25" fill="hold">
                            <p:stCondLst>
                              <p:cond delay="500"/>
                            </p:stCondLst>
                            <p:childTnLst>
                              <p:par>
                                <p:cTn id="26" presetID="14" presetClass="entr" presetSubtype="10"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randombar(horizontal)">
                                      <p:cBhvr>
                                        <p:cTn id="28" dur="500"/>
                                        <p:tgtEl>
                                          <p:spTgt spid="44"/>
                                        </p:tgtEl>
                                      </p:cBhvr>
                                    </p:animEffect>
                                  </p:childTnLst>
                                </p:cTn>
                              </p:par>
                              <p:par>
                                <p:cTn id="29" presetID="14" presetClass="entr" presetSubtype="10" fill="hold"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randombar(horizontal)">
                                      <p:cBhvr>
                                        <p:cTn id="31" dur="500"/>
                                        <p:tgtEl>
                                          <p:spTgt spid="47"/>
                                        </p:tgtEl>
                                      </p:cBhvr>
                                    </p:animEffect>
                                  </p:childTnLst>
                                </p:cTn>
                              </p:par>
                              <p:par>
                                <p:cTn id="32" presetID="14" presetClass="entr" presetSubtype="10" fill="hold"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randombar(horizontal)">
                                      <p:cBhvr>
                                        <p:cTn id="34" dur="500"/>
                                        <p:tgtEl>
                                          <p:spTgt spid="38"/>
                                        </p:tgtEl>
                                      </p:cBhvr>
                                    </p:animEffect>
                                  </p:childTnLst>
                                </p:cTn>
                              </p:par>
                              <p:par>
                                <p:cTn id="35" presetID="14" presetClass="entr" presetSubtype="10"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randombar(horizontal)">
                                      <p:cBhvr>
                                        <p:cTn id="3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25" name="文本框 24"/>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工作完成情况</a:t>
            </a:r>
          </a:p>
        </p:txBody>
      </p:sp>
      <p:sp>
        <p:nvSpPr>
          <p:cNvPr id="41" name="文本框 40"/>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cxnSp>
        <p:nvCxnSpPr>
          <p:cNvPr id="8" name="直接连接符 7"/>
          <p:cNvCxnSpPr/>
          <p:nvPr/>
        </p:nvCxnSpPr>
        <p:spPr>
          <a:xfrm>
            <a:off x="1162150" y="3794508"/>
            <a:ext cx="4457228"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9" name="íṥ1ïďe"/>
          <p:cNvGrpSpPr/>
          <p:nvPr/>
        </p:nvGrpSpPr>
        <p:grpSpPr>
          <a:xfrm>
            <a:off x="5717392" y="2232559"/>
            <a:ext cx="5630999" cy="3113608"/>
            <a:chOff x="503602" y="2132856"/>
            <a:chExt cx="5859098" cy="3239723"/>
          </a:xfrm>
        </p:grpSpPr>
        <p:grpSp>
          <p:nvGrpSpPr>
            <p:cNvPr id="10" name="ïṣļîḑe"/>
            <p:cNvGrpSpPr/>
            <p:nvPr/>
          </p:nvGrpSpPr>
          <p:grpSpPr>
            <a:xfrm>
              <a:off x="503602" y="5249660"/>
              <a:ext cx="5859098" cy="122919"/>
              <a:chOff x="-1348120" y="5777968"/>
              <a:chExt cx="9361040" cy="187524"/>
            </a:xfrm>
          </p:grpSpPr>
          <p:sp>
            <p:nvSpPr>
              <p:cNvPr id="2" name="ïṡľîḍe"/>
              <p:cNvSpPr/>
              <p:nvPr/>
            </p:nvSpPr>
            <p:spPr>
              <a:xfrm flipV="1">
                <a:off x="-1348120" y="5928916"/>
                <a:ext cx="9361040" cy="36576"/>
              </a:xfrm>
              <a:prstGeom prst="trapezoid">
                <a:avLst>
                  <a:gd name="adj" fmla="val 814192"/>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 name="iṧḻíḑe"/>
              <p:cNvSpPr/>
              <p:nvPr/>
            </p:nvSpPr>
            <p:spPr>
              <a:xfrm>
                <a:off x="-1348120" y="5777968"/>
                <a:ext cx="9361040" cy="15109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grpSp>
          <p:nvGrpSpPr>
            <p:cNvPr id="11" name="ïṩlíḍe"/>
            <p:cNvGrpSpPr/>
            <p:nvPr/>
          </p:nvGrpSpPr>
          <p:grpSpPr>
            <a:xfrm>
              <a:off x="1002671" y="2132856"/>
              <a:ext cx="4860960" cy="3080807"/>
              <a:chOff x="-375492" y="1139528"/>
              <a:chExt cx="7415785" cy="4700016"/>
            </a:xfrm>
          </p:grpSpPr>
          <p:grpSp>
            <p:nvGrpSpPr>
              <p:cNvPr id="13" name="ïsľiďe"/>
              <p:cNvGrpSpPr/>
              <p:nvPr/>
            </p:nvGrpSpPr>
            <p:grpSpPr>
              <a:xfrm>
                <a:off x="-375492" y="1139528"/>
                <a:ext cx="7415785" cy="4700016"/>
                <a:chOff x="-375492" y="1139528"/>
                <a:chExt cx="7415785" cy="4700016"/>
              </a:xfrm>
            </p:grpSpPr>
            <p:sp>
              <p:nvSpPr>
                <p:cNvPr id="15" name="îsľíḍe"/>
                <p:cNvSpPr/>
                <p:nvPr/>
              </p:nvSpPr>
              <p:spPr>
                <a:xfrm>
                  <a:off x="-375492" y="1139528"/>
                  <a:ext cx="7415784" cy="4700016"/>
                </a:xfrm>
                <a:custGeom>
                  <a:avLst/>
                  <a:gdLst>
                    <a:gd name="connsiteX0" fmla="*/ 224028 w 7415784"/>
                    <a:gd name="connsiteY0" fmla="*/ 269748 h 4700016"/>
                    <a:gd name="connsiteX1" fmla="*/ 224028 w 7415784"/>
                    <a:gd name="connsiteY1" fmla="*/ 4430268 h 4700016"/>
                    <a:gd name="connsiteX2" fmla="*/ 7191756 w 7415784"/>
                    <a:gd name="connsiteY2" fmla="*/ 4430268 h 4700016"/>
                    <a:gd name="connsiteX3" fmla="*/ 7191756 w 7415784"/>
                    <a:gd name="connsiteY3" fmla="*/ 269748 h 4700016"/>
                    <a:gd name="connsiteX4" fmla="*/ 266867 w 7415784"/>
                    <a:gd name="connsiteY4" fmla="*/ 0 h 4700016"/>
                    <a:gd name="connsiteX5" fmla="*/ 7148917 w 7415784"/>
                    <a:gd name="connsiteY5" fmla="*/ 0 h 4700016"/>
                    <a:gd name="connsiteX6" fmla="*/ 7415784 w 7415784"/>
                    <a:gd name="connsiteY6" fmla="*/ 266867 h 4700016"/>
                    <a:gd name="connsiteX7" fmla="*/ 7415784 w 7415784"/>
                    <a:gd name="connsiteY7" fmla="*/ 4433149 h 4700016"/>
                    <a:gd name="connsiteX8" fmla="*/ 7148917 w 7415784"/>
                    <a:gd name="connsiteY8" fmla="*/ 4700016 h 4700016"/>
                    <a:gd name="connsiteX9" fmla="*/ 266867 w 7415784"/>
                    <a:gd name="connsiteY9" fmla="*/ 4700016 h 4700016"/>
                    <a:gd name="connsiteX10" fmla="*/ 0 w 7415784"/>
                    <a:gd name="connsiteY10" fmla="*/ 4433149 h 4700016"/>
                    <a:gd name="connsiteX11" fmla="*/ 0 w 7415784"/>
                    <a:gd name="connsiteY11" fmla="*/ 266867 h 4700016"/>
                    <a:gd name="connsiteX12" fmla="*/ 266867 w 7415784"/>
                    <a:gd name="connsiteY12" fmla="*/ 0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15784" h="4700016">
                      <a:moveTo>
                        <a:pt x="224028" y="269748"/>
                      </a:moveTo>
                      <a:lnTo>
                        <a:pt x="224028" y="4430268"/>
                      </a:lnTo>
                      <a:lnTo>
                        <a:pt x="7191756" y="4430268"/>
                      </a:lnTo>
                      <a:lnTo>
                        <a:pt x="7191756" y="269748"/>
                      </a:lnTo>
                      <a:close/>
                      <a:moveTo>
                        <a:pt x="266867" y="0"/>
                      </a:moveTo>
                      <a:lnTo>
                        <a:pt x="7148917" y="0"/>
                      </a:lnTo>
                      <a:cubicBezTo>
                        <a:pt x="7296304" y="0"/>
                        <a:pt x="7415784" y="119480"/>
                        <a:pt x="7415784" y="266867"/>
                      </a:cubicBezTo>
                      <a:lnTo>
                        <a:pt x="7415784" y="4433149"/>
                      </a:lnTo>
                      <a:cubicBezTo>
                        <a:pt x="7415784" y="4580536"/>
                        <a:pt x="7296304" y="4700016"/>
                        <a:pt x="7148917" y="4700016"/>
                      </a:cubicBezTo>
                      <a:lnTo>
                        <a:pt x="266867" y="4700016"/>
                      </a:lnTo>
                      <a:cubicBezTo>
                        <a:pt x="119480" y="4700016"/>
                        <a:pt x="0" y="4580536"/>
                        <a:pt x="0" y="4433149"/>
                      </a:cubicBezTo>
                      <a:lnTo>
                        <a:pt x="0" y="266867"/>
                      </a:lnTo>
                      <a:cubicBezTo>
                        <a:pt x="0" y="119480"/>
                        <a:pt x="119480" y="0"/>
                        <a:pt x="266867" y="0"/>
                      </a:cubicBezTo>
                      <a:close/>
                    </a:path>
                  </a:pathLst>
                </a:cu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íṡlïḓé"/>
                <p:cNvSpPr/>
                <p:nvPr/>
              </p:nvSpPr>
              <p:spPr>
                <a:xfrm>
                  <a:off x="-358011" y="1160080"/>
                  <a:ext cx="7380820" cy="4658913"/>
                </a:xfrm>
                <a:custGeom>
                  <a:avLst/>
                  <a:gdLst>
                    <a:gd name="connsiteX0" fmla="*/ 252028 w 7380820"/>
                    <a:gd name="connsiteY0" fmla="*/ 295230 h 4658912"/>
                    <a:gd name="connsiteX1" fmla="*/ 252028 w 7380820"/>
                    <a:gd name="connsiteY1" fmla="*/ 4363682 h 4658912"/>
                    <a:gd name="connsiteX2" fmla="*/ 7128792 w 7380820"/>
                    <a:gd name="connsiteY2" fmla="*/ 4363682 h 4658912"/>
                    <a:gd name="connsiteX3" fmla="*/ 7128792 w 7380820"/>
                    <a:gd name="connsiteY3" fmla="*/ 295230 h 4658912"/>
                    <a:gd name="connsiteX4" fmla="*/ 264533 w 7380820"/>
                    <a:gd name="connsiteY4" fmla="*/ 0 h 4658912"/>
                    <a:gd name="connsiteX5" fmla="*/ 7116287 w 7380820"/>
                    <a:gd name="connsiteY5" fmla="*/ 0 h 4658912"/>
                    <a:gd name="connsiteX6" fmla="*/ 7380820 w 7380820"/>
                    <a:gd name="connsiteY6" fmla="*/ 264533 h 4658912"/>
                    <a:gd name="connsiteX7" fmla="*/ 7380820 w 7380820"/>
                    <a:gd name="connsiteY7" fmla="*/ 4394379 h 4658912"/>
                    <a:gd name="connsiteX8" fmla="*/ 7116287 w 7380820"/>
                    <a:gd name="connsiteY8" fmla="*/ 4658912 h 4658912"/>
                    <a:gd name="connsiteX9" fmla="*/ 264533 w 7380820"/>
                    <a:gd name="connsiteY9" fmla="*/ 4658912 h 4658912"/>
                    <a:gd name="connsiteX10" fmla="*/ 0 w 7380820"/>
                    <a:gd name="connsiteY10" fmla="*/ 4394379 h 4658912"/>
                    <a:gd name="connsiteX11" fmla="*/ 0 w 7380820"/>
                    <a:gd name="connsiteY11" fmla="*/ 264533 h 4658912"/>
                    <a:gd name="connsiteX12" fmla="*/ 264533 w 7380820"/>
                    <a:gd name="connsiteY12" fmla="*/ 0 h 46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820" h="4658912">
                      <a:moveTo>
                        <a:pt x="252028" y="295230"/>
                      </a:moveTo>
                      <a:lnTo>
                        <a:pt x="252028" y="4363682"/>
                      </a:lnTo>
                      <a:lnTo>
                        <a:pt x="7128792" y="4363682"/>
                      </a:lnTo>
                      <a:lnTo>
                        <a:pt x="7128792" y="295230"/>
                      </a:lnTo>
                      <a:close/>
                      <a:moveTo>
                        <a:pt x="264533" y="0"/>
                      </a:moveTo>
                      <a:lnTo>
                        <a:pt x="7116287" y="0"/>
                      </a:lnTo>
                      <a:cubicBezTo>
                        <a:pt x="7262385" y="0"/>
                        <a:pt x="7380820" y="118435"/>
                        <a:pt x="7380820" y="264533"/>
                      </a:cubicBezTo>
                      <a:lnTo>
                        <a:pt x="7380820" y="4394379"/>
                      </a:lnTo>
                      <a:cubicBezTo>
                        <a:pt x="7380820" y="4540477"/>
                        <a:pt x="7262385" y="4658912"/>
                        <a:pt x="7116287" y="4658912"/>
                      </a:cubicBezTo>
                      <a:lnTo>
                        <a:pt x="264533" y="4658912"/>
                      </a:lnTo>
                      <a:cubicBezTo>
                        <a:pt x="118435" y="4658912"/>
                        <a:pt x="0" y="4540477"/>
                        <a:pt x="0" y="4394379"/>
                      </a:cubicBezTo>
                      <a:lnTo>
                        <a:pt x="0" y="264533"/>
                      </a:lnTo>
                      <a:cubicBezTo>
                        <a:pt x="0" y="118435"/>
                        <a:pt x="118435" y="0"/>
                        <a:pt x="264533" y="0"/>
                      </a:cubicBezTo>
                      <a:close/>
                    </a:path>
                  </a:pathLst>
                </a:cu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ïsľîḑé" hidden="1"/>
                <p:cNvSpPr/>
                <p:nvPr/>
              </p:nvSpPr>
              <p:spPr>
                <a:xfrm>
                  <a:off x="4509683" y="1139528"/>
                  <a:ext cx="2530610" cy="4700016"/>
                </a:xfrm>
                <a:custGeom>
                  <a:avLst/>
                  <a:gdLst>
                    <a:gd name="connsiteX0" fmla="*/ 0 w 2530610"/>
                    <a:gd name="connsiteY0" fmla="*/ 0 h 4700016"/>
                    <a:gd name="connsiteX1" fmla="*/ 2263743 w 2530610"/>
                    <a:gd name="connsiteY1" fmla="*/ 0 h 4700016"/>
                    <a:gd name="connsiteX2" fmla="*/ 2530610 w 2530610"/>
                    <a:gd name="connsiteY2" fmla="*/ 266867 h 4700016"/>
                    <a:gd name="connsiteX3" fmla="*/ 2530610 w 2530610"/>
                    <a:gd name="connsiteY3" fmla="*/ 4433149 h 4700016"/>
                    <a:gd name="connsiteX4" fmla="*/ 2263743 w 2530610"/>
                    <a:gd name="connsiteY4" fmla="*/ 4700016 h 4700016"/>
                    <a:gd name="connsiteX5" fmla="*/ 1961175 w 2530610"/>
                    <a:gd name="connsiteY5" fmla="*/ 4700016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0610" h="4700016">
                      <a:moveTo>
                        <a:pt x="0" y="0"/>
                      </a:moveTo>
                      <a:lnTo>
                        <a:pt x="2263743" y="0"/>
                      </a:lnTo>
                      <a:cubicBezTo>
                        <a:pt x="2411130" y="0"/>
                        <a:pt x="2530610" y="119480"/>
                        <a:pt x="2530610" y="266867"/>
                      </a:cubicBezTo>
                      <a:lnTo>
                        <a:pt x="2530610" y="4433149"/>
                      </a:lnTo>
                      <a:cubicBezTo>
                        <a:pt x="2530610" y="4580536"/>
                        <a:pt x="2411130" y="4700016"/>
                        <a:pt x="2263743" y="4700016"/>
                      </a:cubicBezTo>
                      <a:lnTo>
                        <a:pt x="1961175" y="4700016"/>
                      </a:lnTo>
                      <a:close/>
                    </a:path>
                  </a:pathLst>
                </a:custGeom>
                <a:gradFill>
                  <a:gsLst>
                    <a:gs pos="0">
                      <a:srgbClr val="FFFFFF">
                        <a:alpha val="30000"/>
                      </a:srgbClr>
                    </a:gs>
                    <a:gs pos="100000">
                      <a:srgbClr val="FFFFFF">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14" name="îṥļidè"/>
              <p:cNvSpPr/>
              <p:nvPr/>
            </p:nvSpPr>
            <p:spPr>
              <a:xfrm>
                <a:off x="3260392" y="1241052"/>
                <a:ext cx="144016" cy="144016"/>
              </a:xfrm>
              <a:prstGeom prst="ellipse">
                <a:avLst/>
              </a:prstGeom>
              <a:gradFill flip="none" rotWithShape="1">
                <a:gsLst>
                  <a:gs pos="17000">
                    <a:schemeClr val="tx1"/>
                  </a:gs>
                  <a:gs pos="34000">
                    <a:srgbClr val="000000">
                      <a:lumMod val="84000"/>
                      <a:lumOff val="16000"/>
                    </a:srgbClr>
                  </a:gs>
                  <a:gs pos="100000">
                    <a:schemeClr val="bg1">
                      <a:lumMod val="50000"/>
                      <a:lumOff val="5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12" name="í$lïḓé"/>
            <p:cNvSpPr/>
            <p:nvPr/>
          </p:nvSpPr>
          <p:spPr>
            <a:xfrm>
              <a:off x="1125953" y="2313358"/>
              <a:ext cx="4588140" cy="2699819"/>
            </a:xfrm>
            <a:prstGeom prst="rect">
              <a:avLst/>
            </a:prstGeom>
            <a:blipFill>
              <a:blip r:embed="rId4" cstate="email">
                <a:grayscl/>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5" name="组合 44"/>
          <p:cNvGrpSpPr/>
          <p:nvPr/>
        </p:nvGrpSpPr>
        <p:grpSpPr>
          <a:xfrm>
            <a:off x="1152625" y="2434944"/>
            <a:ext cx="4856143" cy="1030309"/>
            <a:chOff x="1152625" y="2434944"/>
            <a:chExt cx="4856143" cy="1030309"/>
          </a:xfrm>
        </p:grpSpPr>
        <p:grpSp>
          <p:nvGrpSpPr>
            <p:cNvPr id="6" name="işļîḑè"/>
            <p:cNvGrpSpPr/>
            <p:nvPr/>
          </p:nvGrpSpPr>
          <p:grpSpPr>
            <a:xfrm>
              <a:off x="1152625" y="2434944"/>
              <a:ext cx="1190855" cy="1009650"/>
              <a:chOff x="905188" y="4738440"/>
              <a:chExt cx="1190855" cy="1009650"/>
            </a:xfrm>
          </p:grpSpPr>
          <p:sp>
            <p:nvSpPr>
              <p:cNvPr id="7" name="iṥļïḍe"/>
              <p:cNvSpPr/>
              <p:nvPr/>
            </p:nvSpPr>
            <p:spPr bwMode="auto">
              <a:xfrm>
                <a:off x="905188" y="4738440"/>
                <a:ext cx="964142" cy="1009650"/>
              </a:xfrm>
              <a:prstGeom prst="rect">
                <a:avLst/>
              </a:prstGeom>
              <a:noFill/>
              <a:ln>
                <a:noFill/>
              </a:ln>
            </p:spPr>
            <p:txBody>
              <a:bodyPr wrap="none" lIns="0" tIns="0" rIns="0" bIns="0" anchor="ctr">
                <a:normAutofit/>
              </a:bodyPr>
              <a:lstStyle/>
              <a:p>
                <a:pPr algn="l"/>
                <a:r>
                  <a:rPr lang="en-US" sz="5400" dirty="0" smtClean="0">
                    <a:solidFill>
                      <a:schemeClr val="accent1"/>
                    </a:solidFill>
                    <a:latin typeface="Century Gothic" panose="020B0502020202020204" pitchFamily="34" charset="0"/>
                  </a:rPr>
                  <a:t>47</a:t>
                </a:r>
                <a:endParaRPr lang="en-US" sz="5400" dirty="0">
                  <a:solidFill>
                    <a:schemeClr val="accent1"/>
                  </a:solidFill>
                  <a:latin typeface="Century Gothic" panose="020B0502020202020204" pitchFamily="34" charset="0"/>
                </a:endParaRPr>
              </a:p>
            </p:txBody>
          </p:sp>
          <p:sp>
            <p:nvSpPr>
              <p:cNvPr id="23" name="ïṡ1iďé"/>
              <p:cNvSpPr/>
              <p:nvPr/>
            </p:nvSpPr>
            <p:spPr bwMode="auto">
              <a:xfrm>
                <a:off x="1701716" y="4955928"/>
                <a:ext cx="365125" cy="492125"/>
              </a:xfrm>
              <a:prstGeom prst="rect">
                <a:avLst/>
              </a:prstGeom>
              <a:noFill/>
              <a:ln>
                <a:noFill/>
              </a:ln>
            </p:spPr>
            <p:txBody>
              <a:bodyPr wrap="none" lIns="0" tIns="0" rIns="0" bIns="0" anchor="ctr">
                <a:normAutofit/>
              </a:bodyPr>
              <a:lstStyle/>
              <a:p>
                <a:pPr algn="l"/>
                <a:r>
                  <a:rPr lang="en-US" sz="3200" dirty="0" smtClean="0">
                    <a:solidFill>
                      <a:schemeClr val="accent1"/>
                    </a:solidFill>
                  </a:rPr>
                  <a:t>%</a:t>
                </a:r>
                <a:endParaRPr lang="en-US" sz="3200" dirty="0">
                  <a:solidFill>
                    <a:schemeClr val="accent1"/>
                  </a:solidFill>
                </a:endParaRPr>
              </a:p>
            </p:txBody>
          </p:sp>
          <p:cxnSp>
            <p:nvCxnSpPr>
              <p:cNvPr id="42" name="直接连接符 41"/>
              <p:cNvCxnSpPr/>
              <p:nvPr/>
            </p:nvCxnSpPr>
            <p:spPr>
              <a:xfrm>
                <a:off x="2096043" y="4955928"/>
                <a:ext cx="0" cy="77732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2433536" y="2613353"/>
              <a:ext cx="3575232" cy="851900"/>
              <a:chOff x="1085274" y="2349127"/>
              <a:chExt cx="3575232" cy="851900"/>
            </a:xfrm>
          </p:grpSpPr>
          <p:sp>
            <p:nvSpPr>
              <p:cNvPr id="44" name="文本框 43"/>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accent1"/>
                    </a:solidFill>
                    <a:latin typeface="Century Gothic" panose="020B0502020202020204" pitchFamily="34" charset="0"/>
                  </a:rPr>
                  <a:t>标题文字添加</a:t>
                </a:r>
                <a:endParaRPr lang="zh-CN" altLang="en-US" b="1" dirty="0">
                  <a:solidFill>
                    <a:schemeClr val="accent1"/>
                  </a:solidFill>
                  <a:latin typeface="Century Gothic" panose="020B0502020202020204" pitchFamily="34" charset="0"/>
                </a:endParaRPr>
              </a:p>
            </p:txBody>
          </p:sp>
          <p:sp>
            <p:nvSpPr>
              <p:cNvPr id="46" name="文本框 45"/>
              <p:cNvSpPr txBox="1"/>
              <p:nvPr/>
            </p:nvSpPr>
            <p:spPr>
              <a:xfrm>
                <a:off x="1085274" y="2687681"/>
                <a:ext cx="3575232" cy="513346"/>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200" dirty="0" smtClean="0">
                    <a:solidFill>
                      <a:schemeClr val="tx1">
                        <a:lumMod val="50000"/>
                        <a:lumOff val="50000"/>
                      </a:schemeClr>
                    </a:solidFill>
                    <a:latin typeface="Century Gothic" panose="020B0502020202020204" pitchFamily="34" charset="0"/>
                    <a:ea typeface="+mj-ea"/>
                  </a:rPr>
                  <a:t>print </a:t>
                </a:r>
                <a:r>
                  <a:rPr lang="en-US" altLang="zh-CN" sz="1200" dirty="0">
                    <a:solidFill>
                      <a:schemeClr val="tx1">
                        <a:lumMod val="50000"/>
                        <a:lumOff val="50000"/>
                      </a:schemeClr>
                    </a:solidFill>
                    <a:latin typeface="Century Gothic" panose="020B0502020202020204" pitchFamily="34" charset="0"/>
                    <a:ea typeface="+mj-ea"/>
                  </a:rPr>
                  <a:t>the presentation 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grpSp>
        <p:nvGrpSpPr>
          <p:cNvPr id="47" name="组合 46"/>
          <p:cNvGrpSpPr/>
          <p:nvPr/>
        </p:nvGrpSpPr>
        <p:grpSpPr>
          <a:xfrm>
            <a:off x="1152625" y="4042056"/>
            <a:ext cx="4856143" cy="1032102"/>
            <a:chOff x="1152625" y="4042056"/>
            <a:chExt cx="4856143" cy="1032102"/>
          </a:xfrm>
        </p:grpSpPr>
        <p:grpSp>
          <p:nvGrpSpPr>
            <p:cNvPr id="48" name="ïṩlíḓe"/>
            <p:cNvGrpSpPr/>
            <p:nvPr/>
          </p:nvGrpSpPr>
          <p:grpSpPr>
            <a:xfrm>
              <a:off x="1152625" y="4042056"/>
              <a:ext cx="1190855" cy="1009650"/>
              <a:chOff x="905188" y="4738440"/>
              <a:chExt cx="1190855" cy="1009650"/>
            </a:xfrm>
          </p:grpSpPr>
          <p:sp>
            <p:nvSpPr>
              <p:cNvPr id="49" name="iśļïďê"/>
              <p:cNvSpPr/>
              <p:nvPr/>
            </p:nvSpPr>
            <p:spPr bwMode="auto">
              <a:xfrm>
                <a:off x="905188" y="4738440"/>
                <a:ext cx="964142" cy="1009650"/>
              </a:xfrm>
              <a:prstGeom prst="rect">
                <a:avLst/>
              </a:prstGeom>
              <a:noFill/>
              <a:ln>
                <a:noFill/>
              </a:ln>
            </p:spPr>
            <p:txBody>
              <a:bodyPr wrap="none" lIns="0" tIns="0" rIns="0" bIns="0" anchor="ctr">
                <a:normAutofit/>
              </a:bodyPr>
              <a:lstStyle/>
              <a:p>
                <a:pPr algn="l"/>
                <a:r>
                  <a:rPr lang="en-US" sz="5400" dirty="0" smtClean="0">
                    <a:solidFill>
                      <a:schemeClr val="accent3"/>
                    </a:solidFill>
                    <a:latin typeface="Century Gothic" panose="020B0502020202020204" pitchFamily="34" charset="0"/>
                  </a:rPr>
                  <a:t>33</a:t>
                </a:r>
                <a:endParaRPr lang="en-US" sz="5400" dirty="0">
                  <a:solidFill>
                    <a:schemeClr val="accent3"/>
                  </a:solidFill>
                  <a:latin typeface="Century Gothic" panose="020B0502020202020204" pitchFamily="34" charset="0"/>
                </a:endParaRPr>
              </a:p>
            </p:txBody>
          </p:sp>
          <p:sp>
            <p:nvSpPr>
              <p:cNvPr id="50" name="ïṣ1ïḋe"/>
              <p:cNvSpPr/>
              <p:nvPr/>
            </p:nvSpPr>
            <p:spPr bwMode="auto">
              <a:xfrm>
                <a:off x="1701716" y="4955928"/>
                <a:ext cx="365125" cy="492125"/>
              </a:xfrm>
              <a:prstGeom prst="rect">
                <a:avLst/>
              </a:prstGeom>
              <a:noFill/>
              <a:ln>
                <a:noFill/>
              </a:ln>
            </p:spPr>
            <p:txBody>
              <a:bodyPr wrap="none" lIns="0" tIns="0" rIns="0" bIns="0" anchor="ctr">
                <a:normAutofit/>
              </a:bodyPr>
              <a:lstStyle/>
              <a:p>
                <a:pPr algn="l"/>
                <a:r>
                  <a:rPr lang="en-US" sz="3200" smtClean="0">
                    <a:solidFill>
                      <a:schemeClr val="accent3"/>
                    </a:solidFill>
                  </a:rPr>
                  <a:t>%</a:t>
                </a:r>
                <a:endParaRPr lang="en-US" sz="3200" dirty="0">
                  <a:solidFill>
                    <a:schemeClr val="accent3"/>
                  </a:solidFill>
                </a:endParaRPr>
              </a:p>
            </p:txBody>
          </p:sp>
          <p:cxnSp>
            <p:nvCxnSpPr>
              <p:cNvPr id="51" name="直接连接符 50"/>
              <p:cNvCxnSpPr/>
              <p:nvPr/>
            </p:nvCxnSpPr>
            <p:spPr>
              <a:xfrm>
                <a:off x="2096043" y="4955928"/>
                <a:ext cx="0" cy="77732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2433536" y="4222258"/>
              <a:ext cx="3575232" cy="851900"/>
              <a:chOff x="1085274" y="2349127"/>
              <a:chExt cx="3575232" cy="851900"/>
            </a:xfrm>
          </p:grpSpPr>
          <p:sp>
            <p:nvSpPr>
              <p:cNvPr id="53" name="文本框 52"/>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accent1"/>
                    </a:solidFill>
                    <a:latin typeface="Century Gothic" panose="020B0502020202020204" pitchFamily="34" charset="0"/>
                  </a:rPr>
                  <a:t>标题文字添加</a:t>
                </a:r>
                <a:endParaRPr lang="zh-CN" altLang="en-US" b="1" dirty="0">
                  <a:solidFill>
                    <a:schemeClr val="accent1"/>
                  </a:solidFill>
                  <a:latin typeface="Century Gothic" panose="020B0502020202020204" pitchFamily="34" charset="0"/>
                </a:endParaRPr>
              </a:p>
            </p:txBody>
          </p:sp>
          <p:sp>
            <p:nvSpPr>
              <p:cNvPr id="54" name="文本框 53"/>
              <p:cNvSpPr txBox="1"/>
              <p:nvPr/>
            </p:nvSpPr>
            <p:spPr>
              <a:xfrm>
                <a:off x="1085274" y="2687681"/>
                <a:ext cx="3575232" cy="513346"/>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200" dirty="0" smtClean="0">
                    <a:solidFill>
                      <a:schemeClr val="tx1">
                        <a:lumMod val="50000"/>
                        <a:lumOff val="50000"/>
                      </a:schemeClr>
                    </a:solidFill>
                    <a:latin typeface="Century Gothic" panose="020B0502020202020204" pitchFamily="34" charset="0"/>
                    <a:ea typeface="+mj-ea"/>
                  </a:rPr>
                  <a:t>print </a:t>
                </a:r>
                <a:r>
                  <a:rPr lang="en-US" altLang="zh-CN" sz="1200" dirty="0">
                    <a:solidFill>
                      <a:schemeClr val="tx1">
                        <a:lumMod val="50000"/>
                        <a:lumOff val="50000"/>
                      </a:schemeClr>
                    </a:solidFill>
                    <a:latin typeface="Century Gothic" panose="020B0502020202020204" pitchFamily="34" charset="0"/>
                    <a:ea typeface="+mj-ea"/>
                  </a:rPr>
                  <a:t>the presentation 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83025aafa40f4bfbd058164a094f78f0f736182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53060" y="438785"/>
            <a:ext cx="11395710" cy="5949315"/>
          </a:xfrm>
          <a:prstGeom prst="rect">
            <a:avLst/>
          </a:prstGeom>
        </p:spPr>
      </p:pic>
      <p:sp>
        <p:nvSpPr>
          <p:cNvPr id="4" name="矩形 3"/>
          <p:cNvSpPr/>
          <p:nvPr/>
        </p:nvSpPr>
        <p:spPr>
          <a:xfrm>
            <a:off x="358140" y="429260"/>
            <a:ext cx="11390630" cy="5958840"/>
          </a:xfrm>
          <a:prstGeom prst="rect">
            <a:avLst/>
          </a:prstGeom>
          <a:solidFill>
            <a:schemeClr val="tx1">
              <a:lumMod val="65000"/>
              <a:lumOff val="3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952750" y="2646598"/>
            <a:ext cx="1564804" cy="1564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i="1" dirty="0" smtClean="0">
                <a:latin typeface="Century Gothic" panose="020B0502020202020204" pitchFamily="34" charset="0"/>
              </a:rPr>
              <a:t>03</a:t>
            </a:r>
          </a:p>
        </p:txBody>
      </p:sp>
      <p:sp>
        <p:nvSpPr>
          <p:cNvPr id="18" name="矩形 17"/>
          <p:cNvSpPr/>
          <p:nvPr/>
        </p:nvSpPr>
        <p:spPr>
          <a:xfrm>
            <a:off x="11430001" y="2646598"/>
            <a:ext cx="323850" cy="1564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b="1" i="1" dirty="0">
              <a:latin typeface="Century Gothic" panose="020B0502020202020204" pitchFamily="34" charset="0"/>
            </a:endParaRPr>
          </a:p>
        </p:txBody>
      </p:sp>
      <p:sp>
        <p:nvSpPr>
          <p:cNvPr id="24" name="文本框 23"/>
          <p:cNvSpPr txBox="1"/>
          <p:nvPr/>
        </p:nvSpPr>
        <p:spPr>
          <a:xfrm>
            <a:off x="4955704" y="3799222"/>
            <a:ext cx="4823295" cy="415498"/>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bg1">
                    <a:lumMod val="85000"/>
                  </a:schemeClr>
                </a:solidFill>
                <a:latin typeface="Century Gothic" panose="020B0502020202020204" pitchFamily="34" charset="0"/>
              </a:rPr>
              <a:t>The user can demonstrate on a projector or computer, or print the presentation and make it into a film </a:t>
            </a:r>
            <a:r>
              <a:rPr lang="en-US" altLang="zh-CN" sz="1050" dirty="0" smtClean="0">
                <a:solidFill>
                  <a:schemeClr val="bg1">
                    <a:lumMod val="85000"/>
                  </a:schemeClr>
                </a:solidFill>
                <a:latin typeface="Century Gothic" panose="020B0502020202020204" pitchFamily="34" charset="0"/>
              </a:rPr>
              <a:t>to </a:t>
            </a:r>
            <a:r>
              <a:rPr lang="en-US" altLang="zh-CN" sz="1050" dirty="0">
                <a:solidFill>
                  <a:schemeClr val="bg1">
                    <a:lumMod val="85000"/>
                  </a:schemeClr>
                </a:solidFill>
                <a:latin typeface="Century Gothic" panose="020B0502020202020204" pitchFamily="34" charset="0"/>
              </a:rPr>
              <a:t>be used in a </a:t>
            </a:r>
            <a:r>
              <a:rPr lang="en-US" altLang="zh-CN" sz="1050" dirty="0" smtClean="0">
                <a:solidFill>
                  <a:schemeClr val="bg1">
                    <a:lumMod val="85000"/>
                  </a:schemeClr>
                </a:solidFill>
                <a:latin typeface="Century Gothic" panose="020B0502020202020204" pitchFamily="34" charset="0"/>
              </a:rPr>
              <a:t>wider</a:t>
            </a:r>
            <a:endParaRPr lang="en-US" altLang="zh-CN" sz="1050" dirty="0">
              <a:solidFill>
                <a:schemeClr val="bg1">
                  <a:lumMod val="85000"/>
                </a:schemeClr>
              </a:solidFill>
              <a:latin typeface="Century Gothic" panose="020B0502020202020204" pitchFamily="34" charset="0"/>
            </a:endParaRPr>
          </a:p>
        </p:txBody>
      </p:sp>
      <p:cxnSp>
        <p:nvCxnSpPr>
          <p:cNvPr id="29" name="直接连接符 28"/>
          <p:cNvCxnSpPr/>
          <p:nvPr/>
        </p:nvCxnSpPr>
        <p:spPr>
          <a:xfrm>
            <a:off x="5082705" y="3605835"/>
            <a:ext cx="70113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4955704" y="2704563"/>
            <a:ext cx="3230880" cy="706755"/>
          </a:xfrm>
          <a:prstGeom prst="rect">
            <a:avLst/>
          </a:prstGeom>
          <a:noFill/>
        </p:spPr>
        <p:txBody>
          <a:bodyPr wrap="none" rtlCol="0">
            <a:spAutoFit/>
            <a:scene3d>
              <a:camera prst="orthographicFront"/>
              <a:lightRig rig="threePt" dir="t"/>
            </a:scene3d>
            <a:sp3d contourW="12700"/>
          </a:bodyPr>
          <a:lstStyle>
            <a:defPPr>
              <a:defRPr lang="en-US"/>
            </a:defPPr>
            <a:lvl1pPr algn="ctr">
              <a:defRPr sz="3200">
                <a:gradFill>
                  <a:gsLst>
                    <a:gs pos="0">
                      <a:schemeClr val="tx1">
                        <a:lumMod val="50000"/>
                        <a:lumOff val="50000"/>
                      </a:schemeClr>
                    </a:gs>
                    <a:gs pos="100000">
                      <a:schemeClr val="tx1">
                        <a:lumMod val="85000"/>
                        <a:lumOff val="15000"/>
                      </a:schemeClr>
                    </a:gs>
                  </a:gsLst>
                  <a:lin ang="5400000" scaled="1"/>
                </a:gradFill>
              </a:defRPr>
            </a:lvl1pPr>
          </a:lstStyle>
          <a:p>
            <a:pPr algn="l"/>
            <a:r>
              <a:rPr lang="zh-CN" altLang="en-US" sz="4000" b="1" dirty="0">
                <a:solidFill>
                  <a:schemeClr val="bg1"/>
                </a:solidFill>
              </a:rPr>
              <a:t>工作存在不足</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2" presetClass="entr" presetSubtype="8" fill="hold" nodeType="afterEffect">
                                  <p:stCondLst>
                                    <p:cond delay="0"/>
                                  </p:stCondLst>
                                  <p:childTnLst>
                                    <p:set>
                                      <p:cBhvr>
                                        <p:cTn id="15" dur="1" fill="hold">
                                          <p:stCondLst>
                                            <p:cond delay="0"/>
                                          </p:stCondLst>
                                        </p:cTn>
                                        <p:tgtEl>
                                          <p:spTgt spid="30">
                                            <p:txEl>
                                              <p:pRg st="0" end="0"/>
                                            </p:txEl>
                                          </p:spTgt>
                                        </p:tgtEl>
                                        <p:attrNameLst>
                                          <p:attrName>style.visibility</p:attrName>
                                        </p:attrNameLst>
                                      </p:cBhvr>
                                      <p:to>
                                        <p:strVal val="visible"/>
                                      </p:to>
                                    </p:set>
                                    <p:anim calcmode="lin" valueType="num">
                                      <p:cBhvr additive="base">
                                        <p:cTn id="16" dur="500"/>
                                        <p:tgtEl>
                                          <p:spTgt spid="30">
                                            <p:txEl>
                                              <p:pRg st="0" end="0"/>
                                            </p:txEl>
                                          </p:spTgt>
                                        </p:tgtEl>
                                        <p:attrNameLst>
                                          <p:attrName>ppt_x</p:attrName>
                                        </p:attrNameLst>
                                      </p:cBhvr>
                                      <p:tavLst>
                                        <p:tav tm="0">
                                          <p:val>
                                            <p:strVal val="#ppt_x-#ppt_w*1.125000"/>
                                          </p:val>
                                        </p:tav>
                                        <p:tav tm="100000">
                                          <p:val>
                                            <p:strVal val="#ppt_x"/>
                                          </p:val>
                                        </p:tav>
                                      </p:tavLst>
                                    </p:anim>
                                    <p:animEffect transition="in" filter="wipe(right)">
                                      <p:cBhvr>
                                        <p:cTn id="17" dur="500"/>
                                        <p:tgtEl>
                                          <p:spTgt spid="30">
                                            <p:txEl>
                                              <p:pRg st="0" end="0"/>
                                            </p:txEl>
                                          </p:spTgt>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p:stCondLst>
                              <p:cond delay="1500"/>
                            </p:stCondLst>
                            <p:childTnLst>
                              <p:par>
                                <p:cTn id="23" presetID="14" presetClass="entr" presetSubtype="1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23" name="文本框 22"/>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工作存在不足</a:t>
            </a:r>
          </a:p>
        </p:txBody>
      </p:sp>
      <p:sp>
        <p:nvSpPr>
          <p:cNvPr id="24" name="文本框 23"/>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grpSp>
        <p:nvGrpSpPr>
          <p:cNvPr id="2" name="aba05987-862f-426f-886b-31795f8cfb87" descr="OQAAAB+LCAAAAAAABACrVlIpqSxIVbJSCs5NLCpxyUxML0rM9SxJzVXSUfJMUbLKK83J0VFyysxLycxLdy/KLy0oVrKKjq0FALpUkis5AAAA" title="iSlide™ 版权声明  COPYRIGHT NOTICE"/>
          <p:cNvGrpSpPr>
            <a:grpSpLocks noChangeAspect="1"/>
          </p:cNvGrpSpPr>
          <p:nvPr>
            <p:custDataLst>
              <p:tags r:id="rId1"/>
            </p:custDataLst>
          </p:nvPr>
        </p:nvGrpSpPr>
        <p:grpSpPr>
          <a:xfrm>
            <a:off x="4897388" y="1861439"/>
            <a:ext cx="2389238" cy="3855848"/>
            <a:chOff x="4728628" y="1566864"/>
            <a:chExt cx="2726757" cy="4400552"/>
          </a:xfrm>
        </p:grpSpPr>
        <p:sp>
          <p:nvSpPr>
            <p:cNvPr id="9" name="ïsḻíďê"/>
            <p:cNvSpPr/>
            <p:nvPr/>
          </p:nvSpPr>
          <p:spPr bwMode="auto">
            <a:xfrm>
              <a:off x="5015827" y="3736978"/>
              <a:ext cx="2155535" cy="2230438"/>
            </a:xfrm>
            <a:prstGeom prst="downArrow">
              <a:avLst>
                <a:gd name="adj1" fmla="val 50000"/>
                <a:gd name="adj2" fmla="val 49992"/>
              </a:avLst>
            </a:prstGeom>
            <a:solidFill>
              <a:schemeClr val="accent3"/>
            </a:solidFill>
            <a:ln w="25400">
              <a:noFill/>
              <a:bevel/>
            </a:ln>
          </p:spPr>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0" name="îṩľíḑê"/>
            <p:cNvSpPr/>
            <p:nvPr/>
          </p:nvSpPr>
          <p:spPr bwMode="auto">
            <a:xfrm flipH="1" flipV="1">
              <a:off x="5017415" y="1566864"/>
              <a:ext cx="2155535" cy="2160586"/>
            </a:xfrm>
            <a:prstGeom prst="downArrow">
              <a:avLst>
                <a:gd name="adj1" fmla="val 50000"/>
                <a:gd name="adj2" fmla="val 50004"/>
              </a:avLst>
            </a:prstGeom>
            <a:solidFill>
              <a:schemeClr val="accent1"/>
            </a:solidFill>
            <a:ln w="25400">
              <a:noFill/>
              <a:bevel/>
            </a:ln>
          </p:spPr>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7" name="íŝlíde"/>
            <p:cNvSpPr/>
            <p:nvPr/>
          </p:nvSpPr>
          <p:spPr>
            <a:xfrm>
              <a:off x="5794296" y="2348880"/>
              <a:ext cx="598599" cy="526883"/>
            </a:xfrm>
            <a:prstGeom prst="rect">
              <a:avLst/>
            </a:prstGeom>
          </p:spPr>
          <p:txBody>
            <a:bodyPr wrap="none">
              <a:spAutoFit/>
              <a:scene3d>
                <a:camera prst="orthographicFront"/>
                <a:lightRig rig="threePt" dir="t"/>
              </a:scene3d>
              <a:sp3d contourW="12700"/>
            </a:bodyPr>
            <a:lstStyle/>
            <a:p>
              <a:pPr marL="0" marR="0" lvl="0" indent="0" algn="ctr" defTabSz="913765" rtl="0" eaLnBrk="1" fontAlgn="auto" latinLnBrk="0" hangingPunct="1">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Century Gothic" panose="020B0502020202020204" pitchFamily="34" charset="0"/>
                </a:rPr>
                <a:t>01</a:t>
              </a:r>
            </a:p>
          </p:txBody>
        </p:sp>
        <p:sp>
          <p:nvSpPr>
            <p:cNvPr id="18" name="iṩľíḑe"/>
            <p:cNvSpPr/>
            <p:nvPr/>
          </p:nvSpPr>
          <p:spPr>
            <a:xfrm>
              <a:off x="5794296" y="4621363"/>
              <a:ext cx="598599" cy="526883"/>
            </a:xfrm>
            <a:prstGeom prst="rect">
              <a:avLst/>
            </a:prstGeom>
          </p:spPr>
          <p:txBody>
            <a:bodyPr wrap="none">
              <a:spAutoFit/>
              <a:scene3d>
                <a:camera prst="orthographicFront"/>
                <a:lightRig rig="threePt" dir="t"/>
              </a:scene3d>
              <a:sp3d contourW="12700"/>
            </a:bodyPr>
            <a:lstStyle/>
            <a:p>
              <a:pPr marL="0" marR="0" lvl="0" indent="0" algn="ctr" defTabSz="913765" rtl="0" eaLnBrk="1" fontAlgn="auto" latinLnBrk="0" hangingPunct="1">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Century Gothic" panose="020B0502020202020204" pitchFamily="34" charset="0"/>
                </a:rPr>
                <a:t>02</a:t>
              </a:r>
            </a:p>
          </p:txBody>
        </p:sp>
        <p:grpSp>
          <p:nvGrpSpPr>
            <p:cNvPr id="19" name="išļîḍé"/>
            <p:cNvGrpSpPr/>
            <p:nvPr/>
          </p:nvGrpSpPr>
          <p:grpSpPr>
            <a:xfrm>
              <a:off x="4728628" y="2348880"/>
              <a:ext cx="571222" cy="571221"/>
              <a:chOff x="2406923" y="2845390"/>
              <a:chExt cx="571222" cy="571221"/>
            </a:xfrm>
          </p:grpSpPr>
          <p:sp>
            <p:nvSpPr>
              <p:cNvPr id="20" name="i$1ïďe"/>
              <p:cNvSpPr/>
              <p:nvPr/>
            </p:nvSpPr>
            <p:spPr>
              <a:xfrm>
                <a:off x="2406923" y="2845390"/>
                <a:ext cx="571222" cy="571221"/>
              </a:xfrm>
              <a:prstGeom prst="ellipse">
                <a:avLst/>
              </a:prstGeom>
              <a:solidFill>
                <a:schemeClr val="accent1"/>
              </a:solidFill>
              <a:ln w="38100">
                <a:solidFill>
                  <a:schemeClr val="bg1"/>
                </a:solidFill>
              </a:ln>
            </p:spPr>
            <p:style>
              <a:lnRef idx="2">
                <a:schemeClr val="dk1"/>
              </a:lnRef>
              <a:fillRef idx="1">
                <a:schemeClr val="lt1"/>
              </a:fillRef>
              <a:effectRef idx="0">
                <a:schemeClr val="dk1"/>
              </a:effectRef>
              <a:fontRef idx="minor">
                <a:schemeClr val="dk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1" name="išḻíḋê"/>
              <p:cNvSpPr>
                <a:spLocks noChangeAspect="1"/>
              </p:cNvSpPr>
              <p:nvPr/>
            </p:nvSpPr>
            <p:spPr bwMode="auto">
              <a:xfrm>
                <a:off x="2540113" y="2978779"/>
                <a:ext cx="304843" cy="304442"/>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a:noFill/>
              </a:ln>
            </p:spPr>
            <p:txBody>
              <a:bodyPr anchor="ctr">
                <a:scene3d>
                  <a:camera prst="orthographicFront"/>
                  <a:lightRig rig="threePt" dir="t"/>
                </a:scene3d>
                <a:sp3d contourW="12700"/>
              </a:bodyPr>
              <a:lstStyle/>
              <a:p>
                <a:pPr algn="ctr"/>
                <a:endParaRPr>
                  <a:latin typeface="Century Gothic" panose="020B0502020202020204" pitchFamily="34" charset="0"/>
                </a:endParaRPr>
              </a:p>
            </p:txBody>
          </p:sp>
        </p:grpSp>
        <p:grpSp>
          <p:nvGrpSpPr>
            <p:cNvPr id="28" name="íṣľiḑê"/>
            <p:cNvGrpSpPr/>
            <p:nvPr/>
          </p:nvGrpSpPr>
          <p:grpSpPr>
            <a:xfrm>
              <a:off x="6884163" y="4566585"/>
              <a:ext cx="571222" cy="571221"/>
              <a:chOff x="2406923" y="2845390"/>
              <a:chExt cx="571222" cy="571221"/>
            </a:xfrm>
          </p:grpSpPr>
          <p:sp>
            <p:nvSpPr>
              <p:cNvPr id="30" name="ïṩḷíḑê"/>
              <p:cNvSpPr/>
              <p:nvPr/>
            </p:nvSpPr>
            <p:spPr>
              <a:xfrm>
                <a:off x="2406923" y="2845390"/>
                <a:ext cx="571222" cy="571221"/>
              </a:xfrm>
              <a:prstGeom prst="ellipse">
                <a:avLst/>
              </a:prstGeom>
              <a:solidFill>
                <a:schemeClr val="accent1"/>
              </a:solidFill>
              <a:ln w="38100">
                <a:solidFill>
                  <a:schemeClr val="bg1"/>
                </a:solidFill>
              </a:ln>
            </p:spPr>
            <p:style>
              <a:lnRef idx="2">
                <a:schemeClr val="dk1"/>
              </a:lnRef>
              <a:fillRef idx="1">
                <a:schemeClr val="lt1"/>
              </a:fillRef>
              <a:effectRef idx="0">
                <a:schemeClr val="dk1"/>
              </a:effectRef>
              <a:fontRef idx="minor">
                <a:schemeClr val="dk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9" name="iŝḻîḓè"/>
              <p:cNvSpPr>
                <a:spLocks noChangeAspect="1"/>
              </p:cNvSpPr>
              <p:nvPr/>
            </p:nvSpPr>
            <p:spPr bwMode="auto">
              <a:xfrm>
                <a:off x="2540113" y="2980802"/>
                <a:ext cx="304843" cy="300394"/>
              </a:xfrm>
              <a:custGeom>
                <a:avLst/>
                <a:gdLst>
                  <a:gd name="connsiteX0" fmla="*/ 348690 w 604363"/>
                  <a:gd name="connsiteY0" fmla="*/ 224116 h 595544"/>
                  <a:gd name="connsiteX1" fmla="*/ 348690 w 604363"/>
                  <a:gd name="connsiteY1" fmla="*/ 513309 h 595544"/>
                  <a:gd name="connsiteX2" fmla="*/ 409242 w 604363"/>
                  <a:gd name="connsiteY2" fmla="*/ 513309 h 595544"/>
                  <a:gd name="connsiteX3" fmla="*/ 409242 w 604363"/>
                  <a:gd name="connsiteY3" fmla="*/ 224116 h 595544"/>
                  <a:gd name="connsiteX4" fmla="*/ 194986 w 604363"/>
                  <a:gd name="connsiteY4" fmla="*/ 224116 h 595544"/>
                  <a:gd name="connsiteX5" fmla="*/ 194986 w 604363"/>
                  <a:gd name="connsiteY5" fmla="*/ 513309 h 595544"/>
                  <a:gd name="connsiteX6" fmla="*/ 255494 w 604363"/>
                  <a:gd name="connsiteY6" fmla="*/ 513309 h 595544"/>
                  <a:gd name="connsiteX7" fmla="*/ 255494 w 604363"/>
                  <a:gd name="connsiteY7" fmla="*/ 224116 h 595544"/>
                  <a:gd name="connsiteX8" fmla="*/ 340148 w 604363"/>
                  <a:gd name="connsiteY8" fmla="*/ 206870 h 595544"/>
                  <a:gd name="connsiteX9" fmla="*/ 417784 w 604363"/>
                  <a:gd name="connsiteY9" fmla="*/ 206870 h 595544"/>
                  <a:gd name="connsiteX10" fmla="*/ 426326 w 604363"/>
                  <a:gd name="connsiteY10" fmla="*/ 215588 h 595544"/>
                  <a:gd name="connsiteX11" fmla="*/ 426326 w 604363"/>
                  <a:gd name="connsiteY11" fmla="*/ 521837 h 595544"/>
                  <a:gd name="connsiteX12" fmla="*/ 417784 w 604363"/>
                  <a:gd name="connsiteY12" fmla="*/ 530554 h 595544"/>
                  <a:gd name="connsiteX13" fmla="*/ 340148 w 604363"/>
                  <a:gd name="connsiteY13" fmla="*/ 530554 h 595544"/>
                  <a:gd name="connsiteX14" fmla="*/ 331416 w 604363"/>
                  <a:gd name="connsiteY14" fmla="*/ 521837 h 595544"/>
                  <a:gd name="connsiteX15" fmla="*/ 331416 w 604363"/>
                  <a:gd name="connsiteY15" fmla="*/ 215588 h 595544"/>
                  <a:gd name="connsiteX16" fmla="*/ 340148 w 604363"/>
                  <a:gd name="connsiteY16" fmla="*/ 206870 h 595544"/>
                  <a:gd name="connsiteX17" fmla="*/ 186450 w 604363"/>
                  <a:gd name="connsiteY17" fmla="*/ 206870 h 595544"/>
                  <a:gd name="connsiteX18" fmla="*/ 264029 w 604363"/>
                  <a:gd name="connsiteY18" fmla="*/ 206870 h 595544"/>
                  <a:gd name="connsiteX19" fmla="*/ 272565 w 604363"/>
                  <a:gd name="connsiteY19" fmla="*/ 215588 h 595544"/>
                  <a:gd name="connsiteX20" fmla="*/ 272565 w 604363"/>
                  <a:gd name="connsiteY20" fmla="*/ 521837 h 595544"/>
                  <a:gd name="connsiteX21" fmla="*/ 264029 w 604363"/>
                  <a:gd name="connsiteY21" fmla="*/ 530554 h 595544"/>
                  <a:gd name="connsiteX22" fmla="*/ 186450 w 604363"/>
                  <a:gd name="connsiteY22" fmla="*/ 530554 h 595544"/>
                  <a:gd name="connsiteX23" fmla="*/ 177725 w 604363"/>
                  <a:gd name="connsiteY23" fmla="*/ 521837 h 595544"/>
                  <a:gd name="connsiteX24" fmla="*/ 177725 w 604363"/>
                  <a:gd name="connsiteY24" fmla="*/ 215588 h 595544"/>
                  <a:gd name="connsiteX25" fmla="*/ 186450 w 604363"/>
                  <a:gd name="connsiteY25" fmla="*/ 206870 h 595544"/>
                  <a:gd name="connsiteX26" fmla="*/ 303902 w 604363"/>
                  <a:gd name="connsiteY26" fmla="*/ 19189 h 595544"/>
                  <a:gd name="connsiteX27" fmla="*/ 35897 w 604363"/>
                  <a:gd name="connsiteY27" fmla="*/ 206822 h 595544"/>
                  <a:gd name="connsiteX28" fmla="*/ 110301 w 604363"/>
                  <a:gd name="connsiteY28" fmla="*/ 206822 h 595544"/>
                  <a:gd name="connsiteX29" fmla="*/ 118842 w 604363"/>
                  <a:gd name="connsiteY29" fmla="*/ 215540 h 595544"/>
                  <a:gd name="connsiteX30" fmla="*/ 118842 w 604363"/>
                  <a:gd name="connsiteY30" fmla="*/ 521818 h 595544"/>
                  <a:gd name="connsiteX31" fmla="*/ 110301 w 604363"/>
                  <a:gd name="connsiteY31" fmla="*/ 530536 h 595544"/>
                  <a:gd name="connsiteX32" fmla="*/ 47855 w 604363"/>
                  <a:gd name="connsiteY32" fmla="*/ 530536 h 595544"/>
                  <a:gd name="connsiteX33" fmla="*/ 47855 w 604363"/>
                  <a:gd name="connsiteY33" fmla="*/ 578487 h 595544"/>
                  <a:gd name="connsiteX34" fmla="*/ 556153 w 604363"/>
                  <a:gd name="connsiteY34" fmla="*/ 578487 h 595544"/>
                  <a:gd name="connsiteX35" fmla="*/ 556153 w 604363"/>
                  <a:gd name="connsiteY35" fmla="*/ 530536 h 595544"/>
                  <a:gd name="connsiteX36" fmla="*/ 493897 w 604363"/>
                  <a:gd name="connsiteY36" fmla="*/ 530536 h 595544"/>
                  <a:gd name="connsiteX37" fmla="*/ 485166 w 604363"/>
                  <a:gd name="connsiteY37" fmla="*/ 521818 h 595544"/>
                  <a:gd name="connsiteX38" fmla="*/ 485166 w 604363"/>
                  <a:gd name="connsiteY38" fmla="*/ 215540 h 595544"/>
                  <a:gd name="connsiteX39" fmla="*/ 493897 w 604363"/>
                  <a:gd name="connsiteY39" fmla="*/ 206822 h 595544"/>
                  <a:gd name="connsiteX40" fmla="*/ 568490 w 604363"/>
                  <a:gd name="connsiteY40" fmla="*/ 206822 h 595544"/>
                  <a:gd name="connsiteX41" fmla="*/ 298967 w 604363"/>
                  <a:gd name="connsiteY41" fmla="*/ 1563 h 595544"/>
                  <a:gd name="connsiteX42" fmla="*/ 309027 w 604363"/>
                  <a:gd name="connsiteY42" fmla="*/ 1563 h 595544"/>
                  <a:gd name="connsiteX43" fmla="*/ 599428 w 604363"/>
                  <a:gd name="connsiteY43" fmla="*/ 207769 h 595544"/>
                  <a:gd name="connsiteX44" fmla="*/ 604363 w 604363"/>
                  <a:gd name="connsiteY44" fmla="*/ 215540 h 595544"/>
                  <a:gd name="connsiteX45" fmla="*/ 595632 w 604363"/>
                  <a:gd name="connsiteY45" fmla="*/ 224069 h 595544"/>
                  <a:gd name="connsiteX46" fmla="*/ 502438 w 604363"/>
                  <a:gd name="connsiteY46" fmla="*/ 224069 h 595544"/>
                  <a:gd name="connsiteX47" fmla="*/ 502438 w 604363"/>
                  <a:gd name="connsiteY47" fmla="*/ 513289 h 595544"/>
                  <a:gd name="connsiteX48" fmla="*/ 564884 w 604363"/>
                  <a:gd name="connsiteY48" fmla="*/ 513289 h 595544"/>
                  <a:gd name="connsiteX49" fmla="*/ 573425 w 604363"/>
                  <a:gd name="connsiteY49" fmla="*/ 521818 h 595544"/>
                  <a:gd name="connsiteX50" fmla="*/ 573425 w 604363"/>
                  <a:gd name="connsiteY50" fmla="*/ 587015 h 595544"/>
                  <a:gd name="connsiteX51" fmla="*/ 564884 w 604363"/>
                  <a:gd name="connsiteY51" fmla="*/ 595544 h 595544"/>
                  <a:gd name="connsiteX52" fmla="*/ 39314 w 604363"/>
                  <a:gd name="connsiteY52" fmla="*/ 595544 h 595544"/>
                  <a:gd name="connsiteX53" fmla="*/ 30773 w 604363"/>
                  <a:gd name="connsiteY53" fmla="*/ 587015 h 595544"/>
                  <a:gd name="connsiteX54" fmla="*/ 30773 w 604363"/>
                  <a:gd name="connsiteY54" fmla="*/ 521818 h 595544"/>
                  <a:gd name="connsiteX55" fmla="*/ 39314 w 604363"/>
                  <a:gd name="connsiteY55" fmla="*/ 513289 h 595544"/>
                  <a:gd name="connsiteX56" fmla="*/ 101760 w 604363"/>
                  <a:gd name="connsiteY56" fmla="*/ 513289 h 595544"/>
                  <a:gd name="connsiteX57" fmla="*/ 101760 w 604363"/>
                  <a:gd name="connsiteY57" fmla="*/ 224069 h 595544"/>
                  <a:gd name="connsiteX58" fmla="*/ 8565 w 604363"/>
                  <a:gd name="connsiteY58" fmla="*/ 224069 h 595544"/>
                  <a:gd name="connsiteX59" fmla="*/ 404 w 604363"/>
                  <a:gd name="connsiteY59" fmla="*/ 218004 h 595544"/>
                  <a:gd name="connsiteX60" fmla="*/ 3631 w 604363"/>
                  <a:gd name="connsiteY60" fmla="*/ 208338 h 595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4363" h="595544">
                    <a:moveTo>
                      <a:pt x="348690" y="224116"/>
                    </a:moveTo>
                    <a:lnTo>
                      <a:pt x="348690" y="513309"/>
                    </a:lnTo>
                    <a:lnTo>
                      <a:pt x="409242" y="513309"/>
                    </a:lnTo>
                    <a:lnTo>
                      <a:pt x="409242" y="224116"/>
                    </a:lnTo>
                    <a:close/>
                    <a:moveTo>
                      <a:pt x="194986" y="224116"/>
                    </a:moveTo>
                    <a:lnTo>
                      <a:pt x="194986" y="513309"/>
                    </a:lnTo>
                    <a:lnTo>
                      <a:pt x="255494" y="513309"/>
                    </a:lnTo>
                    <a:lnTo>
                      <a:pt x="255494" y="224116"/>
                    </a:lnTo>
                    <a:close/>
                    <a:moveTo>
                      <a:pt x="340148" y="206870"/>
                    </a:moveTo>
                    <a:lnTo>
                      <a:pt x="417784" y="206870"/>
                    </a:lnTo>
                    <a:cubicBezTo>
                      <a:pt x="422530" y="206870"/>
                      <a:pt x="426326" y="210850"/>
                      <a:pt x="426326" y="215588"/>
                    </a:cubicBezTo>
                    <a:lnTo>
                      <a:pt x="426326" y="521837"/>
                    </a:lnTo>
                    <a:cubicBezTo>
                      <a:pt x="426326" y="526574"/>
                      <a:pt x="422530" y="530554"/>
                      <a:pt x="417784" y="530554"/>
                    </a:cubicBezTo>
                    <a:lnTo>
                      <a:pt x="340148" y="530554"/>
                    </a:lnTo>
                    <a:cubicBezTo>
                      <a:pt x="335402" y="530554"/>
                      <a:pt x="331416" y="526574"/>
                      <a:pt x="331416" y="521837"/>
                    </a:cubicBezTo>
                    <a:lnTo>
                      <a:pt x="331416" y="215588"/>
                    </a:lnTo>
                    <a:cubicBezTo>
                      <a:pt x="331416" y="210850"/>
                      <a:pt x="335402" y="206870"/>
                      <a:pt x="340148" y="206870"/>
                    </a:cubicBezTo>
                    <a:close/>
                    <a:moveTo>
                      <a:pt x="186450" y="206870"/>
                    </a:moveTo>
                    <a:lnTo>
                      <a:pt x="264029" y="206870"/>
                    </a:lnTo>
                    <a:cubicBezTo>
                      <a:pt x="268771" y="206870"/>
                      <a:pt x="272565" y="210850"/>
                      <a:pt x="272565" y="215588"/>
                    </a:cubicBezTo>
                    <a:lnTo>
                      <a:pt x="272565" y="521837"/>
                    </a:lnTo>
                    <a:cubicBezTo>
                      <a:pt x="272565" y="526574"/>
                      <a:pt x="268771" y="530554"/>
                      <a:pt x="264029" y="530554"/>
                    </a:cubicBezTo>
                    <a:lnTo>
                      <a:pt x="186450" y="530554"/>
                    </a:lnTo>
                    <a:cubicBezTo>
                      <a:pt x="181708" y="530554"/>
                      <a:pt x="177725" y="526574"/>
                      <a:pt x="177725" y="521837"/>
                    </a:cubicBezTo>
                    <a:lnTo>
                      <a:pt x="177725" y="215588"/>
                    </a:lnTo>
                    <a:cubicBezTo>
                      <a:pt x="177725" y="210850"/>
                      <a:pt x="181708" y="206870"/>
                      <a:pt x="186450" y="206870"/>
                    </a:cubicBezTo>
                    <a:close/>
                    <a:moveTo>
                      <a:pt x="303902" y="19189"/>
                    </a:moveTo>
                    <a:lnTo>
                      <a:pt x="35897" y="206822"/>
                    </a:lnTo>
                    <a:lnTo>
                      <a:pt x="110301" y="206822"/>
                    </a:lnTo>
                    <a:cubicBezTo>
                      <a:pt x="115046" y="206822"/>
                      <a:pt x="118842" y="210802"/>
                      <a:pt x="118842" y="215540"/>
                    </a:cubicBezTo>
                    <a:lnTo>
                      <a:pt x="118842" y="521818"/>
                    </a:lnTo>
                    <a:cubicBezTo>
                      <a:pt x="118842" y="526556"/>
                      <a:pt x="115046" y="530536"/>
                      <a:pt x="110301" y="530536"/>
                    </a:cubicBezTo>
                    <a:lnTo>
                      <a:pt x="47855" y="530536"/>
                    </a:lnTo>
                    <a:lnTo>
                      <a:pt x="47855" y="578487"/>
                    </a:lnTo>
                    <a:lnTo>
                      <a:pt x="556153" y="578487"/>
                    </a:lnTo>
                    <a:lnTo>
                      <a:pt x="556153" y="530536"/>
                    </a:lnTo>
                    <a:lnTo>
                      <a:pt x="493897" y="530536"/>
                    </a:lnTo>
                    <a:cubicBezTo>
                      <a:pt x="489151" y="530536"/>
                      <a:pt x="485166" y="526556"/>
                      <a:pt x="485166" y="521818"/>
                    </a:cubicBezTo>
                    <a:lnTo>
                      <a:pt x="485166" y="215540"/>
                    </a:lnTo>
                    <a:cubicBezTo>
                      <a:pt x="485166" y="210802"/>
                      <a:pt x="489151" y="206822"/>
                      <a:pt x="493897" y="206822"/>
                    </a:cubicBezTo>
                    <a:lnTo>
                      <a:pt x="568490" y="206822"/>
                    </a:lnTo>
                    <a:close/>
                    <a:moveTo>
                      <a:pt x="298967" y="1563"/>
                    </a:moveTo>
                    <a:cubicBezTo>
                      <a:pt x="302004" y="-522"/>
                      <a:pt x="305990" y="-522"/>
                      <a:pt x="309027" y="1563"/>
                    </a:cubicBezTo>
                    <a:lnTo>
                      <a:pt x="599428" y="207769"/>
                    </a:lnTo>
                    <a:cubicBezTo>
                      <a:pt x="602275" y="208907"/>
                      <a:pt x="604363" y="211939"/>
                      <a:pt x="604363" y="215540"/>
                    </a:cubicBezTo>
                    <a:cubicBezTo>
                      <a:pt x="604363" y="220278"/>
                      <a:pt x="600567" y="224069"/>
                      <a:pt x="595632" y="224069"/>
                    </a:cubicBezTo>
                    <a:lnTo>
                      <a:pt x="502438" y="224069"/>
                    </a:lnTo>
                    <a:lnTo>
                      <a:pt x="502438" y="513289"/>
                    </a:lnTo>
                    <a:lnTo>
                      <a:pt x="564884" y="513289"/>
                    </a:lnTo>
                    <a:cubicBezTo>
                      <a:pt x="569629" y="513289"/>
                      <a:pt x="573425" y="517079"/>
                      <a:pt x="573425" y="521818"/>
                    </a:cubicBezTo>
                    <a:lnTo>
                      <a:pt x="573425" y="587015"/>
                    </a:lnTo>
                    <a:cubicBezTo>
                      <a:pt x="573425" y="591754"/>
                      <a:pt x="569629" y="595544"/>
                      <a:pt x="564884" y="595544"/>
                    </a:cubicBezTo>
                    <a:lnTo>
                      <a:pt x="39314" y="595544"/>
                    </a:lnTo>
                    <a:cubicBezTo>
                      <a:pt x="34569" y="595544"/>
                      <a:pt x="30773" y="591754"/>
                      <a:pt x="30773" y="587015"/>
                    </a:cubicBezTo>
                    <a:lnTo>
                      <a:pt x="30773" y="521818"/>
                    </a:lnTo>
                    <a:cubicBezTo>
                      <a:pt x="30773" y="517079"/>
                      <a:pt x="34569" y="513289"/>
                      <a:pt x="39314" y="513289"/>
                    </a:cubicBezTo>
                    <a:lnTo>
                      <a:pt x="101760" y="513289"/>
                    </a:lnTo>
                    <a:lnTo>
                      <a:pt x="101760" y="224069"/>
                    </a:lnTo>
                    <a:lnTo>
                      <a:pt x="8565" y="224069"/>
                    </a:lnTo>
                    <a:cubicBezTo>
                      <a:pt x="4769" y="224069"/>
                      <a:pt x="1543" y="221605"/>
                      <a:pt x="404" y="218004"/>
                    </a:cubicBezTo>
                    <a:cubicBezTo>
                      <a:pt x="-735" y="214403"/>
                      <a:pt x="594" y="210612"/>
                      <a:pt x="3631" y="208338"/>
                    </a:cubicBezTo>
                    <a:close/>
                  </a:path>
                </a:pathLst>
              </a:custGeom>
              <a:solidFill>
                <a:schemeClr val="bg1"/>
              </a:solidFill>
              <a:ln>
                <a:noFill/>
              </a:ln>
            </p:spPr>
            <p:txBody>
              <a:bodyPr anchor="ctr">
                <a:scene3d>
                  <a:camera prst="orthographicFront"/>
                  <a:lightRig rig="threePt" dir="t"/>
                </a:scene3d>
                <a:sp3d contourW="12700"/>
              </a:bodyPr>
              <a:lstStyle/>
              <a:p>
                <a:pPr algn="ctr"/>
                <a:endParaRPr>
                  <a:latin typeface="Century Gothic" panose="020B0502020202020204" pitchFamily="34" charset="0"/>
                </a:endParaRPr>
              </a:p>
            </p:txBody>
          </p:sp>
        </p:grpSp>
        <p:sp>
          <p:nvSpPr>
            <p:cNvPr id="34" name="iṣ1îḓé"/>
            <p:cNvSpPr txBox="1"/>
            <p:nvPr/>
          </p:nvSpPr>
          <p:spPr>
            <a:xfrm>
              <a:off x="5636394" y="2747277"/>
              <a:ext cx="914400" cy="521720"/>
            </a:xfrm>
            <a:prstGeom prst="rect">
              <a:avLst/>
            </a:prstGeom>
            <a:noFill/>
          </p:spPr>
          <p:txBody>
            <a:bodyPr wrap="none" lIns="90000" tIns="46800" rIns="90000" bIns="46800" anchor="ctr" anchorCtr="0">
              <a:normAutofit/>
              <a:scene3d>
                <a:camera prst="orthographicFront"/>
                <a:lightRig rig="threePt" dir="t"/>
              </a:scene3d>
              <a:sp3d contourW="12700"/>
            </a:bodyPr>
            <a:lstStyle/>
            <a:p>
              <a:pPr marL="0" marR="0" lvl="0" indent="0" algn="ctr" defTabSz="913765" rtl="0" eaLnBrk="1" fontAlgn="auto" latinLnBrk="0" hangingPunct="1">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FFFF"/>
                  </a:solidFill>
                  <a:effectLst/>
                  <a:uLnTx/>
                  <a:uFillTx/>
                  <a:latin typeface="Century Gothic" panose="020B0502020202020204" pitchFamily="34" charset="0"/>
                </a:rPr>
                <a:t>关键词</a:t>
              </a:r>
            </a:p>
          </p:txBody>
        </p:sp>
        <p:sp>
          <p:nvSpPr>
            <p:cNvPr id="37" name="íṩļïḋé"/>
            <p:cNvSpPr txBox="1"/>
            <p:nvPr/>
          </p:nvSpPr>
          <p:spPr>
            <a:xfrm>
              <a:off x="5636394" y="5003502"/>
              <a:ext cx="914400" cy="521720"/>
            </a:xfrm>
            <a:prstGeom prst="rect">
              <a:avLst/>
            </a:prstGeom>
            <a:noFill/>
          </p:spPr>
          <p:txBody>
            <a:bodyPr wrap="none" lIns="90000" tIns="46800" rIns="90000" bIns="46800" anchor="ctr" anchorCtr="0">
              <a:normAutofit/>
              <a:scene3d>
                <a:camera prst="orthographicFront"/>
                <a:lightRig rig="threePt" dir="t"/>
              </a:scene3d>
              <a:sp3d contourW="12700"/>
            </a:bodyPr>
            <a:lstStyle/>
            <a:p>
              <a:pPr marL="0" marR="0" lvl="0" indent="0" algn="ctr" defTabSz="913765" rtl="0" eaLnBrk="1" fontAlgn="auto" latinLnBrk="0" hangingPunct="1">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FFFF"/>
                  </a:solidFill>
                  <a:effectLst/>
                  <a:uLnTx/>
                  <a:uFillTx/>
                  <a:latin typeface="Century Gothic" panose="020B0502020202020204" pitchFamily="34" charset="0"/>
                </a:rPr>
                <a:t>关键词</a:t>
              </a:r>
            </a:p>
          </p:txBody>
        </p:sp>
        <p:grpSp>
          <p:nvGrpSpPr>
            <p:cNvPr id="38" name="ïṣľíḓè"/>
            <p:cNvGrpSpPr/>
            <p:nvPr/>
          </p:nvGrpSpPr>
          <p:grpSpPr>
            <a:xfrm>
              <a:off x="4728628" y="4566585"/>
              <a:ext cx="571222" cy="571221"/>
              <a:chOff x="2406923" y="2845390"/>
              <a:chExt cx="571222" cy="571221"/>
            </a:xfrm>
          </p:grpSpPr>
          <p:sp>
            <p:nvSpPr>
              <p:cNvPr id="39" name="ïŝľidé"/>
              <p:cNvSpPr/>
              <p:nvPr/>
            </p:nvSpPr>
            <p:spPr>
              <a:xfrm>
                <a:off x="2406923" y="2845390"/>
                <a:ext cx="571222" cy="571221"/>
              </a:xfrm>
              <a:prstGeom prst="ellipse">
                <a:avLst/>
              </a:prstGeom>
              <a:solidFill>
                <a:schemeClr val="accent3"/>
              </a:solidFill>
              <a:ln w="38100">
                <a:solidFill>
                  <a:schemeClr val="bg1"/>
                </a:solidFill>
              </a:ln>
            </p:spPr>
            <p:style>
              <a:lnRef idx="2">
                <a:schemeClr val="dk1"/>
              </a:lnRef>
              <a:fillRef idx="1">
                <a:schemeClr val="lt1"/>
              </a:fillRef>
              <a:effectRef idx="0">
                <a:schemeClr val="dk1"/>
              </a:effectRef>
              <a:fontRef idx="minor">
                <a:schemeClr val="dk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0" name="ïşľiḑé"/>
              <p:cNvSpPr>
                <a:spLocks noChangeAspect="1"/>
              </p:cNvSpPr>
              <p:nvPr/>
            </p:nvSpPr>
            <p:spPr bwMode="auto">
              <a:xfrm>
                <a:off x="2540113" y="3026990"/>
                <a:ext cx="304842" cy="208019"/>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41754 w 607639"/>
                  <a:gd name="connsiteY14" fmla="*/ 232583 h 414642"/>
                  <a:gd name="connsiteX15" fmla="*/ 161961 w 607639"/>
                  <a:gd name="connsiteY15" fmla="*/ 232583 h 414642"/>
                  <a:gd name="connsiteX16" fmla="*/ 172110 w 607639"/>
                  <a:gd name="connsiteY16" fmla="*/ 242719 h 414642"/>
                  <a:gd name="connsiteX17" fmla="*/ 161961 w 607639"/>
                  <a:gd name="connsiteY17" fmla="*/ 252765 h 414642"/>
                  <a:gd name="connsiteX18" fmla="*/ 141754 w 607639"/>
                  <a:gd name="connsiteY18" fmla="*/ 252765 h 414642"/>
                  <a:gd name="connsiteX19" fmla="*/ 131605 w 607639"/>
                  <a:gd name="connsiteY19" fmla="*/ 242719 h 414642"/>
                  <a:gd name="connsiteX20" fmla="*/ 141754 w 607639"/>
                  <a:gd name="connsiteY20" fmla="*/ 232583 h 414642"/>
                  <a:gd name="connsiteX21" fmla="*/ 141758 w 607639"/>
                  <a:gd name="connsiteY21" fmla="*/ 192149 h 414642"/>
                  <a:gd name="connsiteX22" fmla="*/ 182279 w 607639"/>
                  <a:gd name="connsiteY22" fmla="*/ 192149 h 414642"/>
                  <a:gd name="connsiteX23" fmla="*/ 192432 w 607639"/>
                  <a:gd name="connsiteY23" fmla="*/ 202196 h 414642"/>
                  <a:gd name="connsiteX24" fmla="*/ 182279 w 607639"/>
                  <a:gd name="connsiteY24" fmla="*/ 212331 h 414642"/>
                  <a:gd name="connsiteX25" fmla="*/ 141758 w 607639"/>
                  <a:gd name="connsiteY25" fmla="*/ 212331 h 414642"/>
                  <a:gd name="connsiteX26" fmla="*/ 131605 w 607639"/>
                  <a:gd name="connsiteY26" fmla="*/ 202196 h 414642"/>
                  <a:gd name="connsiteX27" fmla="*/ 141758 w 607639"/>
                  <a:gd name="connsiteY27" fmla="*/ 192149 h 414642"/>
                  <a:gd name="connsiteX28" fmla="*/ 141754 w 607639"/>
                  <a:gd name="connsiteY28" fmla="*/ 151716 h 414642"/>
                  <a:gd name="connsiteX29" fmla="*/ 161961 w 607639"/>
                  <a:gd name="connsiteY29" fmla="*/ 151716 h 414642"/>
                  <a:gd name="connsiteX30" fmla="*/ 172110 w 607639"/>
                  <a:gd name="connsiteY30" fmla="*/ 161763 h 414642"/>
                  <a:gd name="connsiteX31" fmla="*/ 161961 w 607639"/>
                  <a:gd name="connsiteY31" fmla="*/ 171898 h 414642"/>
                  <a:gd name="connsiteX32" fmla="*/ 141754 w 607639"/>
                  <a:gd name="connsiteY32" fmla="*/ 171898 h 414642"/>
                  <a:gd name="connsiteX33" fmla="*/ 131605 w 607639"/>
                  <a:gd name="connsiteY33" fmla="*/ 161763 h 414642"/>
                  <a:gd name="connsiteX34" fmla="*/ 141754 w 607639"/>
                  <a:gd name="connsiteY34" fmla="*/ 151716 h 414642"/>
                  <a:gd name="connsiteX35" fmla="*/ 141758 w 607639"/>
                  <a:gd name="connsiteY35" fmla="*/ 111211 h 414642"/>
                  <a:gd name="connsiteX36" fmla="*/ 182279 w 607639"/>
                  <a:gd name="connsiteY36" fmla="*/ 111211 h 414642"/>
                  <a:gd name="connsiteX37" fmla="*/ 192432 w 607639"/>
                  <a:gd name="connsiteY37" fmla="*/ 121337 h 414642"/>
                  <a:gd name="connsiteX38" fmla="*/ 182279 w 607639"/>
                  <a:gd name="connsiteY38" fmla="*/ 131463 h 414642"/>
                  <a:gd name="connsiteX39" fmla="*/ 141758 w 607639"/>
                  <a:gd name="connsiteY39" fmla="*/ 131463 h 414642"/>
                  <a:gd name="connsiteX40" fmla="*/ 131605 w 607639"/>
                  <a:gd name="connsiteY40" fmla="*/ 121337 h 414642"/>
                  <a:gd name="connsiteX41" fmla="*/ 141758 w 607639"/>
                  <a:gd name="connsiteY41" fmla="*/ 111211 h 414642"/>
                  <a:gd name="connsiteX42" fmla="*/ 425367 w 607639"/>
                  <a:gd name="connsiteY42" fmla="*/ 101191 h 414642"/>
                  <a:gd name="connsiteX43" fmla="*/ 496228 w 607639"/>
                  <a:gd name="connsiteY43" fmla="*/ 101191 h 414642"/>
                  <a:gd name="connsiteX44" fmla="*/ 506377 w 607639"/>
                  <a:gd name="connsiteY44" fmla="*/ 111231 h 414642"/>
                  <a:gd name="connsiteX45" fmla="*/ 506377 w 607639"/>
                  <a:gd name="connsiteY45" fmla="*/ 182042 h 414642"/>
                  <a:gd name="connsiteX46" fmla="*/ 496228 w 607639"/>
                  <a:gd name="connsiteY46" fmla="*/ 192171 h 414642"/>
                  <a:gd name="connsiteX47" fmla="*/ 486080 w 607639"/>
                  <a:gd name="connsiteY47" fmla="*/ 182042 h 414642"/>
                  <a:gd name="connsiteX48" fmla="*/ 486080 w 607639"/>
                  <a:gd name="connsiteY48" fmla="*/ 135575 h 414642"/>
                  <a:gd name="connsiteX49" fmla="*/ 402043 w 607639"/>
                  <a:gd name="connsiteY49" fmla="*/ 219447 h 414642"/>
                  <a:gd name="connsiteX50" fmla="*/ 394921 w 607639"/>
                  <a:gd name="connsiteY50" fmla="*/ 222468 h 414642"/>
                  <a:gd name="connsiteX51" fmla="*/ 387889 w 607639"/>
                  <a:gd name="connsiteY51" fmla="*/ 219447 h 414642"/>
                  <a:gd name="connsiteX52" fmla="*/ 344268 w 607639"/>
                  <a:gd name="connsiteY52" fmla="*/ 176001 h 414642"/>
                  <a:gd name="connsiteX53" fmla="*/ 270380 w 607639"/>
                  <a:gd name="connsiteY53" fmla="*/ 249744 h 414642"/>
                  <a:gd name="connsiteX54" fmla="*/ 263258 w 607639"/>
                  <a:gd name="connsiteY54" fmla="*/ 252765 h 414642"/>
                  <a:gd name="connsiteX55" fmla="*/ 256225 w 607639"/>
                  <a:gd name="connsiteY55" fmla="*/ 249744 h 414642"/>
                  <a:gd name="connsiteX56" fmla="*/ 256225 w 607639"/>
                  <a:gd name="connsiteY56" fmla="*/ 235617 h 414642"/>
                  <a:gd name="connsiteX57" fmla="*/ 337235 w 607639"/>
                  <a:gd name="connsiteY57" fmla="*/ 154766 h 414642"/>
                  <a:gd name="connsiteX58" fmla="*/ 338837 w 607639"/>
                  <a:gd name="connsiteY58" fmla="*/ 153433 h 414642"/>
                  <a:gd name="connsiteX59" fmla="*/ 340618 w 607639"/>
                  <a:gd name="connsiteY59" fmla="*/ 152456 h 414642"/>
                  <a:gd name="connsiteX60" fmla="*/ 341508 w 607639"/>
                  <a:gd name="connsiteY60" fmla="*/ 152101 h 414642"/>
                  <a:gd name="connsiteX61" fmla="*/ 343378 w 607639"/>
                  <a:gd name="connsiteY61" fmla="*/ 151745 h 414642"/>
                  <a:gd name="connsiteX62" fmla="*/ 344268 w 607639"/>
                  <a:gd name="connsiteY62" fmla="*/ 151745 h 414642"/>
                  <a:gd name="connsiteX63" fmla="*/ 346226 w 607639"/>
                  <a:gd name="connsiteY63" fmla="*/ 151923 h 414642"/>
                  <a:gd name="connsiteX64" fmla="*/ 351390 w 607639"/>
                  <a:gd name="connsiteY64" fmla="*/ 154766 h 414642"/>
                  <a:gd name="connsiteX65" fmla="*/ 394921 w 607639"/>
                  <a:gd name="connsiteY65" fmla="*/ 198213 h 414642"/>
                  <a:gd name="connsiteX66" fmla="*/ 471925 w 607639"/>
                  <a:gd name="connsiteY66" fmla="*/ 121359 h 414642"/>
                  <a:gd name="connsiteX67" fmla="*/ 425367 w 607639"/>
                  <a:gd name="connsiteY67" fmla="*/ 121359 h 414642"/>
                  <a:gd name="connsiteX68" fmla="*/ 415218 w 607639"/>
                  <a:gd name="connsiteY68" fmla="*/ 111231 h 414642"/>
                  <a:gd name="connsiteX69" fmla="*/ 425367 w 607639"/>
                  <a:gd name="connsiteY69" fmla="*/ 101191 h 414642"/>
                  <a:gd name="connsiteX70" fmla="*/ 101297 w 607639"/>
                  <a:gd name="connsiteY70" fmla="*/ 91029 h 414642"/>
                  <a:gd name="connsiteX71" fmla="*/ 111423 w 607639"/>
                  <a:gd name="connsiteY71" fmla="*/ 101159 h 414642"/>
                  <a:gd name="connsiteX72" fmla="*/ 111423 w 607639"/>
                  <a:gd name="connsiteY72" fmla="*/ 262887 h 414642"/>
                  <a:gd name="connsiteX73" fmla="*/ 101297 w 607639"/>
                  <a:gd name="connsiteY73" fmla="*/ 273017 h 414642"/>
                  <a:gd name="connsiteX74" fmla="*/ 91171 w 607639"/>
                  <a:gd name="connsiteY74" fmla="*/ 262887 h 414642"/>
                  <a:gd name="connsiteX75" fmla="*/ 91171 w 607639"/>
                  <a:gd name="connsiteY75" fmla="*/ 101159 h 414642"/>
                  <a:gd name="connsiteX76" fmla="*/ 101297 w 607639"/>
                  <a:gd name="connsiteY76" fmla="*/ 91029 h 414642"/>
                  <a:gd name="connsiteX77" fmla="*/ 70848 w 607639"/>
                  <a:gd name="connsiteY77" fmla="*/ 20177 h 414642"/>
                  <a:gd name="connsiteX78" fmla="*/ 60791 w 607639"/>
                  <a:gd name="connsiteY78" fmla="*/ 30309 h 414642"/>
                  <a:gd name="connsiteX79" fmla="*/ 60791 w 607639"/>
                  <a:gd name="connsiteY79" fmla="*/ 343802 h 414642"/>
                  <a:gd name="connsiteX80" fmla="*/ 222780 w 607639"/>
                  <a:gd name="connsiteY80" fmla="*/ 343802 h 414642"/>
                  <a:gd name="connsiteX81" fmla="*/ 232927 w 607639"/>
                  <a:gd name="connsiteY81" fmla="*/ 353935 h 414642"/>
                  <a:gd name="connsiteX82" fmla="*/ 232927 w 607639"/>
                  <a:gd name="connsiteY82" fmla="*/ 364067 h 414642"/>
                  <a:gd name="connsiteX83" fmla="*/ 374712 w 607639"/>
                  <a:gd name="connsiteY83" fmla="*/ 364067 h 414642"/>
                  <a:gd name="connsiteX84" fmla="*/ 374712 w 607639"/>
                  <a:gd name="connsiteY84" fmla="*/ 353935 h 414642"/>
                  <a:gd name="connsiteX85" fmla="*/ 384859 w 607639"/>
                  <a:gd name="connsiteY85" fmla="*/ 343802 h 414642"/>
                  <a:gd name="connsiteX86" fmla="*/ 546848 w 607639"/>
                  <a:gd name="connsiteY86" fmla="*/ 343802 h 414642"/>
                  <a:gd name="connsiteX87" fmla="*/ 546848 w 607639"/>
                  <a:gd name="connsiteY87" fmla="*/ 30309 h 414642"/>
                  <a:gd name="connsiteX88" fmla="*/ 536702 w 607639"/>
                  <a:gd name="connsiteY88" fmla="*/ 20177 h 414642"/>
                  <a:gd name="connsiteX89" fmla="*/ 70848 w 607639"/>
                  <a:gd name="connsiteY89" fmla="*/ 0 h 414642"/>
                  <a:gd name="connsiteX90" fmla="*/ 536702 w 607639"/>
                  <a:gd name="connsiteY90" fmla="*/ 0 h 414642"/>
                  <a:gd name="connsiteX91" fmla="*/ 567142 w 607639"/>
                  <a:gd name="connsiteY91" fmla="*/ 30309 h 414642"/>
                  <a:gd name="connsiteX92" fmla="*/ 567142 w 607639"/>
                  <a:gd name="connsiteY92" fmla="*/ 343802 h 414642"/>
                  <a:gd name="connsiteX93" fmla="*/ 597492 w 607639"/>
                  <a:gd name="connsiteY93" fmla="*/ 343802 h 414642"/>
                  <a:gd name="connsiteX94" fmla="*/ 607639 w 607639"/>
                  <a:gd name="connsiteY94" fmla="*/ 353935 h 414642"/>
                  <a:gd name="connsiteX95" fmla="*/ 607639 w 607639"/>
                  <a:gd name="connsiteY95" fmla="*/ 384244 h 414642"/>
                  <a:gd name="connsiteX96" fmla="*/ 577199 w 607639"/>
                  <a:gd name="connsiteY96" fmla="*/ 414642 h 414642"/>
                  <a:gd name="connsiteX97" fmla="*/ 30351 w 607639"/>
                  <a:gd name="connsiteY97" fmla="*/ 414642 h 414642"/>
                  <a:gd name="connsiteX98" fmla="*/ 0 w 607639"/>
                  <a:gd name="connsiteY98" fmla="*/ 384244 h 414642"/>
                  <a:gd name="connsiteX99" fmla="*/ 0 w 607639"/>
                  <a:gd name="connsiteY99" fmla="*/ 353935 h 414642"/>
                  <a:gd name="connsiteX100" fmla="*/ 10147 w 607639"/>
                  <a:gd name="connsiteY100" fmla="*/ 343802 h 414642"/>
                  <a:gd name="connsiteX101" fmla="*/ 40497 w 607639"/>
                  <a:gd name="connsiteY101" fmla="*/ 343802 h 414642"/>
                  <a:gd name="connsiteX102" fmla="*/ 40497 w 607639"/>
                  <a:gd name="connsiteY102" fmla="*/ 30309 h 414642"/>
                  <a:gd name="connsiteX103" fmla="*/ 70848 w 607639"/>
                  <a:gd name="connsiteY103"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41754" y="232583"/>
                    </a:moveTo>
                    <a:lnTo>
                      <a:pt x="161961" y="232583"/>
                    </a:lnTo>
                    <a:cubicBezTo>
                      <a:pt x="168104" y="232583"/>
                      <a:pt x="172110" y="236584"/>
                      <a:pt x="172110" y="242719"/>
                    </a:cubicBezTo>
                    <a:cubicBezTo>
                      <a:pt x="172110" y="248764"/>
                      <a:pt x="168104" y="252765"/>
                      <a:pt x="161961" y="252765"/>
                    </a:cubicBezTo>
                    <a:lnTo>
                      <a:pt x="141754" y="252765"/>
                    </a:lnTo>
                    <a:cubicBezTo>
                      <a:pt x="135700" y="252765"/>
                      <a:pt x="131605" y="248764"/>
                      <a:pt x="131605" y="242719"/>
                    </a:cubicBezTo>
                    <a:cubicBezTo>
                      <a:pt x="131605" y="236584"/>
                      <a:pt x="135700" y="232583"/>
                      <a:pt x="141754" y="232583"/>
                    </a:cubicBezTo>
                    <a:close/>
                    <a:moveTo>
                      <a:pt x="141758" y="192149"/>
                    </a:moveTo>
                    <a:lnTo>
                      <a:pt x="182279" y="192149"/>
                    </a:lnTo>
                    <a:cubicBezTo>
                      <a:pt x="188335" y="192149"/>
                      <a:pt x="192432" y="196150"/>
                      <a:pt x="192432" y="202196"/>
                    </a:cubicBezTo>
                    <a:cubicBezTo>
                      <a:pt x="192432" y="208330"/>
                      <a:pt x="188335" y="212331"/>
                      <a:pt x="182279" y="212331"/>
                    </a:cubicBezTo>
                    <a:lnTo>
                      <a:pt x="141758" y="212331"/>
                    </a:lnTo>
                    <a:cubicBezTo>
                      <a:pt x="135702" y="212331"/>
                      <a:pt x="131605" y="208330"/>
                      <a:pt x="131605" y="202196"/>
                    </a:cubicBezTo>
                    <a:cubicBezTo>
                      <a:pt x="131605" y="196150"/>
                      <a:pt x="135702" y="192149"/>
                      <a:pt x="141758" y="192149"/>
                    </a:cubicBezTo>
                    <a:close/>
                    <a:moveTo>
                      <a:pt x="141754" y="151716"/>
                    </a:moveTo>
                    <a:lnTo>
                      <a:pt x="161961" y="151716"/>
                    </a:lnTo>
                    <a:cubicBezTo>
                      <a:pt x="168104" y="151716"/>
                      <a:pt x="172110" y="155717"/>
                      <a:pt x="172110" y="161763"/>
                    </a:cubicBezTo>
                    <a:cubicBezTo>
                      <a:pt x="172110" y="167897"/>
                      <a:pt x="168104" y="171898"/>
                      <a:pt x="161961" y="171898"/>
                    </a:cubicBezTo>
                    <a:lnTo>
                      <a:pt x="141754" y="171898"/>
                    </a:lnTo>
                    <a:cubicBezTo>
                      <a:pt x="135700" y="171898"/>
                      <a:pt x="131605" y="167897"/>
                      <a:pt x="131605" y="161763"/>
                    </a:cubicBezTo>
                    <a:cubicBezTo>
                      <a:pt x="131605" y="155717"/>
                      <a:pt x="135700" y="151716"/>
                      <a:pt x="141754" y="151716"/>
                    </a:cubicBezTo>
                    <a:close/>
                    <a:moveTo>
                      <a:pt x="141758" y="111211"/>
                    </a:moveTo>
                    <a:lnTo>
                      <a:pt x="182279" y="111211"/>
                    </a:lnTo>
                    <a:cubicBezTo>
                      <a:pt x="188335" y="111211"/>
                      <a:pt x="192432" y="115297"/>
                      <a:pt x="192432" y="121337"/>
                    </a:cubicBezTo>
                    <a:cubicBezTo>
                      <a:pt x="192432" y="127377"/>
                      <a:pt x="188335" y="131463"/>
                      <a:pt x="182279" y="131463"/>
                    </a:cubicBezTo>
                    <a:lnTo>
                      <a:pt x="141758" y="131463"/>
                    </a:lnTo>
                    <a:cubicBezTo>
                      <a:pt x="135702" y="131463"/>
                      <a:pt x="131605" y="127377"/>
                      <a:pt x="131605" y="121337"/>
                    </a:cubicBezTo>
                    <a:cubicBezTo>
                      <a:pt x="131605" y="115297"/>
                      <a:pt x="135702" y="111211"/>
                      <a:pt x="141758" y="111211"/>
                    </a:cubicBezTo>
                    <a:close/>
                    <a:moveTo>
                      <a:pt x="425367" y="101191"/>
                    </a:moveTo>
                    <a:lnTo>
                      <a:pt x="496228" y="101191"/>
                    </a:lnTo>
                    <a:cubicBezTo>
                      <a:pt x="502282" y="101191"/>
                      <a:pt x="506377" y="105189"/>
                      <a:pt x="506377" y="111231"/>
                    </a:cubicBezTo>
                    <a:lnTo>
                      <a:pt x="506377" y="182042"/>
                    </a:lnTo>
                    <a:cubicBezTo>
                      <a:pt x="506377" y="188084"/>
                      <a:pt x="502282" y="192171"/>
                      <a:pt x="496228" y="192171"/>
                    </a:cubicBezTo>
                    <a:cubicBezTo>
                      <a:pt x="490175" y="192171"/>
                      <a:pt x="486080" y="188084"/>
                      <a:pt x="486080" y="182042"/>
                    </a:cubicBezTo>
                    <a:lnTo>
                      <a:pt x="486080" y="135575"/>
                    </a:lnTo>
                    <a:lnTo>
                      <a:pt x="402043" y="219447"/>
                    </a:lnTo>
                    <a:cubicBezTo>
                      <a:pt x="399996" y="221491"/>
                      <a:pt x="397948" y="222468"/>
                      <a:pt x="394921" y="222468"/>
                    </a:cubicBezTo>
                    <a:cubicBezTo>
                      <a:pt x="391895" y="222468"/>
                      <a:pt x="389847" y="221491"/>
                      <a:pt x="387889" y="219447"/>
                    </a:cubicBezTo>
                    <a:lnTo>
                      <a:pt x="344268" y="176001"/>
                    </a:lnTo>
                    <a:lnTo>
                      <a:pt x="270380" y="249744"/>
                    </a:lnTo>
                    <a:cubicBezTo>
                      <a:pt x="268332" y="251788"/>
                      <a:pt x="266285" y="252765"/>
                      <a:pt x="263258" y="252765"/>
                    </a:cubicBezTo>
                    <a:cubicBezTo>
                      <a:pt x="260231" y="252765"/>
                      <a:pt x="258184" y="251788"/>
                      <a:pt x="256225" y="249744"/>
                    </a:cubicBezTo>
                    <a:cubicBezTo>
                      <a:pt x="252130" y="245746"/>
                      <a:pt x="252130" y="239616"/>
                      <a:pt x="256225" y="235617"/>
                    </a:cubicBezTo>
                    <a:lnTo>
                      <a:pt x="337235" y="154766"/>
                    </a:lnTo>
                    <a:cubicBezTo>
                      <a:pt x="337769" y="154233"/>
                      <a:pt x="338303" y="153789"/>
                      <a:pt x="338837" y="153433"/>
                    </a:cubicBezTo>
                    <a:cubicBezTo>
                      <a:pt x="339372" y="152989"/>
                      <a:pt x="339995" y="152723"/>
                      <a:pt x="340618" y="152456"/>
                    </a:cubicBezTo>
                    <a:cubicBezTo>
                      <a:pt x="340885" y="152367"/>
                      <a:pt x="341152" y="152190"/>
                      <a:pt x="341508" y="152101"/>
                    </a:cubicBezTo>
                    <a:cubicBezTo>
                      <a:pt x="342131" y="151923"/>
                      <a:pt x="342754" y="151834"/>
                      <a:pt x="343378" y="151745"/>
                    </a:cubicBezTo>
                    <a:cubicBezTo>
                      <a:pt x="343645" y="151745"/>
                      <a:pt x="344001" y="151745"/>
                      <a:pt x="344268" y="151745"/>
                    </a:cubicBezTo>
                    <a:cubicBezTo>
                      <a:pt x="344980" y="151745"/>
                      <a:pt x="345603" y="151745"/>
                      <a:pt x="346226" y="151923"/>
                    </a:cubicBezTo>
                    <a:cubicBezTo>
                      <a:pt x="348096" y="152278"/>
                      <a:pt x="349876" y="153256"/>
                      <a:pt x="351390" y="154766"/>
                    </a:cubicBezTo>
                    <a:lnTo>
                      <a:pt x="394921" y="198213"/>
                    </a:lnTo>
                    <a:lnTo>
                      <a:pt x="471925" y="121359"/>
                    </a:lnTo>
                    <a:lnTo>
                      <a:pt x="425367" y="121359"/>
                    </a:lnTo>
                    <a:cubicBezTo>
                      <a:pt x="419224" y="121359"/>
                      <a:pt x="415218" y="117361"/>
                      <a:pt x="415218" y="111231"/>
                    </a:cubicBezTo>
                    <a:cubicBezTo>
                      <a:pt x="415218" y="105189"/>
                      <a:pt x="419224" y="101191"/>
                      <a:pt x="425367" y="101191"/>
                    </a:cubicBezTo>
                    <a:close/>
                    <a:moveTo>
                      <a:pt x="101297" y="91029"/>
                    </a:moveTo>
                    <a:cubicBezTo>
                      <a:pt x="107337" y="91029"/>
                      <a:pt x="111423" y="95028"/>
                      <a:pt x="111423" y="101159"/>
                    </a:cubicBezTo>
                    <a:lnTo>
                      <a:pt x="111423" y="262887"/>
                    </a:lnTo>
                    <a:cubicBezTo>
                      <a:pt x="111423" y="268929"/>
                      <a:pt x="107337" y="273017"/>
                      <a:pt x="101297" y="273017"/>
                    </a:cubicBezTo>
                    <a:cubicBezTo>
                      <a:pt x="95257" y="273017"/>
                      <a:pt x="91171" y="268929"/>
                      <a:pt x="91171" y="262887"/>
                    </a:cubicBezTo>
                    <a:lnTo>
                      <a:pt x="91171" y="101159"/>
                    </a:lnTo>
                    <a:cubicBezTo>
                      <a:pt x="91171" y="95028"/>
                      <a:pt x="95257" y="91029"/>
                      <a:pt x="101297" y="91029"/>
                    </a:cubicBezTo>
                    <a:close/>
                    <a:moveTo>
                      <a:pt x="70848" y="20177"/>
                    </a:moveTo>
                    <a:cubicBezTo>
                      <a:pt x="64796" y="20177"/>
                      <a:pt x="60791" y="24265"/>
                      <a:pt x="60791" y="30309"/>
                    </a:cubicBezTo>
                    <a:lnTo>
                      <a:pt x="60791" y="343802"/>
                    </a:lnTo>
                    <a:lnTo>
                      <a:pt x="222780" y="343802"/>
                    </a:lnTo>
                    <a:cubicBezTo>
                      <a:pt x="228833" y="343802"/>
                      <a:pt x="232927" y="347890"/>
                      <a:pt x="232927" y="353935"/>
                    </a:cubicBezTo>
                    <a:lnTo>
                      <a:pt x="232927" y="364067"/>
                    </a:lnTo>
                    <a:lnTo>
                      <a:pt x="374712" y="364067"/>
                    </a:lnTo>
                    <a:lnTo>
                      <a:pt x="374712" y="353935"/>
                    </a:lnTo>
                    <a:cubicBezTo>
                      <a:pt x="374712" y="347890"/>
                      <a:pt x="378717"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0"/>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0"/>
                      <a:pt x="4094" y="343802"/>
                      <a:pt x="10147" y="343802"/>
                    </a:cubicBezTo>
                    <a:lnTo>
                      <a:pt x="40497" y="343802"/>
                    </a:lnTo>
                    <a:lnTo>
                      <a:pt x="40497" y="30309"/>
                    </a:lnTo>
                    <a:cubicBezTo>
                      <a:pt x="40497" y="13155"/>
                      <a:pt x="53670" y="0"/>
                      <a:pt x="70848" y="0"/>
                    </a:cubicBezTo>
                    <a:close/>
                  </a:path>
                </a:pathLst>
              </a:custGeom>
              <a:solidFill>
                <a:schemeClr val="bg1"/>
              </a:solidFill>
              <a:ln>
                <a:noFill/>
              </a:ln>
            </p:spPr>
            <p:txBody>
              <a:bodyPr anchor="ctr">
                <a:scene3d>
                  <a:camera prst="orthographicFront"/>
                  <a:lightRig rig="threePt" dir="t"/>
                </a:scene3d>
                <a:sp3d contourW="12700"/>
              </a:bodyPr>
              <a:lstStyle/>
              <a:p>
                <a:pPr algn="ctr"/>
                <a:endParaRPr>
                  <a:latin typeface="Century Gothic" panose="020B0502020202020204" pitchFamily="34" charset="0"/>
                </a:endParaRPr>
              </a:p>
            </p:txBody>
          </p:sp>
        </p:grpSp>
        <p:grpSp>
          <p:nvGrpSpPr>
            <p:cNvPr id="41" name="ïṡḷiḓe"/>
            <p:cNvGrpSpPr/>
            <p:nvPr/>
          </p:nvGrpSpPr>
          <p:grpSpPr>
            <a:xfrm>
              <a:off x="6835836" y="2348880"/>
              <a:ext cx="571222" cy="571221"/>
              <a:chOff x="2406923" y="2845390"/>
              <a:chExt cx="571222" cy="571221"/>
            </a:xfrm>
          </p:grpSpPr>
          <p:sp>
            <p:nvSpPr>
              <p:cNvPr id="42" name="íṧḷíḍê"/>
              <p:cNvSpPr/>
              <p:nvPr/>
            </p:nvSpPr>
            <p:spPr>
              <a:xfrm>
                <a:off x="2406923" y="2845390"/>
                <a:ext cx="571222" cy="571221"/>
              </a:xfrm>
              <a:prstGeom prst="ellipse">
                <a:avLst/>
              </a:prstGeom>
              <a:solidFill>
                <a:schemeClr val="accent3"/>
              </a:solidFill>
              <a:ln w="38100">
                <a:solidFill>
                  <a:schemeClr val="bg1"/>
                </a:solidFill>
              </a:ln>
            </p:spPr>
            <p:style>
              <a:lnRef idx="2">
                <a:schemeClr val="dk1"/>
              </a:lnRef>
              <a:fillRef idx="1">
                <a:schemeClr val="lt1"/>
              </a:fillRef>
              <a:effectRef idx="0">
                <a:schemeClr val="dk1"/>
              </a:effectRef>
              <a:fontRef idx="minor">
                <a:schemeClr val="dk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3" name="iṡľîḑè"/>
              <p:cNvSpPr>
                <a:spLocks noChangeAspect="1"/>
              </p:cNvSpPr>
              <p:nvPr/>
            </p:nvSpPr>
            <p:spPr bwMode="auto">
              <a:xfrm>
                <a:off x="2540113" y="3026990"/>
                <a:ext cx="304842" cy="208018"/>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263288 w 607639"/>
                  <a:gd name="connsiteY14" fmla="*/ 252811 h 414642"/>
                  <a:gd name="connsiteX15" fmla="*/ 243084 w 607639"/>
                  <a:gd name="connsiteY15" fmla="*/ 273078 h 414642"/>
                  <a:gd name="connsiteX16" fmla="*/ 263288 w 607639"/>
                  <a:gd name="connsiteY16" fmla="*/ 293255 h 414642"/>
                  <a:gd name="connsiteX17" fmla="*/ 283580 w 607639"/>
                  <a:gd name="connsiteY17" fmla="*/ 273078 h 414642"/>
                  <a:gd name="connsiteX18" fmla="*/ 278685 w 607639"/>
                  <a:gd name="connsiteY18" fmla="*/ 260011 h 414642"/>
                  <a:gd name="connsiteX19" fmla="*/ 277528 w 607639"/>
                  <a:gd name="connsiteY19" fmla="*/ 258944 h 414642"/>
                  <a:gd name="connsiteX20" fmla="*/ 276549 w 607639"/>
                  <a:gd name="connsiteY20" fmla="*/ 257789 h 414642"/>
                  <a:gd name="connsiteX21" fmla="*/ 263288 w 607639"/>
                  <a:gd name="connsiteY21" fmla="*/ 252811 h 414642"/>
                  <a:gd name="connsiteX22" fmla="*/ 121505 w 607639"/>
                  <a:gd name="connsiteY22" fmla="*/ 252811 h 414642"/>
                  <a:gd name="connsiteX23" fmla="*/ 101302 w 607639"/>
                  <a:gd name="connsiteY23" fmla="*/ 273078 h 414642"/>
                  <a:gd name="connsiteX24" fmla="*/ 121505 w 607639"/>
                  <a:gd name="connsiteY24" fmla="*/ 293255 h 414642"/>
                  <a:gd name="connsiteX25" fmla="*/ 141798 w 607639"/>
                  <a:gd name="connsiteY25" fmla="*/ 273078 h 414642"/>
                  <a:gd name="connsiteX26" fmla="*/ 121505 w 607639"/>
                  <a:gd name="connsiteY26" fmla="*/ 252811 h 414642"/>
                  <a:gd name="connsiteX27" fmla="*/ 486063 w 607639"/>
                  <a:gd name="connsiteY27" fmla="*/ 232633 h 414642"/>
                  <a:gd name="connsiteX28" fmla="*/ 465859 w 607639"/>
                  <a:gd name="connsiteY28" fmla="*/ 252811 h 414642"/>
                  <a:gd name="connsiteX29" fmla="*/ 486063 w 607639"/>
                  <a:gd name="connsiteY29" fmla="*/ 273078 h 414642"/>
                  <a:gd name="connsiteX30" fmla="*/ 506355 w 607639"/>
                  <a:gd name="connsiteY30" fmla="*/ 252811 h 414642"/>
                  <a:gd name="connsiteX31" fmla="*/ 486063 w 607639"/>
                  <a:gd name="connsiteY31" fmla="*/ 232633 h 414642"/>
                  <a:gd name="connsiteX32" fmla="*/ 192441 w 607639"/>
                  <a:gd name="connsiteY32" fmla="*/ 182056 h 414642"/>
                  <a:gd name="connsiteX33" fmla="*/ 172148 w 607639"/>
                  <a:gd name="connsiteY33" fmla="*/ 202233 h 414642"/>
                  <a:gd name="connsiteX34" fmla="*/ 192441 w 607639"/>
                  <a:gd name="connsiteY34" fmla="*/ 222500 h 414642"/>
                  <a:gd name="connsiteX35" fmla="*/ 212645 w 607639"/>
                  <a:gd name="connsiteY35" fmla="*/ 202233 h 414642"/>
                  <a:gd name="connsiteX36" fmla="*/ 192441 w 607639"/>
                  <a:gd name="connsiteY36" fmla="*/ 182056 h 414642"/>
                  <a:gd name="connsiteX37" fmla="*/ 394923 w 607639"/>
                  <a:gd name="connsiteY37" fmla="*/ 131478 h 414642"/>
                  <a:gd name="connsiteX38" fmla="*/ 374720 w 607639"/>
                  <a:gd name="connsiteY38" fmla="*/ 151744 h 414642"/>
                  <a:gd name="connsiteX39" fmla="*/ 394923 w 607639"/>
                  <a:gd name="connsiteY39" fmla="*/ 171922 h 414642"/>
                  <a:gd name="connsiteX40" fmla="*/ 415216 w 607639"/>
                  <a:gd name="connsiteY40" fmla="*/ 151744 h 414642"/>
                  <a:gd name="connsiteX41" fmla="*/ 394923 w 607639"/>
                  <a:gd name="connsiteY41" fmla="*/ 131478 h 414642"/>
                  <a:gd name="connsiteX42" fmla="*/ 394923 w 607639"/>
                  <a:gd name="connsiteY42" fmla="*/ 111211 h 414642"/>
                  <a:gd name="connsiteX43" fmla="*/ 435420 w 607639"/>
                  <a:gd name="connsiteY43" fmla="*/ 151744 h 414642"/>
                  <a:gd name="connsiteX44" fmla="*/ 433106 w 607639"/>
                  <a:gd name="connsiteY44" fmla="*/ 165344 h 414642"/>
                  <a:gd name="connsiteX45" fmla="*/ 472979 w 607639"/>
                  <a:gd name="connsiteY45" fmla="*/ 214589 h 414642"/>
                  <a:gd name="connsiteX46" fmla="*/ 486063 w 607639"/>
                  <a:gd name="connsiteY46" fmla="*/ 212367 h 414642"/>
                  <a:gd name="connsiteX47" fmla="*/ 526559 w 607639"/>
                  <a:gd name="connsiteY47" fmla="*/ 252811 h 414642"/>
                  <a:gd name="connsiteX48" fmla="*/ 486063 w 607639"/>
                  <a:gd name="connsiteY48" fmla="*/ 293255 h 414642"/>
                  <a:gd name="connsiteX49" fmla="*/ 445566 w 607639"/>
                  <a:gd name="connsiteY49" fmla="*/ 252811 h 414642"/>
                  <a:gd name="connsiteX50" fmla="*/ 456157 w 607639"/>
                  <a:gd name="connsiteY50" fmla="*/ 225700 h 414642"/>
                  <a:gd name="connsiteX51" fmla="*/ 421090 w 607639"/>
                  <a:gd name="connsiteY51" fmla="*/ 182500 h 414642"/>
                  <a:gd name="connsiteX52" fmla="*/ 394923 w 607639"/>
                  <a:gd name="connsiteY52" fmla="*/ 192189 h 414642"/>
                  <a:gd name="connsiteX53" fmla="*/ 368489 w 607639"/>
                  <a:gd name="connsiteY53" fmla="*/ 182233 h 414642"/>
                  <a:gd name="connsiteX54" fmla="*/ 298088 w 607639"/>
                  <a:gd name="connsiteY54" fmla="*/ 252455 h 414642"/>
                  <a:gd name="connsiteX55" fmla="*/ 303784 w 607639"/>
                  <a:gd name="connsiteY55" fmla="*/ 273078 h 414642"/>
                  <a:gd name="connsiteX56" fmla="*/ 263288 w 607639"/>
                  <a:gd name="connsiteY56" fmla="*/ 313522 h 414642"/>
                  <a:gd name="connsiteX57" fmla="*/ 222791 w 607639"/>
                  <a:gd name="connsiteY57" fmla="*/ 273078 h 414642"/>
                  <a:gd name="connsiteX58" fmla="*/ 232759 w 607639"/>
                  <a:gd name="connsiteY58" fmla="*/ 246589 h 414642"/>
                  <a:gd name="connsiteX59" fmla="*/ 218964 w 607639"/>
                  <a:gd name="connsiteY59" fmla="*/ 232811 h 414642"/>
                  <a:gd name="connsiteX60" fmla="*/ 192441 w 607639"/>
                  <a:gd name="connsiteY60" fmla="*/ 242767 h 414642"/>
                  <a:gd name="connsiteX61" fmla="*/ 165918 w 607639"/>
                  <a:gd name="connsiteY61" fmla="*/ 232811 h 414642"/>
                  <a:gd name="connsiteX62" fmla="*/ 152123 w 607639"/>
                  <a:gd name="connsiteY62" fmla="*/ 246589 h 414642"/>
                  <a:gd name="connsiteX63" fmla="*/ 162002 w 607639"/>
                  <a:gd name="connsiteY63" fmla="*/ 273078 h 414642"/>
                  <a:gd name="connsiteX64" fmla="*/ 121505 w 607639"/>
                  <a:gd name="connsiteY64" fmla="*/ 313522 h 414642"/>
                  <a:gd name="connsiteX65" fmla="*/ 81009 w 607639"/>
                  <a:gd name="connsiteY65" fmla="*/ 273078 h 414642"/>
                  <a:gd name="connsiteX66" fmla="*/ 121505 w 607639"/>
                  <a:gd name="connsiteY66" fmla="*/ 232633 h 414642"/>
                  <a:gd name="connsiteX67" fmla="*/ 136013 w 607639"/>
                  <a:gd name="connsiteY67" fmla="*/ 235300 h 414642"/>
                  <a:gd name="connsiteX68" fmla="*/ 154615 w 607639"/>
                  <a:gd name="connsiteY68" fmla="*/ 216722 h 414642"/>
                  <a:gd name="connsiteX69" fmla="*/ 151945 w 607639"/>
                  <a:gd name="connsiteY69" fmla="*/ 202233 h 414642"/>
                  <a:gd name="connsiteX70" fmla="*/ 192441 w 607639"/>
                  <a:gd name="connsiteY70" fmla="*/ 161789 h 414642"/>
                  <a:gd name="connsiteX71" fmla="*/ 232937 w 607639"/>
                  <a:gd name="connsiteY71" fmla="*/ 202233 h 414642"/>
                  <a:gd name="connsiteX72" fmla="*/ 230534 w 607639"/>
                  <a:gd name="connsiteY72" fmla="*/ 216011 h 414642"/>
                  <a:gd name="connsiteX73" fmla="*/ 249492 w 607639"/>
                  <a:gd name="connsiteY73" fmla="*/ 235033 h 414642"/>
                  <a:gd name="connsiteX74" fmla="*/ 263288 w 607639"/>
                  <a:gd name="connsiteY74" fmla="*/ 232633 h 414642"/>
                  <a:gd name="connsiteX75" fmla="*/ 283936 w 607639"/>
                  <a:gd name="connsiteY75" fmla="*/ 238322 h 414642"/>
                  <a:gd name="connsiteX76" fmla="*/ 356830 w 607639"/>
                  <a:gd name="connsiteY76" fmla="*/ 165433 h 414642"/>
                  <a:gd name="connsiteX77" fmla="*/ 354427 w 607639"/>
                  <a:gd name="connsiteY77" fmla="*/ 151744 h 414642"/>
                  <a:gd name="connsiteX78" fmla="*/ 394923 w 607639"/>
                  <a:gd name="connsiteY78" fmla="*/ 111211 h 414642"/>
                  <a:gd name="connsiteX79" fmla="*/ 324090 w 607639"/>
                  <a:gd name="connsiteY79" fmla="*/ 80938 h 414642"/>
                  <a:gd name="connsiteX80" fmla="*/ 334234 w 607639"/>
                  <a:gd name="connsiteY80" fmla="*/ 80938 h 414642"/>
                  <a:gd name="connsiteX81" fmla="*/ 344289 w 607639"/>
                  <a:gd name="connsiteY81" fmla="*/ 91064 h 414642"/>
                  <a:gd name="connsiteX82" fmla="*/ 334234 w 607639"/>
                  <a:gd name="connsiteY82" fmla="*/ 101190 h 414642"/>
                  <a:gd name="connsiteX83" fmla="*/ 324090 w 607639"/>
                  <a:gd name="connsiteY83" fmla="*/ 101190 h 414642"/>
                  <a:gd name="connsiteX84" fmla="*/ 313946 w 607639"/>
                  <a:gd name="connsiteY84" fmla="*/ 91064 h 414642"/>
                  <a:gd name="connsiteX85" fmla="*/ 324090 w 607639"/>
                  <a:gd name="connsiteY85" fmla="*/ 80938 h 414642"/>
                  <a:gd name="connsiteX86" fmla="*/ 192417 w 607639"/>
                  <a:gd name="connsiteY86" fmla="*/ 80938 h 414642"/>
                  <a:gd name="connsiteX87" fmla="*/ 283548 w 607639"/>
                  <a:gd name="connsiteY87" fmla="*/ 80938 h 414642"/>
                  <a:gd name="connsiteX88" fmla="*/ 293694 w 607639"/>
                  <a:gd name="connsiteY88" fmla="*/ 91064 h 414642"/>
                  <a:gd name="connsiteX89" fmla="*/ 283548 w 607639"/>
                  <a:gd name="connsiteY89" fmla="*/ 101190 h 414642"/>
                  <a:gd name="connsiteX90" fmla="*/ 192417 w 607639"/>
                  <a:gd name="connsiteY90" fmla="*/ 101190 h 414642"/>
                  <a:gd name="connsiteX91" fmla="*/ 182271 w 607639"/>
                  <a:gd name="connsiteY91" fmla="*/ 91064 h 414642"/>
                  <a:gd name="connsiteX92" fmla="*/ 192417 w 607639"/>
                  <a:gd name="connsiteY92" fmla="*/ 80938 h 414642"/>
                  <a:gd name="connsiteX93" fmla="*/ 91157 w 607639"/>
                  <a:gd name="connsiteY93" fmla="*/ 80938 h 414642"/>
                  <a:gd name="connsiteX94" fmla="*/ 151959 w 607639"/>
                  <a:gd name="connsiteY94" fmla="*/ 80938 h 414642"/>
                  <a:gd name="connsiteX95" fmla="*/ 162018 w 607639"/>
                  <a:gd name="connsiteY95" fmla="*/ 91064 h 414642"/>
                  <a:gd name="connsiteX96" fmla="*/ 151959 w 607639"/>
                  <a:gd name="connsiteY96" fmla="*/ 101190 h 414642"/>
                  <a:gd name="connsiteX97" fmla="*/ 91157 w 607639"/>
                  <a:gd name="connsiteY97" fmla="*/ 101190 h 414642"/>
                  <a:gd name="connsiteX98" fmla="*/ 81009 w 607639"/>
                  <a:gd name="connsiteY98" fmla="*/ 91064 h 414642"/>
                  <a:gd name="connsiteX99" fmla="*/ 91157 w 607639"/>
                  <a:gd name="connsiteY99" fmla="*/ 80938 h 414642"/>
                  <a:gd name="connsiteX100" fmla="*/ 243084 w 607639"/>
                  <a:gd name="connsiteY100" fmla="*/ 40505 h 414642"/>
                  <a:gd name="connsiteX101" fmla="*/ 334231 w 607639"/>
                  <a:gd name="connsiteY101" fmla="*/ 40505 h 414642"/>
                  <a:gd name="connsiteX102" fmla="*/ 344289 w 607639"/>
                  <a:gd name="connsiteY102" fmla="*/ 50631 h 414642"/>
                  <a:gd name="connsiteX103" fmla="*/ 334231 w 607639"/>
                  <a:gd name="connsiteY103" fmla="*/ 60757 h 414642"/>
                  <a:gd name="connsiteX104" fmla="*/ 243084 w 607639"/>
                  <a:gd name="connsiteY104" fmla="*/ 60757 h 414642"/>
                  <a:gd name="connsiteX105" fmla="*/ 232937 w 607639"/>
                  <a:gd name="connsiteY105" fmla="*/ 50631 h 414642"/>
                  <a:gd name="connsiteX106" fmla="*/ 243084 w 607639"/>
                  <a:gd name="connsiteY106" fmla="*/ 40505 h 414642"/>
                  <a:gd name="connsiteX107" fmla="*/ 91153 w 607639"/>
                  <a:gd name="connsiteY107" fmla="*/ 40505 h 414642"/>
                  <a:gd name="connsiteX108" fmla="*/ 202559 w 607639"/>
                  <a:gd name="connsiteY108" fmla="*/ 40505 h 414642"/>
                  <a:gd name="connsiteX109" fmla="*/ 212614 w 607639"/>
                  <a:gd name="connsiteY109" fmla="*/ 50631 h 414642"/>
                  <a:gd name="connsiteX110" fmla="*/ 202559 w 607639"/>
                  <a:gd name="connsiteY110" fmla="*/ 60757 h 414642"/>
                  <a:gd name="connsiteX111" fmla="*/ 91153 w 607639"/>
                  <a:gd name="connsiteY111" fmla="*/ 60757 h 414642"/>
                  <a:gd name="connsiteX112" fmla="*/ 81009 w 607639"/>
                  <a:gd name="connsiteY112" fmla="*/ 50631 h 414642"/>
                  <a:gd name="connsiteX113" fmla="*/ 91153 w 607639"/>
                  <a:gd name="connsiteY113" fmla="*/ 40505 h 414642"/>
                  <a:gd name="connsiteX114" fmla="*/ 70848 w 607639"/>
                  <a:gd name="connsiteY114" fmla="*/ 20176 h 414642"/>
                  <a:gd name="connsiteX115" fmla="*/ 60791 w 607639"/>
                  <a:gd name="connsiteY115" fmla="*/ 30309 h 414642"/>
                  <a:gd name="connsiteX116" fmla="*/ 60791 w 607639"/>
                  <a:gd name="connsiteY116" fmla="*/ 343802 h 414642"/>
                  <a:gd name="connsiteX117" fmla="*/ 222780 w 607639"/>
                  <a:gd name="connsiteY117" fmla="*/ 343802 h 414642"/>
                  <a:gd name="connsiteX118" fmla="*/ 232927 w 607639"/>
                  <a:gd name="connsiteY118" fmla="*/ 353935 h 414642"/>
                  <a:gd name="connsiteX119" fmla="*/ 232927 w 607639"/>
                  <a:gd name="connsiteY119" fmla="*/ 364067 h 414642"/>
                  <a:gd name="connsiteX120" fmla="*/ 374712 w 607639"/>
                  <a:gd name="connsiteY120" fmla="*/ 364067 h 414642"/>
                  <a:gd name="connsiteX121" fmla="*/ 374712 w 607639"/>
                  <a:gd name="connsiteY121" fmla="*/ 353935 h 414642"/>
                  <a:gd name="connsiteX122" fmla="*/ 384859 w 607639"/>
                  <a:gd name="connsiteY122" fmla="*/ 343802 h 414642"/>
                  <a:gd name="connsiteX123" fmla="*/ 546848 w 607639"/>
                  <a:gd name="connsiteY123" fmla="*/ 343802 h 414642"/>
                  <a:gd name="connsiteX124" fmla="*/ 546848 w 607639"/>
                  <a:gd name="connsiteY124" fmla="*/ 30309 h 414642"/>
                  <a:gd name="connsiteX125" fmla="*/ 536702 w 607639"/>
                  <a:gd name="connsiteY125" fmla="*/ 20176 h 414642"/>
                  <a:gd name="connsiteX126" fmla="*/ 70848 w 607639"/>
                  <a:gd name="connsiteY126" fmla="*/ 0 h 414642"/>
                  <a:gd name="connsiteX127" fmla="*/ 536702 w 607639"/>
                  <a:gd name="connsiteY127" fmla="*/ 0 h 414642"/>
                  <a:gd name="connsiteX128" fmla="*/ 567142 w 607639"/>
                  <a:gd name="connsiteY128" fmla="*/ 30309 h 414642"/>
                  <a:gd name="connsiteX129" fmla="*/ 567142 w 607639"/>
                  <a:gd name="connsiteY129" fmla="*/ 343802 h 414642"/>
                  <a:gd name="connsiteX130" fmla="*/ 597492 w 607639"/>
                  <a:gd name="connsiteY130" fmla="*/ 343802 h 414642"/>
                  <a:gd name="connsiteX131" fmla="*/ 607639 w 607639"/>
                  <a:gd name="connsiteY131" fmla="*/ 353935 h 414642"/>
                  <a:gd name="connsiteX132" fmla="*/ 607639 w 607639"/>
                  <a:gd name="connsiteY132" fmla="*/ 384244 h 414642"/>
                  <a:gd name="connsiteX133" fmla="*/ 577199 w 607639"/>
                  <a:gd name="connsiteY133" fmla="*/ 414642 h 414642"/>
                  <a:gd name="connsiteX134" fmla="*/ 30351 w 607639"/>
                  <a:gd name="connsiteY134" fmla="*/ 414642 h 414642"/>
                  <a:gd name="connsiteX135" fmla="*/ 0 w 607639"/>
                  <a:gd name="connsiteY135" fmla="*/ 384244 h 414642"/>
                  <a:gd name="connsiteX136" fmla="*/ 0 w 607639"/>
                  <a:gd name="connsiteY136" fmla="*/ 353935 h 414642"/>
                  <a:gd name="connsiteX137" fmla="*/ 10147 w 607639"/>
                  <a:gd name="connsiteY137" fmla="*/ 343802 h 414642"/>
                  <a:gd name="connsiteX138" fmla="*/ 40497 w 607639"/>
                  <a:gd name="connsiteY138" fmla="*/ 343802 h 414642"/>
                  <a:gd name="connsiteX139" fmla="*/ 40497 w 607639"/>
                  <a:gd name="connsiteY139" fmla="*/ 30309 h 414642"/>
                  <a:gd name="connsiteX140" fmla="*/ 70848 w 607639"/>
                  <a:gd name="connsiteY140"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263288" y="252811"/>
                    </a:moveTo>
                    <a:cubicBezTo>
                      <a:pt x="252162" y="252811"/>
                      <a:pt x="243084" y="261967"/>
                      <a:pt x="243084" y="273078"/>
                    </a:cubicBezTo>
                    <a:cubicBezTo>
                      <a:pt x="243084" y="284189"/>
                      <a:pt x="252162" y="293255"/>
                      <a:pt x="263288" y="293255"/>
                    </a:cubicBezTo>
                    <a:cubicBezTo>
                      <a:pt x="274413" y="293255"/>
                      <a:pt x="283580" y="284189"/>
                      <a:pt x="283580" y="273078"/>
                    </a:cubicBezTo>
                    <a:cubicBezTo>
                      <a:pt x="283580" y="268100"/>
                      <a:pt x="281711" y="263567"/>
                      <a:pt x="278685" y="260011"/>
                    </a:cubicBezTo>
                    <a:cubicBezTo>
                      <a:pt x="278329" y="259655"/>
                      <a:pt x="277884" y="259300"/>
                      <a:pt x="277528" y="258944"/>
                    </a:cubicBezTo>
                    <a:cubicBezTo>
                      <a:pt x="277172" y="258589"/>
                      <a:pt x="276816" y="258144"/>
                      <a:pt x="276549" y="257789"/>
                    </a:cubicBezTo>
                    <a:cubicBezTo>
                      <a:pt x="272989" y="254678"/>
                      <a:pt x="268361" y="252811"/>
                      <a:pt x="263288" y="252811"/>
                    </a:cubicBezTo>
                    <a:close/>
                    <a:moveTo>
                      <a:pt x="121505" y="252811"/>
                    </a:moveTo>
                    <a:cubicBezTo>
                      <a:pt x="110380" y="252811"/>
                      <a:pt x="101302" y="261967"/>
                      <a:pt x="101302" y="273078"/>
                    </a:cubicBezTo>
                    <a:cubicBezTo>
                      <a:pt x="101302" y="284189"/>
                      <a:pt x="110380" y="293255"/>
                      <a:pt x="121505" y="293255"/>
                    </a:cubicBezTo>
                    <a:cubicBezTo>
                      <a:pt x="132631" y="293255"/>
                      <a:pt x="141798" y="284189"/>
                      <a:pt x="141798" y="273078"/>
                    </a:cubicBezTo>
                    <a:cubicBezTo>
                      <a:pt x="141798" y="261967"/>
                      <a:pt x="132631" y="252811"/>
                      <a:pt x="121505" y="252811"/>
                    </a:cubicBezTo>
                    <a:close/>
                    <a:moveTo>
                      <a:pt x="486063" y="232633"/>
                    </a:moveTo>
                    <a:cubicBezTo>
                      <a:pt x="474937" y="232633"/>
                      <a:pt x="465859" y="241700"/>
                      <a:pt x="465859" y="252811"/>
                    </a:cubicBezTo>
                    <a:cubicBezTo>
                      <a:pt x="465859" y="263922"/>
                      <a:pt x="474937" y="273078"/>
                      <a:pt x="486063" y="273078"/>
                    </a:cubicBezTo>
                    <a:cubicBezTo>
                      <a:pt x="497188" y="273078"/>
                      <a:pt x="506355" y="263922"/>
                      <a:pt x="506355" y="252811"/>
                    </a:cubicBezTo>
                    <a:cubicBezTo>
                      <a:pt x="506355" y="241700"/>
                      <a:pt x="497188" y="232633"/>
                      <a:pt x="486063" y="232633"/>
                    </a:cubicBezTo>
                    <a:close/>
                    <a:moveTo>
                      <a:pt x="192441" y="182056"/>
                    </a:moveTo>
                    <a:cubicBezTo>
                      <a:pt x="181316" y="182056"/>
                      <a:pt x="172148" y="191122"/>
                      <a:pt x="172148" y="202233"/>
                    </a:cubicBezTo>
                    <a:cubicBezTo>
                      <a:pt x="172148" y="213433"/>
                      <a:pt x="181316" y="222500"/>
                      <a:pt x="192441" y="222500"/>
                    </a:cubicBezTo>
                    <a:cubicBezTo>
                      <a:pt x="203566" y="222500"/>
                      <a:pt x="212645" y="213433"/>
                      <a:pt x="212645" y="202233"/>
                    </a:cubicBezTo>
                    <a:cubicBezTo>
                      <a:pt x="212645" y="191122"/>
                      <a:pt x="203566" y="182056"/>
                      <a:pt x="192441" y="182056"/>
                    </a:cubicBezTo>
                    <a:close/>
                    <a:moveTo>
                      <a:pt x="394923" y="131478"/>
                    </a:moveTo>
                    <a:cubicBezTo>
                      <a:pt x="383798" y="131478"/>
                      <a:pt x="374720" y="140544"/>
                      <a:pt x="374720" y="151744"/>
                    </a:cubicBezTo>
                    <a:cubicBezTo>
                      <a:pt x="374720" y="162856"/>
                      <a:pt x="383798" y="171922"/>
                      <a:pt x="394923" y="171922"/>
                    </a:cubicBezTo>
                    <a:cubicBezTo>
                      <a:pt x="406049" y="171922"/>
                      <a:pt x="415216" y="162856"/>
                      <a:pt x="415216" y="151744"/>
                    </a:cubicBezTo>
                    <a:cubicBezTo>
                      <a:pt x="415216" y="140544"/>
                      <a:pt x="406049" y="131478"/>
                      <a:pt x="394923" y="131478"/>
                    </a:cubicBezTo>
                    <a:close/>
                    <a:moveTo>
                      <a:pt x="394923" y="111211"/>
                    </a:moveTo>
                    <a:cubicBezTo>
                      <a:pt x="417263" y="111211"/>
                      <a:pt x="435420" y="129433"/>
                      <a:pt x="435420" y="151744"/>
                    </a:cubicBezTo>
                    <a:cubicBezTo>
                      <a:pt x="435420" y="156456"/>
                      <a:pt x="434619" y="161078"/>
                      <a:pt x="433106" y="165344"/>
                    </a:cubicBezTo>
                    <a:lnTo>
                      <a:pt x="472979" y="214589"/>
                    </a:lnTo>
                    <a:cubicBezTo>
                      <a:pt x="477162" y="213167"/>
                      <a:pt x="481523" y="212367"/>
                      <a:pt x="486063" y="212367"/>
                    </a:cubicBezTo>
                    <a:cubicBezTo>
                      <a:pt x="508402" y="212367"/>
                      <a:pt x="526559" y="230589"/>
                      <a:pt x="526559" y="252811"/>
                    </a:cubicBezTo>
                    <a:cubicBezTo>
                      <a:pt x="526559" y="275122"/>
                      <a:pt x="508402" y="293255"/>
                      <a:pt x="486063" y="293255"/>
                    </a:cubicBezTo>
                    <a:cubicBezTo>
                      <a:pt x="463812" y="293255"/>
                      <a:pt x="445566" y="275122"/>
                      <a:pt x="445566" y="252811"/>
                    </a:cubicBezTo>
                    <a:cubicBezTo>
                      <a:pt x="445566" y="242411"/>
                      <a:pt x="449571" y="232900"/>
                      <a:pt x="456157" y="225700"/>
                    </a:cubicBezTo>
                    <a:lnTo>
                      <a:pt x="421090" y="182500"/>
                    </a:lnTo>
                    <a:cubicBezTo>
                      <a:pt x="414059" y="188544"/>
                      <a:pt x="404892" y="192189"/>
                      <a:pt x="394923" y="192189"/>
                    </a:cubicBezTo>
                    <a:cubicBezTo>
                      <a:pt x="384866" y="192189"/>
                      <a:pt x="375610" y="188367"/>
                      <a:pt x="368489" y="182233"/>
                    </a:cubicBezTo>
                    <a:lnTo>
                      <a:pt x="298088" y="252455"/>
                    </a:lnTo>
                    <a:cubicBezTo>
                      <a:pt x="301737" y="258500"/>
                      <a:pt x="303784" y="265522"/>
                      <a:pt x="303784" y="273078"/>
                    </a:cubicBezTo>
                    <a:cubicBezTo>
                      <a:pt x="303784" y="295300"/>
                      <a:pt x="285627" y="313522"/>
                      <a:pt x="263288" y="313522"/>
                    </a:cubicBezTo>
                    <a:cubicBezTo>
                      <a:pt x="241037" y="313522"/>
                      <a:pt x="222791" y="295300"/>
                      <a:pt x="222791" y="273078"/>
                    </a:cubicBezTo>
                    <a:cubicBezTo>
                      <a:pt x="222791" y="262944"/>
                      <a:pt x="226529" y="253700"/>
                      <a:pt x="232759" y="246589"/>
                    </a:cubicBezTo>
                    <a:lnTo>
                      <a:pt x="218964" y="232811"/>
                    </a:lnTo>
                    <a:cubicBezTo>
                      <a:pt x="211844" y="238944"/>
                      <a:pt x="202498" y="242767"/>
                      <a:pt x="192441" y="242767"/>
                    </a:cubicBezTo>
                    <a:cubicBezTo>
                      <a:pt x="182295" y="242767"/>
                      <a:pt x="173038" y="238944"/>
                      <a:pt x="165918" y="232811"/>
                    </a:cubicBezTo>
                    <a:lnTo>
                      <a:pt x="152123" y="246589"/>
                    </a:lnTo>
                    <a:cubicBezTo>
                      <a:pt x="158264" y="253700"/>
                      <a:pt x="162002" y="262944"/>
                      <a:pt x="162002" y="273078"/>
                    </a:cubicBezTo>
                    <a:cubicBezTo>
                      <a:pt x="162002" y="295300"/>
                      <a:pt x="143845" y="313522"/>
                      <a:pt x="121505" y="313522"/>
                    </a:cubicBezTo>
                    <a:cubicBezTo>
                      <a:pt x="99255" y="313522"/>
                      <a:pt x="81009" y="295300"/>
                      <a:pt x="81009" y="273078"/>
                    </a:cubicBezTo>
                    <a:cubicBezTo>
                      <a:pt x="81009" y="250856"/>
                      <a:pt x="99255" y="232633"/>
                      <a:pt x="121505" y="232633"/>
                    </a:cubicBezTo>
                    <a:cubicBezTo>
                      <a:pt x="126668" y="232633"/>
                      <a:pt x="131563" y="233611"/>
                      <a:pt x="136013" y="235300"/>
                    </a:cubicBezTo>
                    <a:lnTo>
                      <a:pt x="154615" y="216722"/>
                    </a:lnTo>
                    <a:cubicBezTo>
                      <a:pt x="152924" y="212278"/>
                      <a:pt x="151945" y="207389"/>
                      <a:pt x="151945" y="202233"/>
                    </a:cubicBezTo>
                    <a:cubicBezTo>
                      <a:pt x="151945" y="180011"/>
                      <a:pt x="170101" y="161789"/>
                      <a:pt x="192441" y="161789"/>
                    </a:cubicBezTo>
                    <a:cubicBezTo>
                      <a:pt x="214692" y="161789"/>
                      <a:pt x="232937" y="180011"/>
                      <a:pt x="232937" y="202233"/>
                    </a:cubicBezTo>
                    <a:cubicBezTo>
                      <a:pt x="232937" y="207122"/>
                      <a:pt x="232047" y="211744"/>
                      <a:pt x="230534" y="216011"/>
                    </a:cubicBezTo>
                    <a:lnTo>
                      <a:pt x="249492" y="235033"/>
                    </a:lnTo>
                    <a:cubicBezTo>
                      <a:pt x="253853" y="233433"/>
                      <a:pt x="258481" y="232633"/>
                      <a:pt x="263288" y="232633"/>
                    </a:cubicBezTo>
                    <a:cubicBezTo>
                      <a:pt x="270853" y="232633"/>
                      <a:pt x="277884" y="234678"/>
                      <a:pt x="283936" y="238322"/>
                    </a:cubicBezTo>
                    <a:lnTo>
                      <a:pt x="356830" y="165433"/>
                    </a:lnTo>
                    <a:cubicBezTo>
                      <a:pt x="355317" y="161167"/>
                      <a:pt x="354427" y="156544"/>
                      <a:pt x="354427" y="151744"/>
                    </a:cubicBezTo>
                    <a:cubicBezTo>
                      <a:pt x="354427" y="129433"/>
                      <a:pt x="372672" y="111211"/>
                      <a:pt x="394923" y="111211"/>
                    </a:cubicBezTo>
                    <a:close/>
                    <a:moveTo>
                      <a:pt x="324090" y="80938"/>
                    </a:moveTo>
                    <a:lnTo>
                      <a:pt x="334234" y="80938"/>
                    </a:lnTo>
                    <a:cubicBezTo>
                      <a:pt x="340285" y="80938"/>
                      <a:pt x="344289" y="85024"/>
                      <a:pt x="344289" y="91064"/>
                    </a:cubicBezTo>
                    <a:cubicBezTo>
                      <a:pt x="344289" y="97104"/>
                      <a:pt x="340285" y="101190"/>
                      <a:pt x="334234" y="101190"/>
                    </a:cubicBezTo>
                    <a:lnTo>
                      <a:pt x="324090" y="101190"/>
                    </a:lnTo>
                    <a:cubicBezTo>
                      <a:pt x="318039" y="101190"/>
                      <a:pt x="313946" y="97104"/>
                      <a:pt x="313946" y="91064"/>
                    </a:cubicBezTo>
                    <a:cubicBezTo>
                      <a:pt x="313946" y="85024"/>
                      <a:pt x="318039" y="80938"/>
                      <a:pt x="324090" y="80938"/>
                    </a:cubicBezTo>
                    <a:close/>
                    <a:moveTo>
                      <a:pt x="192417" y="80938"/>
                    </a:moveTo>
                    <a:lnTo>
                      <a:pt x="283548" y="80938"/>
                    </a:lnTo>
                    <a:cubicBezTo>
                      <a:pt x="289600" y="80938"/>
                      <a:pt x="293694" y="85024"/>
                      <a:pt x="293694" y="91064"/>
                    </a:cubicBezTo>
                    <a:cubicBezTo>
                      <a:pt x="293694" y="97104"/>
                      <a:pt x="289600" y="101190"/>
                      <a:pt x="283548" y="101190"/>
                    </a:cubicBezTo>
                    <a:lnTo>
                      <a:pt x="192417" y="101190"/>
                    </a:lnTo>
                    <a:cubicBezTo>
                      <a:pt x="186365" y="101190"/>
                      <a:pt x="182271" y="97104"/>
                      <a:pt x="182271" y="91064"/>
                    </a:cubicBezTo>
                    <a:cubicBezTo>
                      <a:pt x="182271" y="85024"/>
                      <a:pt x="186365" y="80938"/>
                      <a:pt x="192417" y="80938"/>
                    </a:cubicBezTo>
                    <a:close/>
                    <a:moveTo>
                      <a:pt x="91157" y="80938"/>
                    </a:moveTo>
                    <a:lnTo>
                      <a:pt x="151959" y="80938"/>
                    </a:lnTo>
                    <a:cubicBezTo>
                      <a:pt x="158012" y="80938"/>
                      <a:pt x="162018" y="85024"/>
                      <a:pt x="162018" y="91064"/>
                    </a:cubicBezTo>
                    <a:cubicBezTo>
                      <a:pt x="162018" y="97104"/>
                      <a:pt x="158012" y="101190"/>
                      <a:pt x="151959" y="101190"/>
                    </a:cubicBezTo>
                    <a:lnTo>
                      <a:pt x="91157" y="101190"/>
                    </a:lnTo>
                    <a:cubicBezTo>
                      <a:pt x="85104" y="101190"/>
                      <a:pt x="81009" y="97104"/>
                      <a:pt x="81009" y="91064"/>
                    </a:cubicBezTo>
                    <a:cubicBezTo>
                      <a:pt x="81009" y="85024"/>
                      <a:pt x="85104" y="80938"/>
                      <a:pt x="91157" y="80938"/>
                    </a:cubicBezTo>
                    <a:close/>
                    <a:moveTo>
                      <a:pt x="243084" y="40505"/>
                    </a:moveTo>
                    <a:lnTo>
                      <a:pt x="334231" y="40505"/>
                    </a:lnTo>
                    <a:cubicBezTo>
                      <a:pt x="340284" y="40505"/>
                      <a:pt x="344289" y="44591"/>
                      <a:pt x="344289" y="50631"/>
                    </a:cubicBezTo>
                    <a:cubicBezTo>
                      <a:pt x="344289" y="56671"/>
                      <a:pt x="340284" y="60757"/>
                      <a:pt x="334231" y="60757"/>
                    </a:cubicBezTo>
                    <a:lnTo>
                      <a:pt x="243084" y="60757"/>
                    </a:lnTo>
                    <a:cubicBezTo>
                      <a:pt x="236942" y="60757"/>
                      <a:pt x="232937" y="56671"/>
                      <a:pt x="232937" y="50631"/>
                    </a:cubicBezTo>
                    <a:cubicBezTo>
                      <a:pt x="232937" y="44591"/>
                      <a:pt x="236942" y="40505"/>
                      <a:pt x="243084" y="40505"/>
                    </a:cubicBezTo>
                    <a:close/>
                    <a:moveTo>
                      <a:pt x="91153" y="40505"/>
                    </a:moveTo>
                    <a:lnTo>
                      <a:pt x="202559" y="40505"/>
                    </a:lnTo>
                    <a:cubicBezTo>
                      <a:pt x="208610" y="40505"/>
                      <a:pt x="212614" y="44591"/>
                      <a:pt x="212614" y="50631"/>
                    </a:cubicBezTo>
                    <a:cubicBezTo>
                      <a:pt x="212614" y="56671"/>
                      <a:pt x="208610" y="60757"/>
                      <a:pt x="202559" y="60757"/>
                    </a:cubicBezTo>
                    <a:lnTo>
                      <a:pt x="91153" y="60757"/>
                    </a:lnTo>
                    <a:cubicBezTo>
                      <a:pt x="85102" y="60757"/>
                      <a:pt x="81009" y="56671"/>
                      <a:pt x="81009" y="50631"/>
                    </a:cubicBezTo>
                    <a:cubicBezTo>
                      <a:pt x="81009" y="44591"/>
                      <a:pt x="85102" y="40505"/>
                      <a:pt x="91153" y="40505"/>
                    </a:cubicBezTo>
                    <a:close/>
                    <a:moveTo>
                      <a:pt x="70848" y="20176"/>
                    </a:moveTo>
                    <a:cubicBezTo>
                      <a:pt x="64796" y="20176"/>
                      <a:pt x="60791" y="24265"/>
                      <a:pt x="60791" y="30309"/>
                    </a:cubicBezTo>
                    <a:lnTo>
                      <a:pt x="60791" y="343802"/>
                    </a:lnTo>
                    <a:lnTo>
                      <a:pt x="222780" y="343802"/>
                    </a:lnTo>
                    <a:cubicBezTo>
                      <a:pt x="228833" y="343802"/>
                      <a:pt x="232927" y="347891"/>
                      <a:pt x="232927" y="353935"/>
                    </a:cubicBezTo>
                    <a:lnTo>
                      <a:pt x="232927" y="364067"/>
                    </a:lnTo>
                    <a:lnTo>
                      <a:pt x="374712" y="364067"/>
                    </a:lnTo>
                    <a:lnTo>
                      <a:pt x="374712" y="353935"/>
                    </a:lnTo>
                    <a:cubicBezTo>
                      <a:pt x="374712" y="347891"/>
                      <a:pt x="378717" y="343802"/>
                      <a:pt x="384859" y="343802"/>
                    </a:cubicBezTo>
                    <a:lnTo>
                      <a:pt x="546848" y="343802"/>
                    </a:lnTo>
                    <a:lnTo>
                      <a:pt x="546848" y="30309"/>
                    </a:lnTo>
                    <a:cubicBezTo>
                      <a:pt x="546848" y="24265"/>
                      <a:pt x="542754" y="20176"/>
                      <a:pt x="536702" y="20176"/>
                    </a:cubicBezTo>
                    <a:close/>
                    <a:moveTo>
                      <a:pt x="70848" y="0"/>
                    </a:moveTo>
                    <a:lnTo>
                      <a:pt x="536702" y="0"/>
                    </a:lnTo>
                    <a:cubicBezTo>
                      <a:pt x="553969" y="0"/>
                      <a:pt x="567142" y="13155"/>
                      <a:pt x="567142" y="30309"/>
                    </a:cubicBezTo>
                    <a:lnTo>
                      <a:pt x="567142" y="343802"/>
                    </a:lnTo>
                    <a:lnTo>
                      <a:pt x="597492" y="343802"/>
                    </a:lnTo>
                    <a:cubicBezTo>
                      <a:pt x="603545" y="343802"/>
                      <a:pt x="607639" y="347891"/>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1"/>
                      <a:pt x="4094" y="343802"/>
                      <a:pt x="10147" y="343802"/>
                    </a:cubicBezTo>
                    <a:lnTo>
                      <a:pt x="40497" y="343802"/>
                    </a:lnTo>
                    <a:lnTo>
                      <a:pt x="40497" y="30309"/>
                    </a:lnTo>
                    <a:cubicBezTo>
                      <a:pt x="40497" y="13155"/>
                      <a:pt x="53670" y="0"/>
                      <a:pt x="70848" y="0"/>
                    </a:cubicBezTo>
                    <a:close/>
                  </a:path>
                </a:pathLst>
              </a:custGeom>
              <a:solidFill>
                <a:schemeClr val="bg1"/>
              </a:solidFill>
              <a:ln>
                <a:noFill/>
              </a:ln>
            </p:spPr>
            <p:txBody>
              <a:bodyPr anchor="ctr">
                <a:scene3d>
                  <a:camera prst="orthographicFront"/>
                  <a:lightRig rig="threePt" dir="t"/>
                </a:scene3d>
                <a:sp3d contourW="12700"/>
              </a:bodyPr>
              <a:lstStyle/>
              <a:p>
                <a:pPr algn="ctr"/>
                <a:endParaRPr>
                  <a:latin typeface="Century Gothic" panose="020B0502020202020204" pitchFamily="34" charset="0"/>
                </a:endParaRPr>
              </a:p>
            </p:txBody>
          </p:sp>
        </p:grpSp>
      </p:grpSp>
      <p:grpSp>
        <p:nvGrpSpPr>
          <p:cNvPr id="44" name="组合 43"/>
          <p:cNvGrpSpPr/>
          <p:nvPr/>
        </p:nvGrpSpPr>
        <p:grpSpPr>
          <a:xfrm>
            <a:off x="7438525" y="2246284"/>
            <a:ext cx="3575232" cy="1062407"/>
            <a:chOff x="1085274" y="2349127"/>
            <a:chExt cx="3575232" cy="1062407"/>
          </a:xfrm>
        </p:grpSpPr>
        <p:sp>
          <p:nvSpPr>
            <p:cNvPr id="45" name="文本框 44"/>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accent1"/>
                  </a:solidFill>
                  <a:latin typeface="Century Gothic" panose="020B0502020202020204" pitchFamily="34" charset="0"/>
                </a:rPr>
                <a:t>标题文字添加</a:t>
              </a:r>
              <a:endParaRPr lang="zh-CN" altLang="en-US" b="1" dirty="0">
                <a:solidFill>
                  <a:schemeClr val="accent1"/>
                </a:solidFill>
                <a:latin typeface="Century Gothic" panose="020B0502020202020204" pitchFamily="34" charset="0"/>
              </a:endParaRPr>
            </a:p>
          </p:txBody>
        </p:sp>
        <p:sp>
          <p:nvSpPr>
            <p:cNvPr id="46" name="文本框 45"/>
            <p:cNvSpPr txBox="1"/>
            <p:nvPr/>
          </p:nvSpPr>
          <p:spPr>
            <a:xfrm>
              <a:off x="1085274" y="2687681"/>
              <a:ext cx="3575232" cy="723853"/>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print the presentation 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47" name="组合 46"/>
          <p:cNvGrpSpPr/>
          <p:nvPr/>
        </p:nvGrpSpPr>
        <p:grpSpPr>
          <a:xfrm>
            <a:off x="7438525" y="4237478"/>
            <a:ext cx="3575232" cy="1062407"/>
            <a:chOff x="1085274" y="2349127"/>
            <a:chExt cx="3575232" cy="1062407"/>
          </a:xfrm>
        </p:grpSpPr>
        <p:sp>
          <p:nvSpPr>
            <p:cNvPr id="48" name="文本框 47"/>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accent1"/>
                  </a:solidFill>
                  <a:latin typeface="Century Gothic" panose="020B0502020202020204" pitchFamily="34" charset="0"/>
                </a:rPr>
                <a:t>标题文字添加</a:t>
              </a:r>
              <a:endParaRPr lang="zh-CN" altLang="en-US" b="1" dirty="0">
                <a:solidFill>
                  <a:schemeClr val="accent1"/>
                </a:solidFill>
                <a:latin typeface="Century Gothic" panose="020B0502020202020204" pitchFamily="34" charset="0"/>
              </a:endParaRPr>
            </a:p>
          </p:txBody>
        </p:sp>
        <p:sp>
          <p:nvSpPr>
            <p:cNvPr id="49" name="文本框 48"/>
            <p:cNvSpPr txBox="1"/>
            <p:nvPr/>
          </p:nvSpPr>
          <p:spPr>
            <a:xfrm>
              <a:off x="1085274" y="2687681"/>
              <a:ext cx="3575232" cy="723853"/>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print the presentation 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50" name="组合 49"/>
          <p:cNvGrpSpPr/>
          <p:nvPr/>
        </p:nvGrpSpPr>
        <p:grpSpPr>
          <a:xfrm>
            <a:off x="1178244" y="2246284"/>
            <a:ext cx="3575232" cy="1062407"/>
            <a:chOff x="1085274" y="2349127"/>
            <a:chExt cx="3575232" cy="1062407"/>
          </a:xfrm>
        </p:grpSpPr>
        <p:sp>
          <p:nvSpPr>
            <p:cNvPr id="51" name="文本框 50"/>
            <p:cNvSpPr txBox="1"/>
            <p:nvPr/>
          </p:nvSpPr>
          <p:spPr>
            <a:xfrm>
              <a:off x="2526725"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smtClean="0">
                  <a:solidFill>
                    <a:schemeClr val="accent1"/>
                  </a:solidFill>
                  <a:latin typeface="Century Gothic" panose="020B0502020202020204" pitchFamily="34" charset="0"/>
                </a:rPr>
                <a:t>标题文字添加</a:t>
              </a:r>
              <a:endParaRPr lang="zh-CN" altLang="en-US" b="1" dirty="0">
                <a:solidFill>
                  <a:schemeClr val="accent1"/>
                </a:solidFill>
                <a:latin typeface="Century Gothic" panose="020B0502020202020204" pitchFamily="34" charset="0"/>
              </a:endParaRPr>
            </a:p>
          </p:txBody>
        </p:sp>
        <p:sp>
          <p:nvSpPr>
            <p:cNvPr id="52" name="文本框 51"/>
            <p:cNvSpPr txBox="1"/>
            <p:nvPr/>
          </p:nvSpPr>
          <p:spPr>
            <a:xfrm>
              <a:off x="1085274" y="2687681"/>
              <a:ext cx="3575232" cy="72385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print the presentation 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53" name="组合 52"/>
          <p:cNvGrpSpPr/>
          <p:nvPr/>
        </p:nvGrpSpPr>
        <p:grpSpPr>
          <a:xfrm>
            <a:off x="1178244" y="4237478"/>
            <a:ext cx="3575232" cy="1062407"/>
            <a:chOff x="1085274" y="2349127"/>
            <a:chExt cx="3575232" cy="1062407"/>
          </a:xfrm>
        </p:grpSpPr>
        <p:sp>
          <p:nvSpPr>
            <p:cNvPr id="54" name="文本框 53"/>
            <p:cNvSpPr txBox="1"/>
            <p:nvPr/>
          </p:nvSpPr>
          <p:spPr>
            <a:xfrm>
              <a:off x="2526725"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smtClean="0">
                  <a:solidFill>
                    <a:schemeClr val="accent1"/>
                  </a:solidFill>
                  <a:latin typeface="Century Gothic" panose="020B0502020202020204" pitchFamily="34" charset="0"/>
                </a:rPr>
                <a:t>标题文字添加</a:t>
              </a:r>
              <a:endParaRPr lang="zh-CN" altLang="en-US" b="1" dirty="0">
                <a:solidFill>
                  <a:schemeClr val="accent1"/>
                </a:solidFill>
                <a:latin typeface="Century Gothic" panose="020B0502020202020204" pitchFamily="34" charset="0"/>
              </a:endParaRPr>
            </a:p>
          </p:txBody>
        </p:sp>
        <p:sp>
          <p:nvSpPr>
            <p:cNvPr id="55" name="文本框 54"/>
            <p:cNvSpPr txBox="1"/>
            <p:nvPr/>
          </p:nvSpPr>
          <p:spPr>
            <a:xfrm>
              <a:off x="1085274" y="2687681"/>
              <a:ext cx="3575232" cy="72385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print the presentation 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500" fill="hold"/>
                                        <p:tgtEl>
                                          <p:spTgt spid="50"/>
                                        </p:tgtEl>
                                        <p:attrNameLst>
                                          <p:attrName>ppt_x</p:attrName>
                                        </p:attrNameLst>
                                      </p:cBhvr>
                                      <p:tavLst>
                                        <p:tav tm="0">
                                          <p:val>
                                            <p:strVal val="0-#ppt_w/2"/>
                                          </p:val>
                                        </p:tav>
                                        <p:tav tm="100000">
                                          <p:val>
                                            <p:strVal val="#ppt_x"/>
                                          </p:val>
                                        </p:tav>
                                      </p:tavLst>
                                    </p:anim>
                                    <p:anim calcmode="lin" valueType="num">
                                      <p:cBhvr additive="base">
                                        <p:cTn id="14" dur="500" fill="hold"/>
                                        <p:tgtEl>
                                          <p:spTgt spid="5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500" fill="hold"/>
                                        <p:tgtEl>
                                          <p:spTgt spid="53"/>
                                        </p:tgtEl>
                                        <p:attrNameLst>
                                          <p:attrName>ppt_x</p:attrName>
                                        </p:attrNameLst>
                                      </p:cBhvr>
                                      <p:tavLst>
                                        <p:tav tm="0">
                                          <p:val>
                                            <p:strVal val="0-#ppt_w/2"/>
                                          </p:val>
                                        </p:tav>
                                        <p:tav tm="100000">
                                          <p:val>
                                            <p:strVal val="#ppt_x"/>
                                          </p:val>
                                        </p:tav>
                                      </p:tavLst>
                                    </p:anim>
                                    <p:anim calcmode="lin" valueType="num">
                                      <p:cBhvr additive="base">
                                        <p:cTn id="18" dur="500" fill="hold"/>
                                        <p:tgtEl>
                                          <p:spTgt spid="53"/>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1+#ppt_w/2"/>
                                          </p:val>
                                        </p:tav>
                                        <p:tav tm="100000">
                                          <p:val>
                                            <p:strVal val="#ppt_x"/>
                                          </p:val>
                                        </p:tav>
                                      </p:tavLst>
                                    </p:anim>
                                    <p:anim calcmode="lin" valueType="num">
                                      <p:cBhvr additive="base">
                                        <p:cTn id="22" dur="500" fill="hold"/>
                                        <p:tgtEl>
                                          <p:spTgt spid="44"/>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1+#ppt_w/2"/>
                                          </p:val>
                                        </p:tav>
                                        <p:tav tm="100000">
                                          <p:val>
                                            <p:strVal val="#ppt_x"/>
                                          </p:val>
                                        </p:tav>
                                      </p:tavLst>
                                    </p:anim>
                                    <p:anim calcmode="lin" valueType="num">
                                      <p:cBhvr additive="base">
                                        <p:cTn id="26"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46" name="文本框 45"/>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工作存在不足</a:t>
            </a:r>
          </a:p>
        </p:txBody>
      </p:sp>
      <p:sp>
        <p:nvSpPr>
          <p:cNvPr id="47" name="文本框 46"/>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grpSp>
        <p:nvGrpSpPr>
          <p:cNvPr id="2" name="c0848a39-9a4f-489a-bce4-087412db6c12" descr="OQAAAB+LCAAAAAAABACrVlIpqSxIVbJSCs5NLCpxyUxML0rM9SxJzVXSUfJMUbLKK83J0VFyysxLycxLdy/KLy0oVrKKjq0FALpUkis5AAAA" title="iSlide™ 版权声明  COPYRIGHT NOTICE"/>
          <p:cNvGrpSpPr>
            <a:grpSpLocks noChangeAspect="1"/>
          </p:cNvGrpSpPr>
          <p:nvPr>
            <p:custDataLst>
              <p:tags r:id="rId1"/>
            </p:custDataLst>
          </p:nvPr>
        </p:nvGrpSpPr>
        <p:grpSpPr>
          <a:xfrm>
            <a:off x="2350892" y="2168293"/>
            <a:ext cx="7517008" cy="3299028"/>
            <a:chOff x="1629609" y="1699340"/>
            <a:chExt cx="8959574" cy="3932133"/>
          </a:xfrm>
        </p:grpSpPr>
        <p:sp>
          <p:nvSpPr>
            <p:cNvPr id="26" name="îṣľîḋê"/>
            <p:cNvSpPr/>
            <p:nvPr/>
          </p:nvSpPr>
          <p:spPr>
            <a:xfrm>
              <a:off x="2135560" y="1699340"/>
              <a:ext cx="7920880" cy="2233716"/>
            </a:xfrm>
            <a:prstGeom prst="rect">
              <a:avLst/>
            </a:prstGeom>
            <a:noFill/>
            <a:ln>
              <a:solidFill>
                <a:schemeClr val="tx1">
                  <a:lumMod val="20000"/>
                  <a:lumOff val="8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iṩliḑe"/>
            <p:cNvSpPr/>
            <p:nvPr/>
          </p:nvSpPr>
          <p:spPr>
            <a:xfrm rot="2700000">
              <a:off x="1629609" y="3839542"/>
              <a:ext cx="987412" cy="987412"/>
            </a:xfrm>
            <a:prstGeom prst="halfFrame">
              <a:avLst>
                <a:gd name="adj1" fmla="val 13900"/>
                <a:gd name="adj2" fmla="val 13902"/>
              </a:avLst>
            </a:prstGeom>
            <a:solidFill>
              <a:schemeClr val="tx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ïśļíďè"/>
            <p:cNvSpPr/>
            <p:nvPr/>
          </p:nvSpPr>
          <p:spPr>
            <a:xfrm rot="2700000">
              <a:off x="9548187" y="3814042"/>
              <a:ext cx="1040996" cy="1040996"/>
            </a:xfrm>
            <a:prstGeom prst="halfFrame">
              <a:avLst>
                <a:gd name="adj1" fmla="val 13900"/>
                <a:gd name="adj2" fmla="val 13902"/>
              </a:avLst>
            </a:prstGeom>
            <a:solidFill>
              <a:schemeClr val="tx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iş1ïďê"/>
            <p:cNvSpPr/>
            <p:nvPr/>
          </p:nvSpPr>
          <p:spPr>
            <a:xfrm rot="2700000">
              <a:off x="4966373" y="3372219"/>
              <a:ext cx="2259254" cy="2259254"/>
            </a:xfrm>
            <a:prstGeom prst="halfFrame">
              <a:avLst>
                <a:gd name="adj1" fmla="val 13900"/>
                <a:gd name="adj2" fmla="val 13902"/>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iṣlïḑe"/>
            <p:cNvSpPr/>
            <p:nvPr/>
          </p:nvSpPr>
          <p:spPr>
            <a:xfrm>
              <a:off x="2096538" y="3897460"/>
              <a:ext cx="72008" cy="72008"/>
            </a:xfrm>
            <a:prstGeom prst="ellipse">
              <a:avLst/>
            </a:prstGeom>
            <a:solidFill>
              <a:schemeClr val="tx1">
                <a:lumMod val="60000"/>
                <a:lumOff val="40000"/>
              </a:schemeClr>
            </a:solid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iṩľiḍe"/>
            <p:cNvSpPr/>
            <p:nvPr/>
          </p:nvSpPr>
          <p:spPr>
            <a:xfrm>
              <a:off x="10020436" y="3897460"/>
              <a:ext cx="72008" cy="72008"/>
            </a:xfrm>
            <a:prstGeom prst="ellipse">
              <a:avLst/>
            </a:prstGeom>
            <a:solidFill>
              <a:schemeClr val="tx1">
                <a:lumMod val="60000"/>
                <a:lumOff val="40000"/>
              </a:schemeClr>
            </a:solid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îṡlîḓè"/>
            <p:cNvSpPr/>
            <p:nvPr/>
          </p:nvSpPr>
          <p:spPr>
            <a:xfrm rot="2700000">
              <a:off x="5855140" y="3531075"/>
              <a:ext cx="481720" cy="481720"/>
            </a:xfrm>
            <a:prstGeom prst="halfFrame">
              <a:avLst>
                <a:gd name="adj1" fmla="val 13900"/>
                <a:gd name="adj2" fmla="val 13902"/>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5" name="组合 34"/>
          <p:cNvGrpSpPr/>
          <p:nvPr/>
        </p:nvGrpSpPr>
        <p:grpSpPr>
          <a:xfrm>
            <a:off x="4471537" y="1726504"/>
            <a:ext cx="3253238" cy="851900"/>
            <a:chOff x="1246271" y="2349127"/>
            <a:chExt cx="3253238" cy="851900"/>
          </a:xfrm>
          <a:solidFill>
            <a:schemeClr val="bg1"/>
          </a:solidFill>
        </p:grpSpPr>
        <p:sp>
          <p:nvSpPr>
            <p:cNvPr id="48" name="文本框 47"/>
            <p:cNvSpPr txBox="1"/>
            <p:nvPr/>
          </p:nvSpPr>
          <p:spPr>
            <a:xfrm>
              <a:off x="1806000" y="2349127"/>
              <a:ext cx="2133781" cy="369332"/>
            </a:xfrm>
            <a:prstGeom prst="rect">
              <a:avLst/>
            </a:prstGeom>
            <a:grpFill/>
          </p:spPr>
          <p:txBody>
            <a:bodyPr wrap="square" rtlCol="0">
              <a:spAutoFit/>
              <a:scene3d>
                <a:camera prst="orthographicFront"/>
                <a:lightRig rig="threePt" dir="t"/>
              </a:scene3d>
              <a:sp3d contourW="12700"/>
            </a:bodyPr>
            <a:lstStyle/>
            <a:p>
              <a:pPr algn="ctr"/>
              <a:r>
                <a:rPr lang="zh-CN" altLang="en-US" b="1" dirty="0" smtClean="0">
                  <a:solidFill>
                    <a:schemeClr val="accent1"/>
                  </a:solidFill>
                  <a:latin typeface="Century Gothic" panose="020B0502020202020204" pitchFamily="34" charset="0"/>
                </a:rPr>
                <a:t>标题文字添加</a:t>
              </a:r>
              <a:endParaRPr lang="zh-CN" altLang="en-US" b="1" dirty="0">
                <a:solidFill>
                  <a:schemeClr val="accent1"/>
                </a:solidFill>
                <a:latin typeface="Century Gothic" panose="020B0502020202020204" pitchFamily="34" charset="0"/>
              </a:endParaRPr>
            </a:p>
          </p:txBody>
        </p:sp>
        <p:sp>
          <p:nvSpPr>
            <p:cNvPr id="49" name="文本框 48"/>
            <p:cNvSpPr txBox="1"/>
            <p:nvPr/>
          </p:nvSpPr>
          <p:spPr>
            <a:xfrm>
              <a:off x="1246271" y="2687681"/>
              <a:ext cx="3253238" cy="513346"/>
            </a:xfrm>
            <a:prstGeom prst="rect">
              <a:avLst/>
            </a:prstGeom>
            <a:grpFill/>
          </p:spPr>
          <p:txBody>
            <a:bodyPr wrap="square" rtlCol="0">
              <a:spAutoFit/>
              <a:scene3d>
                <a:camera prst="orthographicFront"/>
                <a:lightRig rig="threePt" dir="t"/>
              </a:scene3d>
              <a:sp3d contourW="12700"/>
            </a:bodyPr>
            <a:lstStyle/>
            <a:p>
              <a:pPr algn="ctr">
                <a:lnSpc>
                  <a:spcPct val="114000"/>
                </a:lnSpc>
              </a:pPr>
              <a:r>
                <a:rPr lang="en-US" altLang="zh-CN" sz="1200" dirty="0" smtClean="0">
                  <a:solidFill>
                    <a:schemeClr val="tx1">
                      <a:lumMod val="50000"/>
                      <a:lumOff val="50000"/>
                    </a:schemeClr>
                  </a:solidFill>
                  <a:latin typeface="Century Gothic" panose="020B0502020202020204" pitchFamily="34" charset="0"/>
                  <a:ea typeface="+mj-ea"/>
                </a:rPr>
                <a:t>print </a:t>
              </a:r>
              <a:r>
                <a:rPr lang="en-US" altLang="zh-CN" sz="1200" dirty="0">
                  <a:solidFill>
                    <a:schemeClr val="tx1">
                      <a:lumMod val="50000"/>
                      <a:lumOff val="50000"/>
                    </a:schemeClr>
                  </a:solidFill>
                  <a:latin typeface="Century Gothic" panose="020B0502020202020204" pitchFamily="34" charset="0"/>
                  <a:ea typeface="+mj-ea"/>
                </a:rPr>
                <a:t>the presentation 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50" name="组合 49"/>
          <p:cNvGrpSpPr/>
          <p:nvPr/>
        </p:nvGrpSpPr>
        <p:grpSpPr>
          <a:xfrm>
            <a:off x="1810457" y="4624188"/>
            <a:ext cx="1909300" cy="930878"/>
            <a:chOff x="1918240" y="2349127"/>
            <a:chExt cx="1909300" cy="930878"/>
          </a:xfrm>
        </p:grpSpPr>
        <p:sp>
          <p:nvSpPr>
            <p:cNvPr id="51" name="文本框 50"/>
            <p:cNvSpPr txBox="1"/>
            <p:nvPr/>
          </p:nvSpPr>
          <p:spPr>
            <a:xfrm>
              <a:off x="2037113" y="2349127"/>
              <a:ext cx="1671556"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accent1"/>
                  </a:solidFill>
                  <a:latin typeface="Century Gothic" panose="020B0502020202020204" pitchFamily="34" charset="0"/>
                </a:rPr>
                <a:t>标题文字添加</a:t>
              </a:r>
              <a:endParaRPr lang="zh-CN" altLang="en-US" sz="1400" b="1" dirty="0">
                <a:solidFill>
                  <a:schemeClr val="accent1"/>
                </a:solidFill>
                <a:latin typeface="Century Gothic" panose="020B0502020202020204" pitchFamily="34" charset="0"/>
              </a:endParaRPr>
            </a:p>
          </p:txBody>
        </p:sp>
        <p:sp>
          <p:nvSpPr>
            <p:cNvPr id="52" name="文本框 51"/>
            <p:cNvSpPr txBox="1"/>
            <p:nvPr/>
          </p:nvSpPr>
          <p:spPr>
            <a:xfrm>
              <a:off x="1918240" y="2635020"/>
              <a:ext cx="1909300"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smtClean="0">
                  <a:solidFill>
                    <a:schemeClr val="tx1">
                      <a:lumMod val="50000"/>
                      <a:lumOff val="50000"/>
                    </a:schemeClr>
                  </a:solidFill>
                  <a:latin typeface="Century Gothic" panose="020B0502020202020204" pitchFamily="34" charset="0"/>
                  <a:ea typeface="+mj-ea"/>
                </a:rPr>
                <a:t>print </a:t>
              </a:r>
              <a:r>
                <a:rPr lang="en-US" altLang="zh-CN" sz="1050" dirty="0">
                  <a:solidFill>
                    <a:schemeClr val="tx1">
                      <a:lumMod val="50000"/>
                      <a:lumOff val="50000"/>
                    </a:schemeClr>
                  </a:solidFill>
                  <a:latin typeface="Century Gothic" panose="020B0502020202020204" pitchFamily="34" charset="0"/>
                  <a:ea typeface="+mj-ea"/>
                </a:rPr>
                <a:t>the presentation and make it </a:t>
              </a:r>
              <a:r>
                <a:rPr lang="en-US" altLang="zh-CN" sz="1050" dirty="0" smtClean="0">
                  <a:solidFill>
                    <a:schemeClr val="tx1">
                      <a:lumMod val="50000"/>
                      <a:lumOff val="50000"/>
                    </a:schemeClr>
                  </a:solidFill>
                  <a:latin typeface="Century Gothic" panose="020B0502020202020204" pitchFamily="34" charset="0"/>
                  <a:ea typeface="+mj-ea"/>
                </a:rPr>
                <a:t>film </a:t>
              </a:r>
              <a:r>
                <a:rPr lang="en-US" altLang="zh-CN" sz="105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53" name="组合 52"/>
          <p:cNvGrpSpPr/>
          <p:nvPr/>
        </p:nvGrpSpPr>
        <p:grpSpPr>
          <a:xfrm>
            <a:off x="8466283" y="4624188"/>
            <a:ext cx="1909300" cy="930878"/>
            <a:chOff x="1918240" y="2349127"/>
            <a:chExt cx="1909300" cy="930878"/>
          </a:xfrm>
        </p:grpSpPr>
        <p:sp>
          <p:nvSpPr>
            <p:cNvPr id="54" name="文本框 53"/>
            <p:cNvSpPr txBox="1"/>
            <p:nvPr/>
          </p:nvSpPr>
          <p:spPr>
            <a:xfrm>
              <a:off x="2037113" y="2349127"/>
              <a:ext cx="1671556"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accent1"/>
                  </a:solidFill>
                  <a:latin typeface="Century Gothic" panose="020B0502020202020204" pitchFamily="34" charset="0"/>
                </a:rPr>
                <a:t>标题文字添加</a:t>
              </a:r>
              <a:endParaRPr lang="zh-CN" altLang="en-US" sz="1400" b="1" dirty="0">
                <a:solidFill>
                  <a:schemeClr val="accent1"/>
                </a:solidFill>
                <a:latin typeface="Century Gothic" panose="020B0502020202020204" pitchFamily="34" charset="0"/>
              </a:endParaRPr>
            </a:p>
          </p:txBody>
        </p:sp>
        <p:sp>
          <p:nvSpPr>
            <p:cNvPr id="55" name="文本框 54"/>
            <p:cNvSpPr txBox="1"/>
            <p:nvPr/>
          </p:nvSpPr>
          <p:spPr>
            <a:xfrm>
              <a:off x="1918240" y="2635020"/>
              <a:ext cx="1909300"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smtClean="0">
                  <a:solidFill>
                    <a:schemeClr val="tx1">
                      <a:lumMod val="50000"/>
                      <a:lumOff val="50000"/>
                    </a:schemeClr>
                  </a:solidFill>
                  <a:latin typeface="Century Gothic" panose="020B0502020202020204" pitchFamily="34" charset="0"/>
                  <a:ea typeface="+mj-ea"/>
                </a:rPr>
                <a:t>print </a:t>
              </a:r>
              <a:r>
                <a:rPr lang="en-US" altLang="zh-CN" sz="1050" dirty="0">
                  <a:solidFill>
                    <a:schemeClr val="tx1">
                      <a:lumMod val="50000"/>
                      <a:lumOff val="50000"/>
                    </a:schemeClr>
                  </a:solidFill>
                  <a:latin typeface="Century Gothic" panose="020B0502020202020204" pitchFamily="34" charset="0"/>
                  <a:ea typeface="+mj-ea"/>
                </a:rPr>
                <a:t>the presentation and make it </a:t>
              </a:r>
              <a:r>
                <a:rPr lang="en-US" altLang="zh-CN" sz="1050" dirty="0" smtClean="0">
                  <a:solidFill>
                    <a:schemeClr val="tx1">
                      <a:lumMod val="50000"/>
                      <a:lumOff val="50000"/>
                    </a:schemeClr>
                  </a:solidFill>
                  <a:latin typeface="Century Gothic" panose="020B0502020202020204" pitchFamily="34" charset="0"/>
                  <a:ea typeface="+mj-ea"/>
                </a:rPr>
                <a:t>film </a:t>
              </a:r>
              <a:r>
                <a:rPr lang="en-US" altLang="zh-CN" sz="105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56" name="组合 55"/>
          <p:cNvGrpSpPr/>
          <p:nvPr/>
        </p:nvGrpSpPr>
        <p:grpSpPr>
          <a:xfrm>
            <a:off x="5141350" y="4624188"/>
            <a:ext cx="1909300" cy="930878"/>
            <a:chOff x="1918240" y="2349127"/>
            <a:chExt cx="1909300" cy="930878"/>
          </a:xfrm>
        </p:grpSpPr>
        <p:sp>
          <p:nvSpPr>
            <p:cNvPr id="57" name="文本框 56"/>
            <p:cNvSpPr txBox="1"/>
            <p:nvPr/>
          </p:nvSpPr>
          <p:spPr>
            <a:xfrm>
              <a:off x="2037113" y="2349127"/>
              <a:ext cx="1671556"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accent1"/>
                  </a:solidFill>
                  <a:latin typeface="Century Gothic" panose="020B0502020202020204" pitchFamily="34" charset="0"/>
                </a:rPr>
                <a:t>标题文字添加</a:t>
              </a:r>
              <a:endParaRPr lang="zh-CN" altLang="en-US" sz="1400" b="1" dirty="0">
                <a:solidFill>
                  <a:schemeClr val="accent1"/>
                </a:solidFill>
                <a:latin typeface="Century Gothic" panose="020B0502020202020204" pitchFamily="34" charset="0"/>
              </a:endParaRPr>
            </a:p>
          </p:txBody>
        </p:sp>
        <p:sp>
          <p:nvSpPr>
            <p:cNvPr id="58" name="文本框 57"/>
            <p:cNvSpPr txBox="1"/>
            <p:nvPr/>
          </p:nvSpPr>
          <p:spPr>
            <a:xfrm>
              <a:off x="1918240" y="2635020"/>
              <a:ext cx="1909300"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smtClean="0">
                  <a:solidFill>
                    <a:schemeClr val="tx1">
                      <a:lumMod val="50000"/>
                      <a:lumOff val="50000"/>
                    </a:schemeClr>
                  </a:solidFill>
                  <a:latin typeface="Century Gothic" panose="020B0502020202020204" pitchFamily="34" charset="0"/>
                  <a:ea typeface="+mj-ea"/>
                </a:rPr>
                <a:t>print </a:t>
              </a:r>
              <a:r>
                <a:rPr lang="en-US" altLang="zh-CN" sz="1050" dirty="0">
                  <a:solidFill>
                    <a:schemeClr val="tx1">
                      <a:lumMod val="50000"/>
                      <a:lumOff val="50000"/>
                    </a:schemeClr>
                  </a:solidFill>
                  <a:latin typeface="Century Gothic" panose="020B0502020202020204" pitchFamily="34" charset="0"/>
                  <a:ea typeface="+mj-ea"/>
                </a:rPr>
                <a:t>the presentation and make it </a:t>
              </a:r>
              <a:r>
                <a:rPr lang="en-US" altLang="zh-CN" sz="1050" dirty="0" smtClean="0">
                  <a:solidFill>
                    <a:schemeClr val="tx1">
                      <a:lumMod val="50000"/>
                      <a:lumOff val="50000"/>
                    </a:schemeClr>
                  </a:solidFill>
                  <a:latin typeface="Century Gothic" panose="020B0502020202020204" pitchFamily="34" charset="0"/>
                  <a:ea typeface="+mj-ea"/>
                </a:rPr>
                <a:t>film </a:t>
              </a:r>
              <a:r>
                <a:rPr lang="en-US" altLang="zh-CN" sz="1050" dirty="0">
                  <a:solidFill>
                    <a:schemeClr val="tx1">
                      <a:lumMod val="50000"/>
                      <a:lumOff val="50000"/>
                    </a:schemeClr>
                  </a:solidFill>
                  <a:latin typeface="Century Gothic" panose="020B0502020202020204" pitchFamily="34" charset="0"/>
                  <a:ea typeface="+mj-ea"/>
                </a:rPr>
                <a:t>to be used in a wider field</a:t>
              </a: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Effect transition="in" filter="fade">
                                      <p:cBhvr>
                                        <p:cTn id="21" dur="500"/>
                                        <p:tgtEl>
                                          <p:spTgt spid="50"/>
                                        </p:tgtEl>
                                      </p:cBhvr>
                                    </p:animEffect>
                                  </p:childTnLst>
                                </p:cTn>
                              </p:par>
                              <p:par>
                                <p:cTn id="22" presetID="53" presetClass="entr" presetSubtype="16" fill="hold" nodeType="with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par>
                                <p:cTn id="27" presetID="53" presetClass="entr" presetSubtype="16" fill="hold" nodeType="with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alueBack"/>
          <p:cNvSpPr/>
          <p:nvPr/>
        </p:nvSpPr>
        <p:spPr bwMode="auto">
          <a:xfrm>
            <a:off x="1168401" y="1804035"/>
            <a:ext cx="9855200" cy="47332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sz="2400">
              <a:latin typeface="Century Gothic" panose="020B0502020202020204" pitchFamily="34" charset="0"/>
            </a:endParaRPr>
          </a:p>
        </p:txBody>
      </p:sp>
      <p:grpSp>
        <p:nvGrpSpPr>
          <p:cNvPr id="49" name="组合 48"/>
          <p:cNvGrpSpPr/>
          <p:nvPr/>
        </p:nvGrpSpPr>
        <p:grpSpPr>
          <a:xfrm>
            <a:off x="1219202" y="1918335"/>
            <a:ext cx="9776432" cy="3694616"/>
            <a:chOff x="1168402" y="1791335"/>
            <a:chExt cx="9776432" cy="3694616"/>
          </a:xfrm>
        </p:grpSpPr>
        <p:sp>
          <p:nvSpPr>
            <p:cNvPr id="4" name="RelativeShape5"/>
            <p:cNvSpPr/>
            <p:nvPr/>
          </p:nvSpPr>
          <p:spPr bwMode="auto">
            <a:xfrm flipV="1">
              <a:off x="8067124" y="2287910"/>
              <a:ext cx="2428604" cy="31980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noFill/>
            <a:ln>
              <a:noFill/>
            </a:ln>
            <a:effectLst/>
          </p:spPr>
          <p:txBody>
            <a:bodyPr anchor="ctr"/>
            <a:lstStyle/>
            <a:p>
              <a:pPr algn="ctr"/>
              <a:endParaRPr sz="2400">
                <a:latin typeface="Century Gothic" panose="020B0502020202020204" pitchFamily="34" charset="0"/>
              </a:endParaRPr>
            </a:p>
          </p:txBody>
        </p:sp>
        <p:sp>
          <p:nvSpPr>
            <p:cNvPr id="5" name="RelativeShape4"/>
            <p:cNvSpPr/>
            <p:nvPr/>
          </p:nvSpPr>
          <p:spPr bwMode="auto">
            <a:xfrm flipV="1">
              <a:off x="6455416" y="2287910"/>
              <a:ext cx="2428604" cy="31980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noFill/>
            <a:ln>
              <a:noFill/>
            </a:ln>
            <a:effectLst/>
          </p:spPr>
          <p:txBody>
            <a:bodyPr anchor="ctr"/>
            <a:lstStyle/>
            <a:p>
              <a:pPr algn="ctr"/>
              <a:endParaRPr sz="2400">
                <a:latin typeface="Century Gothic" panose="020B0502020202020204" pitchFamily="34" charset="0"/>
              </a:endParaRPr>
            </a:p>
          </p:txBody>
        </p:sp>
        <p:sp>
          <p:nvSpPr>
            <p:cNvPr id="6" name="RelativeShape3"/>
            <p:cNvSpPr/>
            <p:nvPr/>
          </p:nvSpPr>
          <p:spPr bwMode="auto">
            <a:xfrm flipV="1">
              <a:off x="4816561" y="2287910"/>
              <a:ext cx="2428604" cy="31980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noFill/>
            <a:ln>
              <a:noFill/>
            </a:ln>
            <a:effectLst/>
          </p:spPr>
          <p:txBody>
            <a:bodyPr anchor="ctr"/>
            <a:lstStyle/>
            <a:p>
              <a:pPr algn="ctr"/>
              <a:endParaRPr sz="2400">
                <a:latin typeface="Century Gothic" panose="020B0502020202020204" pitchFamily="34" charset="0"/>
              </a:endParaRPr>
            </a:p>
          </p:txBody>
        </p:sp>
        <p:sp>
          <p:nvSpPr>
            <p:cNvPr id="7" name="RelativeShape2"/>
            <p:cNvSpPr/>
            <p:nvPr/>
          </p:nvSpPr>
          <p:spPr bwMode="auto">
            <a:xfrm flipV="1">
              <a:off x="3232002" y="2287910"/>
              <a:ext cx="2428604" cy="31980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noFill/>
            <a:ln>
              <a:noFill/>
            </a:ln>
            <a:effectLst/>
          </p:spPr>
          <p:txBody>
            <a:bodyPr anchor="ctr"/>
            <a:lstStyle/>
            <a:p>
              <a:pPr algn="ctr"/>
              <a:endParaRPr sz="2400">
                <a:latin typeface="Century Gothic" panose="020B0502020202020204" pitchFamily="34" charset="0"/>
              </a:endParaRPr>
            </a:p>
          </p:txBody>
        </p:sp>
        <p:sp>
          <p:nvSpPr>
            <p:cNvPr id="8" name="RelativeShape1"/>
            <p:cNvSpPr/>
            <p:nvPr/>
          </p:nvSpPr>
          <p:spPr bwMode="auto">
            <a:xfrm flipV="1">
              <a:off x="1569183" y="2287910"/>
              <a:ext cx="2428604" cy="31980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noFill/>
            <a:ln>
              <a:noFill/>
            </a:ln>
            <a:effectLst/>
          </p:spPr>
          <p:txBody>
            <a:bodyPr anchor="ctr"/>
            <a:lstStyle/>
            <a:p>
              <a:pPr algn="ctr"/>
              <a:endParaRPr sz="2400">
                <a:latin typeface="Century Gothic" panose="020B0502020202020204" pitchFamily="34" charset="0"/>
              </a:endParaRPr>
            </a:p>
          </p:txBody>
        </p:sp>
        <p:cxnSp>
          <p:nvCxnSpPr>
            <p:cNvPr id="9" name="ValueBack"/>
            <p:cNvCxnSpPr/>
            <p:nvPr/>
          </p:nvCxnSpPr>
          <p:spPr>
            <a:xfrm flipV="1">
              <a:off x="1168402" y="2257547"/>
              <a:ext cx="9776432" cy="0"/>
            </a:xfrm>
            <a:prstGeom prst="line">
              <a:avLst/>
            </a:prstGeom>
            <a:noFill/>
            <a:ln w="57150" cap="flat" cmpd="sng" algn="ctr">
              <a:solidFill>
                <a:schemeClr val="bg1">
                  <a:lumMod val="85000"/>
                </a:schemeClr>
              </a:solidFill>
              <a:prstDash val="solid"/>
              <a:miter lim="800000"/>
            </a:ln>
            <a:effectLst/>
          </p:spPr>
        </p:cxnSp>
        <p:sp>
          <p:nvSpPr>
            <p:cNvPr id="10" name="CustomText2"/>
            <p:cNvSpPr/>
            <p:nvPr/>
          </p:nvSpPr>
          <p:spPr bwMode="auto">
            <a:xfrm>
              <a:off x="2210639" y="1791335"/>
              <a:ext cx="1053300" cy="3167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scene3d>
                <a:camera prst="orthographicFront"/>
                <a:lightRig rig="threePt" dir="t"/>
              </a:scene3d>
              <a:sp3d contourW="12700"/>
            </a:bodyPr>
            <a:lstStyle/>
            <a:p>
              <a:pPr marL="0" marR="0" lvl="0" indent="0" algn="l" defTabSz="914400" rtl="0" eaLnBrk="1" fontAlgn="auto" latinLnBrk="0" hangingPunct="1">
                <a:spcBef>
                  <a:spcPts val="0"/>
                </a:spcBef>
                <a:spcAft>
                  <a:spcPts val="0"/>
                </a:spcAft>
                <a:buClrTx/>
                <a:buSzTx/>
                <a:buFontTx/>
                <a:buNone/>
                <a:defRPr/>
              </a:pPr>
              <a:r>
                <a:rPr kumimoji="0" lang="en-US" altLang="zh-CN" i="0" u="none" strike="noStrike" kern="1200" cap="none" spc="0" normalizeH="0" baseline="0" noProof="0" dirty="0">
                  <a:ln>
                    <a:noFill/>
                  </a:ln>
                  <a:solidFill>
                    <a:schemeClr val="tx1">
                      <a:lumMod val="75000"/>
                      <a:lumOff val="25000"/>
                    </a:schemeClr>
                  </a:solidFill>
                  <a:effectLst/>
                  <a:uLnTx/>
                  <a:uFillTx/>
                  <a:latin typeface="Century Gothic" panose="020B0502020202020204" pitchFamily="34" charset="0"/>
                </a:rPr>
                <a:t>Text here</a:t>
              </a:r>
            </a:p>
          </p:txBody>
        </p:sp>
        <p:sp>
          <p:nvSpPr>
            <p:cNvPr id="11" name="ValueShape1"/>
            <p:cNvSpPr/>
            <p:nvPr/>
          </p:nvSpPr>
          <p:spPr bwMode="auto">
            <a:xfrm flipV="1">
              <a:off x="1569183" y="2287910"/>
              <a:ext cx="2428604" cy="17909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gradFill>
              <a:gsLst>
                <a:gs pos="50000">
                  <a:schemeClr val="accent3"/>
                </a:gs>
                <a:gs pos="50000">
                  <a:schemeClr val="accent3">
                    <a:lumMod val="75000"/>
                  </a:schemeClr>
                </a:gs>
              </a:gsLst>
              <a:lin ang="2700000" scaled="1"/>
            </a:gradFill>
            <a:ln>
              <a:noFill/>
            </a:ln>
            <a:effectLst/>
          </p:spPr>
          <p:txBody>
            <a:bodyPr anchor="ctr"/>
            <a:lstStyle/>
            <a:p>
              <a:pPr algn="ctr"/>
              <a:endParaRPr sz="2400">
                <a:latin typeface="Century Gothic" panose="020B0502020202020204" pitchFamily="34" charset="0"/>
              </a:endParaRPr>
            </a:p>
          </p:txBody>
        </p:sp>
        <p:sp>
          <p:nvSpPr>
            <p:cNvPr id="12" name="ValueShape2"/>
            <p:cNvSpPr/>
            <p:nvPr/>
          </p:nvSpPr>
          <p:spPr bwMode="auto">
            <a:xfrm flipV="1">
              <a:off x="3232002" y="2287910"/>
              <a:ext cx="2428604" cy="7995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gradFill>
              <a:gsLst>
                <a:gs pos="50000">
                  <a:schemeClr val="accent2"/>
                </a:gs>
                <a:gs pos="50000">
                  <a:schemeClr val="accent2">
                    <a:lumMod val="75000"/>
                  </a:schemeClr>
                </a:gs>
              </a:gsLst>
              <a:lin ang="2700000" scaled="1"/>
            </a:gradFill>
            <a:ln>
              <a:noFill/>
            </a:ln>
            <a:effectLst/>
          </p:spPr>
          <p:txBody>
            <a:bodyPr anchor="ctr"/>
            <a:lstStyle/>
            <a:p>
              <a:pPr algn="ctr"/>
              <a:endParaRPr sz="2400">
                <a:latin typeface="Century Gothic" panose="020B0502020202020204" pitchFamily="34" charset="0"/>
              </a:endParaRPr>
            </a:p>
          </p:txBody>
        </p:sp>
        <p:sp>
          <p:nvSpPr>
            <p:cNvPr id="13" name="CustomText3"/>
            <p:cNvSpPr/>
            <p:nvPr/>
          </p:nvSpPr>
          <p:spPr bwMode="auto">
            <a:xfrm>
              <a:off x="3918988" y="1791335"/>
              <a:ext cx="1054630" cy="3167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scene3d>
                <a:camera prst="orthographicFront"/>
                <a:lightRig rig="threePt" dir="t"/>
              </a:scene3d>
              <a:sp3d contourW="12700"/>
            </a:bodyPr>
            <a:lstStyle/>
            <a:p>
              <a:pPr marL="0" marR="0" lvl="0" indent="0" algn="l" defTabSz="914400" rtl="0" eaLnBrk="1" fontAlgn="auto" latinLnBrk="0" hangingPunct="1">
                <a:spcBef>
                  <a:spcPts val="0"/>
                </a:spcBef>
                <a:spcAft>
                  <a:spcPts val="0"/>
                </a:spcAft>
                <a:buClrTx/>
                <a:buSzTx/>
                <a:buFontTx/>
                <a:buNone/>
                <a:defRPr/>
              </a:pPr>
              <a:r>
                <a:rPr kumimoji="0" lang="en-US" altLang="zh-CN" i="0" u="none" strike="noStrike" kern="1200" cap="none" spc="0" normalizeH="0" baseline="0" noProof="0" dirty="0">
                  <a:ln>
                    <a:noFill/>
                  </a:ln>
                  <a:solidFill>
                    <a:schemeClr val="tx1">
                      <a:lumMod val="75000"/>
                      <a:lumOff val="25000"/>
                    </a:schemeClr>
                  </a:solidFill>
                  <a:effectLst/>
                  <a:uLnTx/>
                  <a:uFillTx/>
                  <a:latin typeface="Century Gothic" panose="020B0502020202020204" pitchFamily="34" charset="0"/>
                </a:rPr>
                <a:t>Text here</a:t>
              </a:r>
            </a:p>
          </p:txBody>
        </p:sp>
        <p:sp>
          <p:nvSpPr>
            <p:cNvPr id="14" name="CustomText4"/>
            <p:cNvSpPr/>
            <p:nvPr/>
          </p:nvSpPr>
          <p:spPr bwMode="auto">
            <a:xfrm>
              <a:off x="5531361" y="1791335"/>
              <a:ext cx="1053302" cy="3167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scene3d>
                <a:camera prst="orthographicFront"/>
                <a:lightRig rig="threePt" dir="t"/>
              </a:scene3d>
              <a:sp3d contourW="12700"/>
            </a:bodyPr>
            <a:lstStyle/>
            <a:p>
              <a:pPr marL="0" marR="0" lvl="0" indent="0" algn="l" defTabSz="914400" rtl="0" eaLnBrk="1" fontAlgn="auto" latinLnBrk="0" hangingPunct="1">
                <a:spcBef>
                  <a:spcPts val="0"/>
                </a:spcBef>
                <a:spcAft>
                  <a:spcPts val="0"/>
                </a:spcAft>
                <a:buClrTx/>
                <a:buSzTx/>
                <a:buFontTx/>
                <a:buNone/>
                <a:defRPr/>
              </a:pPr>
              <a:r>
                <a:rPr kumimoji="0" lang="en-US" altLang="zh-CN" i="0" u="none" strike="noStrike" kern="1200" cap="none" spc="0" normalizeH="0" baseline="0" noProof="0" dirty="0">
                  <a:ln>
                    <a:noFill/>
                  </a:ln>
                  <a:solidFill>
                    <a:schemeClr val="tx1">
                      <a:lumMod val="75000"/>
                      <a:lumOff val="25000"/>
                    </a:schemeClr>
                  </a:solidFill>
                  <a:effectLst/>
                  <a:uLnTx/>
                  <a:uFillTx/>
                  <a:latin typeface="Century Gothic" panose="020B0502020202020204" pitchFamily="34" charset="0"/>
                </a:rPr>
                <a:t>Text here</a:t>
              </a:r>
            </a:p>
          </p:txBody>
        </p:sp>
        <p:sp>
          <p:nvSpPr>
            <p:cNvPr id="15" name="ValueShape3"/>
            <p:cNvSpPr/>
            <p:nvPr/>
          </p:nvSpPr>
          <p:spPr bwMode="auto">
            <a:xfrm flipV="1">
              <a:off x="4816561" y="2287910"/>
              <a:ext cx="2428604" cy="19827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gradFill>
              <a:gsLst>
                <a:gs pos="50000">
                  <a:schemeClr val="accent3"/>
                </a:gs>
                <a:gs pos="50000">
                  <a:schemeClr val="accent3">
                    <a:lumMod val="75000"/>
                  </a:schemeClr>
                </a:gs>
              </a:gsLst>
              <a:lin ang="2700000" scaled="1"/>
            </a:gradFill>
            <a:ln>
              <a:noFill/>
            </a:ln>
            <a:effectLst/>
          </p:spPr>
          <p:txBody>
            <a:bodyPr anchor="ctr"/>
            <a:lstStyle/>
            <a:p>
              <a:pPr algn="ctr"/>
              <a:endParaRPr sz="2400">
                <a:latin typeface="Century Gothic" panose="020B0502020202020204" pitchFamily="34" charset="0"/>
              </a:endParaRPr>
            </a:p>
          </p:txBody>
        </p:sp>
        <p:sp>
          <p:nvSpPr>
            <p:cNvPr id="16" name="CustomText5"/>
            <p:cNvSpPr/>
            <p:nvPr/>
          </p:nvSpPr>
          <p:spPr bwMode="auto">
            <a:xfrm>
              <a:off x="7143067" y="1791335"/>
              <a:ext cx="1053302" cy="3167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scene3d>
                <a:camera prst="orthographicFront"/>
                <a:lightRig rig="threePt" dir="t"/>
              </a:scene3d>
              <a:sp3d contourW="12700"/>
            </a:bodyPr>
            <a:lstStyle/>
            <a:p>
              <a:pPr marL="0" marR="0" lvl="0" indent="0" algn="l" defTabSz="914400" rtl="0" eaLnBrk="1" fontAlgn="auto" latinLnBrk="0" hangingPunct="1">
                <a:spcBef>
                  <a:spcPts val="0"/>
                </a:spcBef>
                <a:spcAft>
                  <a:spcPts val="0"/>
                </a:spcAft>
                <a:buClrTx/>
                <a:buSzTx/>
                <a:buFontTx/>
                <a:buNone/>
                <a:defRPr/>
              </a:pPr>
              <a:r>
                <a:rPr kumimoji="0" lang="en-US" altLang="zh-CN" i="0" u="none" strike="noStrike" kern="1200" cap="none" spc="0" normalizeH="0" baseline="0" noProof="0" dirty="0">
                  <a:ln>
                    <a:noFill/>
                  </a:ln>
                  <a:solidFill>
                    <a:schemeClr val="tx1">
                      <a:lumMod val="75000"/>
                      <a:lumOff val="25000"/>
                    </a:schemeClr>
                  </a:solidFill>
                  <a:effectLst/>
                  <a:uLnTx/>
                  <a:uFillTx/>
                  <a:latin typeface="Century Gothic" panose="020B0502020202020204" pitchFamily="34" charset="0"/>
                </a:rPr>
                <a:t>Text here</a:t>
              </a:r>
            </a:p>
          </p:txBody>
        </p:sp>
        <p:sp>
          <p:nvSpPr>
            <p:cNvPr id="17" name="ValueShape4"/>
            <p:cNvSpPr/>
            <p:nvPr/>
          </p:nvSpPr>
          <p:spPr bwMode="auto">
            <a:xfrm flipV="1">
              <a:off x="6455416" y="2287910"/>
              <a:ext cx="2428604" cy="10553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gradFill>
              <a:gsLst>
                <a:gs pos="50000">
                  <a:schemeClr val="accent2"/>
                </a:gs>
                <a:gs pos="50000">
                  <a:schemeClr val="accent2">
                    <a:lumMod val="75000"/>
                  </a:schemeClr>
                </a:gs>
              </a:gsLst>
              <a:lin ang="2700000" scaled="1"/>
            </a:gradFill>
            <a:ln>
              <a:noFill/>
            </a:ln>
            <a:effectLst/>
          </p:spPr>
          <p:txBody>
            <a:bodyPr anchor="ctr"/>
            <a:lstStyle/>
            <a:p>
              <a:pPr algn="ctr"/>
              <a:endParaRPr sz="2400">
                <a:latin typeface="Century Gothic" panose="020B0502020202020204" pitchFamily="34" charset="0"/>
              </a:endParaRPr>
            </a:p>
          </p:txBody>
        </p:sp>
        <p:sp>
          <p:nvSpPr>
            <p:cNvPr id="18" name="CustomText6"/>
            <p:cNvSpPr/>
            <p:nvPr/>
          </p:nvSpPr>
          <p:spPr bwMode="auto">
            <a:xfrm>
              <a:off x="8754111" y="1791335"/>
              <a:ext cx="1054630" cy="3167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scene3d>
                <a:camera prst="orthographicFront"/>
                <a:lightRig rig="threePt" dir="t"/>
              </a:scene3d>
              <a:sp3d contourW="12700"/>
            </a:bodyPr>
            <a:lstStyle/>
            <a:p>
              <a:pPr marL="0" marR="0" lvl="0" indent="0" algn="l" defTabSz="914400" rtl="0" eaLnBrk="1" fontAlgn="auto" latinLnBrk="0" hangingPunct="1">
                <a:spcBef>
                  <a:spcPts val="0"/>
                </a:spcBef>
                <a:spcAft>
                  <a:spcPts val="0"/>
                </a:spcAft>
                <a:buClrTx/>
                <a:buSzTx/>
                <a:buFontTx/>
                <a:buNone/>
                <a:defRPr/>
              </a:pPr>
              <a:r>
                <a:rPr kumimoji="0" lang="en-US" altLang="zh-CN" i="0" u="none" strike="noStrike" kern="1200" cap="none" spc="0" normalizeH="0" baseline="0" noProof="0" dirty="0">
                  <a:ln>
                    <a:noFill/>
                  </a:ln>
                  <a:solidFill>
                    <a:schemeClr val="tx1">
                      <a:lumMod val="75000"/>
                      <a:lumOff val="25000"/>
                    </a:schemeClr>
                  </a:solidFill>
                  <a:effectLst/>
                  <a:uLnTx/>
                  <a:uFillTx/>
                  <a:latin typeface="Century Gothic" panose="020B0502020202020204" pitchFamily="34" charset="0"/>
                </a:rPr>
                <a:t>Text here</a:t>
              </a:r>
            </a:p>
          </p:txBody>
        </p:sp>
        <p:sp>
          <p:nvSpPr>
            <p:cNvPr id="19" name="ValueShape5"/>
            <p:cNvSpPr/>
            <p:nvPr/>
          </p:nvSpPr>
          <p:spPr bwMode="auto">
            <a:xfrm flipV="1">
              <a:off x="8067124" y="2287910"/>
              <a:ext cx="2428604" cy="20147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gradFill>
              <a:gsLst>
                <a:gs pos="50000">
                  <a:schemeClr val="accent3"/>
                </a:gs>
                <a:gs pos="50000">
                  <a:schemeClr val="accent3">
                    <a:lumMod val="75000"/>
                  </a:schemeClr>
                </a:gs>
              </a:gsLst>
              <a:lin ang="2700000" scaled="1"/>
            </a:gradFill>
            <a:ln>
              <a:noFill/>
            </a:ln>
            <a:effectLst/>
          </p:spPr>
          <p:txBody>
            <a:bodyPr anchor="ctr"/>
            <a:lstStyle/>
            <a:p>
              <a:pPr algn="ctr"/>
              <a:endParaRPr sz="2400">
                <a:latin typeface="Century Gothic" panose="020B0502020202020204" pitchFamily="34" charset="0"/>
              </a:endParaRPr>
            </a:p>
          </p:txBody>
        </p:sp>
        <p:sp>
          <p:nvSpPr>
            <p:cNvPr id="20" name="SorbShape1"/>
            <p:cNvSpPr/>
            <p:nvPr/>
          </p:nvSpPr>
          <p:spPr bwMode="auto">
            <a:xfrm>
              <a:off x="2740480" y="4133891"/>
              <a:ext cx="86009" cy="55078"/>
            </a:xfrm>
            <a:prstGeom prst="triangle">
              <a:avLst/>
            </a:pr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Century Gothic" panose="020B0502020202020204" pitchFamily="34" charset="0"/>
              </a:endParaRPr>
            </a:p>
          </p:txBody>
        </p:sp>
        <p:sp>
          <p:nvSpPr>
            <p:cNvPr id="21" name="ValueText1"/>
            <p:cNvSpPr txBox="1"/>
            <p:nvPr/>
          </p:nvSpPr>
          <p:spPr>
            <a:xfrm>
              <a:off x="2399795" y="4396316"/>
              <a:ext cx="767377" cy="345578"/>
            </a:xfrm>
            <a:prstGeom prst="rect">
              <a:avLst/>
            </a:prstGeom>
          </p:spPr>
          <p:txBody>
            <a:bodyPr wrap="none" lIns="0" tIns="0" rIns="0" bIns="0">
              <a:prstTxWarp prst="textPlain">
                <a:avLst/>
              </a:prstTxWarp>
              <a:noAutofit/>
            </a:bodyPr>
            <a:lstStyle/>
            <a:p>
              <a:pPr marL="0" marR="0" lvl="0" indent="0" algn="l" defTabSz="914400" rtl="0" eaLnBrk="1" fontAlgn="auto" latinLnBrk="0" hangingPunct="1">
                <a:spcBef>
                  <a:spcPts val="0"/>
                </a:spcBef>
                <a:spcAft>
                  <a:spcPts val="0"/>
                </a:spcAft>
                <a:buClrTx/>
                <a:buSzTx/>
                <a:buFontTx/>
                <a:buNone/>
                <a:defRPr/>
              </a:pPr>
              <a:r>
                <a:rPr kumimoji="0" lang="en-US" altLang="zh-CN" sz="2400" i="0" u="none" strike="noStrike" kern="1200" cap="none" spc="0" normalizeH="0" baseline="0" noProof="0">
                  <a:ln>
                    <a:noFill/>
                  </a:ln>
                  <a:solidFill>
                    <a:schemeClr val="accent1"/>
                  </a:solidFill>
                  <a:effectLst/>
                  <a:uLnTx/>
                  <a:uFillTx/>
                  <a:latin typeface="Century Gothic" panose="020B0502020202020204" pitchFamily="34" charset="0"/>
                </a:rPr>
                <a:t>56%</a:t>
              </a:r>
            </a:p>
          </p:txBody>
        </p:sp>
        <p:sp>
          <p:nvSpPr>
            <p:cNvPr id="22" name="SorbShape2"/>
            <p:cNvSpPr/>
            <p:nvPr/>
          </p:nvSpPr>
          <p:spPr bwMode="auto">
            <a:xfrm>
              <a:off x="4403299" y="3739474"/>
              <a:ext cx="86009" cy="55078"/>
            </a:xfrm>
            <a:prstGeom prst="triangle">
              <a:avLst/>
            </a:pr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Century Gothic" panose="020B0502020202020204" pitchFamily="34" charset="0"/>
              </a:endParaRPr>
            </a:p>
          </p:txBody>
        </p:sp>
        <p:sp>
          <p:nvSpPr>
            <p:cNvPr id="23" name="ValueText2"/>
            <p:cNvSpPr txBox="1"/>
            <p:nvPr/>
          </p:nvSpPr>
          <p:spPr>
            <a:xfrm>
              <a:off x="4062615" y="3953951"/>
              <a:ext cx="767377" cy="345578"/>
            </a:xfrm>
            <a:prstGeom prst="rect">
              <a:avLst/>
            </a:prstGeom>
          </p:spPr>
          <p:txBody>
            <a:bodyPr wrap="none" lIns="0" tIns="0" rIns="0" bIns="0">
              <a:prstTxWarp prst="textPlain">
                <a:avLst/>
              </a:prstTxWarp>
              <a:noAutofit/>
            </a:bodyPr>
            <a:lstStyle/>
            <a:p>
              <a:pPr marL="0" marR="0" lvl="0" indent="0" algn="l" defTabSz="914400" rtl="0" eaLnBrk="1" fontAlgn="auto" latinLnBrk="0" hangingPunct="1">
                <a:spcBef>
                  <a:spcPts val="0"/>
                </a:spcBef>
                <a:spcAft>
                  <a:spcPts val="0"/>
                </a:spcAft>
                <a:buClrTx/>
                <a:buSzTx/>
                <a:buFontTx/>
                <a:buNone/>
                <a:defRPr/>
              </a:pPr>
              <a:r>
                <a:rPr kumimoji="0" lang="en-US" altLang="zh-CN" sz="2400" i="0" u="none" strike="noStrike" kern="1200" cap="none" spc="0" normalizeH="0" baseline="0" noProof="0" dirty="0">
                  <a:ln>
                    <a:noFill/>
                  </a:ln>
                  <a:solidFill>
                    <a:schemeClr val="tx2">
                      <a:lumMod val="50000"/>
                    </a:schemeClr>
                  </a:solidFill>
                  <a:effectLst/>
                  <a:uLnTx/>
                  <a:uFillTx/>
                  <a:latin typeface="Century Gothic" panose="020B0502020202020204" pitchFamily="34" charset="0"/>
                </a:rPr>
                <a:t>25%</a:t>
              </a:r>
            </a:p>
          </p:txBody>
        </p:sp>
        <p:sp>
          <p:nvSpPr>
            <p:cNvPr id="24" name="SorbShape3"/>
            <p:cNvSpPr/>
            <p:nvPr/>
          </p:nvSpPr>
          <p:spPr bwMode="auto">
            <a:xfrm>
              <a:off x="5987858" y="4922749"/>
              <a:ext cx="86009" cy="55078"/>
            </a:xfrm>
            <a:prstGeom prst="triangle">
              <a:avLst/>
            </a:pr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Century Gothic" panose="020B0502020202020204" pitchFamily="34" charset="0"/>
              </a:endParaRPr>
            </a:p>
          </p:txBody>
        </p:sp>
        <p:sp>
          <p:nvSpPr>
            <p:cNvPr id="25" name="ValueText3"/>
            <p:cNvSpPr txBox="1"/>
            <p:nvPr/>
          </p:nvSpPr>
          <p:spPr>
            <a:xfrm>
              <a:off x="5647175" y="5137226"/>
              <a:ext cx="767377" cy="345578"/>
            </a:xfrm>
            <a:prstGeom prst="rect">
              <a:avLst/>
            </a:prstGeom>
          </p:spPr>
          <p:txBody>
            <a:bodyPr wrap="none" lIns="0" tIns="0" rIns="0" bIns="0">
              <a:prstTxWarp prst="textPlain">
                <a:avLst/>
              </a:prstTxWarp>
              <a:noAutofit/>
            </a:bodyPr>
            <a:lstStyle/>
            <a:p>
              <a:pPr marL="0" marR="0" lvl="0" indent="0" algn="l" defTabSz="914400" rtl="0" eaLnBrk="1" fontAlgn="auto" latinLnBrk="0" hangingPunct="1">
                <a:spcBef>
                  <a:spcPts val="0"/>
                </a:spcBef>
                <a:spcAft>
                  <a:spcPts val="0"/>
                </a:spcAft>
                <a:buClrTx/>
                <a:buSzTx/>
                <a:buFontTx/>
                <a:buNone/>
                <a:defRPr/>
              </a:pPr>
              <a:r>
                <a:rPr kumimoji="0" lang="en-US" altLang="zh-CN" sz="2400" i="0" u="none" strike="noStrike" kern="1200" cap="none" spc="0" normalizeH="0" baseline="0" noProof="0" dirty="0">
                  <a:ln>
                    <a:noFill/>
                  </a:ln>
                  <a:solidFill>
                    <a:schemeClr val="accent1"/>
                  </a:solidFill>
                  <a:effectLst/>
                  <a:uLnTx/>
                  <a:uFillTx/>
                  <a:latin typeface="Century Gothic" panose="020B0502020202020204" pitchFamily="34" charset="0"/>
                </a:rPr>
                <a:t>62%</a:t>
              </a:r>
            </a:p>
          </p:txBody>
        </p:sp>
        <p:sp>
          <p:nvSpPr>
            <p:cNvPr id="26" name="SorbShape4"/>
            <p:cNvSpPr/>
            <p:nvPr/>
          </p:nvSpPr>
          <p:spPr bwMode="auto">
            <a:xfrm>
              <a:off x="7626713" y="3995318"/>
              <a:ext cx="86009" cy="55078"/>
            </a:xfrm>
            <a:prstGeom prst="triangle">
              <a:avLst/>
            </a:pr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Century Gothic" panose="020B0502020202020204" pitchFamily="34" charset="0"/>
              </a:endParaRPr>
            </a:p>
          </p:txBody>
        </p:sp>
        <p:sp>
          <p:nvSpPr>
            <p:cNvPr id="27" name="ValueText4"/>
            <p:cNvSpPr txBox="1"/>
            <p:nvPr/>
          </p:nvSpPr>
          <p:spPr>
            <a:xfrm>
              <a:off x="7286030" y="4209795"/>
              <a:ext cx="767377" cy="345578"/>
            </a:xfrm>
            <a:prstGeom prst="rect">
              <a:avLst/>
            </a:prstGeom>
          </p:spPr>
          <p:txBody>
            <a:bodyPr wrap="none" lIns="0" tIns="0" rIns="0" bIns="0">
              <a:prstTxWarp prst="textPlain">
                <a:avLst/>
              </a:prstTxWarp>
              <a:noAutofit/>
            </a:bodyPr>
            <a:lstStyle/>
            <a:p>
              <a:pPr marL="0" marR="0" lvl="0" indent="0" algn="l" defTabSz="914400" rtl="0" eaLnBrk="1" fontAlgn="auto" latinLnBrk="0" hangingPunct="1">
                <a:spcBef>
                  <a:spcPts val="0"/>
                </a:spcBef>
                <a:spcAft>
                  <a:spcPts val="0"/>
                </a:spcAft>
                <a:buClrTx/>
                <a:buSzTx/>
                <a:buFontTx/>
                <a:buNone/>
                <a:defRPr/>
              </a:pPr>
              <a:r>
                <a:rPr kumimoji="0" lang="en-US" altLang="zh-CN" sz="2400" i="0" u="none" strike="noStrike" kern="1200" cap="none" spc="0" normalizeH="0" baseline="0" noProof="0">
                  <a:ln>
                    <a:noFill/>
                  </a:ln>
                  <a:solidFill>
                    <a:schemeClr val="tx2">
                      <a:lumMod val="50000"/>
                    </a:schemeClr>
                  </a:solidFill>
                  <a:effectLst/>
                  <a:uLnTx/>
                  <a:uFillTx/>
                  <a:latin typeface="Century Gothic" panose="020B0502020202020204" pitchFamily="34" charset="0"/>
                </a:rPr>
                <a:t>33%</a:t>
              </a:r>
            </a:p>
          </p:txBody>
        </p:sp>
        <p:sp>
          <p:nvSpPr>
            <p:cNvPr id="28" name="SorbShape5"/>
            <p:cNvSpPr/>
            <p:nvPr/>
          </p:nvSpPr>
          <p:spPr bwMode="auto">
            <a:xfrm>
              <a:off x="9238421" y="4357754"/>
              <a:ext cx="86009" cy="55078"/>
            </a:xfrm>
            <a:prstGeom prst="triangle">
              <a:avLst/>
            </a:pr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Century Gothic" panose="020B0502020202020204" pitchFamily="34" charset="0"/>
              </a:endParaRPr>
            </a:p>
          </p:txBody>
        </p:sp>
        <p:sp>
          <p:nvSpPr>
            <p:cNvPr id="29" name="ValueText5"/>
            <p:cNvSpPr txBox="1"/>
            <p:nvPr/>
          </p:nvSpPr>
          <p:spPr>
            <a:xfrm>
              <a:off x="8897738" y="4620179"/>
              <a:ext cx="767377" cy="345578"/>
            </a:xfrm>
            <a:prstGeom prst="rect">
              <a:avLst/>
            </a:prstGeom>
          </p:spPr>
          <p:txBody>
            <a:bodyPr wrap="none" lIns="0" tIns="0" rIns="0" bIns="0">
              <a:prstTxWarp prst="textPlain">
                <a:avLst/>
              </a:prstTxWarp>
              <a:noAutofit/>
            </a:bodyPr>
            <a:lstStyle/>
            <a:p>
              <a:pPr marL="0" marR="0" lvl="0" indent="0" algn="l" defTabSz="914400" rtl="0" eaLnBrk="1" fontAlgn="auto" latinLnBrk="0" hangingPunct="1">
                <a:spcBef>
                  <a:spcPts val="0"/>
                </a:spcBef>
                <a:spcAft>
                  <a:spcPts val="0"/>
                </a:spcAft>
                <a:buClrTx/>
                <a:buSzTx/>
                <a:buFontTx/>
                <a:buNone/>
                <a:defRPr/>
              </a:pPr>
              <a:r>
                <a:rPr kumimoji="0" lang="en-US" altLang="zh-CN" sz="2400" i="0" u="none" strike="noStrike" kern="1200" cap="none" spc="0" normalizeH="0" baseline="0" noProof="0">
                  <a:ln>
                    <a:noFill/>
                  </a:ln>
                  <a:solidFill>
                    <a:schemeClr val="accent1"/>
                  </a:solidFill>
                  <a:effectLst/>
                  <a:uLnTx/>
                  <a:uFillTx/>
                  <a:latin typeface="Century Gothic" panose="020B0502020202020204" pitchFamily="34" charset="0"/>
                </a:rPr>
                <a:t>63%</a:t>
              </a:r>
            </a:p>
          </p:txBody>
        </p:sp>
      </p:grpSp>
      <p:pic>
        <p:nvPicPr>
          <p:cNvPr id="30" name="图片 2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31" name="文本框 30"/>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工作存在不足</a:t>
            </a:r>
          </a:p>
        </p:txBody>
      </p:sp>
      <p:sp>
        <p:nvSpPr>
          <p:cNvPr id="32" name="文本框 31"/>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ackShape"/>
          <p:cNvSpPr/>
          <p:nvPr/>
        </p:nvSpPr>
        <p:spPr>
          <a:xfrm>
            <a:off x="1493606" y="22739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 name="ValueShape"/>
          <p:cNvSpPr/>
          <p:nvPr/>
        </p:nvSpPr>
        <p:spPr>
          <a:xfrm>
            <a:off x="1455178" y="2209801"/>
            <a:ext cx="1909294" cy="1909294"/>
          </a:xfrm>
          <a:prstGeom prst="pie">
            <a:avLst>
              <a:gd name="adj1" fmla="val 16200000"/>
              <a:gd name="adj2" fmla="val 77760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ValueBack"/>
          <p:cNvSpPr/>
          <p:nvPr/>
        </p:nvSpPr>
        <p:spPr>
          <a:xfrm>
            <a:off x="1794988" y="2578807"/>
            <a:ext cx="1171282" cy="1171282"/>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 name="ValueText"/>
          <p:cNvSpPr/>
          <p:nvPr/>
        </p:nvSpPr>
        <p:spPr>
          <a:xfrm>
            <a:off x="2197469" y="3005181"/>
            <a:ext cx="424709" cy="318532"/>
          </a:xfrm>
          <a:prstGeom prst="rect">
            <a:avLst/>
          </a:prstGeom>
        </p:spPr>
        <p:txBody>
          <a:bodyPr wrap="none">
            <a:prstTxWarp prst="textPlain">
              <a:avLst/>
            </a:prstTxWarp>
            <a:normAutofit fontScale="62500" lnSpcReduction="20000"/>
          </a:bodyPr>
          <a:lstStyle/>
          <a:p>
            <a:pPr lvl="0" algn="ctr"/>
            <a:r>
              <a:rPr lang="en-US" altLang="zh-CN" sz="2800" dirty="0">
                <a:solidFill>
                  <a:schemeClr val="accent1">
                    <a:lumMod val="100000"/>
                  </a:schemeClr>
                </a:solidFill>
                <a:latin typeface="Impact" panose="020B0806030902050204" pitchFamily="34" charset="0"/>
              </a:rPr>
              <a:t>63%</a:t>
            </a:r>
          </a:p>
        </p:txBody>
      </p:sp>
      <p:cxnSp>
        <p:nvCxnSpPr>
          <p:cNvPr id="7" name="LineShape"/>
          <p:cNvCxnSpPr/>
          <p:nvPr/>
        </p:nvCxnSpPr>
        <p:spPr>
          <a:xfrm flipH="1">
            <a:off x="1574050" y="4304966"/>
            <a:ext cx="1671551" cy="0"/>
          </a:xfrm>
          <a:prstGeom prst="straightConnector1">
            <a:avLst/>
          </a:prstGeom>
          <a:noFill/>
          <a:ln w="12700" cap="flat" cmpd="sng">
            <a:solidFill>
              <a:srgbClr val="D8D8D8"/>
            </a:solidFill>
            <a:prstDash val="solid"/>
            <a:miter/>
            <a:headEnd type="none" w="med" len="med"/>
            <a:tailEnd type="none" w="med" len="med"/>
          </a:ln>
        </p:spPr>
      </p:cxnSp>
      <p:sp>
        <p:nvSpPr>
          <p:cNvPr id="24" name="BackShape"/>
          <p:cNvSpPr/>
          <p:nvPr/>
        </p:nvSpPr>
        <p:spPr>
          <a:xfrm>
            <a:off x="3951056" y="22739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5" name="ValueShape"/>
          <p:cNvSpPr/>
          <p:nvPr/>
        </p:nvSpPr>
        <p:spPr>
          <a:xfrm>
            <a:off x="3912628" y="2209801"/>
            <a:ext cx="1909294" cy="1909294"/>
          </a:xfrm>
          <a:prstGeom prst="pie">
            <a:avLst>
              <a:gd name="adj1" fmla="val 16200000"/>
              <a:gd name="adj2" fmla="val 36720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6" name="ValueBack"/>
          <p:cNvSpPr/>
          <p:nvPr/>
        </p:nvSpPr>
        <p:spPr>
          <a:xfrm>
            <a:off x="4252438" y="2578807"/>
            <a:ext cx="1171282" cy="1171282"/>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7" name="ValueText"/>
          <p:cNvSpPr/>
          <p:nvPr/>
        </p:nvSpPr>
        <p:spPr>
          <a:xfrm>
            <a:off x="4654919" y="3005181"/>
            <a:ext cx="424709" cy="318532"/>
          </a:xfrm>
          <a:prstGeom prst="rect">
            <a:avLst/>
          </a:prstGeom>
        </p:spPr>
        <p:txBody>
          <a:bodyPr wrap="none">
            <a:prstTxWarp prst="textPlain">
              <a:avLst/>
            </a:prstTxWarp>
            <a:normAutofit fontScale="62500" lnSpcReduction="20000"/>
          </a:bodyPr>
          <a:lstStyle/>
          <a:p>
            <a:pPr lvl="0" algn="ctr"/>
            <a:r>
              <a:rPr lang="en-US" altLang="zh-CN" sz="2800" smtClean="0">
                <a:solidFill>
                  <a:schemeClr val="accent1">
                    <a:lumMod val="100000"/>
                  </a:schemeClr>
                </a:solidFill>
                <a:latin typeface="Impact" panose="020B0806030902050204" pitchFamily="34" charset="0"/>
              </a:rPr>
              <a:t>42%</a:t>
            </a:r>
            <a:endParaRPr lang="en-US" altLang="zh-CN" sz="2800" dirty="0">
              <a:solidFill>
                <a:schemeClr val="accent1">
                  <a:lumMod val="100000"/>
                </a:schemeClr>
              </a:solidFill>
              <a:latin typeface="Impact" panose="020B0806030902050204" pitchFamily="34" charset="0"/>
            </a:endParaRPr>
          </a:p>
        </p:txBody>
      </p:sp>
      <p:cxnSp>
        <p:nvCxnSpPr>
          <p:cNvPr id="28" name="LineShape"/>
          <p:cNvCxnSpPr/>
          <p:nvPr/>
        </p:nvCxnSpPr>
        <p:spPr>
          <a:xfrm flipH="1">
            <a:off x="4031500" y="4304966"/>
            <a:ext cx="1671551" cy="0"/>
          </a:xfrm>
          <a:prstGeom prst="straightConnector1">
            <a:avLst/>
          </a:prstGeom>
          <a:noFill/>
          <a:ln w="12700" cap="flat" cmpd="sng">
            <a:solidFill>
              <a:srgbClr val="D8D8D8"/>
            </a:solidFill>
            <a:prstDash val="solid"/>
            <a:miter/>
            <a:headEnd type="none" w="med" len="med"/>
            <a:tailEnd type="none" w="med" len="med"/>
          </a:ln>
        </p:spPr>
      </p:cxnSp>
      <p:sp>
        <p:nvSpPr>
          <p:cNvPr id="31" name="BackShape"/>
          <p:cNvSpPr/>
          <p:nvPr/>
        </p:nvSpPr>
        <p:spPr>
          <a:xfrm>
            <a:off x="6408506" y="22739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2" name="ValueShape"/>
          <p:cNvSpPr/>
          <p:nvPr/>
        </p:nvSpPr>
        <p:spPr>
          <a:xfrm>
            <a:off x="6370078" y="2209801"/>
            <a:ext cx="1909294" cy="1909294"/>
          </a:xfrm>
          <a:prstGeom prst="pie">
            <a:avLst>
              <a:gd name="adj1" fmla="val 16200000"/>
              <a:gd name="adj2" fmla="val 118800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3" name="ValueBack"/>
          <p:cNvSpPr/>
          <p:nvPr/>
        </p:nvSpPr>
        <p:spPr>
          <a:xfrm>
            <a:off x="6709888" y="2578807"/>
            <a:ext cx="1171282" cy="1171282"/>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4" name="ValueText"/>
          <p:cNvSpPr/>
          <p:nvPr/>
        </p:nvSpPr>
        <p:spPr>
          <a:xfrm>
            <a:off x="7112369" y="3005181"/>
            <a:ext cx="424709" cy="318532"/>
          </a:xfrm>
          <a:prstGeom prst="rect">
            <a:avLst/>
          </a:prstGeom>
        </p:spPr>
        <p:txBody>
          <a:bodyPr wrap="none">
            <a:prstTxWarp prst="textPlain">
              <a:avLst/>
            </a:prstTxWarp>
            <a:normAutofit fontScale="62500" lnSpcReduction="20000"/>
          </a:bodyPr>
          <a:lstStyle/>
          <a:p>
            <a:pPr lvl="0" algn="ctr"/>
            <a:r>
              <a:rPr lang="en-US" altLang="zh-CN" sz="2800" smtClean="0">
                <a:solidFill>
                  <a:schemeClr val="accent1">
                    <a:lumMod val="100000"/>
                  </a:schemeClr>
                </a:solidFill>
                <a:latin typeface="Impact" panose="020B0806030902050204" pitchFamily="34" charset="0"/>
              </a:rPr>
              <a:t>80%</a:t>
            </a:r>
            <a:endParaRPr lang="en-US" altLang="zh-CN" sz="2800" dirty="0">
              <a:solidFill>
                <a:schemeClr val="accent1">
                  <a:lumMod val="100000"/>
                </a:schemeClr>
              </a:solidFill>
              <a:latin typeface="Impact" panose="020B0806030902050204" pitchFamily="34" charset="0"/>
            </a:endParaRPr>
          </a:p>
        </p:txBody>
      </p:sp>
      <p:cxnSp>
        <p:nvCxnSpPr>
          <p:cNvPr id="35" name="LineShape"/>
          <p:cNvCxnSpPr/>
          <p:nvPr/>
        </p:nvCxnSpPr>
        <p:spPr>
          <a:xfrm flipH="1">
            <a:off x="6488950" y="4304966"/>
            <a:ext cx="1671551" cy="0"/>
          </a:xfrm>
          <a:prstGeom prst="straightConnector1">
            <a:avLst/>
          </a:prstGeom>
          <a:noFill/>
          <a:ln w="12700" cap="flat" cmpd="sng">
            <a:solidFill>
              <a:srgbClr val="D8D8D8"/>
            </a:solidFill>
            <a:prstDash val="solid"/>
            <a:miter/>
            <a:headEnd type="none" w="med" len="med"/>
            <a:tailEnd type="none" w="med" len="med"/>
          </a:ln>
        </p:spPr>
      </p:cxnSp>
      <p:sp>
        <p:nvSpPr>
          <p:cNvPr id="38" name="BackShape"/>
          <p:cNvSpPr/>
          <p:nvPr/>
        </p:nvSpPr>
        <p:spPr>
          <a:xfrm>
            <a:off x="8865956" y="22739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9" name="ValueShape"/>
          <p:cNvSpPr/>
          <p:nvPr/>
        </p:nvSpPr>
        <p:spPr>
          <a:xfrm>
            <a:off x="8827528" y="2209801"/>
            <a:ext cx="1909294" cy="1909294"/>
          </a:xfrm>
          <a:prstGeom prst="pie">
            <a:avLst>
              <a:gd name="adj1" fmla="val 16200000"/>
              <a:gd name="adj2" fmla="val 136080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0" name="ValueBack"/>
          <p:cNvSpPr/>
          <p:nvPr/>
        </p:nvSpPr>
        <p:spPr>
          <a:xfrm>
            <a:off x="9167338" y="2578807"/>
            <a:ext cx="1171282" cy="1171282"/>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1" name="ValueText"/>
          <p:cNvSpPr/>
          <p:nvPr/>
        </p:nvSpPr>
        <p:spPr>
          <a:xfrm>
            <a:off x="9569819" y="3005181"/>
            <a:ext cx="424709" cy="318532"/>
          </a:xfrm>
          <a:prstGeom prst="rect">
            <a:avLst/>
          </a:prstGeom>
        </p:spPr>
        <p:txBody>
          <a:bodyPr wrap="none">
            <a:prstTxWarp prst="textPlain">
              <a:avLst/>
            </a:prstTxWarp>
            <a:normAutofit fontScale="62500" lnSpcReduction="20000"/>
          </a:bodyPr>
          <a:lstStyle/>
          <a:p>
            <a:pPr lvl="0" algn="ctr"/>
            <a:r>
              <a:rPr lang="en-US" altLang="zh-CN" sz="2800" smtClean="0">
                <a:solidFill>
                  <a:schemeClr val="accent1">
                    <a:lumMod val="100000"/>
                  </a:schemeClr>
                </a:solidFill>
                <a:latin typeface="Impact" panose="020B0806030902050204" pitchFamily="34" charset="0"/>
              </a:rPr>
              <a:t>88%</a:t>
            </a:r>
            <a:endParaRPr lang="en-US" altLang="zh-CN" sz="2800" dirty="0">
              <a:solidFill>
                <a:schemeClr val="accent1">
                  <a:lumMod val="100000"/>
                </a:schemeClr>
              </a:solidFill>
              <a:latin typeface="Impact" panose="020B0806030902050204" pitchFamily="34" charset="0"/>
            </a:endParaRPr>
          </a:p>
        </p:txBody>
      </p:sp>
      <p:cxnSp>
        <p:nvCxnSpPr>
          <p:cNvPr id="42" name="LineShape"/>
          <p:cNvCxnSpPr/>
          <p:nvPr/>
        </p:nvCxnSpPr>
        <p:spPr>
          <a:xfrm flipH="1">
            <a:off x="8946400" y="4304966"/>
            <a:ext cx="1671551" cy="0"/>
          </a:xfrm>
          <a:prstGeom prst="straightConnector1">
            <a:avLst/>
          </a:prstGeom>
          <a:noFill/>
          <a:ln w="12700" cap="flat" cmpd="sng">
            <a:solidFill>
              <a:srgbClr val="D8D8D8"/>
            </a:solidFill>
            <a:prstDash val="solid"/>
            <a:miter/>
            <a:headEnd type="none" w="med" len="med"/>
            <a:tailEnd type="none" w="med" len="med"/>
          </a:ln>
        </p:spPr>
      </p:cxnSp>
      <p:grpSp>
        <p:nvGrpSpPr>
          <p:cNvPr id="48" name="组合 47"/>
          <p:cNvGrpSpPr/>
          <p:nvPr/>
        </p:nvGrpSpPr>
        <p:grpSpPr>
          <a:xfrm>
            <a:off x="1455172" y="4490838"/>
            <a:ext cx="1909300" cy="930878"/>
            <a:chOff x="1918240" y="2349127"/>
            <a:chExt cx="1909300" cy="930878"/>
          </a:xfrm>
        </p:grpSpPr>
        <p:sp>
          <p:nvSpPr>
            <p:cNvPr id="49" name="文本框 48"/>
            <p:cNvSpPr txBox="1"/>
            <p:nvPr/>
          </p:nvSpPr>
          <p:spPr>
            <a:xfrm>
              <a:off x="2037113" y="2349127"/>
              <a:ext cx="1671556"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tx1">
                      <a:lumMod val="75000"/>
                      <a:lumOff val="25000"/>
                    </a:schemeClr>
                  </a:solidFill>
                  <a:latin typeface="Century Gothic" panose="020B0502020202020204" pitchFamily="34" charset="0"/>
                </a:rPr>
                <a:t>标题文字添加</a:t>
              </a:r>
              <a:endParaRPr lang="zh-CN" altLang="en-US" sz="1400" b="1" dirty="0">
                <a:solidFill>
                  <a:schemeClr val="tx1">
                    <a:lumMod val="75000"/>
                    <a:lumOff val="25000"/>
                  </a:schemeClr>
                </a:solidFill>
                <a:latin typeface="Century Gothic" panose="020B0502020202020204" pitchFamily="34" charset="0"/>
              </a:endParaRPr>
            </a:p>
          </p:txBody>
        </p:sp>
        <p:sp>
          <p:nvSpPr>
            <p:cNvPr id="50" name="文本框 49"/>
            <p:cNvSpPr txBox="1"/>
            <p:nvPr/>
          </p:nvSpPr>
          <p:spPr>
            <a:xfrm>
              <a:off x="1918240" y="2635020"/>
              <a:ext cx="1909300"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smtClean="0">
                  <a:solidFill>
                    <a:schemeClr val="tx1">
                      <a:lumMod val="50000"/>
                      <a:lumOff val="50000"/>
                    </a:schemeClr>
                  </a:solidFill>
                  <a:latin typeface="Century Gothic" panose="020B0502020202020204" pitchFamily="34" charset="0"/>
                  <a:ea typeface="+mj-ea"/>
                </a:rPr>
                <a:t>print </a:t>
              </a:r>
              <a:r>
                <a:rPr lang="en-US" altLang="zh-CN" sz="1050" dirty="0">
                  <a:solidFill>
                    <a:schemeClr val="tx1">
                      <a:lumMod val="50000"/>
                      <a:lumOff val="50000"/>
                    </a:schemeClr>
                  </a:solidFill>
                  <a:latin typeface="Century Gothic" panose="020B0502020202020204" pitchFamily="34" charset="0"/>
                  <a:ea typeface="+mj-ea"/>
                </a:rPr>
                <a:t>the presentation and make it </a:t>
              </a:r>
              <a:r>
                <a:rPr lang="en-US" altLang="zh-CN" sz="1050" dirty="0" smtClean="0">
                  <a:solidFill>
                    <a:schemeClr val="tx1">
                      <a:lumMod val="50000"/>
                      <a:lumOff val="50000"/>
                    </a:schemeClr>
                  </a:solidFill>
                  <a:latin typeface="Century Gothic" panose="020B0502020202020204" pitchFamily="34" charset="0"/>
                  <a:ea typeface="+mj-ea"/>
                </a:rPr>
                <a:t>film </a:t>
              </a:r>
              <a:r>
                <a:rPr lang="en-US" altLang="zh-CN" sz="105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51" name="组合 50"/>
          <p:cNvGrpSpPr/>
          <p:nvPr/>
        </p:nvGrpSpPr>
        <p:grpSpPr>
          <a:xfrm>
            <a:off x="3883429" y="4490838"/>
            <a:ext cx="1909300" cy="930878"/>
            <a:chOff x="1918240" y="2349127"/>
            <a:chExt cx="1909300" cy="930878"/>
          </a:xfrm>
        </p:grpSpPr>
        <p:sp>
          <p:nvSpPr>
            <p:cNvPr id="52" name="文本框 51"/>
            <p:cNvSpPr txBox="1"/>
            <p:nvPr/>
          </p:nvSpPr>
          <p:spPr>
            <a:xfrm>
              <a:off x="2037113" y="2349127"/>
              <a:ext cx="1671556"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tx1">
                      <a:lumMod val="75000"/>
                      <a:lumOff val="25000"/>
                    </a:schemeClr>
                  </a:solidFill>
                  <a:latin typeface="Century Gothic" panose="020B0502020202020204" pitchFamily="34" charset="0"/>
                </a:rPr>
                <a:t>标题文字添加</a:t>
              </a:r>
              <a:endParaRPr lang="zh-CN" altLang="en-US" sz="1400" b="1" dirty="0">
                <a:solidFill>
                  <a:schemeClr val="tx1">
                    <a:lumMod val="75000"/>
                    <a:lumOff val="25000"/>
                  </a:schemeClr>
                </a:solidFill>
                <a:latin typeface="Century Gothic" panose="020B0502020202020204" pitchFamily="34" charset="0"/>
              </a:endParaRPr>
            </a:p>
          </p:txBody>
        </p:sp>
        <p:sp>
          <p:nvSpPr>
            <p:cNvPr id="53" name="文本框 52"/>
            <p:cNvSpPr txBox="1"/>
            <p:nvPr/>
          </p:nvSpPr>
          <p:spPr>
            <a:xfrm>
              <a:off x="1918240" y="2635020"/>
              <a:ext cx="1909300"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smtClean="0">
                  <a:solidFill>
                    <a:schemeClr val="tx1">
                      <a:lumMod val="50000"/>
                      <a:lumOff val="50000"/>
                    </a:schemeClr>
                  </a:solidFill>
                  <a:latin typeface="Century Gothic" panose="020B0502020202020204" pitchFamily="34" charset="0"/>
                  <a:ea typeface="+mj-ea"/>
                </a:rPr>
                <a:t>print </a:t>
              </a:r>
              <a:r>
                <a:rPr lang="en-US" altLang="zh-CN" sz="1050" dirty="0">
                  <a:solidFill>
                    <a:schemeClr val="tx1">
                      <a:lumMod val="50000"/>
                      <a:lumOff val="50000"/>
                    </a:schemeClr>
                  </a:solidFill>
                  <a:latin typeface="Century Gothic" panose="020B0502020202020204" pitchFamily="34" charset="0"/>
                  <a:ea typeface="+mj-ea"/>
                </a:rPr>
                <a:t>the presentation and make it </a:t>
              </a:r>
              <a:r>
                <a:rPr lang="en-US" altLang="zh-CN" sz="1050" dirty="0" smtClean="0">
                  <a:solidFill>
                    <a:schemeClr val="tx1">
                      <a:lumMod val="50000"/>
                      <a:lumOff val="50000"/>
                    </a:schemeClr>
                  </a:solidFill>
                  <a:latin typeface="Century Gothic" panose="020B0502020202020204" pitchFamily="34" charset="0"/>
                  <a:ea typeface="+mj-ea"/>
                </a:rPr>
                <a:t>film </a:t>
              </a:r>
              <a:r>
                <a:rPr lang="en-US" altLang="zh-CN" sz="105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54" name="组合 53"/>
          <p:cNvGrpSpPr/>
          <p:nvPr/>
        </p:nvGrpSpPr>
        <p:grpSpPr>
          <a:xfrm>
            <a:off x="6311686" y="4490838"/>
            <a:ext cx="1909300" cy="930878"/>
            <a:chOff x="1918240" y="2349127"/>
            <a:chExt cx="1909300" cy="930878"/>
          </a:xfrm>
        </p:grpSpPr>
        <p:sp>
          <p:nvSpPr>
            <p:cNvPr id="55" name="文本框 54"/>
            <p:cNvSpPr txBox="1"/>
            <p:nvPr/>
          </p:nvSpPr>
          <p:spPr>
            <a:xfrm>
              <a:off x="2037113" y="2349127"/>
              <a:ext cx="1671556"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tx1">
                      <a:lumMod val="75000"/>
                      <a:lumOff val="25000"/>
                    </a:schemeClr>
                  </a:solidFill>
                  <a:latin typeface="Century Gothic" panose="020B0502020202020204" pitchFamily="34" charset="0"/>
                </a:rPr>
                <a:t>标题文字添加</a:t>
              </a:r>
              <a:endParaRPr lang="zh-CN" altLang="en-US" sz="1400" b="1" dirty="0">
                <a:solidFill>
                  <a:schemeClr val="tx1">
                    <a:lumMod val="75000"/>
                    <a:lumOff val="25000"/>
                  </a:schemeClr>
                </a:solidFill>
                <a:latin typeface="Century Gothic" panose="020B0502020202020204" pitchFamily="34" charset="0"/>
              </a:endParaRPr>
            </a:p>
          </p:txBody>
        </p:sp>
        <p:sp>
          <p:nvSpPr>
            <p:cNvPr id="56" name="文本框 55"/>
            <p:cNvSpPr txBox="1"/>
            <p:nvPr/>
          </p:nvSpPr>
          <p:spPr>
            <a:xfrm>
              <a:off x="1918240" y="2635020"/>
              <a:ext cx="1909300"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smtClean="0">
                  <a:solidFill>
                    <a:schemeClr val="tx1">
                      <a:lumMod val="50000"/>
                      <a:lumOff val="50000"/>
                    </a:schemeClr>
                  </a:solidFill>
                  <a:latin typeface="Century Gothic" panose="020B0502020202020204" pitchFamily="34" charset="0"/>
                  <a:ea typeface="+mj-ea"/>
                </a:rPr>
                <a:t>print </a:t>
              </a:r>
              <a:r>
                <a:rPr lang="en-US" altLang="zh-CN" sz="1050" dirty="0">
                  <a:solidFill>
                    <a:schemeClr val="tx1">
                      <a:lumMod val="50000"/>
                      <a:lumOff val="50000"/>
                    </a:schemeClr>
                  </a:solidFill>
                  <a:latin typeface="Century Gothic" panose="020B0502020202020204" pitchFamily="34" charset="0"/>
                  <a:ea typeface="+mj-ea"/>
                </a:rPr>
                <a:t>the presentation and make it </a:t>
              </a:r>
              <a:r>
                <a:rPr lang="en-US" altLang="zh-CN" sz="1050" dirty="0" smtClean="0">
                  <a:solidFill>
                    <a:schemeClr val="tx1">
                      <a:lumMod val="50000"/>
                      <a:lumOff val="50000"/>
                    </a:schemeClr>
                  </a:solidFill>
                  <a:latin typeface="Century Gothic" panose="020B0502020202020204" pitchFamily="34" charset="0"/>
                  <a:ea typeface="+mj-ea"/>
                </a:rPr>
                <a:t>film </a:t>
              </a:r>
              <a:r>
                <a:rPr lang="en-US" altLang="zh-CN" sz="105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57" name="组合 56"/>
          <p:cNvGrpSpPr/>
          <p:nvPr/>
        </p:nvGrpSpPr>
        <p:grpSpPr>
          <a:xfrm>
            <a:off x="8739943" y="4490838"/>
            <a:ext cx="1909300" cy="930878"/>
            <a:chOff x="1918240" y="2349127"/>
            <a:chExt cx="1909300" cy="930878"/>
          </a:xfrm>
        </p:grpSpPr>
        <p:sp>
          <p:nvSpPr>
            <p:cNvPr id="58" name="文本框 57"/>
            <p:cNvSpPr txBox="1"/>
            <p:nvPr/>
          </p:nvSpPr>
          <p:spPr>
            <a:xfrm>
              <a:off x="2037113" y="2349127"/>
              <a:ext cx="1671556"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tx1">
                      <a:lumMod val="75000"/>
                      <a:lumOff val="25000"/>
                    </a:schemeClr>
                  </a:solidFill>
                  <a:latin typeface="Century Gothic" panose="020B0502020202020204" pitchFamily="34" charset="0"/>
                </a:rPr>
                <a:t>标题文字添加</a:t>
              </a:r>
              <a:endParaRPr lang="zh-CN" altLang="en-US" sz="1400" b="1" dirty="0">
                <a:solidFill>
                  <a:schemeClr val="tx1">
                    <a:lumMod val="75000"/>
                    <a:lumOff val="25000"/>
                  </a:schemeClr>
                </a:solidFill>
                <a:latin typeface="Century Gothic" panose="020B0502020202020204" pitchFamily="34" charset="0"/>
              </a:endParaRPr>
            </a:p>
          </p:txBody>
        </p:sp>
        <p:sp>
          <p:nvSpPr>
            <p:cNvPr id="59" name="文本框 58"/>
            <p:cNvSpPr txBox="1"/>
            <p:nvPr/>
          </p:nvSpPr>
          <p:spPr>
            <a:xfrm>
              <a:off x="1918240" y="2635020"/>
              <a:ext cx="1909300"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smtClean="0">
                  <a:solidFill>
                    <a:schemeClr val="tx1">
                      <a:lumMod val="50000"/>
                      <a:lumOff val="50000"/>
                    </a:schemeClr>
                  </a:solidFill>
                  <a:latin typeface="Century Gothic" panose="020B0502020202020204" pitchFamily="34" charset="0"/>
                  <a:ea typeface="+mj-ea"/>
                </a:rPr>
                <a:t>print </a:t>
              </a:r>
              <a:r>
                <a:rPr lang="en-US" altLang="zh-CN" sz="1050" dirty="0">
                  <a:solidFill>
                    <a:schemeClr val="tx1">
                      <a:lumMod val="50000"/>
                      <a:lumOff val="50000"/>
                    </a:schemeClr>
                  </a:solidFill>
                  <a:latin typeface="Century Gothic" panose="020B0502020202020204" pitchFamily="34" charset="0"/>
                  <a:ea typeface="+mj-ea"/>
                </a:rPr>
                <a:t>the presentation and make it </a:t>
              </a:r>
              <a:r>
                <a:rPr lang="en-US" altLang="zh-CN" sz="1050" dirty="0" smtClean="0">
                  <a:solidFill>
                    <a:schemeClr val="tx1">
                      <a:lumMod val="50000"/>
                      <a:lumOff val="50000"/>
                    </a:schemeClr>
                  </a:solidFill>
                  <a:latin typeface="Century Gothic" panose="020B0502020202020204" pitchFamily="34" charset="0"/>
                  <a:ea typeface="+mj-ea"/>
                </a:rPr>
                <a:t>film </a:t>
              </a:r>
              <a:r>
                <a:rPr lang="en-US" altLang="zh-CN" sz="1050" dirty="0">
                  <a:solidFill>
                    <a:schemeClr val="tx1">
                      <a:lumMod val="50000"/>
                      <a:lumOff val="50000"/>
                    </a:schemeClr>
                  </a:solidFill>
                  <a:latin typeface="Century Gothic" panose="020B0502020202020204" pitchFamily="34" charset="0"/>
                  <a:ea typeface="+mj-ea"/>
                </a:rPr>
                <a:t>to be used in a wider field</a:t>
              </a:r>
            </a:p>
          </p:txBody>
        </p:sp>
      </p:grpSp>
      <p:pic>
        <p:nvPicPr>
          <p:cNvPr id="36" name="图片 3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37" name="文本框 36"/>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工作存在不足</a:t>
            </a:r>
          </a:p>
        </p:txBody>
      </p:sp>
      <p:sp>
        <p:nvSpPr>
          <p:cNvPr id="43" name="文本框 42"/>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1)">
                                      <p:cBhvr>
                                        <p:cTn id="10" dur="2000"/>
                                        <p:tgtEl>
                                          <p:spTgt spid="4"/>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2000"/>
                                        <p:tgtEl>
                                          <p:spTgt spid="6"/>
                                        </p:tgtEl>
                                      </p:cBhvr>
                                    </p:animEffect>
                                  </p:childTnLst>
                                </p:cTn>
                              </p:par>
                              <p:par>
                                <p:cTn id="17" presetID="21" presetClass="entr" presetSubtype="1"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heel(1)">
                                      <p:cBhvr>
                                        <p:cTn id="22" dur="2000"/>
                                        <p:tgtEl>
                                          <p:spTgt spid="24"/>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heel(1)">
                                      <p:cBhvr>
                                        <p:cTn id="25" dur="2000"/>
                                        <p:tgtEl>
                                          <p:spTgt spid="25"/>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heel(1)">
                                      <p:cBhvr>
                                        <p:cTn id="28" dur="2000"/>
                                        <p:tgtEl>
                                          <p:spTgt spid="26"/>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heel(1)">
                                      <p:cBhvr>
                                        <p:cTn id="31" dur="2000"/>
                                        <p:tgtEl>
                                          <p:spTgt spid="27"/>
                                        </p:tgtEl>
                                      </p:cBhvr>
                                    </p:animEffect>
                                  </p:childTnLst>
                                </p:cTn>
                              </p:par>
                              <p:par>
                                <p:cTn id="32" presetID="21" presetClass="entr" presetSubtype="1"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heel(1)">
                                      <p:cBhvr>
                                        <p:cTn id="34" dur="2000"/>
                                        <p:tgtEl>
                                          <p:spTgt spid="28"/>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heel(1)">
                                      <p:cBhvr>
                                        <p:cTn id="37" dur="2000"/>
                                        <p:tgtEl>
                                          <p:spTgt spid="31"/>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heel(1)">
                                      <p:cBhvr>
                                        <p:cTn id="40" dur="2000"/>
                                        <p:tgtEl>
                                          <p:spTgt spid="3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heel(1)">
                                      <p:cBhvr>
                                        <p:cTn id="43" dur="2000"/>
                                        <p:tgtEl>
                                          <p:spTgt spid="33"/>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heel(1)">
                                      <p:cBhvr>
                                        <p:cTn id="46" dur="2000"/>
                                        <p:tgtEl>
                                          <p:spTgt spid="34"/>
                                        </p:tgtEl>
                                      </p:cBhvr>
                                    </p:animEffect>
                                  </p:childTnLst>
                                </p:cTn>
                              </p:par>
                              <p:par>
                                <p:cTn id="47" presetID="21" presetClass="entr" presetSubtype="1"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wheel(1)">
                                      <p:cBhvr>
                                        <p:cTn id="49" dur="2000"/>
                                        <p:tgtEl>
                                          <p:spTgt spid="35"/>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wheel(1)">
                                      <p:cBhvr>
                                        <p:cTn id="52" dur="2000"/>
                                        <p:tgtEl>
                                          <p:spTgt spid="38"/>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heel(1)">
                                      <p:cBhvr>
                                        <p:cTn id="55" dur="2000"/>
                                        <p:tgtEl>
                                          <p:spTgt spid="39"/>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heel(1)">
                                      <p:cBhvr>
                                        <p:cTn id="58" dur="2000"/>
                                        <p:tgtEl>
                                          <p:spTgt spid="40"/>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heel(1)">
                                      <p:cBhvr>
                                        <p:cTn id="61" dur="2000"/>
                                        <p:tgtEl>
                                          <p:spTgt spid="41"/>
                                        </p:tgtEl>
                                      </p:cBhvr>
                                    </p:animEffect>
                                  </p:childTnLst>
                                </p:cTn>
                              </p:par>
                              <p:par>
                                <p:cTn id="62" presetID="21" presetClass="entr" presetSubtype="1" fill="hold"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heel(1)">
                                      <p:cBhvr>
                                        <p:cTn id="64" dur="2000"/>
                                        <p:tgtEl>
                                          <p:spTgt spid="42"/>
                                        </p:tgtEl>
                                      </p:cBhvr>
                                    </p:animEffect>
                                  </p:childTnLst>
                                </p:cTn>
                              </p:par>
                            </p:childTnLst>
                          </p:cTn>
                        </p:par>
                        <p:par>
                          <p:cTn id="65" fill="hold">
                            <p:stCondLst>
                              <p:cond delay="2000"/>
                            </p:stCondLst>
                            <p:childTnLst>
                              <p:par>
                                <p:cTn id="66" presetID="53" presetClass="entr" presetSubtype="16" fill="hold" nodeType="afterEffect">
                                  <p:stCondLst>
                                    <p:cond delay="0"/>
                                  </p:stCondLst>
                                  <p:childTnLst>
                                    <p:set>
                                      <p:cBhvr>
                                        <p:cTn id="67" dur="1" fill="hold">
                                          <p:stCondLst>
                                            <p:cond delay="0"/>
                                          </p:stCondLst>
                                        </p:cTn>
                                        <p:tgtEl>
                                          <p:spTgt spid="48"/>
                                        </p:tgtEl>
                                        <p:attrNameLst>
                                          <p:attrName>style.visibility</p:attrName>
                                        </p:attrNameLst>
                                      </p:cBhvr>
                                      <p:to>
                                        <p:strVal val="visible"/>
                                      </p:to>
                                    </p:set>
                                    <p:anim calcmode="lin" valueType="num">
                                      <p:cBhvr>
                                        <p:cTn id="68" dur="500" fill="hold"/>
                                        <p:tgtEl>
                                          <p:spTgt spid="48"/>
                                        </p:tgtEl>
                                        <p:attrNameLst>
                                          <p:attrName>ppt_w</p:attrName>
                                        </p:attrNameLst>
                                      </p:cBhvr>
                                      <p:tavLst>
                                        <p:tav tm="0">
                                          <p:val>
                                            <p:fltVal val="0"/>
                                          </p:val>
                                        </p:tav>
                                        <p:tav tm="100000">
                                          <p:val>
                                            <p:strVal val="#ppt_w"/>
                                          </p:val>
                                        </p:tav>
                                      </p:tavLst>
                                    </p:anim>
                                    <p:anim calcmode="lin" valueType="num">
                                      <p:cBhvr>
                                        <p:cTn id="69" dur="500" fill="hold"/>
                                        <p:tgtEl>
                                          <p:spTgt spid="48"/>
                                        </p:tgtEl>
                                        <p:attrNameLst>
                                          <p:attrName>ppt_h</p:attrName>
                                        </p:attrNameLst>
                                      </p:cBhvr>
                                      <p:tavLst>
                                        <p:tav tm="0">
                                          <p:val>
                                            <p:fltVal val="0"/>
                                          </p:val>
                                        </p:tav>
                                        <p:tav tm="100000">
                                          <p:val>
                                            <p:strVal val="#ppt_h"/>
                                          </p:val>
                                        </p:tav>
                                      </p:tavLst>
                                    </p:anim>
                                    <p:animEffect transition="in" filter="fade">
                                      <p:cBhvr>
                                        <p:cTn id="70" dur="500"/>
                                        <p:tgtEl>
                                          <p:spTgt spid="48"/>
                                        </p:tgtEl>
                                      </p:cBhvr>
                                    </p:animEffect>
                                  </p:childTnLst>
                                </p:cTn>
                              </p:par>
                              <p:par>
                                <p:cTn id="71" presetID="53" presetClass="entr" presetSubtype="16"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 calcmode="lin" valueType="num">
                                      <p:cBhvr>
                                        <p:cTn id="73" dur="500" fill="hold"/>
                                        <p:tgtEl>
                                          <p:spTgt spid="51"/>
                                        </p:tgtEl>
                                        <p:attrNameLst>
                                          <p:attrName>ppt_w</p:attrName>
                                        </p:attrNameLst>
                                      </p:cBhvr>
                                      <p:tavLst>
                                        <p:tav tm="0">
                                          <p:val>
                                            <p:fltVal val="0"/>
                                          </p:val>
                                        </p:tav>
                                        <p:tav tm="100000">
                                          <p:val>
                                            <p:strVal val="#ppt_w"/>
                                          </p:val>
                                        </p:tav>
                                      </p:tavLst>
                                    </p:anim>
                                    <p:anim calcmode="lin" valueType="num">
                                      <p:cBhvr>
                                        <p:cTn id="74" dur="500" fill="hold"/>
                                        <p:tgtEl>
                                          <p:spTgt spid="51"/>
                                        </p:tgtEl>
                                        <p:attrNameLst>
                                          <p:attrName>ppt_h</p:attrName>
                                        </p:attrNameLst>
                                      </p:cBhvr>
                                      <p:tavLst>
                                        <p:tav tm="0">
                                          <p:val>
                                            <p:fltVal val="0"/>
                                          </p:val>
                                        </p:tav>
                                        <p:tav tm="100000">
                                          <p:val>
                                            <p:strVal val="#ppt_h"/>
                                          </p:val>
                                        </p:tav>
                                      </p:tavLst>
                                    </p:anim>
                                    <p:animEffect transition="in" filter="fade">
                                      <p:cBhvr>
                                        <p:cTn id="75" dur="500"/>
                                        <p:tgtEl>
                                          <p:spTgt spid="51"/>
                                        </p:tgtEl>
                                      </p:cBhvr>
                                    </p:animEffect>
                                  </p:childTnLst>
                                </p:cTn>
                              </p:par>
                              <p:par>
                                <p:cTn id="76" presetID="53" presetClass="entr" presetSubtype="16" fill="hold" nodeType="with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p:cTn id="78" dur="500" fill="hold"/>
                                        <p:tgtEl>
                                          <p:spTgt spid="54"/>
                                        </p:tgtEl>
                                        <p:attrNameLst>
                                          <p:attrName>ppt_w</p:attrName>
                                        </p:attrNameLst>
                                      </p:cBhvr>
                                      <p:tavLst>
                                        <p:tav tm="0">
                                          <p:val>
                                            <p:fltVal val="0"/>
                                          </p:val>
                                        </p:tav>
                                        <p:tav tm="100000">
                                          <p:val>
                                            <p:strVal val="#ppt_w"/>
                                          </p:val>
                                        </p:tav>
                                      </p:tavLst>
                                    </p:anim>
                                    <p:anim calcmode="lin" valueType="num">
                                      <p:cBhvr>
                                        <p:cTn id="79" dur="500" fill="hold"/>
                                        <p:tgtEl>
                                          <p:spTgt spid="54"/>
                                        </p:tgtEl>
                                        <p:attrNameLst>
                                          <p:attrName>ppt_h</p:attrName>
                                        </p:attrNameLst>
                                      </p:cBhvr>
                                      <p:tavLst>
                                        <p:tav tm="0">
                                          <p:val>
                                            <p:fltVal val="0"/>
                                          </p:val>
                                        </p:tav>
                                        <p:tav tm="100000">
                                          <p:val>
                                            <p:strVal val="#ppt_h"/>
                                          </p:val>
                                        </p:tav>
                                      </p:tavLst>
                                    </p:anim>
                                    <p:animEffect transition="in" filter="fade">
                                      <p:cBhvr>
                                        <p:cTn id="80" dur="500"/>
                                        <p:tgtEl>
                                          <p:spTgt spid="54"/>
                                        </p:tgtEl>
                                      </p:cBhvr>
                                    </p:animEffect>
                                  </p:childTnLst>
                                </p:cTn>
                              </p:par>
                              <p:par>
                                <p:cTn id="81" presetID="53" presetClass="entr" presetSubtype="16"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p:cTn id="83" dur="500" fill="hold"/>
                                        <p:tgtEl>
                                          <p:spTgt spid="57"/>
                                        </p:tgtEl>
                                        <p:attrNameLst>
                                          <p:attrName>ppt_w</p:attrName>
                                        </p:attrNameLst>
                                      </p:cBhvr>
                                      <p:tavLst>
                                        <p:tav tm="0">
                                          <p:val>
                                            <p:fltVal val="0"/>
                                          </p:val>
                                        </p:tav>
                                        <p:tav tm="100000">
                                          <p:val>
                                            <p:strVal val="#ppt_w"/>
                                          </p:val>
                                        </p:tav>
                                      </p:tavLst>
                                    </p:anim>
                                    <p:anim calcmode="lin" valueType="num">
                                      <p:cBhvr>
                                        <p:cTn id="84" dur="500" fill="hold"/>
                                        <p:tgtEl>
                                          <p:spTgt spid="57"/>
                                        </p:tgtEl>
                                        <p:attrNameLst>
                                          <p:attrName>ppt_h</p:attrName>
                                        </p:attrNameLst>
                                      </p:cBhvr>
                                      <p:tavLst>
                                        <p:tav tm="0">
                                          <p:val>
                                            <p:fltVal val="0"/>
                                          </p:val>
                                        </p:tav>
                                        <p:tav tm="100000">
                                          <p:val>
                                            <p:strVal val="#ppt_h"/>
                                          </p:val>
                                        </p:tav>
                                      </p:tavLst>
                                    </p:anim>
                                    <p:animEffect transition="in" filter="fade">
                                      <p:cBhvr>
                                        <p:cTn id="8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24" grpId="0" animBg="1"/>
      <p:bldP spid="25" grpId="0" animBg="1"/>
      <p:bldP spid="26" grpId="0" animBg="1"/>
      <p:bldP spid="27" grpId="0"/>
      <p:bldP spid="31" grpId="0" animBg="1"/>
      <p:bldP spid="32" grpId="0" animBg="1"/>
      <p:bldP spid="33" grpId="0" animBg="1"/>
      <p:bldP spid="34" grpId="0"/>
      <p:bldP spid="38" grpId="0" animBg="1"/>
      <p:bldP spid="39" grpId="0" animBg="1"/>
      <p:bldP spid="40" grpId="0" animBg="1"/>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83025aafa40f4bfbd058164a094f78f0f736182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53060" y="438785"/>
            <a:ext cx="11395710" cy="5949315"/>
          </a:xfrm>
          <a:prstGeom prst="rect">
            <a:avLst/>
          </a:prstGeom>
        </p:spPr>
      </p:pic>
      <p:sp>
        <p:nvSpPr>
          <p:cNvPr id="4" name="矩形 3"/>
          <p:cNvSpPr/>
          <p:nvPr/>
        </p:nvSpPr>
        <p:spPr>
          <a:xfrm>
            <a:off x="358140" y="429260"/>
            <a:ext cx="11390630" cy="5958840"/>
          </a:xfrm>
          <a:prstGeom prst="rect">
            <a:avLst/>
          </a:prstGeom>
          <a:solidFill>
            <a:schemeClr val="tx1">
              <a:lumMod val="65000"/>
              <a:lumOff val="3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952750" y="2646598"/>
            <a:ext cx="1564804" cy="1564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i="1" dirty="0" smtClean="0">
                <a:latin typeface="Century Gothic" panose="020B0502020202020204" pitchFamily="34" charset="0"/>
              </a:rPr>
              <a:t>04</a:t>
            </a:r>
          </a:p>
        </p:txBody>
      </p:sp>
      <p:sp>
        <p:nvSpPr>
          <p:cNvPr id="18" name="矩形 17"/>
          <p:cNvSpPr/>
          <p:nvPr/>
        </p:nvSpPr>
        <p:spPr>
          <a:xfrm>
            <a:off x="11430001" y="2646598"/>
            <a:ext cx="323850" cy="1564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b="1" i="1" dirty="0">
              <a:latin typeface="Century Gothic" panose="020B0502020202020204" pitchFamily="34" charset="0"/>
            </a:endParaRPr>
          </a:p>
        </p:txBody>
      </p:sp>
      <p:sp>
        <p:nvSpPr>
          <p:cNvPr id="24" name="文本框 23"/>
          <p:cNvSpPr txBox="1"/>
          <p:nvPr/>
        </p:nvSpPr>
        <p:spPr>
          <a:xfrm>
            <a:off x="4955704" y="3799222"/>
            <a:ext cx="4823295" cy="415498"/>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bg1">
                    <a:lumMod val="85000"/>
                  </a:schemeClr>
                </a:solidFill>
                <a:latin typeface="Century Gothic" panose="020B0502020202020204" pitchFamily="34" charset="0"/>
              </a:rPr>
              <a:t>The user can demonstrate on a projector or computer, or print the presentation and make it into a film </a:t>
            </a:r>
            <a:r>
              <a:rPr lang="en-US" altLang="zh-CN" sz="1050" dirty="0" smtClean="0">
                <a:solidFill>
                  <a:schemeClr val="bg1">
                    <a:lumMod val="85000"/>
                  </a:schemeClr>
                </a:solidFill>
                <a:latin typeface="Century Gothic" panose="020B0502020202020204" pitchFamily="34" charset="0"/>
              </a:rPr>
              <a:t>to </a:t>
            </a:r>
            <a:r>
              <a:rPr lang="en-US" altLang="zh-CN" sz="1050" dirty="0">
                <a:solidFill>
                  <a:schemeClr val="bg1">
                    <a:lumMod val="85000"/>
                  </a:schemeClr>
                </a:solidFill>
                <a:latin typeface="Century Gothic" panose="020B0502020202020204" pitchFamily="34" charset="0"/>
              </a:rPr>
              <a:t>be used in a </a:t>
            </a:r>
            <a:r>
              <a:rPr lang="en-US" altLang="zh-CN" sz="1050" dirty="0" smtClean="0">
                <a:solidFill>
                  <a:schemeClr val="bg1">
                    <a:lumMod val="85000"/>
                  </a:schemeClr>
                </a:solidFill>
                <a:latin typeface="Century Gothic" panose="020B0502020202020204" pitchFamily="34" charset="0"/>
              </a:rPr>
              <a:t>wider</a:t>
            </a:r>
            <a:endParaRPr lang="en-US" altLang="zh-CN" sz="1050" dirty="0">
              <a:solidFill>
                <a:schemeClr val="bg1">
                  <a:lumMod val="85000"/>
                </a:schemeClr>
              </a:solidFill>
              <a:latin typeface="Century Gothic" panose="020B0502020202020204" pitchFamily="34" charset="0"/>
            </a:endParaRPr>
          </a:p>
        </p:txBody>
      </p:sp>
      <p:cxnSp>
        <p:nvCxnSpPr>
          <p:cNvPr id="29" name="直接连接符 28"/>
          <p:cNvCxnSpPr/>
          <p:nvPr/>
        </p:nvCxnSpPr>
        <p:spPr>
          <a:xfrm>
            <a:off x="5082705" y="3605835"/>
            <a:ext cx="70113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4955704" y="2704563"/>
            <a:ext cx="3230880" cy="706755"/>
          </a:xfrm>
          <a:prstGeom prst="rect">
            <a:avLst/>
          </a:prstGeom>
          <a:noFill/>
        </p:spPr>
        <p:txBody>
          <a:bodyPr wrap="none" rtlCol="0">
            <a:spAutoFit/>
            <a:scene3d>
              <a:camera prst="orthographicFront"/>
              <a:lightRig rig="threePt" dir="t"/>
            </a:scene3d>
            <a:sp3d contourW="12700"/>
          </a:bodyPr>
          <a:lstStyle>
            <a:defPPr>
              <a:defRPr lang="en-US"/>
            </a:defPPr>
            <a:lvl1pPr algn="ctr">
              <a:defRPr sz="3200">
                <a:gradFill>
                  <a:gsLst>
                    <a:gs pos="0">
                      <a:schemeClr val="tx1">
                        <a:lumMod val="50000"/>
                        <a:lumOff val="50000"/>
                      </a:schemeClr>
                    </a:gs>
                    <a:gs pos="100000">
                      <a:schemeClr val="tx1">
                        <a:lumMod val="85000"/>
                        <a:lumOff val="15000"/>
                      </a:schemeClr>
                    </a:gs>
                  </a:gsLst>
                  <a:lin ang="5400000" scaled="1"/>
                </a:gradFill>
              </a:defRPr>
            </a:lvl1pPr>
          </a:lstStyle>
          <a:p>
            <a:pPr algn="l"/>
            <a:r>
              <a:rPr lang="zh-CN" altLang="en-US" sz="4000" b="1" dirty="0">
                <a:solidFill>
                  <a:schemeClr val="bg1"/>
                </a:solidFill>
              </a:rPr>
              <a:t>明年工作计划</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2" presetClass="entr" presetSubtype="8" fill="hold" nodeType="afterEffect">
                                  <p:stCondLst>
                                    <p:cond delay="0"/>
                                  </p:stCondLst>
                                  <p:childTnLst>
                                    <p:set>
                                      <p:cBhvr>
                                        <p:cTn id="15" dur="1" fill="hold">
                                          <p:stCondLst>
                                            <p:cond delay="0"/>
                                          </p:stCondLst>
                                        </p:cTn>
                                        <p:tgtEl>
                                          <p:spTgt spid="30">
                                            <p:txEl>
                                              <p:pRg st="0" end="0"/>
                                            </p:txEl>
                                          </p:spTgt>
                                        </p:tgtEl>
                                        <p:attrNameLst>
                                          <p:attrName>style.visibility</p:attrName>
                                        </p:attrNameLst>
                                      </p:cBhvr>
                                      <p:to>
                                        <p:strVal val="visible"/>
                                      </p:to>
                                    </p:set>
                                    <p:anim calcmode="lin" valueType="num">
                                      <p:cBhvr additive="base">
                                        <p:cTn id="16" dur="500"/>
                                        <p:tgtEl>
                                          <p:spTgt spid="30">
                                            <p:txEl>
                                              <p:pRg st="0" end="0"/>
                                            </p:txEl>
                                          </p:spTgt>
                                        </p:tgtEl>
                                        <p:attrNameLst>
                                          <p:attrName>ppt_x</p:attrName>
                                        </p:attrNameLst>
                                      </p:cBhvr>
                                      <p:tavLst>
                                        <p:tav tm="0">
                                          <p:val>
                                            <p:strVal val="#ppt_x-#ppt_w*1.125000"/>
                                          </p:val>
                                        </p:tav>
                                        <p:tav tm="100000">
                                          <p:val>
                                            <p:strVal val="#ppt_x"/>
                                          </p:val>
                                        </p:tav>
                                      </p:tavLst>
                                    </p:anim>
                                    <p:animEffect transition="in" filter="wipe(right)">
                                      <p:cBhvr>
                                        <p:cTn id="17" dur="500"/>
                                        <p:tgtEl>
                                          <p:spTgt spid="30">
                                            <p:txEl>
                                              <p:pRg st="0" end="0"/>
                                            </p:txEl>
                                          </p:spTgt>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p:stCondLst>
                              <p:cond delay="1500"/>
                            </p:stCondLst>
                            <p:childTnLst>
                              <p:par>
                                <p:cTn id="23" presetID="14" presetClass="entr" presetSubtype="1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文本框 67"/>
          <p:cNvSpPr txBox="1"/>
          <p:nvPr/>
        </p:nvSpPr>
        <p:spPr>
          <a:xfrm>
            <a:off x="4178707" y="869794"/>
            <a:ext cx="3872865" cy="645160"/>
          </a:xfrm>
          <a:prstGeom prst="rect">
            <a:avLst/>
          </a:prstGeom>
          <a:noFill/>
        </p:spPr>
        <p:txBody>
          <a:bodyPr wrap="none" rtlCol="0">
            <a:spAutoFit/>
          </a:bodyPr>
          <a:lstStyle/>
          <a:p>
            <a:pPr algn="ctr"/>
            <a:r>
              <a:rPr lang="zh-CN" altLang="en-US" sz="3600" b="1" dirty="0">
                <a:solidFill>
                  <a:schemeClr val="tx1">
                    <a:lumMod val="65000"/>
                    <a:lumOff val="35000"/>
                  </a:schemeClr>
                </a:solidFill>
              </a:rPr>
              <a:t>目录</a:t>
            </a:r>
            <a:r>
              <a:rPr lang="en-US" altLang="zh-CN" sz="3600" b="1" dirty="0">
                <a:solidFill>
                  <a:schemeClr val="tx1">
                    <a:lumMod val="65000"/>
                    <a:lumOff val="35000"/>
                  </a:schemeClr>
                </a:solidFill>
              </a:rPr>
              <a:t>/CONTENTS</a:t>
            </a:r>
            <a:endParaRPr lang="zh-CN" altLang="en-US" sz="3600" b="1" dirty="0">
              <a:solidFill>
                <a:schemeClr val="tx1">
                  <a:lumMod val="65000"/>
                  <a:lumOff val="35000"/>
                </a:schemeClr>
              </a:solidFill>
            </a:endParaRPr>
          </a:p>
        </p:txBody>
      </p:sp>
      <p:cxnSp>
        <p:nvCxnSpPr>
          <p:cNvPr id="69" name="直接连接符 68"/>
          <p:cNvCxnSpPr/>
          <p:nvPr/>
        </p:nvCxnSpPr>
        <p:spPr>
          <a:xfrm>
            <a:off x="5718156" y="1672683"/>
            <a:ext cx="702527" cy="0"/>
          </a:xfrm>
          <a:prstGeom prst="line">
            <a:avLst/>
          </a:prstGeom>
          <a:ln w="38100">
            <a:solidFill>
              <a:srgbClr val="E72410"/>
            </a:solidFill>
          </a:ln>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a:off x="840099" y="2637263"/>
            <a:ext cx="1996068" cy="3088888"/>
            <a:chOff x="802888" y="2653990"/>
            <a:chExt cx="1996068" cy="3088888"/>
          </a:xfrm>
        </p:grpSpPr>
        <p:sp>
          <p:nvSpPr>
            <p:cNvPr id="71" name="矩形 70"/>
            <p:cNvSpPr/>
            <p:nvPr/>
          </p:nvSpPr>
          <p:spPr>
            <a:xfrm>
              <a:off x="802888" y="2653990"/>
              <a:ext cx="1996068" cy="308888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71"/>
            <p:cNvSpPr txBox="1"/>
            <p:nvPr/>
          </p:nvSpPr>
          <p:spPr>
            <a:xfrm>
              <a:off x="1423254" y="3053516"/>
              <a:ext cx="755336" cy="646331"/>
            </a:xfrm>
            <a:prstGeom prst="rect">
              <a:avLst/>
            </a:prstGeom>
            <a:noFill/>
          </p:spPr>
          <p:txBody>
            <a:bodyPr wrap="none" rtlCol="0">
              <a:spAutoFit/>
            </a:bodyPr>
            <a:lstStyle/>
            <a:p>
              <a:pPr algn="ctr"/>
              <a:r>
                <a:rPr lang="en-US" altLang="zh-CN" sz="3600" b="1" dirty="0">
                  <a:solidFill>
                    <a:schemeClr val="tx1">
                      <a:lumMod val="65000"/>
                      <a:lumOff val="35000"/>
                    </a:schemeClr>
                  </a:solidFill>
                </a:rPr>
                <a:t>01</a:t>
              </a:r>
              <a:endParaRPr lang="zh-CN" altLang="en-US" sz="3600" b="1" dirty="0">
                <a:solidFill>
                  <a:schemeClr val="tx1">
                    <a:lumMod val="65000"/>
                    <a:lumOff val="35000"/>
                  </a:schemeClr>
                </a:solidFill>
              </a:endParaRPr>
            </a:p>
          </p:txBody>
        </p:sp>
        <p:sp>
          <p:nvSpPr>
            <p:cNvPr id="73" name="文本框 72"/>
            <p:cNvSpPr txBox="1"/>
            <p:nvPr/>
          </p:nvSpPr>
          <p:spPr>
            <a:xfrm>
              <a:off x="1099883" y="3840034"/>
              <a:ext cx="1402080" cy="460375"/>
            </a:xfrm>
            <a:prstGeom prst="rect">
              <a:avLst/>
            </a:prstGeom>
            <a:noFill/>
          </p:spPr>
          <p:txBody>
            <a:bodyPr wrap="none" rtlCol="0">
              <a:spAutoFit/>
            </a:bodyPr>
            <a:lstStyle/>
            <a:p>
              <a:pPr algn="ctr"/>
              <a:r>
                <a:rPr lang="zh-CN" altLang="en-US" sz="2400" dirty="0">
                  <a:solidFill>
                    <a:srgbClr val="E72410"/>
                  </a:solidFill>
                </a:rPr>
                <a:t>输入标题</a:t>
              </a:r>
            </a:p>
          </p:txBody>
        </p:sp>
        <p:sp>
          <p:nvSpPr>
            <p:cNvPr id="74" name="矩形 73"/>
            <p:cNvSpPr/>
            <p:nvPr/>
          </p:nvSpPr>
          <p:spPr>
            <a:xfrm>
              <a:off x="862685" y="4441886"/>
              <a:ext cx="1876474" cy="890693"/>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点击输入文本内容点击输入文本内容点击输入文本内容点击输入文本内容</a:t>
              </a:r>
            </a:p>
          </p:txBody>
        </p:sp>
      </p:grpSp>
      <p:grpSp>
        <p:nvGrpSpPr>
          <p:cNvPr id="75" name="组合 74"/>
          <p:cNvGrpSpPr/>
          <p:nvPr/>
        </p:nvGrpSpPr>
        <p:grpSpPr>
          <a:xfrm>
            <a:off x="3624187" y="2637263"/>
            <a:ext cx="1996068" cy="3088888"/>
            <a:chOff x="802888" y="2653990"/>
            <a:chExt cx="1996068" cy="3088888"/>
          </a:xfrm>
        </p:grpSpPr>
        <p:sp>
          <p:nvSpPr>
            <p:cNvPr id="76" name="矩形 75"/>
            <p:cNvSpPr/>
            <p:nvPr/>
          </p:nvSpPr>
          <p:spPr>
            <a:xfrm>
              <a:off x="802888" y="2653990"/>
              <a:ext cx="1996068" cy="308888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文本框 76"/>
            <p:cNvSpPr txBox="1"/>
            <p:nvPr/>
          </p:nvSpPr>
          <p:spPr>
            <a:xfrm>
              <a:off x="1423254" y="3053516"/>
              <a:ext cx="755336" cy="646331"/>
            </a:xfrm>
            <a:prstGeom prst="rect">
              <a:avLst/>
            </a:prstGeom>
            <a:noFill/>
          </p:spPr>
          <p:txBody>
            <a:bodyPr wrap="none" rtlCol="0">
              <a:spAutoFit/>
            </a:bodyPr>
            <a:lstStyle/>
            <a:p>
              <a:pPr algn="ctr"/>
              <a:r>
                <a:rPr lang="en-US" altLang="zh-CN" sz="3600" b="1" dirty="0">
                  <a:solidFill>
                    <a:schemeClr val="tx1">
                      <a:lumMod val="65000"/>
                      <a:lumOff val="35000"/>
                    </a:schemeClr>
                  </a:solidFill>
                </a:rPr>
                <a:t>02</a:t>
              </a:r>
              <a:endParaRPr lang="zh-CN" altLang="en-US" sz="3600" b="1" dirty="0">
                <a:solidFill>
                  <a:schemeClr val="tx1">
                    <a:lumMod val="65000"/>
                    <a:lumOff val="35000"/>
                  </a:schemeClr>
                </a:solidFill>
              </a:endParaRPr>
            </a:p>
          </p:txBody>
        </p:sp>
        <p:sp>
          <p:nvSpPr>
            <p:cNvPr id="78" name="文本框 77"/>
            <p:cNvSpPr txBox="1"/>
            <p:nvPr/>
          </p:nvSpPr>
          <p:spPr>
            <a:xfrm>
              <a:off x="1099882" y="3840034"/>
              <a:ext cx="1402080" cy="460375"/>
            </a:xfrm>
            <a:prstGeom prst="rect">
              <a:avLst/>
            </a:prstGeom>
            <a:noFill/>
          </p:spPr>
          <p:txBody>
            <a:bodyPr wrap="none" rtlCol="0">
              <a:spAutoFit/>
            </a:bodyPr>
            <a:lstStyle/>
            <a:p>
              <a:pPr algn="ctr"/>
              <a:r>
                <a:rPr lang="zh-CN" altLang="en-US" sz="2400" dirty="0">
                  <a:solidFill>
                    <a:srgbClr val="E72410"/>
                  </a:solidFill>
                  <a:sym typeface="+mn-ea"/>
                </a:rPr>
                <a:t>输入标题</a:t>
              </a:r>
              <a:endParaRPr lang="zh-CN" altLang="en-US" sz="2400" dirty="0">
                <a:solidFill>
                  <a:srgbClr val="E72410"/>
                </a:solidFill>
              </a:endParaRPr>
            </a:p>
          </p:txBody>
        </p:sp>
        <p:sp>
          <p:nvSpPr>
            <p:cNvPr id="79" name="矩形 78"/>
            <p:cNvSpPr/>
            <p:nvPr/>
          </p:nvSpPr>
          <p:spPr>
            <a:xfrm>
              <a:off x="862685" y="4441886"/>
              <a:ext cx="1876474" cy="914400"/>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点击输入文本内容点击输入文本内容点击输入文本内容点击输入文本内容</a:t>
              </a:r>
            </a:p>
          </p:txBody>
        </p:sp>
      </p:grpSp>
      <p:grpSp>
        <p:nvGrpSpPr>
          <p:cNvPr id="80" name="组合 79"/>
          <p:cNvGrpSpPr/>
          <p:nvPr/>
        </p:nvGrpSpPr>
        <p:grpSpPr>
          <a:xfrm>
            <a:off x="6408275" y="2637263"/>
            <a:ext cx="1996068" cy="3088888"/>
            <a:chOff x="802888" y="2653990"/>
            <a:chExt cx="1996068" cy="3088888"/>
          </a:xfrm>
        </p:grpSpPr>
        <p:sp>
          <p:nvSpPr>
            <p:cNvPr id="81" name="矩形 80"/>
            <p:cNvSpPr/>
            <p:nvPr/>
          </p:nvSpPr>
          <p:spPr>
            <a:xfrm>
              <a:off x="802888" y="2653990"/>
              <a:ext cx="1996068" cy="308888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文本框 81"/>
            <p:cNvSpPr txBox="1"/>
            <p:nvPr/>
          </p:nvSpPr>
          <p:spPr>
            <a:xfrm>
              <a:off x="1423254" y="3053516"/>
              <a:ext cx="755336" cy="646331"/>
            </a:xfrm>
            <a:prstGeom prst="rect">
              <a:avLst/>
            </a:prstGeom>
            <a:noFill/>
          </p:spPr>
          <p:txBody>
            <a:bodyPr wrap="none" rtlCol="0">
              <a:spAutoFit/>
            </a:bodyPr>
            <a:lstStyle/>
            <a:p>
              <a:pPr algn="ctr"/>
              <a:r>
                <a:rPr lang="en-US" altLang="zh-CN" sz="3600" b="1" dirty="0">
                  <a:solidFill>
                    <a:schemeClr val="tx1">
                      <a:lumMod val="65000"/>
                      <a:lumOff val="35000"/>
                    </a:schemeClr>
                  </a:solidFill>
                </a:rPr>
                <a:t>03</a:t>
              </a:r>
              <a:endParaRPr lang="zh-CN" altLang="en-US" sz="3600" b="1" dirty="0">
                <a:solidFill>
                  <a:schemeClr val="tx1">
                    <a:lumMod val="65000"/>
                    <a:lumOff val="35000"/>
                  </a:schemeClr>
                </a:solidFill>
              </a:endParaRPr>
            </a:p>
          </p:txBody>
        </p:sp>
        <p:sp>
          <p:nvSpPr>
            <p:cNvPr id="83" name="文本框 82"/>
            <p:cNvSpPr txBox="1"/>
            <p:nvPr/>
          </p:nvSpPr>
          <p:spPr>
            <a:xfrm>
              <a:off x="1099881" y="3840034"/>
              <a:ext cx="1402080" cy="460375"/>
            </a:xfrm>
            <a:prstGeom prst="rect">
              <a:avLst/>
            </a:prstGeom>
            <a:noFill/>
          </p:spPr>
          <p:txBody>
            <a:bodyPr wrap="none" rtlCol="0">
              <a:spAutoFit/>
            </a:bodyPr>
            <a:lstStyle/>
            <a:p>
              <a:pPr algn="ctr"/>
              <a:r>
                <a:rPr lang="zh-CN" altLang="en-US" sz="2400" dirty="0">
                  <a:solidFill>
                    <a:srgbClr val="E72410"/>
                  </a:solidFill>
                  <a:sym typeface="+mn-ea"/>
                </a:rPr>
                <a:t>输入标题</a:t>
              </a:r>
              <a:endParaRPr lang="zh-CN" altLang="en-US" sz="2400" dirty="0">
                <a:solidFill>
                  <a:srgbClr val="E72410"/>
                </a:solidFill>
              </a:endParaRPr>
            </a:p>
          </p:txBody>
        </p:sp>
        <p:sp>
          <p:nvSpPr>
            <p:cNvPr id="84" name="矩形 83"/>
            <p:cNvSpPr/>
            <p:nvPr/>
          </p:nvSpPr>
          <p:spPr>
            <a:xfrm>
              <a:off x="862685" y="4441886"/>
              <a:ext cx="1876474" cy="914400"/>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点击输入文本内容点击输入文本内容点击输入文本内容点击输入文本内容</a:t>
              </a:r>
            </a:p>
          </p:txBody>
        </p:sp>
      </p:grpSp>
      <p:grpSp>
        <p:nvGrpSpPr>
          <p:cNvPr id="85" name="组合 84"/>
          <p:cNvGrpSpPr/>
          <p:nvPr/>
        </p:nvGrpSpPr>
        <p:grpSpPr>
          <a:xfrm>
            <a:off x="9192363" y="2637263"/>
            <a:ext cx="1996068" cy="3088888"/>
            <a:chOff x="802888" y="2653990"/>
            <a:chExt cx="1996068" cy="3088888"/>
          </a:xfrm>
        </p:grpSpPr>
        <p:sp>
          <p:nvSpPr>
            <p:cNvPr id="86" name="矩形 85"/>
            <p:cNvSpPr/>
            <p:nvPr/>
          </p:nvSpPr>
          <p:spPr>
            <a:xfrm>
              <a:off x="802888" y="2653990"/>
              <a:ext cx="1996068" cy="308888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1423254" y="3053516"/>
              <a:ext cx="755336" cy="646331"/>
            </a:xfrm>
            <a:prstGeom prst="rect">
              <a:avLst/>
            </a:prstGeom>
            <a:noFill/>
          </p:spPr>
          <p:txBody>
            <a:bodyPr wrap="none" rtlCol="0">
              <a:spAutoFit/>
            </a:bodyPr>
            <a:lstStyle/>
            <a:p>
              <a:pPr algn="ctr"/>
              <a:r>
                <a:rPr lang="en-US" altLang="zh-CN" sz="3600" b="1" dirty="0">
                  <a:solidFill>
                    <a:schemeClr val="tx1">
                      <a:lumMod val="65000"/>
                      <a:lumOff val="35000"/>
                    </a:schemeClr>
                  </a:solidFill>
                </a:rPr>
                <a:t>04</a:t>
              </a:r>
              <a:endParaRPr lang="zh-CN" altLang="en-US" sz="3600" b="1" dirty="0">
                <a:solidFill>
                  <a:schemeClr val="tx1">
                    <a:lumMod val="65000"/>
                    <a:lumOff val="35000"/>
                  </a:schemeClr>
                </a:solidFill>
              </a:endParaRPr>
            </a:p>
          </p:txBody>
        </p:sp>
        <p:sp>
          <p:nvSpPr>
            <p:cNvPr id="88" name="文本框 87"/>
            <p:cNvSpPr txBox="1"/>
            <p:nvPr/>
          </p:nvSpPr>
          <p:spPr>
            <a:xfrm>
              <a:off x="1099882" y="3840034"/>
              <a:ext cx="1402080" cy="460375"/>
            </a:xfrm>
            <a:prstGeom prst="rect">
              <a:avLst/>
            </a:prstGeom>
            <a:noFill/>
          </p:spPr>
          <p:txBody>
            <a:bodyPr wrap="none" rtlCol="0">
              <a:spAutoFit/>
            </a:bodyPr>
            <a:lstStyle/>
            <a:p>
              <a:pPr algn="ctr"/>
              <a:r>
                <a:rPr lang="zh-CN" altLang="en-US" sz="2400" dirty="0">
                  <a:solidFill>
                    <a:srgbClr val="E72410"/>
                  </a:solidFill>
                  <a:sym typeface="+mn-ea"/>
                </a:rPr>
                <a:t>输入标题</a:t>
              </a:r>
              <a:endParaRPr lang="zh-CN" altLang="en-US" sz="2400" dirty="0">
                <a:solidFill>
                  <a:srgbClr val="E72410"/>
                </a:solidFill>
              </a:endParaRPr>
            </a:p>
          </p:txBody>
        </p:sp>
        <p:sp>
          <p:nvSpPr>
            <p:cNvPr id="89" name="矩形 88"/>
            <p:cNvSpPr/>
            <p:nvPr/>
          </p:nvSpPr>
          <p:spPr>
            <a:xfrm>
              <a:off x="862685" y="4441886"/>
              <a:ext cx="1876474" cy="914400"/>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点击输入文本内容点击输入文本内容点击输入文本内容点击输入文本内容</a:t>
              </a: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75"/>
                                        </p:tgtEl>
                                        <p:attrNameLst>
                                          <p:attrName>style.visibility</p:attrName>
                                        </p:attrNameLst>
                                      </p:cBhvr>
                                      <p:to>
                                        <p:strVal val="visible"/>
                                      </p:to>
                                    </p:set>
                                    <p:anim calcmode="lin" valueType="num">
                                      <p:cBhvr additive="base">
                                        <p:cTn id="11" dur="500" fill="hold"/>
                                        <p:tgtEl>
                                          <p:spTgt spid="75"/>
                                        </p:tgtEl>
                                        <p:attrNameLst>
                                          <p:attrName>ppt_x</p:attrName>
                                        </p:attrNameLst>
                                      </p:cBhvr>
                                      <p:tavLst>
                                        <p:tav tm="0">
                                          <p:val>
                                            <p:strVal val="#ppt_x"/>
                                          </p:val>
                                        </p:tav>
                                        <p:tav tm="100000">
                                          <p:val>
                                            <p:strVal val="#ppt_x"/>
                                          </p:val>
                                        </p:tav>
                                      </p:tavLst>
                                    </p:anim>
                                    <p:anim calcmode="lin" valueType="num">
                                      <p:cBhvr additive="base">
                                        <p:cTn id="12" dur="500" fill="hold"/>
                                        <p:tgtEl>
                                          <p:spTgt spid="7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500" fill="hold"/>
                                        <p:tgtEl>
                                          <p:spTgt spid="80"/>
                                        </p:tgtEl>
                                        <p:attrNameLst>
                                          <p:attrName>ppt_x</p:attrName>
                                        </p:attrNameLst>
                                      </p:cBhvr>
                                      <p:tavLst>
                                        <p:tav tm="0">
                                          <p:val>
                                            <p:strVal val="#ppt_x"/>
                                          </p:val>
                                        </p:tav>
                                        <p:tav tm="100000">
                                          <p:val>
                                            <p:strVal val="#ppt_x"/>
                                          </p:val>
                                        </p:tav>
                                      </p:tavLst>
                                    </p:anim>
                                    <p:anim calcmode="lin" valueType="num">
                                      <p:cBhvr additive="base">
                                        <p:cTn id="16" dur="500" fill="hold"/>
                                        <p:tgtEl>
                                          <p:spTgt spid="80"/>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ppt_x"/>
                                          </p:val>
                                        </p:tav>
                                        <p:tav tm="100000">
                                          <p:val>
                                            <p:strVal val="#ppt_x"/>
                                          </p:val>
                                        </p:tav>
                                      </p:tavLst>
                                    </p:anim>
                                    <p:anim calcmode="lin" valueType="num">
                                      <p:cBhvr additive="base">
                                        <p:cTn id="20"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7960274" y="1797830"/>
            <a:ext cx="3037927" cy="1941144"/>
            <a:chOff x="7960274" y="1670830"/>
            <a:chExt cx="3037927" cy="1941144"/>
          </a:xfrm>
        </p:grpSpPr>
        <p:sp>
          <p:nvSpPr>
            <p:cNvPr id="5" name="ïṩḷíḑê"/>
            <p:cNvSpPr/>
            <p:nvPr/>
          </p:nvSpPr>
          <p:spPr>
            <a:xfrm>
              <a:off x="7960274" y="1670830"/>
              <a:ext cx="3037927" cy="1938316"/>
            </a:xfrm>
            <a:prstGeom prst="rect">
              <a:avLst/>
            </a:prstGeom>
            <a:blipFill>
              <a:blip r:embed="rId3" cstate="email">
                <a:extLst>
                  <a:ext uri="{28A0092B-C50C-407E-A947-70E740481C1C}">
                    <a14:useLocalDpi xmlns:a14="http://schemas.microsoft.com/office/drawing/2010/main"/>
                  </a:ext>
                </a:extLst>
              </a:blip>
              <a:srcRect/>
              <a:stretch>
                <a:fillRect/>
              </a:stretch>
            </a:blip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ïṩlïḍê"/>
            <p:cNvSpPr/>
            <p:nvPr/>
          </p:nvSpPr>
          <p:spPr>
            <a:xfrm>
              <a:off x="7960274" y="1670830"/>
              <a:ext cx="3037927" cy="1938316"/>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ïṩḷíḑê"/>
            <p:cNvSpPr/>
            <p:nvPr/>
          </p:nvSpPr>
          <p:spPr>
            <a:xfrm>
              <a:off x="7960274" y="3251200"/>
              <a:ext cx="3037927" cy="360774"/>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ïṩlïḍê"/>
            <p:cNvSpPr/>
            <p:nvPr/>
          </p:nvSpPr>
          <p:spPr>
            <a:xfrm>
              <a:off x="7960274" y="3251200"/>
              <a:ext cx="3037927" cy="360774"/>
            </a:xfrm>
            <a:prstGeom prst="rect">
              <a:avLst/>
            </a:prstGeom>
            <a:gradFill>
              <a:gsLst>
                <a:gs pos="50000">
                  <a:schemeClr val="accent1">
                    <a:lumMod val="75000"/>
                  </a:schemeClr>
                </a:gs>
                <a:gs pos="50000">
                  <a:schemeClr val="accent1"/>
                </a:gs>
              </a:gsLst>
              <a:lin ang="27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文本框 41"/>
            <p:cNvSpPr txBox="1"/>
            <p:nvPr/>
          </p:nvSpPr>
          <p:spPr>
            <a:xfrm>
              <a:off x="8412346" y="3241715"/>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grpSp>
      <p:grpSp>
        <p:nvGrpSpPr>
          <p:cNvPr id="51" name="组合 50"/>
          <p:cNvGrpSpPr/>
          <p:nvPr/>
        </p:nvGrpSpPr>
        <p:grpSpPr>
          <a:xfrm>
            <a:off x="7960274" y="4010508"/>
            <a:ext cx="3037927" cy="1951016"/>
            <a:chOff x="7960274" y="3959708"/>
            <a:chExt cx="3037927" cy="1951016"/>
          </a:xfrm>
        </p:grpSpPr>
        <p:sp>
          <p:nvSpPr>
            <p:cNvPr id="8" name="íṥḷïḋe"/>
            <p:cNvSpPr/>
            <p:nvPr/>
          </p:nvSpPr>
          <p:spPr>
            <a:xfrm>
              <a:off x="7960274" y="3959708"/>
              <a:ext cx="3037927" cy="1938316"/>
            </a:xfrm>
            <a:prstGeom prst="rect">
              <a:avLst/>
            </a:prstGeom>
            <a:blipFill>
              <a:blip r:embed="rId4" cstate="email">
                <a:extLst>
                  <a:ext uri="{28A0092B-C50C-407E-A947-70E740481C1C}">
                    <a14:useLocalDpi xmlns:a14="http://schemas.microsoft.com/office/drawing/2010/main"/>
                  </a:ext>
                </a:extLst>
              </a:blip>
              <a:srcRect/>
              <a:stretch>
                <a:fillRect/>
              </a:stretch>
            </a:blip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îşḻídè"/>
            <p:cNvSpPr/>
            <p:nvPr/>
          </p:nvSpPr>
          <p:spPr>
            <a:xfrm>
              <a:off x="7960274" y="3969580"/>
              <a:ext cx="3037927" cy="1938316"/>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íṥḷïḋe"/>
            <p:cNvSpPr/>
            <p:nvPr/>
          </p:nvSpPr>
          <p:spPr>
            <a:xfrm>
              <a:off x="7960274" y="5540078"/>
              <a:ext cx="3037927" cy="360774"/>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îşḻídè"/>
            <p:cNvSpPr/>
            <p:nvPr/>
          </p:nvSpPr>
          <p:spPr>
            <a:xfrm>
              <a:off x="7960274" y="5549950"/>
              <a:ext cx="3037927" cy="360774"/>
            </a:xfrm>
            <a:prstGeom prst="rect">
              <a:avLst/>
            </a:prstGeom>
            <a:gradFill>
              <a:gsLst>
                <a:gs pos="50000">
                  <a:schemeClr val="accent1">
                    <a:lumMod val="75000"/>
                  </a:schemeClr>
                </a:gs>
                <a:gs pos="50000">
                  <a:schemeClr val="accent1"/>
                </a:gs>
              </a:gsLst>
              <a:lin ang="27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文本框 42"/>
            <p:cNvSpPr txBox="1"/>
            <p:nvPr/>
          </p:nvSpPr>
          <p:spPr>
            <a:xfrm>
              <a:off x="8412346" y="5528692"/>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grpSp>
      <p:grpSp>
        <p:nvGrpSpPr>
          <p:cNvPr id="49" name="组合 48"/>
          <p:cNvGrpSpPr/>
          <p:nvPr/>
        </p:nvGrpSpPr>
        <p:grpSpPr>
          <a:xfrm>
            <a:off x="4568380" y="1797830"/>
            <a:ext cx="3037927" cy="1941144"/>
            <a:chOff x="4568380" y="1670830"/>
            <a:chExt cx="3037927" cy="1941144"/>
          </a:xfrm>
        </p:grpSpPr>
        <p:sp>
          <p:nvSpPr>
            <p:cNvPr id="4" name="ïṩḷiḓê"/>
            <p:cNvSpPr/>
            <p:nvPr/>
          </p:nvSpPr>
          <p:spPr>
            <a:xfrm>
              <a:off x="4568380" y="1670830"/>
              <a:ext cx="3037927" cy="1938316"/>
            </a:xfrm>
            <a:prstGeom prst="rect">
              <a:avLst/>
            </a:prstGeom>
            <a:blipFill>
              <a:blip r:embed="rId5" cstate="email">
                <a:extLst>
                  <a:ext uri="{28A0092B-C50C-407E-A947-70E740481C1C}">
                    <a14:useLocalDpi xmlns:a14="http://schemas.microsoft.com/office/drawing/2010/main"/>
                  </a:ext>
                </a:extLst>
              </a:blip>
              <a:srcRect/>
              <a:stretch>
                <a:fillRect/>
              </a:stretch>
            </a:blip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íSľiďé"/>
            <p:cNvSpPr/>
            <p:nvPr/>
          </p:nvSpPr>
          <p:spPr>
            <a:xfrm>
              <a:off x="4568380" y="1670830"/>
              <a:ext cx="3037927" cy="1938316"/>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ïṩḷiḓê"/>
            <p:cNvSpPr/>
            <p:nvPr/>
          </p:nvSpPr>
          <p:spPr>
            <a:xfrm>
              <a:off x="4568380" y="3251200"/>
              <a:ext cx="3037927" cy="360774"/>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íSľiďé"/>
            <p:cNvSpPr/>
            <p:nvPr/>
          </p:nvSpPr>
          <p:spPr>
            <a:xfrm>
              <a:off x="4568380" y="3251200"/>
              <a:ext cx="3037927" cy="360774"/>
            </a:xfrm>
            <a:prstGeom prst="rect">
              <a:avLst/>
            </a:prstGeom>
            <a:gradFill>
              <a:gsLst>
                <a:gs pos="50000">
                  <a:schemeClr val="accent1">
                    <a:lumMod val="75000"/>
                  </a:schemeClr>
                </a:gs>
                <a:gs pos="50000">
                  <a:schemeClr val="accent1"/>
                </a:gs>
              </a:gsLst>
              <a:lin ang="27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文本框 43"/>
            <p:cNvSpPr txBox="1"/>
            <p:nvPr/>
          </p:nvSpPr>
          <p:spPr>
            <a:xfrm>
              <a:off x="5029109" y="3241715"/>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grpSp>
      <p:grpSp>
        <p:nvGrpSpPr>
          <p:cNvPr id="52" name="组合 51"/>
          <p:cNvGrpSpPr/>
          <p:nvPr/>
        </p:nvGrpSpPr>
        <p:grpSpPr>
          <a:xfrm>
            <a:off x="4568380" y="4010508"/>
            <a:ext cx="3037927" cy="1951016"/>
            <a:chOff x="4568380" y="3959708"/>
            <a:chExt cx="3037927" cy="1951016"/>
          </a:xfrm>
        </p:grpSpPr>
        <p:sp>
          <p:nvSpPr>
            <p:cNvPr id="7" name="íšľíḑè"/>
            <p:cNvSpPr/>
            <p:nvPr/>
          </p:nvSpPr>
          <p:spPr>
            <a:xfrm>
              <a:off x="4568380" y="3959708"/>
              <a:ext cx="3037927" cy="1938316"/>
            </a:xfrm>
            <a:prstGeom prst="rect">
              <a:avLst/>
            </a:prstGeom>
            <a:blipFill>
              <a:blip r:embed="rId6" cstate="email">
                <a:extLst>
                  <a:ext uri="{28A0092B-C50C-407E-A947-70E740481C1C}">
                    <a14:useLocalDpi xmlns:a14="http://schemas.microsoft.com/office/drawing/2010/main"/>
                  </a:ext>
                </a:extLst>
              </a:blip>
              <a:srcRect/>
              <a:stretch>
                <a:fillRect/>
              </a:stretch>
            </a:blip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išlîḓè"/>
            <p:cNvSpPr/>
            <p:nvPr/>
          </p:nvSpPr>
          <p:spPr>
            <a:xfrm>
              <a:off x="4568380" y="3969580"/>
              <a:ext cx="3037927" cy="1938316"/>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íšľíḑè"/>
            <p:cNvSpPr/>
            <p:nvPr/>
          </p:nvSpPr>
          <p:spPr>
            <a:xfrm>
              <a:off x="4568380" y="5540078"/>
              <a:ext cx="3037927" cy="360774"/>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išlîḓè"/>
            <p:cNvSpPr/>
            <p:nvPr/>
          </p:nvSpPr>
          <p:spPr>
            <a:xfrm>
              <a:off x="4568380" y="5549950"/>
              <a:ext cx="3037927" cy="360774"/>
            </a:xfrm>
            <a:prstGeom prst="rect">
              <a:avLst/>
            </a:prstGeom>
            <a:gradFill>
              <a:gsLst>
                <a:gs pos="50000">
                  <a:schemeClr val="accent1">
                    <a:lumMod val="75000"/>
                  </a:schemeClr>
                </a:gs>
                <a:gs pos="50000">
                  <a:schemeClr val="accent1"/>
                </a:gs>
              </a:gsLst>
              <a:lin ang="27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文本框 44"/>
            <p:cNvSpPr txBox="1"/>
            <p:nvPr/>
          </p:nvSpPr>
          <p:spPr>
            <a:xfrm>
              <a:off x="5029109" y="5528692"/>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grpSp>
      <p:grpSp>
        <p:nvGrpSpPr>
          <p:cNvPr id="48" name="组合 47"/>
          <p:cNvGrpSpPr/>
          <p:nvPr/>
        </p:nvGrpSpPr>
        <p:grpSpPr>
          <a:xfrm>
            <a:off x="1193801" y="1797830"/>
            <a:ext cx="3037927" cy="1941144"/>
            <a:chOff x="1193801" y="1670830"/>
            <a:chExt cx="3037927" cy="1941144"/>
          </a:xfrm>
        </p:grpSpPr>
        <p:sp>
          <p:nvSpPr>
            <p:cNvPr id="9" name="îsliďé"/>
            <p:cNvSpPr/>
            <p:nvPr/>
          </p:nvSpPr>
          <p:spPr>
            <a:xfrm>
              <a:off x="1193801" y="1670830"/>
              <a:ext cx="3037927" cy="1938316"/>
            </a:xfrm>
            <a:prstGeom prst="rect">
              <a:avLst/>
            </a:prstGeom>
            <a:blipFill>
              <a:blip r:embed="rId7" cstate="email">
                <a:extLst>
                  <a:ext uri="{28A0092B-C50C-407E-A947-70E740481C1C}">
                    <a14:useLocalDpi xmlns:a14="http://schemas.microsoft.com/office/drawing/2010/main"/>
                  </a:ext>
                </a:extLst>
              </a:blip>
              <a:srcRect/>
              <a:stretch>
                <a:fillRect/>
              </a:stretch>
            </a:blip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îSľíḓe"/>
            <p:cNvSpPr/>
            <p:nvPr/>
          </p:nvSpPr>
          <p:spPr>
            <a:xfrm>
              <a:off x="1193801" y="1670830"/>
              <a:ext cx="3037927" cy="1938316"/>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îsliďé"/>
            <p:cNvSpPr/>
            <p:nvPr/>
          </p:nvSpPr>
          <p:spPr>
            <a:xfrm>
              <a:off x="1193801" y="3251200"/>
              <a:ext cx="3037927" cy="360774"/>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îSľíḓe"/>
            <p:cNvSpPr/>
            <p:nvPr/>
          </p:nvSpPr>
          <p:spPr>
            <a:xfrm>
              <a:off x="1193801" y="3251200"/>
              <a:ext cx="3037927" cy="360774"/>
            </a:xfrm>
            <a:prstGeom prst="rect">
              <a:avLst/>
            </a:prstGeom>
            <a:gradFill>
              <a:gsLst>
                <a:gs pos="50000">
                  <a:schemeClr val="accent1">
                    <a:lumMod val="75000"/>
                  </a:schemeClr>
                </a:gs>
                <a:gs pos="50000">
                  <a:schemeClr val="accent1"/>
                </a:gs>
              </a:gsLst>
              <a:lin ang="27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文本框 45"/>
            <p:cNvSpPr txBox="1"/>
            <p:nvPr/>
          </p:nvSpPr>
          <p:spPr>
            <a:xfrm>
              <a:off x="1651454" y="3241715"/>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grpSp>
      <p:grpSp>
        <p:nvGrpSpPr>
          <p:cNvPr id="53" name="组合 52"/>
          <p:cNvGrpSpPr/>
          <p:nvPr/>
        </p:nvGrpSpPr>
        <p:grpSpPr>
          <a:xfrm>
            <a:off x="1193801" y="4010508"/>
            <a:ext cx="3037927" cy="1951016"/>
            <a:chOff x="1193801" y="3959708"/>
            <a:chExt cx="3037927" cy="1951016"/>
          </a:xfrm>
        </p:grpSpPr>
        <p:sp>
          <p:nvSpPr>
            <p:cNvPr id="6" name="iṧḻîḍe"/>
            <p:cNvSpPr/>
            <p:nvPr/>
          </p:nvSpPr>
          <p:spPr>
            <a:xfrm>
              <a:off x="1193801" y="3959708"/>
              <a:ext cx="3037927" cy="1938316"/>
            </a:xfrm>
            <a:prstGeom prst="rect">
              <a:avLst/>
            </a:prstGeom>
            <a:blipFill>
              <a:blip r:embed="rId8" cstate="email">
                <a:extLst>
                  <a:ext uri="{28A0092B-C50C-407E-A947-70E740481C1C}">
                    <a14:useLocalDpi xmlns:a14="http://schemas.microsoft.com/office/drawing/2010/main"/>
                  </a:ext>
                </a:extLst>
              </a:blip>
              <a:srcRect/>
              <a:stretch>
                <a:fillRect/>
              </a:stretch>
            </a:blip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iṥḷíḑe"/>
            <p:cNvSpPr/>
            <p:nvPr/>
          </p:nvSpPr>
          <p:spPr>
            <a:xfrm>
              <a:off x="1193801" y="3969580"/>
              <a:ext cx="3037927" cy="1938316"/>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iṧḻîḍe"/>
            <p:cNvSpPr/>
            <p:nvPr/>
          </p:nvSpPr>
          <p:spPr>
            <a:xfrm>
              <a:off x="1193801" y="5540078"/>
              <a:ext cx="3037927" cy="360774"/>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iṥḷíḑe"/>
            <p:cNvSpPr/>
            <p:nvPr/>
          </p:nvSpPr>
          <p:spPr>
            <a:xfrm>
              <a:off x="1193801" y="5549950"/>
              <a:ext cx="3037927" cy="360774"/>
            </a:xfrm>
            <a:prstGeom prst="rect">
              <a:avLst/>
            </a:prstGeom>
            <a:gradFill>
              <a:gsLst>
                <a:gs pos="50000">
                  <a:schemeClr val="accent1">
                    <a:lumMod val="75000"/>
                  </a:schemeClr>
                </a:gs>
                <a:gs pos="50000">
                  <a:schemeClr val="accent1"/>
                </a:gs>
              </a:gsLst>
              <a:lin ang="27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文本框 46"/>
            <p:cNvSpPr txBox="1"/>
            <p:nvPr/>
          </p:nvSpPr>
          <p:spPr>
            <a:xfrm>
              <a:off x="1651454" y="5528692"/>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grpSp>
      <p:pic>
        <p:nvPicPr>
          <p:cNvPr id="38" name="图片 37"/>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39" name="文本框 38"/>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明年工作计划</a:t>
            </a:r>
          </a:p>
        </p:txBody>
      </p:sp>
      <p:sp>
        <p:nvSpPr>
          <p:cNvPr id="40" name="文本框 39"/>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 calcmode="lin" valueType="num">
                                      <p:cBhvr>
                                        <p:cTn id="9" dur="500" fill="hold"/>
                                        <p:tgtEl>
                                          <p:spTgt spid="48"/>
                                        </p:tgtEl>
                                        <p:attrNameLst>
                                          <p:attrName>style.rotation</p:attrName>
                                        </p:attrNameLst>
                                      </p:cBhvr>
                                      <p:tavLst>
                                        <p:tav tm="0">
                                          <p:val>
                                            <p:fltVal val="360"/>
                                          </p:val>
                                        </p:tav>
                                        <p:tav tm="100000">
                                          <p:val>
                                            <p:fltVal val="0"/>
                                          </p:val>
                                        </p:tav>
                                      </p:tavLst>
                                    </p:anim>
                                    <p:animEffect transition="in" filter="fade">
                                      <p:cBhvr>
                                        <p:cTn id="10" dur="500"/>
                                        <p:tgtEl>
                                          <p:spTgt spid="48"/>
                                        </p:tgtEl>
                                      </p:cBhvr>
                                    </p:animEffect>
                                  </p:childTnLst>
                                </p:cTn>
                              </p:par>
                              <p:par>
                                <p:cTn id="11" presetID="49" presetClass="entr" presetSubtype="0" decel="100000" fill="hold" nodeType="withEffect">
                                  <p:stCondLst>
                                    <p:cond delay="25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 calcmode="lin" valueType="num">
                                      <p:cBhvr>
                                        <p:cTn id="15" dur="500" fill="hold"/>
                                        <p:tgtEl>
                                          <p:spTgt spid="49"/>
                                        </p:tgtEl>
                                        <p:attrNameLst>
                                          <p:attrName>style.rotation</p:attrName>
                                        </p:attrNameLst>
                                      </p:cBhvr>
                                      <p:tavLst>
                                        <p:tav tm="0">
                                          <p:val>
                                            <p:fltVal val="360"/>
                                          </p:val>
                                        </p:tav>
                                        <p:tav tm="100000">
                                          <p:val>
                                            <p:fltVal val="0"/>
                                          </p:val>
                                        </p:tav>
                                      </p:tavLst>
                                    </p:anim>
                                    <p:animEffect transition="in" filter="fade">
                                      <p:cBhvr>
                                        <p:cTn id="16" dur="500"/>
                                        <p:tgtEl>
                                          <p:spTgt spid="49"/>
                                        </p:tgtEl>
                                      </p:cBhvr>
                                    </p:animEffect>
                                  </p:childTnLst>
                                </p:cTn>
                              </p:par>
                              <p:par>
                                <p:cTn id="17" presetID="49" presetClass="entr" presetSubtype="0" decel="100000" fill="hold" nodeType="withEffect">
                                  <p:stCondLst>
                                    <p:cond delay="50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 calcmode="lin" valueType="num">
                                      <p:cBhvr>
                                        <p:cTn id="21" dur="500" fill="hold"/>
                                        <p:tgtEl>
                                          <p:spTgt spid="50"/>
                                        </p:tgtEl>
                                        <p:attrNameLst>
                                          <p:attrName>style.rotation</p:attrName>
                                        </p:attrNameLst>
                                      </p:cBhvr>
                                      <p:tavLst>
                                        <p:tav tm="0">
                                          <p:val>
                                            <p:fltVal val="360"/>
                                          </p:val>
                                        </p:tav>
                                        <p:tav tm="100000">
                                          <p:val>
                                            <p:fltVal val="0"/>
                                          </p:val>
                                        </p:tav>
                                      </p:tavLst>
                                    </p:anim>
                                    <p:animEffect transition="in" filter="fade">
                                      <p:cBhvr>
                                        <p:cTn id="22" dur="500"/>
                                        <p:tgtEl>
                                          <p:spTgt spid="50"/>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53"/>
                                        </p:tgtEl>
                                        <p:attrNameLst>
                                          <p:attrName>style.visibility</p:attrName>
                                        </p:attrNameLst>
                                      </p:cBhvr>
                                      <p:to>
                                        <p:strVal val="visible"/>
                                      </p:to>
                                    </p:set>
                                    <p:anim calcmode="lin" valueType="num">
                                      <p:cBhvr>
                                        <p:cTn id="25" dur="500" fill="hold"/>
                                        <p:tgtEl>
                                          <p:spTgt spid="53"/>
                                        </p:tgtEl>
                                        <p:attrNameLst>
                                          <p:attrName>ppt_w</p:attrName>
                                        </p:attrNameLst>
                                      </p:cBhvr>
                                      <p:tavLst>
                                        <p:tav tm="0">
                                          <p:val>
                                            <p:fltVal val="0"/>
                                          </p:val>
                                        </p:tav>
                                        <p:tav tm="100000">
                                          <p:val>
                                            <p:strVal val="#ppt_w"/>
                                          </p:val>
                                        </p:tav>
                                      </p:tavLst>
                                    </p:anim>
                                    <p:anim calcmode="lin" valueType="num">
                                      <p:cBhvr>
                                        <p:cTn id="26" dur="500" fill="hold"/>
                                        <p:tgtEl>
                                          <p:spTgt spid="53"/>
                                        </p:tgtEl>
                                        <p:attrNameLst>
                                          <p:attrName>ppt_h</p:attrName>
                                        </p:attrNameLst>
                                      </p:cBhvr>
                                      <p:tavLst>
                                        <p:tav tm="0">
                                          <p:val>
                                            <p:fltVal val="0"/>
                                          </p:val>
                                        </p:tav>
                                        <p:tav tm="100000">
                                          <p:val>
                                            <p:strVal val="#ppt_h"/>
                                          </p:val>
                                        </p:tav>
                                      </p:tavLst>
                                    </p:anim>
                                    <p:anim calcmode="lin" valueType="num">
                                      <p:cBhvr>
                                        <p:cTn id="27" dur="500" fill="hold"/>
                                        <p:tgtEl>
                                          <p:spTgt spid="53"/>
                                        </p:tgtEl>
                                        <p:attrNameLst>
                                          <p:attrName>style.rotation</p:attrName>
                                        </p:attrNameLst>
                                      </p:cBhvr>
                                      <p:tavLst>
                                        <p:tav tm="0">
                                          <p:val>
                                            <p:fltVal val="360"/>
                                          </p:val>
                                        </p:tav>
                                        <p:tav tm="100000">
                                          <p:val>
                                            <p:fltVal val="0"/>
                                          </p:val>
                                        </p:tav>
                                      </p:tavLst>
                                    </p:anim>
                                    <p:animEffect transition="in" filter="fade">
                                      <p:cBhvr>
                                        <p:cTn id="28" dur="500"/>
                                        <p:tgtEl>
                                          <p:spTgt spid="53"/>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 calcmode="lin" valueType="num">
                                      <p:cBhvr>
                                        <p:cTn id="33" dur="500" fill="hold"/>
                                        <p:tgtEl>
                                          <p:spTgt spid="52"/>
                                        </p:tgtEl>
                                        <p:attrNameLst>
                                          <p:attrName>style.rotation</p:attrName>
                                        </p:attrNameLst>
                                      </p:cBhvr>
                                      <p:tavLst>
                                        <p:tav tm="0">
                                          <p:val>
                                            <p:fltVal val="360"/>
                                          </p:val>
                                        </p:tav>
                                        <p:tav tm="100000">
                                          <p:val>
                                            <p:fltVal val="0"/>
                                          </p:val>
                                        </p:tav>
                                      </p:tavLst>
                                    </p:anim>
                                    <p:animEffect transition="in" filter="fade">
                                      <p:cBhvr>
                                        <p:cTn id="34" dur="500"/>
                                        <p:tgtEl>
                                          <p:spTgt spid="52"/>
                                        </p:tgtEl>
                                      </p:cBhvr>
                                    </p:animEffect>
                                  </p:childTnLst>
                                </p:cTn>
                              </p:par>
                              <p:par>
                                <p:cTn id="35" presetID="49" presetClass="entr" presetSubtype="0" decel="100000" fill="hold" nodeType="withEffect">
                                  <p:stCondLst>
                                    <p:cond delay="1250"/>
                                  </p:stCondLst>
                                  <p:childTnLst>
                                    <p:set>
                                      <p:cBhvr>
                                        <p:cTn id="36" dur="1" fill="hold">
                                          <p:stCondLst>
                                            <p:cond delay="0"/>
                                          </p:stCondLst>
                                        </p:cTn>
                                        <p:tgtEl>
                                          <p:spTgt spid="51"/>
                                        </p:tgtEl>
                                        <p:attrNameLst>
                                          <p:attrName>style.visibility</p:attrName>
                                        </p:attrNameLst>
                                      </p:cBhvr>
                                      <p:to>
                                        <p:strVal val="visible"/>
                                      </p:to>
                                    </p:set>
                                    <p:anim calcmode="lin" valueType="num">
                                      <p:cBhvr>
                                        <p:cTn id="37" dur="500" fill="hold"/>
                                        <p:tgtEl>
                                          <p:spTgt spid="51"/>
                                        </p:tgtEl>
                                        <p:attrNameLst>
                                          <p:attrName>ppt_w</p:attrName>
                                        </p:attrNameLst>
                                      </p:cBhvr>
                                      <p:tavLst>
                                        <p:tav tm="0">
                                          <p:val>
                                            <p:fltVal val="0"/>
                                          </p:val>
                                        </p:tav>
                                        <p:tav tm="100000">
                                          <p:val>
                                            <p:strVal val="#ppt_w"/>
                                          </p:val>
                                        </p:tav>
                                      </p:tavLst>
                                    </p:anim>
                                    <p:anim calcmode="lin" valueType="num">
                                      <p:cBhvr>
                                        <p:cTn id="38" dur="500" fill="hold"/>
                                        <p:tgtEl>
                                          <p:spTgt spid="51"/>
                                        </p:tgtEl>
                                        <p:attrNameLst>
                                          <p:attrName>ppt_h</p:attrName>
                                        </p:attrNameLst>
                                      </p:cBhvr>
                                      <p:tavLst>
                                        <p:tav tm="0">
                                          <p:val>
                                            <p:fltVal val="0"/>
                                          </p:val>
                                        </p:tav>
                                        <p:tav tm="100000">
                                          <p:val>
                                            <p:strVal val="#ppt_h"/>
                                          </p:val>
                                        </p:tav>
                                      </p:tavLst>
                                    </p:anim>
                                    <p:anim calcmode="lin" valueType="num">
                                      <p:cBhvr>
                                        <p:cTn id="39" dur="500" fill="hold"/>
                                        <p:tgtEl>
                                          <p:spTgt spid="51"/>
                                        </p:tgtEl>
                                        <p:attrNameLst>
                                          <p:attrName>style.rotation</p:attrName>
                                        </p:attrNameLst>
                                      </p:cBhvr>
                                      <p:tavLst>
                                        <p:tav tm="0">
                                          <p:val>
                                            <p:fltVal val="360"/>
                                          </p:val>
                                        </p:tav>
                                        <p:tav tm="100000">
                                          <p:val>
                                            <p:fltVal val="0"/>
                                          </p:val>
                                        </p:tav>
                                      </p:tavLst>
                                    </p:anim>
                                    <p:animEffect transition="in" filter="fade">
                                      <p:cBhvr>
                                        <p:cTn id="4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a:off x="1852135" y="2371224"/>
            <a:ext cx="8495267" cy="350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Century Gothic" panose="020B0502020202020204" pitchFamily="34" charset="0"/>
            </a:endParaRPr>
          </a:p>
        </p:txBody>
      </p:sp>
      <p:sp>
        <p:nvSpPr>
          <p:cNvPr id="5" name="Rectangle 7"/>
          <p:cNvSpPr>
            <a:spLocks noChangeArrowheads="1"/>
          </p:cNvSpPr>
          <p:nvPr/>
        </p:nvSpPr>
        <p:spPr bwMode="auto">
          <a:xfrm>
            <a:off x="1844600" y="5166563"/>
            <a:ext cx="8497152" cy="52742"/>
          </a:xfrm>
          <a:prstGeom prst="rect">
            <a:avLst/>
          </a:prstGeom>
          <a:solidFill>
            <a:srgbClr val="E2E2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Century Gothic" panose="020B0502020202020204" pitchFamily="34" charset="0"/>
            </a:endParaRPr>
          </a:p>
        </p:txBody>
      </p:sp>
      <p:grpSp>
        <p:nvGrpSpPr>
          <p:cNvPr id="31" name="组合 30"/>
          <p:cNvGrpSpPr/>
          <p:nvPr/>
        </p:nvGrpSpPr>
        <p:grpSpPr>
          <a:xfrm>
            <a:off x="1612165" y="1990726"/>
            <a:ext cx="2133781" cy="3806677"/>
            <a:chOff x="1612165" y="1990726"/>
            <a:chExt cx="2133781" cy="3806677"/>
          </a:xfrm>
        </p:grpSpPr>
        <p:sp>
          <p:nvSpPr>
            <p:cNvPr id="4" name="ValueShape1"/>
            <p:cNvSpPr/>
            <p:nvPr/>
          </p:nvSpPr>
          <p:spPr bwMode="auto">
            <a:xfrm>
              <a:off x="1865321" y="2363689"/>
              <a:ext cx="1635009" cy="2429911"/>
            </a:xfrm>
            <a:custGeom>
              <a:avLst/>
              <a:gdLst>
                <a:gd name="T0" fmla="*/ 0 w 868"/>
                <a:gd name="T1" fmla="*/ 0 h 1290"/>
                <a:gd name="T2" fmla="*/ 0 w 868"/>
                <a:gd name="T3" fmla="*/ 1169 h 1290"/>
                <a:gd name="T4" fmla="*/ 304 w 868"/>
                <a:gd name="T5" fmla="*/ 1169 h 1290"/>
                <a:gd name="T6" fmla="*/ 436 w 868"/>
                <a:gd name="T7" fmla="*/ 1290 h 1290"/>
                <a:gd name="T8" fmla="*/ 564 w 868"/>
                <a:gd name="T9" fmla="*/ 1169 h 1290"/>
                <a:gd name="T10" fmla="*/ 868 w 868"/>
                <a:gd name="T11" fmla="*/ 1169 h 1290"/>
                <a:gd name="T12" fmla="*/ 868 w 868"/>
                <a:gd name="T13" fmla="*/ 0 h 1290"/>
                <a:gd name="T14" fmla="*/ 0 w 868"/>
                <a:gd name="T15" fmla="*/ 0 h 1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8" h="1290">
                  <a:moveTo>
                    <a:pt x="0" y="0"/>
                  </a:moveTo>
                  <a:lnTo>
                    <a:pt x="0" y="1169"/>
                  </a:lnTo>
                  <a:lnTo>
                    <a:pt x="304" y="1169"/>
                  </a:lnTo>
                  <a:lnTo>
                    <a:pt x="436" y="1290"/>
                  </a:lnTo>
                  <a:lnTo>
                    <a:pt x="564" y="1169"/>
                  </a:lnTo>
                  <a:lnTo>
                    <a:pt x="868" y="1169"/>
                  </a:lnTo>
                  <a:lnTo>
                    <a:pt x="868" y="0"/>
                  </a:lnTo>
                  <a:lnTo>
                    <a:pt x="0" y="0"/>
                  </a:lnTo>
                  <a:close/>
                </a:path>
              </a:pathLst>
            </a:custGeom>
            <a:gradFill flip="none" rotWithShape="1">
              <a:gsLst>
                <a:gs pos="0">
                  <a:schemeClr val="accent1">
                    <a:lumMod val="100000"/>
                  </a:schemeClr>
                </a:gs>
                <a:gs pos="100000">
                  <a:srgbClr val="F2F2F2"/>
                </a:gs>
                <a:gs pos="70000">
                  <a:schemeClr val="accent1">
                    <a:lumMod val="100000"/>
                  </a:schemeClr>
                </a:gs>
                <a:gs pos="70100">
                  <a:srgbClr val="F2F2F2"/>
                </a:gs>
              </a:gsLst>
              <a:lin ang="16200000" scaled="1"/>
              <a:tileRect/>
            </a:gradFill>
            <a:ln>
              <a:noFill/>
            </a:ln>
          </p:spPr>
          <p:txBody>
            <a:bodyPr vert="horz" wrap="square" lIns="91440" tIns="45720" rIns="91440" bIns="45720" numCol="1" anchor="t" anchorCtr="0" compatLnSpc="1">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Century Gothic" panose="020B0502020202020204" pitchFamily="34" charset="0"/>
              </a:endParaRPr>
            </a:p>
          </p:txBody>
        </p:sp>
        <p:sp>
          <p:nvSpPr>
            <p:cNvPr id="6" name="BackShape1"/>
            <p:cNvSpPr>
              <a:spLocks noChangeArrowheads="1"/>
            </p:cNvSpPr>
            <p:nvPr/>
          </p:nvSpPr>
          <p:spPr bwMode="auto">
            <a:xfrm>
              <a:off x="2532133" y="5038475"/>
              <a:ext cx="301384" cy="308919"/>
            </a:xfrm>
            <a:prstGeom prst="ellipse">
              <a:avLst/>
            </a:pr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Century Gothic" panose="020B0502020202020204" pitchFamily="34" charset="0"/>
              </a:endParaRPr>
            </a:p>
          </p:txBody>
        </p:sp>
        <p:sp>
          <p:nvSpPr>
            <p:cNvPr id="13" name="Rectangle 15"/>
            <p:cNvSpPr>
              <a:spLocks noChangeArrowheads="1"/>
            </p:cNvSpPr>
            <p:nvPr/>
          </p:nvSpPr>
          <p:spPr bwMode="auto">
            <a:xfrm>
              <a:off x="2330582" y="5443460"/>
              <a:ext cx="65402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2300" b="0" i="0" u="none" strike="noStrike" cap="none" normalizeH="0" baseline="0">
                  <a:ln>
                    <a:noFill/>
                  </a:ln>
                  <a:solidFill>
                    <a:schemeClr val="accent1"/>
                  </a:solidFill>
                  <a:effectLst/>
                  <a:latin typeface="Century Gothic" panose="020B0502020202020204" pitchFamily="34" charset="0"/>
                </a:rPr>
                <a:t>2017</a:t>
              </a:r>
              <a:endParaRPr kumimoji="0" lang="zh-CN" altLang="zh-CN" sz="1800" b="0" i="0" u="none" strike="noStrike" cap="none" normalizeH="0" baseline="0">
                <a:ln>
                  <a:noFill/>
                </a:ln>
                <a:solidFill>
                  <a:schemeClr val="accent1"/>
                </a:solidFill>
                <a:effectLst/>
                <a:latin typeface="Century Gothic" panose="020B0502020202020204" pitchFamily="34" charset="0"/>
              </a:endParaRPr>
            </a:p>
          </p:txBody>
        </p:sp>
        <p:sp>
          <p:nvSpPr>
            <p:cNvPr id="20" name="ValueText1"/>
            <p:cNvSpPr txBox="1">
              <a:spLocks noChangeArrowheads="1"/>
            </p:cNvSpPr>
            <p:nvPr/>
          </p:nvSpPr>
          <p:spPr>
            <a:xfrm>
              <a:off x="2460932" y="1990726"/>
              <a:ext cx="436248" cy="250526"/>
            </a:xfrm>
            <a:prstGeom prst="rect">
              <a:avLst/>
            </a:prstGeom>
          </p:spPr>
          <p:txBody>
            <a:bodyPr wrap="none" lIns="0" tIns="0" rIns="0" bIns="0" numCol="1">
              <a:prstTxWarp prst="textPlain">
                <a:avLst/>
              </a:prstTxWarp>
              <a:normAutofit fontScale="92500" lnSpcReduction="10000"/>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1" indent="0" defTabSz="914400" eaLnBrk="1" fontAlgn="auto" latinLnBrk="0" hangingPunct="1">
                <a:lnSpc>
                  <a:spcPct val="100000"/>
                </a:lnSpc>
                <a:spcBef>
                  <a:spcPts val="0"/>
                </a:spcBef>
                <a:spcAft>
                  <a:spcPts val="0"/>
                </a:spcAft>
                <a:buClrTx/>
                <a:buSzTx/>
                <a:buFontTx/>
                <a:buNone/>
                <a:defRPr/>
              </a:pPr>
              <a:r>
                <a:rPr kumimoji="0" lang="en-US" altLang="ko-KR" sz="1800" b="0" i="0" u="none" strike="noStrike" kern="0" cap="none" spc="0" normalizeH="0" baseline="0" noProof="0" smtClean="0">
                  <a:ln>
                    <a:noFill/>
                  </a:ln>
                  <a:solidFill>
                    <a:schemeClr val="tx1">
                      <a:lumMod val="50000"/>
                      <a:lumOff val="50000"/>
                    </a:schemeClr>
                  </a:solidFill>
                  <a:effectLst/>
                  <a:uLnTx/>
                  <a:uFillTx/>
                  <a:latin typeface="Century Gothic" panose="020B0502020202020204" pitchFamily="34" charset="0"/>
                </a:rPr>
                <a:t>70%</a:t>
              </a:r>
              <a:endParaRPr kumimoji="0" lang="en-US" altLang="ko-KR" sz="1800" b="0" i="0" u="none" strike="noStrike" kern="0" cap="none" spc="0" normalizeH="0" baseline="0" noProof="0" dirty="0">
                <a:ln>
                  <a:noFill/>
                </a:ln>
                <a:solidFill>
                  <a:schemeClr val="tx1">
                    <a:lumMod val="50000"/>
                    <a:lumOff val="50000"/>
                  </a:schemeClr>
                </a:solidFill>
                <a:effectLst/>
                <a:uLnTx/>
                <a:uFillTx/>
                <a:latin typeface="Century Gothic" panose="020B0502020202020204" pitchFamily="34" charset="0"/>
              </a:endParaRPr>
            </a:p>
          </p:txBody>
        </p:sp>
        <p:sp>
          <p:nvSpPr>
            <p:cNvPr id="27" name="文本框 26"/>
            <p:cNvSpPr txBox="1"/>
            <p:nvPr/>
          </p:nvSpPr>
          <p:spPr>
            <a:xfrm>
              <a:off x="1612165" y="4072220"/>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grpSp>
      <p:grpSp>
        <p:nvGrpSpPr>
          <p:cNvPr id="32" name="组合 31"/>
          <p:cNvGrpSpPr/>
          <p:nvPr/>
        </p:nvGrpSpPr>
        <p:grpSpPr>
          <a:xfrm>
            <a:off x="3883107" y="1990726"/>
            <a:ext cx="2133781" cy="3806677"/>
            <a:chOff x="3883107" y="1990726"/>
            <a:chExt cx="2133781" cy="3806677"/>
          </a:xfrm>
        </p:grpSpPr>
        <p:sp>
          <p:nvSpPr>
            <p:cNvPr id="7" name="BackShape2"/>
            <p:cNvSpPr>
              <a:spLocks noChangeArrowheads="1"/>
            </p:cNvSpPr>
            <p:nvPr/>
          </p:nvSpPr>
          <p:spPr bwMode="auto">
            <a:xfrm>
              <a:off x="4811351" y="5038475"/>
              <a:ext cx="303268" cy="308919"/>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Century Gothic" panose="020B0502020202020204" pitchFamily="34" charset="0"/>
              </a:endParaRPr>
            </a:p>
          </p:txBody>
        </p:sp>
        <p:sp>
          <p:nvSpPr>
            <p:cNvPr id="8" name="ValueShape2"/>
            <p:cNvSpPr/>
            <p:nvPr/>
          </p:nvSpPr>
          <p:spPr bwMode="auto">
            <a:xfrm>
              <a:off x="4146422" y="2363689"/>
              <a:ext cx="1633126" cy="2429911"/>
            </a:xfrm>
            <a:custGeom>
              <a:avLst/>
              <a:gdLst>
                <a:gd name="T0" fmla="*/ 0 w 867"/>
                <a:gd name="T1" fmla="*/ 0 h 1290"/>
                <a:gd name="T2" fmla="*/ 0 w 867"/>
                <a:gd name="T3" fmla="*/ 1169 h 1290"/>
                <a:gd name="T4" fmla="*/ 303 w 867"/>
                <a:gd name="T5" fmla="*/ 1169 h 1290"/>
                <a:gd name="T6" fmla="*/ 432 w 867"/>
                <a:gd name="T7" fmla="*/ 1290 h 1290"/>
                <a:gd name="T8" fmla="*/ 564 w 867"/>
                <a:gd name="T9" fmla="*/ 1169 h 1290"/>
                <a:gd name="T10" fmla="*/ 867 w 867"/>
                <a:gd name="T11" fmla="*/ 1169 h 1290"/>
                <a:gd name="T12" fmla="*/ 867 w 867"/>
                <a:gd name="T13" fmla="*/ 0 h 1290"/>
                <a:gd name="T14" fmla="*/ 0 w 867"/>
                <a:gd name="T15" fmla="*/ 0 h 1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7" h="1290">
                  <a:moveTo>
                    <a:pt x="0" y="0"/>
                  </a:moveTo>
                  <a:lnTo>
                    <a:pt x="0" y="1169"/>
                  </a:lnTo>
                  <a:lnTo>
                    <a:pt x="303" y="1169"/>
                  </a:lnTo>
                  <a:lnTo>
                    <a:pt x="432" y="1290"/>
                  </a:lnTo>
                  <a:lnTo>
                    <a:pt x="564" y="1169"/>
                  </a:lnTo>
                  <a:lnTo>
                    <a:pt x="867" y="1169"/>
                  </a:lnTo>
                  <a:lnTo>
                    <a:pt x="867" y="0"/>
                  </a:lnTo>
                  <a:lnTo>
                    <a:pt x="0" y="0"/>
                  </a:lnTo>
                  <a:close/>
                </a:path>
              </a:pathLst>
            </a:custGeom>
            <a:gradFill flip="none" rotWithShape="1">
              <a:gsLst>
                <a:gs pos="0">
                  <a:schemeClr val="accent2">
                    <a:lumMod val="100000"/>
                  </a:schemeClr>
                </a:gs>
                <a:gs pos="100000">
                  <a:srgbClr val="F2F2F2"/>
                </a:gs>
                <a:gs pos="59000">
                  <a:schemeClr val="accent2">
                    <a:lumMod val="100000"/>
                  </a:schemeClr>
                </a:gs>
                <a:gs pos="59100">
                  <a:srgbClr val="F2F2F2"/>
                </a:gs>
              </a:gsLst>
              <a:lin ang="16200000" scaled="1"/>
              <a:tileRect/>
            </a:gradFill>
            <a:ln>
              <a:noFill/>
            </a:ln>
          </p:spPr>
          <p:txBody>
            <a:bodyPr vert="horz" wrap="square" lIns="91440" tIns="45720" rIns="91440" bIns="45720" numCol="1" anchor="t" anchorCtr="0" compatLnSpc="1">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Century Gothic" panose="020B0502020202020204" pitchFamily="34" charset="0"/>
              </a:endParaRPr>
            </a:p>
          </p:txBody>
        </p:sp>
        <p:sp>
          <p:nvSpPr>
            <p:cNvPr id="14" name="Rectangle 16"/>
            <p:cNvSpPr>
              <a:spLocks noChangeArrowheads="1"/>
            </p:cNvSpPr>
            <p:nvPr/>
          </p:nvSpPr>
          <p:spPr bwMode="auto">
            <a:xfrm>
              <a:off x="4622986" y="5443460"/>
              <a:ext cx="65402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2300" b="0" i="0" u="none" strike="noStrike" cap="none" normalizeH="0" baseline="0">
                  <a:ln>
                    <a:noFill/>
                  </a:ln>
                  <a:solidFill>
                    <a:schemeClr val="accent2"/>
                  </a:solidFill>
                  <a:effectLst/>
                  <a:latin typeface="Century Gothic" panose="020B0502020202020204" pitchFamily="34" charset="0"/>
                </a:rPr>
                <a:t>2018</a:t>
              </a:r>
              <a:endParaRPr kumimoji="0" lang="zh-CN" altLang="zh-CN" sz="1800" b="0" i="0" u="none" strike="noStrike" cap="none" normalizeH="0" baseline="0">
                <a:ln>
                  <a:noFill/>
                </a:ln>
                <a:solidFill>
                  <a:schemeClr val="accent2"/>
                </a:solidFill>
                <a:effectLst/>
                <a:latin typeface="Century Gothic" panose="020B0502020202020204" pitchFamily="34" charset="0"/>
              </a:endParaRPr>
            </a:p>
          </p:txBody>
        </p:sp>
        <p:sp>
          <p:nvSpPr>
            <p:cNvPr id="21" name="ValueText2"/>
            <p:cNvSpPr txBox="1">
              <a:spLocks noChangeArrowheads="1"/>
            </p:cNvSpPr>
            <p:nvPr/>
          </p:nvSpPr>
          <p:spPr>
            <a:xfrm>
              <a:off x="4741407" y="1990726"/>
              <a:ext cx="436248" cy="250526"/>
            </a:xfrm>
            <a:prstGeom prst="rect">
              <a:avLst/>
            </a:prstGeom>
          </p:spPr>
          <p:txBody>
            <a:bodyPr wrap="none" lIns="0" tIns="0" rIns="0" bIns="0" numCol="1">
              <a:prstTxWarp prst="textPlain">
                <a:avLst/>
              </a:prstTxWarp>
              <a:normAutofit fontScale="92500" lnSpcReduction="10000"/>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1" indent="0" defTabSz="914400" eaLnBrk="1" fontAlgn="auto" latinLnBrk="0" hangingPunct="1">
                <a:lnSpc>
                  <a:spcPct val="100000"/>
                </a:lnSpc>
                <a:spcBef>
                  <a:spcPts val="0"/>
                </a:spcBef>
                <a:spcAft>
                  <a:spcPts val="0"/>
                </a:spcAft>
                <a:buClrTx/>
                <a:buSzTx/>
                <a:buFontTx/>
                <a:buNone/>
                <a:defRPr/>
              </a:pPr>
              <a:r>
                <a:rPr kumimoji="0" lang="en-US" altLang="ko-KR" sz="1800" b="0" i="0" u="none" strike="noStrike" kern="0" cap="none" spc="0" normalizeH="0" baseline="0" noProof="0" smtClean="0">
                  <a:ln>
                    <a:noFill/>
                  </a:ln>
                  <a:solidFill>
                    <a:schemeClr val="tx1">
                      <a:lumMod val="50000"/>
                      <a:lumOff val="50000"/>
                    </a:schemeClr>
                  </a:solidFill>
                  <a:effectLst/>
                  <a:uLnTx/>
                  <a:uFillTx/>
                  <a:latin typeface="Century Gothic" panose="020B0502020202020204" pitchFamily="34" charset="0"/>
                </a:rPr>
                <a:t>59%</a:t>
              </a:r>
              <a:endParaRPr kumimoji="0" lang="en-US" altLang="ko-KR" sz="1800" b="0" i="0" u="none" strike="noStrike" kern="0" cap="none" spc="0" normalizeH="0" baseline="0" noProof="0" dirty="0">
                <a:ln>
                  <a:noFill/>
                </a:ln>
                <a:solidFill>
                  <a:schemeClr val="tx1">
                    <a:lumMod val="50000"/>
                    <a:lumOff val="50000"/>
                  </a:schemeClr>
                </a:solidFill>
                <a:effectLst/>
                <a:uLnTx/>
                <a:uFillTx/>
                <a:latin typeface="Century Gothic" panose="020B0502020202020204" pitchFamily="34" charset="0"/>
              </a:endParaRPr>
            </a:p>
          </p:txBody>
        </p:sp>
        <p:sp>
          <p:nvSpPr>
            <p:cNvPr id="28" name="文本框 27"/>
            <p:cNvSpPr txBox="1"/>
            <p:nvPr/>
          </p:nvSpPr>
          <p:spPr>
            <a:xfrm>
              <a:off x="3883107" y="4072220"/>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grpSp>
      <p:grpSp>
        <p:nvGrpSpPr>
          <p:cNvPr id="33" name="组合 32"/>
          <p:cNvGrpSpPr/>
          <p:nvPr/>
        </p:nvGrpSpPr>
        <p:grpSpPr>
          <a:xfrm>
            <a:off x="6154049" y="1990726"/>
            <a:ext cx="2133781" cy="3806677"/>
            <a:chOff x="6154049" y="1990726"/>
            <a:chExt cx="2133781" cy="3806677"/>
          </a:xfrm>
        </p:grpSpPr>
        <p:sp>
          <p:nvSpPr>
            <p:cNvPr id="9" name="BackShape3"/>
            <p:cNvSpPr>
              <a:spLocks noChangeArrowheads="1"/>
            </p:cNvSpPr>
            <p:nvPr/>
          </p:nvSpPr>
          <p:spPr bwMode="auto">
            <a:xfrm>
              <a:off x="7084918" y="5038475"/>
              <a:ext cx="308919" cy="308919"/>
            </a:xfrm>
            <a:prstGeom prst="ellipse">
              <a:avLst/>
            </a:pr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Century Gothic" panose="020B0502020202020204" pitchFamily="34" charset="0"/>
              </a:endParaRPr>
            </a:p>
          </p:txBody>
        </p:sp>
        <p:sp>
          <p:nvSpPr>
            <p:cNvPr id="10" name="ValueShape3"/>
            <p:cNvSpPr/>
            <p:nvPr/>
          </p:nvSpPr>
          <p:spPr bwMode="auto">
            <a:xfrm>
              <a:off x="6425640" y="2363689"/>
              <a:ext cx="1635009" cy="2429911"/>
            </a:xfrm>
            <a:custGeom>
              <a:avLst/>
              <a:gdLst>
                <a:gd name="T0" fmla="*/ 0 w 868"/>
                <a:gd name="T1" fmla="*/ 0 h 1290"/>
                <a:gd name="T2" fmla="*/ 0 w 868"/>
                <a:gd name="T3" fmla="*/ 1169 h 1290"/>
                <a:gd name="T4" fmla="*/ 300 w 868"/>
                <a:gd name="T5" fmla="*/ 1169 h 1290"/>
                <a:gd name="T6" fmla="*/ 432 w 868"/>
                <a:gd name="T7" fmla="*/ 1290 h 1290"/>
                <a:gd name="T8" fmla="*/ 564 w 868"/>
                <a:gd name="T9" fmla="*/ 1169 h 1290"/>
                <a:gd name="T10" fmla="*/ 868 w 868"/>
                <a:gd name="T11" fmla="*/ 1169 h 1290"/>
                <a:gd name="T12" fmla="*/ 868 w 868"/>
                <a:gd name="T13" fmla="*/ 0 h 1290"/>
                <a:gd name="T14" fmla="*/ 0 w 868"/>
                <a:gd name="T15" fmla="*/ 0 h 1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8" h="1290">
                  <a:moveTo>
                    <a:pt x="0" y="0"/>
                  </a:moveTo>
                  <a:lnTo>
                    <a:pt x="0" y="1169"/>
                  </a:lnTo>
                  <a:lnTo>
                    <a:pt x="300" y="1169"/>
                  </a:lnTo>
                  <a:lnTo>
                    <a:pt x="432" y="1290"/>
                  </a:lnTo>
                  <a:lnTo>
                    <a:pt x="564" y="1169"/>
                  </a:lnTo>
                  <a:lnTo>
                    <a:pt x="868" y="1169"/>
                  </a:lnTo>
                  <a:lnTo>
                    <a:pt x="868" y="0"/>
                  </a:lnTo>
                  <a:lnTo>
                    <a:pt x="0" y="0"/>
                  </a:lnTo>
                  <a:close/>
                </a:path>
              </a:pathLst>
            </a:custGeom>
            <a:gradFill flip="none" rotWithShape="1">
              <a:gsLst>
                <a:gs pos="0">
                  <a:schemeClr val="accent1">
                    <a:lumMod val="100000"/>
                  </a:schemeClr>
                </a:gs>
                <a:gs pos="100000">
                  <a:srgbClr val="F2F2F2"/>
                </a:gs>
                <a:gs pos="83000">
                  <a:schemeClr val="accent1">
                    <a:lumMod val="100000"/>
                  </a:schemeClr>
                </a:gs>
                <a:gs pos="83100">
                  <a:srgbClr val="F2F2F2"/>
                </a:gs>
              </a:gsLst>
              <a:lin ang="16200000" scaled="1"/>
              <a:tileRect/>
            </a:gradFill>
            <a:ln>
              <a:noFill/>
            </a:ln>
          </p:spPr>
          <p:txBody>
            <a:bodyPr vert="horz" wrap="square" lIns="91440" tIns="45720" rIns="91440" bIns="45720" numCol="1" anchor="t" anchorCtr="0" compatLnSpc="1">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Century Gothic" panose="020B0502020202020204" pitchFamily="34" charset="0"/>
              </a:endParaRPr>
            </a:p>
          </p:txBody>
        </p:sp>
        <p:sp>
          <p:nvSpPr>
            <p:cNvPr id="15" name="Rectangle 17"/>
            <p:cNvSpPr>
              <a:spLocks noChangeArrowheads="1"/>
            </p:cNvSpPr>
            <p:nvPr/>
          </p:nvSpPr>
          <p:spPr bwMode="auto">
            <a:xfrm>
              <a:off x="6896553" y="5443460"/>
              <a:ext cx="65402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2300" b="0" i="0" u="none" strike="noStrike" cap="none" normalizeH="0" baseline="0" dirty="0">
                  <a:ln>
                    <a:noFill/>
                  </a:ln>
                  <a:solidFill>
                    <a:schemeClr val="accent1"/>
                  </a:solidFill>
                  <a:effectLst/>
                  <a:latin typeface="Century Gothic" panose="020B0502020202020204" pitchFamily="34" charset="0"/>
                </a:rPr>
                <a:t>2019</a:t>
              </a:r>
              <a:endParaRPr kumimoji="0" lang="zh-CN" altLang="zh-CN" sz="1800" b="0" i="0" u="none" strike="noStrike" cap="none" normalizeH="0" baseline="0" dirty="0">
                <a:ln>
                  <a:noFill/>
                </a:ln>
                <a:solidFill>
                  <a:schemeClr val="accent1"/>
                </a:solidFill>
                <a:effectLst/>
                <a:latin typeface="Century Gothic" panose="020B0502020202020204" pitchFamily="34" charset="0"/>
              </a:endParaRPr>
            </a:p>
          </p:txBody>
        </p:sp>
        <p:sp>
          <p:nvSpPr>
            <p:cNvPr id="22" name="ValueText3"/>
            <p:cNvSpPr txBox="1">
              <a:spLocks noChangeArrowheads="1"/>
            </p:cNvSpPr>
            <p:nvPr/>
          </p:nvSpPr>
          <p:spPr>
            <a:xfrm>
              <a:off x="7021881" y="1990726"/>
              <a:ext cx="436248" cy="250526"/>
            </a:xfrm>
            <a:prstGeom prst="rect">
              <a:avLst/>
            </a:prstGeom>
          </p:spPr>
          <p:txBody>
            <a:bodyPr wrap="none" lIns="0" tIns="0" rIns="0" bIns="0" numCol="1">
              <a:prstTxWarp prst="textPlain">
                <a:avLst/>
              </a:prstTxWarp>
              <a:normAutofit fontScale="92500" lnSpcReduction="10000"/>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1" indent="0" defTabSz="914400" eaLnBrk="1" fontAlgn="auto" latinLnBrk="0" hangingPunct="1">
                <a:lnSpc>
                  <a:spcPct val="100000"/>
                </a:lnSpc>
                <a:spcBef>
                  <a:spcPts val="0"/>
                </a:spcBef>
                <a:spcAft>
                  <a:spcPts val="0"/>
                </a:spcAft>
                <a:buClrTx/>
                <a:buSzTx/>
                <a:buFontTx/>
                <a:buNone/>
                <a:defRPr/>
              </a:pPr>
              <a:r>
                <a:rPr kumimoji="0" lang="en-US" altLang="ko-KR" sz="1800" b="0" i="0" u="none" strike="noStrike" kern="0" cap="none" spc="0" normalizeH="0" baseline="0" noProof="0" smtClean="0">
                  <a:ln>
                    <a:noFill/>
                  </a:ln>
                  <a:solidFill>
                    <a:schemeClr val="tx1">
                      <a:lumMod val="50000"/>
                      <a:lumOff val="50000"/>
                    </a:schemeClr>
                  </a:solidFill>
                  <a:effectLst/>
                  <a:uLnTx/>
                  <a:uFillTx/>
                  <a:latin typeface="Century Gothic" panose="020B0502020202020204" pitchFamily="34" charset="0"/>
                </a:rPr>
                <a:t>83%</a:t>
              </a:r>
              <a:endParaRPr kumimoji="0" lang="en-US" altLang="ko-KR" sz="1800" b="0" i="0" u="none" strike="noStrike" kern="0" cap="none" spc="0" normalizeH="0" baseline="0" noProof="0" dirty="0">
                <a:ln>
                  <a:noFill/>
                </a:ln>
                <a:solidFill>
                  <a:schemeClr val="tx1">
                    <a:lumMod val="50000"/>
                    <a:lumOff val="50000"/>
                  </a:schemeClr>
                </a:solidFill>
                <a:effectLst/>
                <a:uLnTx/>
                <a:uFillTx/>
                <a:latin typeface="Century Gothic" panose="020B0502020202020204" pitchFamily="34" charset="0"/>
              </a:endParaRPr>
            </a:p>
          </p:txBody>
        </p:sp>
        <p:sp>
          <p:nvSpPr>
            <p:cNvPr id="29" name="文本框 28"/>
            <p:cNvSpPr txBox="1"/>
            <p:nvPr/>
          </p:nvSpPr>
          <p:spPr>
            <a:xfrm>
              <a:off x="6154049" y="4072220"/>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grpSp>
      <p:grpSp>
        <p:nvGrpSpPr>
          <p:cNvPr id="34" name="组合 33"/>
          <p:cNvGrpSpPr/>
          <p:nvPr/>
        </p:nvGrpSpPr>
        <p:grpSpPr>
          <a:xfrm>
            <a:off x="8452828" y="1990726"/>
            <a:ext cx="2133781" cy="3806677"/>
            <a:chOff x="8452828" y="1990726"/>
            <a:chExt cx="2133781" cy="3806677"/>
          </a:xfrm>
        </p:grpSpPr>
        <p:sp>
          <p:nvSpPr>
            <p:cNvPr id="11" name="BackShape4"/>
            <p:cNvSpPr>
              <a:spLocks noChangeArrowheads="1"/>
            </p:cNvSpPr>
            <p:nvPr/>
          </p:nvSpPr>
          <p:spPr bwMode="auto">
            <a:xfrm>
              <a:off x="9366020" y="5038475"/>
              <a:ext cx="308919" cy="308919"/>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Century Gothic" panose="020B0502020202020204" pitchFamily="34" charset="0"/>
              </a:endParaRPr>
            </a:p>
          </p:txBody>
        </p:sp>
        <p:sp>
          <p:nvSpPr>
            <p:cNvPr id="12" name="ValueShape4"/>
            <p:cNvSpPr/>
            <p:nvPr/>
          </p:nvSpPr>
          <p:spPr bwMode="auto">
            <a:xfrm>
              <a:off x="8699208" y="2363689"/>
              <a:ext cx="1642544" cy="2429911"/>
            </a:xfrm>
            <a:custGeom>
              <a:avLst/>
              <a:gdLst>
                <a:gd name="T0" fmla="*/ 0 w 872"/>
                <a:gd name="T1" fmla="*/ 0 h 1290"/>
                <a:gd name="T2" fmla="*/ 0 w 872"/>
                <a:gd name="T3" fmla="*/ 1169 h 1290"/>
                <a:gd name="T4" fmla="*/ 304 w 872"/>
                <a:gd name="T5" fmla="*/ 1169 h 1290"/>
                <a:gd name="T6" fmla="*/ 436 w 872"/>
                <a:gd name="T7" fmla="*/ 1290 h 1290"/>
                <a:gd name="T8" fmla="*/ 568 w 872"/>
                <a:gd name="T9" fmla="*/ 1169 h 1290"/>
                <a:gd name="T10" fmla="*/ 872 w 872"/>
                <a:gd name="T11" fmla="*/ 1169 h 1290"/>
                <a:gd name="T12" fmla="*/ 872 w 872"/>
                <a:gd name="T13" fmla="*/ 0 h 1290"/>
                <a:gd name="T14" fmla="*/ 0 w 872"/>
                <a:gd name="T15" fmla="*/ 0 h 1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2" h="1290">
                  <a:moveTo>
                    <a:pt x="0" y="0"/>
                  </a:moveTo>
                  <a:lnTo>
                    <a:pt x="0" y="1169"/>
                  </a:lnTo>
                  <a:lnTo>
                    <a:pt x="304" y="1169"/>
                  </a:lnTo>
                  <a:lnTo>
                    <a:pt x="436" y="1290"/>
                  </a:lnTo>
                  <a:lnTo>
                    <a:pt x="568" y="1169"/>
                  </a:lnTo>
                  <a:lnTo>
                    <a:pt x="872" y="1169"/>
                  </a:lnTo>
                  <a:lnTo>
                    <a:pt x="872" y="0"/>
                  </a:lnTo>
                  <a:lnTo>
                    <a:pt x="0" y="0"/>
                  </a:lnTo>
                  <a:close/>
                </a:path>
              </a:pathLst>
            </a:custGeom>
            <a:gradFill flip="none" rotWithShape="1">
              <a:gsLst>
                <a:gs pos="0">
                  <a:schemeClr val="accent2">
                    <a:lumMod val="100000"/>
                  </a:schemeClr>
                </a:gs>
                <a:gs pos="100000">
                  <a:srgbClr val="F2F2F2"/>
                </a:gs>
                <a:gs pos="70000">
                  <a:schemeClr val="accent2">
                    <a:lumMod val="100000"/>
                  </a:schemeClr>
                </a:gs>
                <a:gs pos="70100">
                  <a:srgbClr val="F2F2F2"/>
                </a:gs>
              </a:gsLst>
              <a:lin ang="16200000" scaled="1"/>
              <a:tileRect/>
            </a:gradFill>
            <a:ln>
              <a:noFill/>
            </a:ln>
          </p:spPr>
          <p:txBody>
            <a:bodyPr vert="horz" wrap="square" lIns="91440" tIns="45720" rIns="91440" bIns="45720" numCol="1" anchor="t" anchorCtr="0" compatLnSpc="1">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Century Gothic" panose="020B0502020202020204" pitchFamily="34" charset="0"/>
              </a:endParaRPr>
            </a:p>
          </p:txBody>
        </p:sp>
        <p:sp>
          <p:nvSpPr>
            <p:cNvPr id="16" name="Rectangle 18"/>
            <p:cNvSpPr>
              <a:spLocks noChangeArrowheads="1"/>
            </p:cNvSpPr>
            <p:nvPr/>
          </p:nvSpPr>
          <p:spPr bwMode="auto">
            <a:xfrm>
              <a:off x="9237932" y="5443460"/>
              <a:ext cx="65402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2300" b="0" i="0" u="none" strike="noStrike" cap="none" normalizeH="0" baseline="0" dirty="0">
                  <a:ln>
                    <a:noFill/>
                  </a:ln>
                  <a:solidFill>
                    <a:schemeClr val="accent2"/>
                  </a:solidFill>
                  <a:effectLst/>
                  <a:latin typeface="Century Gothic" panose="020B0502020202020204" pitchFamily="34" charset="0"/>
                </a:rPr>
                <a:t>2020</a:t>
              </a:r>
              <a:endParaRPr kumimoji="0" lang="zh-CN" altLang="zh-CN" sz="1800" b="0" i="0" u="none" strike="noStrike" cap="none" normalizeH="0" baseline="0" dirty="0">
                <a:ln>
                  <a:noFill/>
                </a:ln>
                <a:solidFill>
                  <a:schemeClr val="accent2"/>
                </a:solidFill>
                <a:effectLst/>
                <a:latin typeface="Century Gothic" panose="020B0502020202020204" pitchFamily="34" charset="0"/>
              </a:endParaRPr>
            </a:p>
          </p:txBody>
        </p:sp>
        <p:sp>
          <p:nvSpPr>
            <p:cNvPr id="23" name="ValueText4"/>
            <p:cNvSpPr txBox="1">
              <a:spLocks noChangeArrowheads="1"/>
            </p:cNvSpPr>
            <p:nvPr/>
          </p:nvSpPr>
          <p:spPr>
            <a:xfrm>
              <a:off x="9302356" y="1990726"/>
              <a:ext cx="436248" cy="250526"/>
            </a:xfrm>
            <a:prstGeom prst="rect">
              <a:avLst/>
            </a:prstGeom>
          </p:spPr>
          <p:txBody>
            <a:bodyPr wrap="none" lIns="0" tIns="0" rIns="0" bIns="0" numCol="1">
              <a:prstTxWarp prst="textPlain">
                <a:avLst/>
              </a:prstTxWarp>
              <a:normAutofit fontScale="92500" lnSpcReduction="10000"/>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1" indent="0" defTabSz="914400" eaLnBrk="1" fontAlgn="auto" latinLnBrk="0" hangingPunct="1">
                <a:lnSpc>
                  <a:spcPct val="100000"/>
                </a:lnSpc>
                <a:spcBef>
                  <a:spcPts val="0"/>
                </a:spcBef>
                <a:spcAft>
                  <a:spcPts val="0"/>
                </a:spcAft>
                <a:buClrTx/>
                <a:buSzTx/>
                <a:buFontTx/>
                <a:buNone/>
                <a:defRPr/>
              </a:pPr>
              <a:r>
                <a:rPr kumimoji="0" lang="en-US" altLang="ko-KR" sz="1800" b="0" i="0" u="none" strike="noStrike" kern="0" cap="none" spc="0" normalizeH="0" baseline="0" noProof="0" dirty="0" smtClean="0">
                  <a:ln>
                    <a:noFill/>
                  </a:ln>
                  <a:solidFill>
                    <a:schemeClr val="tx1">
                      <a:lumMod val="50000"/>
                      <a:lumOff val="50000"/>
                    </a:schemeClr>
                  </a:solidFill>
                  <a:effectLst/>
                  <a:uLnTx/>
                  <a:uFillTx/>
                  <a:latin typeface="Century Gothic" panose="020B0502020202020204" pitchFamily="34" charset="0"/>
                </a:rPr>
                <a:t>70%</a:t>
              </a:r>
              <a:endParaRPr kumimoji="0" lang="en-US" altLang="ko-KR" sz="1800" b="0" i="0" u="none" strike="noStrike" kern="0" cap="none" spc="0" normalizeH="0" baseline="0" noProof="0" dirty="0">
                <a:ln>
                  <a:noFill/>
                </a:ln>
                <a:solidFill>
                  <a:schemeClr val="tx1">
                    <a:lumMod val="50000"/>
                    <a:lumOff val="50000"/>
                  </a:schemeClr>
                </a:solidFill>
                <a:effectLst/>
                <a:uLnTx/>
                <a:uFillTx/>
                <a:latin typeface="Century Gothic" panose="020B0502020202020204" pitchFamily="34" charset="0"/>
              </a:endParaRPr>
            </a:p>
          </p:txBody>
        </p:sp>
        <p:sp>
          <p:nvSpPr>
            <p:cNvPr id="30" name="文本框 29"/>
            <p:cNvSpPr txBox="1"/>
            <p:nvPr/>
          </p:nvSpPr>
          <p:spPr>
            <a:xfrm>
              <a:off x="8452828" y="4072220"/>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grpSp>
      <p:pic>
        <p:nvPicPr>
          <p:cNvPr id="35" name="图片 3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36" name="文本框 35"/>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明年工作计划</a:t>
            </a:r>
          </a:p>
        </p:txBody>
      </p:sp>
      <p:sp>
        <p:nvSpPr>
          <p:cNvPr id="37" name="文本框 36"/>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33" name="文本框 32"/>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明年工作计划</a:t>
            </a:r>
          </a:p>
        </p:txBody>
      </p:sp>
      <p:sp>
        <p:nvSpPr>
          <p:cNvPr id="34" name="文本框 33"/>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grpSp>
        <p:nvGrpSpPr>
          <p:cNvPr id="3" name="c73c5dc9-c36e-4d33-9832-9851530ac367" descr="OQAAAB+LCAAAAAAABACrVlIpqSxIVbJSCs5NLCpxyUxML0rM9SxJzVXSUfJMUbLKK83J0VFyysxLycxLdy/KLy0oVrKKjq0FALpUkis5AAAA" title="iSlide™ 版权声明  COPYRIGHT NOTICE"/>
          <p:cNvGrpSpPr>
            <a:grpSpLocks noChangeAspect="1"/>
          </p:cNvGrpSpPr>
          <p:nvPr>
            <p:custDataLst>
              <p:tags r:id="rId1"/>
            </p:custDataLst>
          </p:nvPr>
        </p:nvGrpSpPr>
        <p:grpSpPr>
          <a:xfrm>
            <a:off x="1876425" y="1999315"/>
            <a:ext cx="8439150" cy="3586618"/>
            <a:chOff x="1512918" y="1844824"/>
            <a:chExt cx="9166164" cy="3895599"/>
          </a:xfrm>
        </p:grpSpPr>
        <p:grpSp>
          <p:nvGrpSpPr>
            <p:cNvPr id="2" name="îṧľîḋê"/>
            <p:cNvGrpSpPr/>
            <p:nvPr/>
          </p:nvGrpSpPr>
          <p:grpSpPr>
            <a:xfrm>
              <a:off x="1512918" y="1844824"/>
              <a:ext cx="3576784" cy="2180077"/>
              <a:chOff x="1487488" y="1844824"/>
              <a:chExt cx="3576784" cy="2180077"/>
            </a:xfrm>
          </p:grpSpPr>
          <p:grpSp>
            <p:nvGrpSpPr>
              <p:cNvPr id="10" name="iṡ1iḍè"/>
              <p:cNvGrpSpPr/>
              <p:nvPr/>
            </p:nvGrpSpPr>
            <p:grpSpPr>
              <a:xfrm>
                <a:off x="1487488" y="2420888"/>
                <a:ext cx="1440160" cy="1440160"/>
                <a:chOff x="1487488" y="2420888"/>
                <a:chExt cx="1440160" cy="1440160"/>
              </a:xfrm>
            </p:grpSpPr>
            <p:sp>
              <p:nvSpPr>
                <p:cNvPr id="40" name="îṥḻíḍe"/>
                <p:cNvSpPr/>
                <p:nvPr/>
              </p:nvSpPr>
              <p:spPr>
                <a:xfrm>
                  <a:off x="1487488" y="2420888"/>
                  <a:ext cx="1440160" cy="14401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41" name="iṡḻiḋé"/>
                <p:cNvSpPr/>
                <p:nvPr/>
              </p:nvSpPr>
              <p:spPr>
                <a:xfrm>
                  <a:off x="1800118" y="2733770"/>
                  <a:ext cx="814900" cy="814396"/>
                </a:xfrm>
                <a:custGeom>
                  <a:avLst/>
                  <a:gdLst>
                    <a:gd name="connsiteX0" fmla="*/ 482620 w 607097"/>
                    <a:gd name="connsiteY0" fmla="*/ 381169 h 606722"/>
                    <a:gd name="connsiteX1" fmla="*/ 496768 w 607097"/>
                    <a:gd name="connsiteY1" fmla="*/ 381169 h 606722"/>
                    <a:gd name="connsiteX2" fmla="*/ 510916 w 607097"/>
                    <a:gd name="connsiteY2" fmla="*/ 395381 h 606722"/>
                    <a:gd name="connsiteX3" fmla="*/ 510916 w 607097"/>
                    <a:gd name="connsiteY3" fmla="*/ 409505 h 606722"/>
                    <a:gd name="connsiteX4" fmla="*/ 503887 w 607097"/>
                    <a:gd name="connsiteY4" fmla="*/ 412525 h 606722"/>
                    <a:gd name="connsiteX5" fmla="*/ 496768 w 607097"/>
                    <a:gd name="connsiteY5" fmla="*/ 409505 h 606722"/>
                    <a:gd name="connsiteX6" fmla="*/ 482620 w 607097"/>
                    <a:gd name="connsiteY6" fmla="*/ 395381 h 606722"/>
                    <a:gd name="connsiteX7" fmla="*/ 482620 w 607097"/>
                    <a:gd name="connsiteY7" fmla="*/ 381169 h 606722"/>
                    <a:gd name="connsiteX8" fmla="*/ 546398 w 607097"/>
                    <a:gd name="connsiteY8" fmla="*/ 242745 h 606722"/>
                    <a:gd name="connsiteX9" fmla="*/ 566606 w 607097"/>
                    <a:gd name="connsiteY9" fmla="*/ 242745 h 606722"/>
                    <a:gd name="connsiteX10" fmla="*/ 576754 w 607097"/>
                    <a:gd name="connsiteY10" fmla="*/ 252756 h 606722"/>
                    <a:gd name="connsiteX11" fmla="*/ 566606 w 607097"/>
                    <a:gd name="connsiteY11" fmla="*/ 262856 h 606722"/>
                    <a:gd name="connsiteX12" fmla="*/ 546398 w 607097"/>
                    <a:gd name="connsiteY12" fmla="*/ 262856 h 606722"/>
                    <a:gd name="connsiteX13" fmla="*/ 536249 w 607097"/>
                    <a:gd name="connsiteY13" fmla="*/ 252756 h 606722"/>
                    <a:gd name="connsiteX14" fmla="*/ 546398 w 607097"/>
                    <a:gd name="connsiteY14" fmla="*/ 242745 h 606722"/>
                    <a:gd name="connsiteX15" fmla="*/ 353968 w 607097"/>
                    <a:gd name="connsiteY15" fmla="*/ 101120 h 606722"/>
                    <a:gd name="connsiteX16" fmla="*/ 364118 w 607097"/>
                    <a:gd name="connsiteY16" fmla="*/ 111251 h 606722"/>
                    <a:gd name="connsiteX17" fmla="*/ 364118 w 607097"/>
                    <a:gd name="connsiteY17" fmla="*/ 242683 h 606722"/>
                    <a:gd name="connsiteX18" fmla="*/ 424838 w 607097"/>
                    <a:gd name="connsiteY18" fmla="*/ 242683 h 606722"/>
                    <a:gd name="connsiteX19" fmla="*/ 434988 w 607097"/>
                    <a:gd name="connsiteY19" fmla="*/ 252725 h 606722"/>
                    <a:gd name="connsiteX20" fmla="*/ 424838 w 607097"/>
                    <a:gd name="connsiteY20" fmla="*/ 262856 h 606722"/>
                    <a:gd name="connsiteX21" fmla="*/ 353968 w 607097"/>
                    <a:gd name="connsiteY21" fmla="*/ 262856 h 606722"/>
                    <a:gd name="connsiteX22" fmla="*/ 343818 w 607097"/>
                    <a:gd name="connsiteY22" fmla="*/ 252725 h 606722"/>
                    <a:gd name="connsiteX23" fmla="*/ 343818 w 607097"/>
                    <a:gd name="connsiteY23" fmla="*/ 111251 h 606722"/>
                    <a:gd name="connsiteX24" fmla="*/ 353968 w 607097"/>
                    <a:gd name="connsiteY24" fmla="*/ 101120 h 606722"/>
                    <a:gd name="connsiteX25" fmla="*/ 496768 w 607097"/>
                    <a:gd name="connsiteY25" fmla="*/ 96101 h 606722"/>
                    <a:gd name="connsiteX26" fmla="*/ 510916 w 607097"/>
                    <a:gd name="connsiteY26" fmla="*/ 96101 h 606722"/>
                    <a:gd name="connsiteX27" fmla="*/ 510916 w 607097"/>
                    <a:gd name="connsiteY27" fmla="*/ 110217 h 606722"/>
                    <a:gd name="connsiteX28" fmla="*/ 496768 w 607097"/>
                    <a:gd name="connsiteY28" fmla="*/ 124334 h 606722"/>
                    <a:gd name="connsiteX29" fmla="*/ 489650 w 607097"/>
                    <a:gd name="connsiteY29" fmla="*/ 127441 h 606722"/>
                    <a:gd name="connsiteX30" fmla="*/ 482620 w 607097"/>
                    <a:gd name="connsiteY30" fmla="*/ 124334 h 606722"/>
                    <a:gd name="connsiteX31" fmla="*/ 482620 w 607097"/>
                    <a:gd name="connsiteY31" fmla="*/ 110217 h 606722"/>
                    <a:gd name="connsiteX32" fmla="*/ 196955 w 607097"/>
                    <a:gd name="connsiteY32" fmla="*/ 96101 h 606722"/>
                    <a:gd name="connsiteX33" fmla="*/ 211110 w 607097"/>
                    <a:gd name="connsiteY33" fmla="*/ 96101 h 606722"/>
                    <a:gd name="connsiteX34" fmla="*/ 225355 w 607097"/>
                    <a:gd name="connsiteY34" fmla="*/ 110217 h 606722"/>
                    <a:gd name="connsiteX35" fmla="*/ 225355 w 607097"/>
                    <a:gd name="connsiteY35" fmla="*/ 124334 h 606722"/>
                    <a:gd name="connsiteX36" fmla="*/ 218233 w 607097"/>
                    <a:gd name="connsiteY36" fmla="*/ 127441 h 606722"/>
                    <a:gd name="connsiteX37" fmla="*/ 211110 w 607097"/>
                    <a:gd name="connsiteY37" fmla="*/ 124334 h 606722"/>
                    <a:gd name="connsiteX38" fmla="*/ 196955 w 607097"/>
                    <a:gd name="connsiteY38" fmla="*/ 110217 h 606722"/>
                    <a:gd name="connsiteX39" fmla="*/ 196955 w 607097"/>
                    <a:gd name="connsiteY39" fmla="*/ 96101 h 606722"/>
                    <a:gd name="connsiteX40" fmla="*/ 103963 w 607097"/>
                    <a:gd name="connsiteY40" fmla="*/ 81761 h 606722"/>
                    <a:gd name="connsiteX41" fmla="*/ 87598 w 607097"/>
                    <a:gd name="connsiteY41" fmla="*/ 90026 h 606722"/>
                    <a:gd name="connsiteX42" fmla="*/ 62322 w 607097"/>
                    <a:gd name="connsiteY42" fmla="*/ 115266 h 606722"/>
                    <a:gd name="connsiteX43" fmla="*/ 34998 w 607097"/>
                    <a:gd name="connsiteY43" fmla="*/ 265902 h 606722"/>
                    <a:gd name="connsiteX44" fmla="*/ 75494 w 607097"/>
                    <a:gd name="connsiteY44" fmla="*/ 322602 h 606722"/>
                    <a:gd name="connsiteX45" fmla="*/ 283044 w 607097"/>
                    <a:gd name="connsiteY45" fmla="*/ 530826 h 606722"/>
                    <a:gd name="connsiteX46" fmla="*/ 327634 w 607097"/>
                    <a:gd name="connsiteY46" fmla="*/ 565219 h 606722"/>
                    <a:gd name="connsiteX47" fmla="*/ 490684 w 607097"/>
                    <a:gd name="connsiteY47" fmla="*/ 545046 h 606722"/>
                    <a:gd name="connsiteX48" fmla="*/ 515960 w 607097"/>
                    <a:gd name="connsiteY48" fmla="*/ 519717 h 606722"/>
                    <a:gd name="connsiteX49" fmla="*/ 521033 w 607097"/>
                    <a:gd name="connsiteY49" fmla="*/ 485324 h 606722"/>
                    <a:gd name="connsiteX50" fmla="*/ 434969 w 607097"/>
                    <a:gd name="connsiteY50" fmla="*/ 411561 h 606722"/>
                    <a:gd name="connsiteX51" fmla="*/ 414321 w 607097"/>
                    <a:gd name="connsiteY51" fmla="*/ 406318 h 606722"/>
                    <a:gd name="connsiteX52" fmla="*/ 413698 w 607097"/>
                    <a:gd name="connsiteY52" fmla="*/ 406496 h 606722"/>
                    <a:gd name="connsiteX53" fmla="*/ 405599 w 607097"/>
                    <a:gd name="connsiteY53" fmla="*/ 413605 h 606722"/>
                    <a:gd name="connsiteX54" fmla="*/ 404620 w 607097"/>
                    <a:gd name="connsiteY54" fmla="*/ 414583 h 606722"/>
                    <a:gd name="connsiteX55" fmla="*/ 373202 w 607097"/>
                    <a:gd name="connsiteY55" fmla="*/ 447910 h 606722"/>
                    <a:gd name="connsiteX56" fmla="*/ 349528 w 607097"/>
                    <a:gd name="connsiteY56" fmla="*/ 459552 h 606722"/>
                    <a:gd name="connsiteX57" fmla="*/ 405599 w 607097"/>
                    <a:gd name="connsiteY57" fmla="*/ 475282 h 606722"/>
                    <a:gd name="connsiteX58" fmla="*/ 414677 w 607097"/>
                    <a:gd name="connsiteY58" fmla="*/ 486391 h 606722"/>
                    <a:gd name="connsiteX59" fmla="*/ 404620 w 607097"/>
                    <a:gd name="connsiteY59" fmla="*/ 495456 h 606722"/>
                    <a:gd name="connsiteX60" fmla="*/ 403552 w 607097"/>
                    <a:gd name="connsiteY60" fmla="*/ 495456 h 606722"/>
                    <a:gd name="connsiteX61" fmla="*/ 287138 w 607097"/>
                    <a:gd name="connsiteY61" fmla="*/ 441866 h 606722"/>
                    <a:gd name="connsiteX62" fmla="*/ 286426 w 607097"/>
                    <a:gd name="connsiteY62" fmla="*/ 441067 h 606722"/>
                    <a:gd name="connsiteX63" fmla="*/ 284112 w 607097"/>
                    <a:gd name="connsiteY63" fmla="*/ 438845 h 606722"/>
                    <a:gd name="connsiteX64" fmla="*/ 176777 w 607097"/>
                    <a:gd name="connsiteY64" fmla="*/ 331666 h 606722"/>
                    <a:gd name="connsiteX65" fmla="*/ 111895 w 607097"/>
                    <a:gd name="connsiteY65" fmla="*/ 213379 h 606722"/>
                    <a:gd name="connsiteX66" fmla="*/ 121062 w 607097"/>
                    <a:gd name="connsiteY66" fmla="*/ 202270 h 606722"/>
                    <a:gd name="connsiteX67" fmla="*/ 132188 w 607097"/>
                    <a:gd name="connsiteY67" fmla="*/ 211335 h 606722"/>
                    <a:gd name="connsiteX68" fmla="*/ 146428 w 607097"/>
                    <a:gd name="connsiteY68" fmla="*/ 259325 h 606722"/>
                    <a:gd name="connsiteX69" fmla="*/ 158532 w 607097"/>
                    <a:gd name="connsiteY69" fmla="*/ 233553 h 606722"/>
                    <a:gd name="connsiteX70" fmla="*/ 191907 w 607097"/>
                    <a:gd name="connsiteY70" fmla="*/ 202270 h 606722"/>
                    <a:gd name="connsiteX71" fmla="*/ 192975 w 607097"/>
                    <a:gd name="connsiteY71" fmla="*/ 201204 h 606722"/>
                    <a:gd name="connsiteX72" fmla="*/ 200006 w 607097"/>
                    <a:gd name="connsiteY72" fmla="*/ 193117 h 606722"/>
                    <a:gd name="connsiteX73" fmla="*/ 194933 w 607097"/>
                    <a:gd name="connsiteY73" fmla="*/ 170899 h 606722"/>
                    <a:gd name="connsiteX74" fmla="*/ 121062 w 607097"/>
                    <a:gd name="connsiteY74" fmla="*/ 84961 h 606722"/>
                    <a:gd name="connsiteX75" fmla="*/ 103963 w 607097"/>
                    <a:gd name="connsiteY75" fmla="*/ 81761 h 606722"/>
                    <a:gd name="connsiteX76" fmla="*/ 353980 w 607097"/>
                    <a:gd name="connsiteY76" fmla="*/ 30273 h 606722"/>
                    <a:gd name="connsiteX77" fmla="*/ 364141 w 607097"/>
                    <a:gd name="connsiteY77" fmla="*/ 40422 h 606722"/>
                    <a:gd name="connsiteX78" fmla="*/ 364141 w 607097"/>
                    <a:gd name="connsiteY78" fmla="*/ 60719 h 606722"/>
                    <a:gd name="connsiteX79" fmla="*/ 353980 w 607097"/>
                    <a:gd name="connsiteY79" fmla="*/ 70778 h 606722"/>
                    <a:gd name="connsiteX80" fmla="*/ 343818 w 607097"/>
                    <a:gd name="connsiteY80" fmla="*/ 60719 h 606722"/>
                    <a:gd name="connsiteX81" fmla="*/ 343818 w 607097"/>
                    <a:gd name="connsiteY81" fmla="*/ 40422 h 606722"/>
                    <a:gd name="connsiteX82" fmla="*/ 353980 w 607097"/>
                    <a:gd name="connsiteY82" fmla="*/ 30273 h 606722"/>
                    <a:gd name="connsiteX83" fmla="*/ 353978 w 607097"/>
                    <a:gd name="connsiteY83" fmla="*/ 20263 h 606722"/>
                    <a:gd name="connsiteX84" fmla="*/ 174819 w 607097"/>
                    <a:gd name="connsiteY84" fmla="*/ 104957 h 606722"/>
                    <a:gd name="connsiteX85" fmla="*/ 214246 w 607097"/>
                    <a:gd name="connsiteY85" fmla="*/ 160768 h 606722"/>
                    <a:gd name="connsiteX86" fmla="*/ 221278 w 607097"/>
                    <a:gd name="connsiteY86" fmla="*/ 198182 h 606722"/>
                    <a:gd name="connsiteX87" fmla="*/ 215938 w 607097"/>
                    <a:gd name="connsiteY87" fmla="*/ 209025 h 606722"/>
                    <a:gd name="connsiteX88" fmla="*/ 210152 w 607097"/>
                    <a:gd name="connsiteY88" fmla="*/ 215157 h 606722"/>
                    <a:gd name="connsiteX89" fmla="*/ 206147 w 607097"/>
                    <a:gd name="connsiteY89" fmla="*/ 218445 h 606722"/>
                    <a:gd name="connsiteX90" fmla="*/ 176777 w 607097"/>
                    <a:gd name="connsiteY90" fmla="*/ 244662 h 606722"/>
                    <a:gd name="connsiteX91" fmla="*/ 182829 w 607097"/>
                    <a:gd name="connsiteY91" fmla="*/ 308382 h 606722"/>
                    <a:gd name="connsiteX92" fmla="*/ 189504 w 607097"/>
                    <a:gd name="connsiteY92" fmla="*/ 315136 h 606722"/>
                    <a:gd name="connsiteX93" fmla="*/ 189949 w 607097"/>
                    <a:gd name="connsiteY93" fmla="*/ 315492 h 606722"/>
                    <a:gd name="connsiteX94" fmla="*/ 191640 w 607097"/>
                    <a:gd name="connsiteY94" fmla="*/ 317269 h 606722"/>
                    <a:gd name="connsiteX95" fmla="*/ 298263 w 607097"/>
                    <a:gd name="connsiteY95" fmla="*/ 424714 h 606722"/>
                    <a:gd name="connsiteX96" fmla="*/ 362077 w 607097"/>
                    <a:gd name="connsiteY96" fmla="*/ 430758 h 606722"/>
                    <a:gd name="connsiteX97" fmla="*/ 388422 w 607097"/>
                    <a:gd name="connsiteY97" fmla="*/ 401430 h 606722"/>
                    <a:gd name="connsiteX98" fmla="*/ 408625 w 607097"/>
                    <a:gd name="connsiteY98" fmla="*/ 386233 h 606722"/>
                    <a:gd name="connsiteX99" fmla="*/ 419661 w 607097"/>
                    <a:gd name="connsiteY99" fmla="*/ 384900 h 606722"/>
                    <a:gd name="connsiteX100" fmla="*/ 446094 w 607097"/>
                    <a:gd name="connsiteY100" fmla="*/ 392365 h 606722"/>
                    <a:gd name="connsiteX101" fmla="*/ 501987 w 607097"/>
                    <a:gd name="connsiteY101" fmla="*/ 431646 h 606722"/>
                    <a:gd name="connsiteX102" fmla="*/ 586894 w 607097"/>
                    <a:gd name="connsiteY102" fmla="*/ 252749 h 606722"/>
                    <a:gd name="connsiteX103" fmla="*/ 353978 w 607097"/>
                    <a:gd name="connsiteY103" fmla="*/ 20263 h 606722"/>
                    <a:gd name="connsiteX104" fmla="*/ 353978 w 607097"/>
                    <a:gd name="connsiteY104" fmla="*/ 0 h 606722"/>
                    <a:gd name="connsiteX105" fmla="*/ 607097 w 607097"/>
                    <a:gd name="connsiteY105" fmla="*/ 252749 h 606722"/>
                    <a:gd name="connsiteX106" fmla="*/ 517384 w 607097"/>
                    <a:gd name="connsiteY106" fmla="*/ 445421 h 606722"/>
                    <a:gd name="connsiteX107" fmla="*/ 540257 w 607097"/>
                    <a:gd name="connsiteY107" fmla="*/ 474215 h 606722"/>
                    <a:gd name="connsiteX108" fmla="*/ 531179 w 607097"/>
                    <a:gd name="connsiteY108" fmla="*/ 532870 h 606722"/>
                    <a:gd name="connsiteX109" fmla="*/ 505814 w 607097"/>
                    <a:gd name="connsiteY109" fmla="*/ 559176 h 606722"/>
                    <a:gd name="connsiteX110" fmla="*/ 401505 w 607097"/>
                    <a:gd name="connsiteY110" fmla="*/ 606722 h 606722"/>
                    <a:gd name="connsiteX111" fmla="*/ 318556 w 607097"/>
                    <a:gd name="connsiteY111" fmla="*/ 582460 h 606722"/>
                    <a:gd name="connsiteX112" fmla="*/ 268893 w 607097"/>
                    <a:gd name="connsiteY112" fmla="*/ 543979 h 606722"/>
                    <a:gd name="connsiteX113" fmla="*/ 61343 w 607097"/>
                    <a:gd name="connsiteY113" fmla="*/ 336732 h 606722"/>
                    <a:gd name="connsiteX114" fmla="*/ 16753 w 607097"/>
                    <a:gd name="connsiteY114" fmla="*/ 275056 h 606722"/>
                    <a:gd name="connsiteX115" fmla="*/ 48171 w 607097"/>
                    <a:gd name="connsiteY115" fmla="*/ 101135 h 606722"/>
                    <a:gd name="connsiteX116" fmla="*/ 73447 w 607097"/>
                    <a:gd name="connsiteY116" fmla="*/ 75807 h 606722"/>
                    <a:gd name="connsiteX117" fmla="*/ 132188 w 607097"/>
                    <a:gd name="connsiteY117" fmla="*/ 66742 h 606722"/>
                    <a:gd name="connsiteX118" fmla="*/ 160757 w 607097"/>
                    <a:gd name="connsiteY118" fmla="*/ 89315 h 606722"/>
                    <a:gd name="connsiteX119" fmla="*/ 353978 w 607097"/>
                    <a:gd name="connsiteY11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7097" h="606722">
                      <a:moveTo>
                        <a:pt x="482620" y="381169"/>
                      </a:moveTo>
                      <a:cubicBezTo>
                        <a:pt x="486624" y="377172"/>
                        <a:pt x="492675" y="377172"/>
                        <a:pt x="496768" y="381169"/>
                      </a:cubicBezTo>
                      <a:lnTo>
                        <a:pt x="510916" y="395381"/>
                      </a:lnTo>
                      <a:cubicBezTo>
                        <a:pt x="515009" y="399379"/>
                        <a:pt x="515009" y="405419"/>
                        <a:pt x="510916" y="409505"/>
                      </a:cubicBezTo>
                      <a:cubicBezTo>
                        <a:pt x="509937" y="412525"/>
                        <a:pt x="506912" y="412525"/>
                        <a:pt x="503887" y="412525"/>
                      </a:cubicBezTo>
                      <a:cubicBezTo>
                        <a:pt x="500861" y="412525"/>
                        <a:pt x="498815" y="411548"/>
                        <a:pt x="496768" y="409505"/>
                      </a:cubicBezTo>
                      <a:lnTo>
                        <a:pt x="482620" y="395381"/>
                      </a:lnTo>
                      <a:cubicBezTo>
                        <a:pt x="478527" y="391295"/>
                        <a:pt x="478527" y="385255"/>
                        <a:pt x="482620" y="381169"/>
                      </a:cubicBezTo>
                      <a:close/>
                      <a:moveTo>
                        <a:pt x="546398" y="242745"/>
                      </a:moveTo>
                      <a:lnTo>
                        <a:pt x="566606" y="242745"/>
                      </a:lnTo>
                      <a:cubicBezTo>
                        <a:pt x="572659" y="242745"/>
                        <a:pt x="576754" y="246732"/>
                        <a:pt x="576754" y="252756"/>
                      </a:cubicBezTo>
                      <a:cubicBezTo>
                        <a:pt x="576754" y="258869"/>
                        <a:pt x="572659" y="262856"/>
                        <a:pt x="566606" y="262856"/>
                      </a:cubicBezTo>
                      <a:lnTo>
                        <a:pt x="546398" y="262856"/>
                      </a:lnTo>
                      <a:cubicBezTo>
                        <a:pt x="540255" y="262856"/>
                        <a:pt x="536249" y="258869"/>
                        <a:pt x="536249" y="252756"/>
                      </a:cubicBezTo>
                      <a:cubicBezTo>
                        <a:pt x="536249" y="246732"/>
                        <a:pt x="540255" y="242745"/>
                        <a:pt x="546398" y="242745"/>
                      </a:cubicBezTo>
                      <a:close/>
                      <a:moveTo>
                        <a:pt x="353968" y="101120"/>
                      </a:moveTo>
                      <a:cubicBezTo>
                        <a:pt x="360022" y="101120"/>
                        <a:pt x="364118" y="105119"/>
                        <a:pt x="364118" y="111251"/>
                      </a:cubicBezTo>
                      <a:lnTo>
                        <a:pt x="364118" y="242683"/>
                      </a:lnTo>
                      <a:lnTo>
                        <a:pt x="424838" y="242683"/>
                      </a:lnTo>
                      <a:cubicBezTo>
                        <a:pt x="430893" y="242683"/>
                        <a:pt x="434988" y="246682"/>
                        <a:pt x="434988" y="252725"/>
                      </a:cubicBezTo>
                      <a:cubicBezTo>
                        <a:pt x="434988" y="258857"/>
                        <a:pt x="430893" y="262856"/>
                        <a:pt x="424838" y="262856"/>
                      </a:cubicBezTo>
                      <a:lnTo>
                        <a:pt x="353968" y="262856"/>
                      </a:lnTo>
                      <a:cubicBezTo>
                        <a:pt x="347825" y="262856"/>
                        <a:pt x="343818" y="258857"/>
                        <a:pt x="343818" y="252725"/>
                      </a:cubicBezTo>
                      <a:lnTo>
                        <a:pt x="343818" y="111251"/>
                      </a:lnTo>
                      <a:cubicBezTo>
                        <a:pt x="343818" y="105119"/>
                        <a:pt x="347825" y="101120"/>
                        <a:pt x="353968" y="101120"/>
                      </a:cubicBezTo>
                      <a:close/>
                      <a:moveTo>
                        <a:pt x="496768" y="96101"/>
                      </a:moveTo>
                      <a:cubicBezTo>
                        <a:pt x="500861" y="92017"/>
                        <a:pt x="506912" y="92017"/>
                        <a:pt x="510916" y="96101"/>
                      </a:cubicBezTo>
                      <a:cubicBezTo>
                        <a:pt x="515009" y="100096"/>
                        <a:pt x="515009" y="106222"/>
                        <a:pt x="510916" y="110217"/>
                      </a:cubicBezTo>
                      <a:lnTo>
                        <a:pt x="496768" y="124334"/>
                      </a:lnTo>
                      <a:cubicBezTo>
                        <a:pt x="494722" y="126376"/>
                        <a:pt x="492675" y="127441"/>
                        <a:pt x="489650" y="127441"/>
                      </a:cubicBezTo>
                      <a:cubicBezTo>
                        <a:pt x="486624" y="127441"/>
                        <a:pt x="484578" y="126376"/>
                        <a:pt x="482620" y="124334"/>
                      </a:cubicBezTo>
                      <a:cubicBezTo>
                        <a:pt x="478527" y="120338"/>
                        <a:pt x="478527" y="114301"/>
                        <a:pt x="482620" y="110217"/>
                      </a:cubicBezTo>
                      <a:close/>
                      <a:moveTo>
                        <a:pt x="196955" y="96101"/>
                      </a:moveTo>
                      <a:cubicBezTo>
                        <a:pt x="201050" y="92017"/>
                        <a:pt x="207104" y="92017"/>
                        <a:pt x="211110" y="96101"/>
                      </a:cubicBezTo>
                      <a:lnTo>
                        <a:pt x="225355" y="110217"/>
                      </a:lnTo>
                      <a:cubicBezTo>
                        <a:pt x="229361" y="114301"/>
                        <a:pt x="229361" y="120338"/>
                        <a:pt x="225355" y="124334"/>
                      </a:cubicBezTo>
                      <a:cubicBezTo>
                        <a:pt x="223307" y="126376"/>
                        <a:pt x="220280" y="127441"/>
                        <a:pt x="218233" y="127441"/>
                      </a:cubicBezTo>
                      <a:cubicBezTo>
                        <a:pt x="215206" y="127441"/>
                        <a:pt x="213158" y="126376"/>
                        <a:pt x="211110" y="124334"/>
                      </a:cubicBezTo>
                      <a:lnTo>
                        <a:pt x="196955" y="110217"/>
                      </a:lnTo>
                      <a:cubicBezTo>
                        <a:pt x="192949" y="106222"/>
                        <a:pt x="192949" y="100096"/>
                        <a:pt x="196955" y="96101"/>
                      </a:cubicBezTo>
                      <a:close/>
                      <a:moveTo>
                        <a:pt x="103963" y="81761"/>
                      </a:moveTo>
                      <a:cubicBezTo>
                        <a:pt x="98011" y="82650"/>
                        <a:pt x="92182" y="85449"/>
                        <a:pt x="87598" y="90026"/>
                      </a:cubicBezTo>
                      <a:lnTo>
                        <a:pt x="62322" y="115266"/>
                      </a:lnTo>
                      <a:cubicBezTo>
                        <a:pt x="17732" y="159790"/>
                        <a:pt x="8654" y="209291"/>
                        <a:pt x="34998" y="265902"/>
                      </a:cubicBezTo>
                      <a:cubicBezTo>
                        <a:pt x="44077" y="285187"/>
                        <a:pt x="57249" y="304383"/>
                        <a:pt x="75494" y="322602"/>
                      </a:cubicBezTo>
                      <a:lnTo>
                        <a:pt x="283044" y="530826"/>
                      </a:lnTo>
                      <a:cubicBezTo>
                        <a:pt x="297284" y="545046"/>
                        <a:pt x="312415" y="557132"/>
                        <a:pt x="327634" y="565219"/>
                      </a:cubicBezTo>
                      <a:cubicBezTo>
                        <a:pt x="389401" y="599612"/>
                        <a:pt x="443068" y="592503"/>
                        <a:pt x="490684" y="545046"/>
                      </a:cubicBezTo>
                      <a:lnTo>
                        <a:pt x="515960" y="519717"/>
                      </a:lnTo>
                      <a:cubicBezTo>
                        <a:pt x="525127" y="510653"/>
                        <a:pt x="527085" y="496433"/>
                        <a:pt x="521033" y="485324"/>
                      </a:cubicBezTo>
                      <a:cubicBezTo>
                        <a:pt x="503856" y="451998"/>
                        <a:pt x="434969" y="411561"/>
                        <a:pt x="434969" y="411561"/>
                      </a:cubicBezTo>
                      <a:cubicBezTo>
                        <a:pt x="427582" y="407829"/>
                        <a:pt x="420195" y="405874"/>
                        <a:pt x="414321" y="406318"/>
                      </a:cubicBezTo>
                      <a:cubicBezTo>
                        <a:pt x="414143" y="406318"/>
                        <a:pt x="413876" y="406407"/>
                        <a:pt x="413698" y="406496"/>
                      </a:cubicBezTo>
                      <a:cubicBezTo>
                        <a:pt x="409604" y="407473"/>
                        <a:pt x="407646" y="409517"/>
                        <a:pt x="405599" y="413605"/>
                      </a:cubicBezTo>
                      <a:lnTo>
                        <a:pt x="404620" y="414583"/>
                      </a:lnTo>
                      <a:cubicBezTo>
                        <a:pt x="397500" y="423648"/>
                        <a:pt x="380323" y="443910"/>
                        <a:pt x="373202" y="447910"/>
                      </a:cubicBezTo>
                      <a:cubicBezTo>
                        <a:pt x="365548" y="453242"/>
                        <a:pt x="357538" y="457152"/>
                        <a:pt x="349528" y="459552"/>
                      </a:cubicBezTo>
                      <a:cubicBezTo>
                        <a:pt x="365281" y="466839"/>
                        <a:pt x="384328" y="473149"/>
                        <a:pt x="405599" y="475282"/>
                      </a:cubicBezTo>
                      <a:cubicBezTo>
                        <a:pt x="410672" y="476259"/>
                        <a:pt x="414677" y="480259"/>
                        <a:pt x="414677" y="486391"/>
                      </a:cubicBezTo>
                      <a:cubicBezTo>
                        <a:pt x="413698" y="491456"/>
                        <a:pt x="409604" y="495456"/>
                        <a:pt x="404620" y="495456"/>
                      </a:cubicBezTo>
                      <a:lnTo>
                        <a:pt x="403552" y="495456"/>
                      </a:lnTo>
                      <a:cubicBezTo>
                        <a:pt x="333686" y="488346"/>
                        <a:pt x="288117" y="443910"/>
                        <a:pt x="287138" y="441866"/>
                      </a:cubicBezTo>
                      <a:cubicBezTo>
                        <a:pt x="286871" y="441600"/>
                        <a:pt x="286604" y="441333"/>
                        <a:pt x="286426" y="441067"/>
                      </a:cubicBezTo>
                      <a:cubicBezTo>
                        <a:pt x="285625" y="440356"/>
                        <a:pt x="284824" y="439645"/>
                        <a:pt x="284112" y="438845"/>
                      </a:cubicBezTo>
                      <a:lnTo>
                        <a:pt x="176777" y="331666"/>
                      </a:lnTo>
                      <a:cubicBezTo>
                        <a:pt x="174730" y="329622"/>
                        <a:pt x="119015" y="284120"/>
                        <a:pt x="111895" y="213379"/>
                      </a:cubicBezTo>
                      <a:cubicBezTo>
                        <a:pt x="110916" y="208314"/>
                        <a:pt x="115010" y="203248"/>
                        <a:pt x="121062" y="202270"/>
                      </a:cubicBezTo>
                      <a:cubicBezTo>
                        <a:pt x="127115" y="201204"/>
                        <a:pt x="131209" y="205292"/>
                        <a:pt x="132188" y="211335"/>
                      </a:cubicBezTo>
                      <a:cubicBezTo>
                        <a:pt x="133968" y="229109"/>
                        <a:pt x="139486" y="245284"/>
                        <a:pt x="146428" y="259325"/>
                      </a:cubicBezTo>
                      <a:cubicBezTo>
                        <a:pt x="148653" y="250794"/>
                        <a:pt x="152658" y="242262"/>
                        <a:pt x="158532" y="233553"/>
                      </a:cubicBezTo>
                      <a:cubicBezTo>
                        <a:pt x="162537" y="227510"/>
                        <a:pt x="183808" y="210358"/>
                        <a:pt x="191907" y="202270"/>
                      </a:cubicBezTo>
                      <a:lnTo>
                        <a:pt x="192975" y="201204"/>
                      </a:lnTo>
                      <a:cubicBezTo>
                        <a:pt x="196980" y="199160"/>
                        <a:pt x="199027" y="196138"/>
                        <a:pt x="200006" y="193117"/>
                      </a:cubicBezTo>
                      <a:cubicBezTo>
                        <a:pt x="202053" y="187073"/>
                        <a:pt x="200006" y="178986"/>
                        <a:pt x="194933" y="170899"/>
                      </a:cubicBezTo>
                      <a:cubicBezTo>
                        <a:pt x="194933" y="169832"/>
                        <a:pt x="154438" y="102113"/>
                        <a:pt x="121062" y="84961"/>
                      </a:cubicBezTo>
                      <a:cubicBezTo>
                        <a:pt x="115989" y="81895"/>
                        <a:pt x="109915" y="80873"/>
                        <a:pt x="103963" y="81761"/>
                      </a:cubicBezTo>
                      <a:close/>
                      <a:moveTo>
                        <a:pt x="353980" y="30273"/>
                      </a:moveTo>
                      <a:cubicBezTo>
                        <a:pt x="360041" y="30273"/>
                        <a:pt x="364141" y="34368"/>
                        <a:pt x="364141" y="40422"/>
                      </a:cubicBezTo>
                      <a:lnTo>
                        <a:pt x="364141" y="60719"/>
                      </a:lnTo>
                      <a:cubicBezTo>
                        <a:pt x="364141" y="66772"/>
                        <a:pt x="360041" y="70778"/>
                        <a:pt x="353980" y="70778"/>
                      </a:cubicBezTo>
                      <a:cubicBezTo>
                        <a:pt x="347829" y="70778"/>
                        <a:pt x="343818" y="66772"/>
                        <a:pt x="343818" y="60719"/>
                      </a:cubicBezTo>
                      <a:lnTo>
                        <a:pt x="343818" y="40422"/>
                      </a:lnTo>
                      <a:cubicBezTo>
                        <a:pt x="343818" y="34368"/>
                        <a:pt x="347829" y="30273"/>
                        <a:pt x="353980" y="30273"/>
                      </a:cubicBezTo>
                      <a:close/>
                      <a:moveTo>
                        <a:pt x="353978" y="20263"/>
                      </a:moveTo>
                      <a:cubicBezTo>
                        <a:pt x="284112" y="20263"/>
                        <a:pt x="219409" y="50479"/>
                        <a:pt x="174819" y="104957"/>
                      </a:cubicBezTo>
                      <a:cubicBezTo>
                        <a:pt x="196446" y="130818"/>
                        <a:pt x="212911" y="158901"/>
                        <a:pt x="214246" y="160768"/>
                      </a:cubicBezTo>
                      <a:cubicBezTo>
                        <a:pt x="221278" y="173920"/>
                        <a:pt x="224304" y="187073"/>
                        <a:pt x="221278" y="198182"/>
                      </a:cubicBezTo>
                      <a:cubicBezTo>
                        <a:pt x="220299" y="202093"/>
                        <a:pt x="218430" y="205736"/>
                        <a:pt x="215938" y="209025"/>
                      </a:cubicBezTo>
                      <a:cubicBezTo>
                        <a:pt x="214336" y="211335"/>
                        <a:pt x="212466" y="213379"/>
                        <a:pt x="210152" y="215157"/>
                      </a:cubicBezTo>
                      <a:cubicBezTo>
                        <a:pt x="208906" y="216312"/>
                        <a:pt x="207482" y="217378"/>
                        <a:pt x="206147" y="218445"/>
                      </a:cubicBezTo>
                      <a:cubicBezTo>
                        <a:pt x="193954" y="228487"/>
                        <a:pt x="179803" y="241640"/>
                        <a:pt x="176777" y="244662"/>
                      </a:cubicBezTo>
                      <a:cubicBezTo>
                        <a:pt x="160579" y="269012"/>
                        <a:pt x="162537" y="287142"/>
                        <a:pt x="182829" y="308382"/>
                      </a:cubicBezTo>
                      <a:lnTo>
                        <a:pt x="189504" y="315136"/>
                      </a:lnTo>
                      <a:cubicBezTo>
                        <a:pt x="189771" y="315403"/>
                        <a:pt x="189949" y="315492"/>
                        <a:pt x="189949" y="315492"/>
                      </a:cubicBezTo>
                      <a:cubicBezTo>
                        <a:pt x="190572" y="316025"/>
                        <a:pt x="191195" y="316647"/>
                        <a:pt x="191640" y="317269"/>
                      </a:cubicBezTo>
                      <a:lnTo>
                        <a:pt x="298263" y="424714"/>
                      </a:lnTo>
                      <a:cubicBezTo>
                        <a:pt x="318556" y="444888"/>
                        <a:pt x="337780" y="446932"/>
                        <a:pt x="362077" y="430758"/>
                      </a:cubicBezTo>
                      <a:cubicBezTo>
                        <a:pt x="365103" y="428713"/>
                        <a:pt x="378275" y="414583"/>
                        <a:pt x="388422" y="401430"/>
                      </a:cubicBezTo>
                      <a:cubicBezTo>
                        <a:pt x="393406" y="393343"/>
                        <a:pt x="400526" y="388277"/>
                        <a:pt x="408625" y="386233"/>
                      </a:cubicBezTo>
                      <a:cubicBezTo>
                        <a:pt x="412096" y="385344"/>
                        <a:pt x="415834" y="384900"/>
                        <a:pt x="419661" y="384900"/>
                      </a:cubicBezTo>
                      <a:cubicBezTo>
                        <a:pt x="428294" y="384989"/>
                        <a:pt x="437728" y="387477"/>
                        <a:pt x="446094" y="392365"/>
                      </a:cubicBezTo>
                      <a:cubicBezTo>
                        <a:pt x="447963" y="393609"/>
                        <a:pt x="476088" y="410051"/>
                        <a:pt x="501987" y="431646"/>
                      </a:cubicBezTo>
                      <a:cubicBezTo>
                        <a:pt x="556545" y="387122"/>
                        <a:pt x="586894" y="322513"/>
                        <a:pt x="586894" y="252749"/>
                      </a:cubicBezTo>
                      <a:cubicBezTo>
                        <a:pt x="586894" y="124330"/>
                        <a:pt x="482585" y="20263"/>
                        <a:pt x="353978" y="20263"/>
                      </a:cubicBezTo>
                      <a:close/>
                      <a:moveTo>
                        <a:pt x="353978" y="0"/>
                      </a:moveTo>
                      <a:cubicBezTo>
                        <a:pt x="493710" y="0"/>
                        <a:pt x="607097" y="113222"/>
                        <a:pt x="607097" y="252749"/>
                      </a:cubicBezTo>
                      <a:cubicBezTo>
                        <a:pt x="607097" y="327578"/>
                        <a:pt x="574345" y="397786"/>
                        <a:pt x="517384" y="445421"/>
                      </a:cubicBezTo>
                      <a:cubicBezTo>
                        <a:pt x="526907" y="454753"/>
                        <a:pt x="535184" y="464617"/>
                        <a:pt x="540257" y="474215"/>
                      </a:cubicBezTo>
                      <a:cubicBezTo>
                        <a:pt x="550403" y="493412"/>
                        <a:pt x="547377" y="517673"/>
                        <a:pt x="531179" y="532870"/>
                      </a:cubicBezTo>
                      <a:lnTo>
                        <a:pt x="505814" y="559176"/>
                      </a:lnTo>
                      <a:cubicBezTo>
                        <a:pt x="474486" y="590548"/>
                        <a:pt x="438974" y="606722"/>
                        <a:pt x="401505" y="606722"/>
                      </a:cubicBezTo>
                      <a:cubicBezTo>
                        <a:pt x="375249" y="606722"/>
                        <a:pt x="346858" y="598635"/>
                        <a:pt x="318556" y="582460"/>
                      </a:cubicBezTo>
                      <a:cubicBezTo>
                        <a:pt x="301289" y="573307"/>
                        <a:pt x="285091" y="560154"/>
                        <a:pt x="268893" y="543979"/>
                      </a:cubicBezTo>
                      <a:lnTo>
                        <a:pt x="61343" y="336732"/>
                      </a:lnTo>
                      <a:cubicBezTo>
                        <a:pt x="42030" y="317536"/>
                        <a:pt x="26899" y="296296"/>
                        <a:pt x="16753" y="275056"/>
                      </a:cubicBezTo>
                      <a:cubicBezTo>
                        <a:pt x="-13596" y="210358"/>
                        <a:pt x="-2471" y="151703"/>
                        <a:pt x="48171" y="101135"/>
                      </a:cubicBezTo>
                      <a:lnTo>
                        <a:pt x="73447" y="75807"/>
                      </a:lnTo>
                      <a:cubicBezTo>
                        <a:pt x="88666" y="60699"/>
                        <a:pt x="112963" y="56611"/>
                        <a:pt x="132188" y="66742"/>
                      </a:cubicBezTo>
                      <a:cubicBezTo>
                        <a:pt x="141711" y="71719"/>
                        <a:pt x="151412" y="79895"/>
                        <a:pt x="160757" y="89315"/>
                      </a:cubicBezTo>
                      <a:cubicBezTo>
                        <a:pt x="209173" y="32971"/>
                        <a:pt x="278772" y="0"/>
                        <a:pt x="3539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grpSp>
          <p:sp>
            <p:nvSpPr>
              <p:cNvPr id="16" name="iṥḷïḑe"/>
              <p:cNvSpPr/>
              <p:nvPr/>
            </p:nvSpPr>
            <p:spPr>
              <a:xfrm>
                <a:off x="3071664" y="2883810"/>
                <a:ext cx="568192" cy="56819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22" name="îṣliḍê"/>
              <p:cNvSpPr/>
              <p:nvPr/>
            </p:nvSpPr>
            <p:spPr>
              <a:xfrm>
                <a:off x="3783872" y="2883810"/>
                <a:ext cx="568192" cy="56819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35" name="iṡlîdé"/>
              <p:cNvSpPr/>
              <p:nvPr/>
            </p:nvSpPr>
            <p:spPr>
              <a:xfrm>
                <a:off x="4496080" y="2883810"/>
                <a:ext cx="568192" cy="56819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36" name="iṧļîḋè"/>
              <p:cNvSpPr txBox="1"/>
              <p:nvPr/>
            </p:nvSpPr>
            <p:spPr>
              <a:xfrm>
                <a:off x="2614464" y="1844824"/>
                <a:ext cx="774484" cy="732505"/>
              </a:xfrm>
              <a:prstGeom prst="rect">
                <a:avLst/>
              </a:prstGeom>
              <a:noFill/>
            </p:spPr>
            <p:txBody>
              <a:bodyPr wrap="none" lIns="90000" tIns="46800" rIns="90000" bIns="46800" anchor="ctr" anchorCtr="0">
                <a:prstTxWarp prst="textSlantUp">
                  <a:avLst/>
                </a:prstTxWarp>
                <a:normAutofit/>
                <a:scene3d>
                  <a:camera prst="orthographicFront"/>
                  <a:lightRig rig="threePt" dir="t"/>
                </a:scene3d>
                <a:sp3d contourW="12700"/>
              </a:bodyPr>
              <a:lstStyle/>
              <a:p>
                <a:pPr algn="ctr"/>
                <a:r>
                  <a:rPr lang="en-US" altLang="zh-CN" sz="700" b="1" smtClean="0">
                    <a:solidFill>
                      <a:schemeClr val="accent1"/>
                    </a:solidFill>
                  </a:rPr>
                  <a:t>Step 01</a:t>
                </a:r>
                <a:endParaRPr lang="en-US" altLang="zh-CN" sz="700" b="1" dirty="0">
                  <a:solidFill>
                    <a:schemeClr val="accent1"/>
                  </a:solidFill>
                </a:endParaRPr>
              </a:p>
            </p:txBody>
          </p:sp>
          <p:sp>
            <p:nvSpPr>
              <p:cNvPr id="37" name="ísḻîďe"/>
              <p:cNvSpPr txBox="1"/>
              <p:nvPr/>
            </p:nvSpPr>
            <p:spPr>
              <a:xfrm>
                <a:off x="2819636" y="3548166"/>
                <a:ext cx="504056" cy="476735"/>
              </a:xfrm>
              <a:prstGeom prst="rect">
                <a:avLst/>
              </a:prstGeom>
              <a:noFill/>
            </p:spPr>
            <p:txBody>
              <a:bodyPr wrap="none" lIns="90000" tIns="46800" rIns="90000" bIns="46800" anchor="ctr" anchorCtr="0">
                <a:prstTxWarp prst="textSlantUp">
                  <a:avLst/>
                </a:prstTxWarp>
                <a:normAutofit/>
                <a:scene3d>
                  <a:camera prst="orthographicFront"/>
                  <a:lightRig rig="threePt" dir="t"/>
                </a:scene3d>
                <a:sp3d contourW="12700"/>
              </a:bodyPr>
              <a:lstStyle/>
              <a:p>
                <a:pPr algn="ctr"/>
                <a:r>
                  <a:rPr lang="zh-CN" altLang="en-US" sz="700" b="1" smtClean="0">
                    <a:solidFill>
                      <a:schemeClr val="accent1"/>
                    </a:solidFill>
                  </a:rPr>
                  <a:t>关键词</a:t>
                </a:r>
                <a:endParaRPr lang="zh-CN" altLang="en-US" sz="700" b="1" dirty="0">
                  <a:solidFill>
                    <a:schemeClr val="accent1"/>
                  </a:solidFill>
                </a:endParaRPr>
              </a:p>
            </p:txBody>
          </p:sp>
          <p:sp>
            <p:nvSpPr>
              <p:cNvPr id="38" name="iṡḷïďe"/>
              <p:cNvSpPr txBox="1"/>
              <p:nvPr/>
            </p:nvSpPr>
            <p:spPr>
              <a:xfrm>
                <a:off x="3576758" y="3548166"/>
                <a:ext cx="504056" cy="476735"/>
              </a:xfrm>
              <a:prstGeom prst="rect">
                <a:avLst/>
              </a:prstGeom>
              <a:noFill/>
            </p:spPr>
            <p:txBody>
              <a:bodyPr wrap="none" lIns="90000" tIns="46800" rIns="90000" bIns="46800" anchor="ctr" anchorCtr="0">
                <a:prstTxWarp prst="textSlantUp">
                  <a:avLst/>
                </a:prstTxWarp>
                <a:normAutofit/>
                <a:scene3d>
                  <a:camera prst="orthographicFront"/>
                  <a:lightRig rig="threePt" dir="t"/>
                </a:scene3d>
                <a:sp3d contourW="12700"/>
              </a:bodyPr>
              <a:lstStyle/>
              <a:p>
                <a:pPr algn="ctr"/>
                <a:r>
                  <a:rPr lang="zh-CN" altLang="en-US" sz="700" b="1" smtClean="0">
                    <a:solidFill>
                      <a:schemeClr val="accent1"/>
                    </a:solidFill>
                  </a:rPr>
                  <a:t>关键词</a:t>
                </a:r>
                <a:endParaRPr lang="zh-CN" altLang="en-US" sz="700" b="1" dirty="0">
                  <a:solidFill>
                    <a:schemeClr val="accent1"/>
                  </a:solidFill>
                </a:endParaRPr>
              </a:p>
            </p:txBody>
          </p:sp>
          <p:sp>
            <p:nvSpPr>
              <p:cNvPr id="39" name="iṣľídé"/>
              <p:cNvSpPr txBox="1"/>
              <p:nvPr/>
            </p:nvSpPr>
            <p:spPr>
              <a:xfrm>
                <a:off x="4316136" y="3548166"/>
                <a:ext cx="504056" cy="476735"/>
              </a:xfrm>
              <a:prstGeom prst="rect">
                <a:avLst/>
              </a:prstGeom>
              <a:noFill/>
            </p:spPr>
            <p:txBody>
              <a:bodyPr wrap="none" lIns="90000" tIns="46800" rIns="90000" bIns="46800" anchor="ctr" anchorCtr="0">
                <a:prstTxWarp prst="textSlantUp">
                  <a:avLst/>
                </a:prstTxWarp>
                <a:normAutofit/>
                <a:scene3d>
                  <a:camera prst="orthographicFront"/>
                  <a:lightRig rig="threePt" dir="t"/>
                </a:scene3d>
                <a:sp3d contourW="12700"/>
              </a:bodyPr>
              <a:lstStyle/>
              <a:p>
                <a:pPr algn="ctr"/>
                <a:r>
                  <a:rPr lang="zh-CN" altLang="en-US" sz="700" b="1" smtClean="0">
                    <a:solidFill>
                      <a:schemeClr val="accent1"/>
                    </a:solidFill>
                  </a:rPr>
                  <a:t>关键词</a:t>
                </a:r>
                <a:endParaRPr lang="zh-CN" altLang="en-US" sz="700" b="1" dirty="0">
                  <a:solidFill>
                    <a:schemeClr val="accent1"/>
                  </a:solidFill>
                </a:endParaRPr>
              </a:p>
            </p:txBody>
          </p:sp>
        </p:grpSp>
        <p:grpSp>
          <p:nvGrpSpPr>
            <p:cNvPr id="25" name="is1îdé"/>
            <p:cNvGrpSpPr/>
            <p:nvPr/>
          </p:nvGrpSpPr>
          <p:grpSpPr>
            <a:xfrm>
              <a:off x="5375920" y="1844824"/>
              <a:ext cx="2864576" cy="2180077"/>
              <a:chOff x="1487488" y="1844824"/>
              <a:chExt cx="2864576" cy="2180077"/>
            </a:xfrm>
          </p:grpSpPr>
          <p:grpSp>
            <p:nvGrpSpPr>
              <p:cNvPr id="42" name="ísḻíḑe"/>
              <p:cNvGrpSpPr/>
              <p:nvPr/>
            </p:nvGrpSpPr>
            <p:grpSpPr>
              <a:xfrm>
                <a:off x="1487488" y="2420888"/>
                <a:ext cx="1440160" cy="1440160"/>
                <a:chOff x="1487488" y="2420888"/>
                <a:chExt cx="1440160" cy="1440160"/>
              </a:xfrm>
            </p:grpSpPr>
            <p:sp>
              <p:nvSpPr>
                <p:cNvPr id="43" name="îṡ1ïḋe"/>
                <p:cNvSpPr/>
                <p:nvPr/>
              </p:nvSpPr>
              <p:spPr>
                <a:xfrm>
                  <a:off x="1487488" y="2420888"/>
                  <a:ext cx="1440160" cy="14401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44" name="ïṩlidè"/>
                <p:cNvSpPr/>
                <p:nvPr/>
              </p:nvSpPr>
              <p:spPr>
                <a:xfrm>
                  <a:off x="1800118" y="2733770"/>
                  <a:ext cx="814900" cy="814396"/>
                </a:xfrm>
                <a:custGeom>
                  <a:avLst/>
                  <a:gdLst>
                    <a:gd name="connsiteX0" fmla="*/ 482620 w 607097"/>
                    <a:gd name="connsiteY0" fmla="*/ 381169 h 606722"/>
                    <a:gd name="connsiteX1" fmla="*/ 496768 w 607097"/>
                    <a:gd name="connsiteY1" fmla="*/ 381169 h 606722"/>
                    <a:gd name="connsiteX2" fmla="*/ 510916 w 607097"/>
                    <a:gd name="connsiteY2" fmla="*/ 395381 h 606722"/>
                    <a:gd name="connsiteX3" fmla="*/ 510916 w 607097"/>
                    <a:gd name="connsiteY3" fmla="*/ 409505 h 606722"/>
                    <a:gd name="connsiteX4" fmla="*/ 503887 w 607097"/>
                    <a:gd name="connsiteY4" fmla="*/ 412525 h 606722"/>
                    <a:gd name="connsiteX5" fmla="*/ 496768 w 607097"/>
                    <a:gd name="connsiteY5" fmla="*/ 409505 h 606722"/>
                    <a:gd name="connsiteX6" fmla="*/ 482620 w 607097"/>
                    <a:gd name="connsiteY6" fmla="*/ 395381 h 606722"/>
                    <a:gd name="connsiteX7" fmla="*/ 482620 w 607097"/>
                    <a:gd name="connsiteY7" fmla="*/ 381169 h 606722"/>
                    <a:gd name="connsiteX8" fmla="*/ 546398 w 607097"/>
                    <a:gd name="connsiteY8" fmla="*/ 242745 h 606722"/>
                    <a:gd name="connsiteX9" fmla="*/ 566606 w 607097"/>
                    <a:gd name="connsiteY9" fmla="*/ 242745 h 606722"/>
                    <a:gd name="connsiteX10" fmla="*/ 576754 w 607097"/>
                    <a:gd name="connsiteY10" fmla="*/ 252756 h 606722"/>
                    <a:gd name="connsiteX11" fmla="*/ 566606 w 607097"/>
                    <a:gd name="connsiteY11" fmla="*/ 262856 h 606722"/>
                    <a:gd name="connsiteX12" fmla="*/ 546398 w 607097"/>
                    <a:gd name="connsiteY12" fmla="*/ 262856 h 606722"/>
                    <a:gd name="connsiteX13" fmla="*/ 536249 w 607097"/>
                    <a:gd name="connsiteY13" fmla="*/ 252756 h 606722"/>
                    <a:gd name="connsiteX14" fmla="*/ 546398 w 607097"/>
                    <a:gd name="connsiteY14" fmla="*/ 242745 h 606722"/>
                    <a:gd name="connsiteX15" fmla="*/ 353968 w 607097"/>
                    <a:gd name="connsiteY15" fmla="*/ 101120 h 606722"/>
                    <a:gd name="connsiteX16" fmla="*/ 364118 w 607097"/>
                    <a:gd name="connsiteY16" fmla="*/ 111251 h 606722"/>
                    <a:gd name="connsiteX17" fmla="*/ 364118 w 607097"/>
                    <a:gd name="connsiteY17" fmla="*/ 242683 h 606722"/>
                    <a:gd name="connsiteX18" fmla="*/ 424838 w 607097"/>
                    <a:gd name="connsiteY18" fmla="*/ 242683 h 606722"/>
                    <a:gd name="connsiteX19" fmla="*/ 434988 w 607097"/>
                    <a:gd name="connsiteY19" fmla="*/ 252725 h 606722"/>
                    <a:gd name="connsiteX20" fmla="*/ 424838 w 607097"/>
                    <a:gd name="connsiteY20" fmla="*/ 262856 h 606722"/>
                    <a:gd name="connsiteX21" fmla="*/ 353968 w 607097"/>
                    <a:gd name="connsiteY21" fmla="*/ 262856 h 606722"/>
                    <a:gd name="connsiteX22" fmla="*/ 343818 w 607097"/>
                    <a:gd name="connsiteY22" fmla="*/ 252725 h 606722"/>
                    <a:gd name="connsiteX23" fmla="*/ 343818 w 607097"/>
                    <a:gd name="connsiteY23" fmla="*/ 111251 h 606722"/>
                    <a:gd name="connsiteX24" fmla="*/ 353968 w 607097"/>
                    <a:gd name="connsiteY24" fmla="*/ 101120 h 606722"/>
                    <a:gd name="connsiteX25" fmla="*/ 496768 w 607097"/>
                    <a:gd name="connsiteY25" fmla="*/ 96101 h 606722"/>
                    <a:gd name="connsiteX26" fmla="*/ 510916 w 607097"/>
                    <a:gd name="connsiteY26" fmla="*/ 96101 h 606722"/>
                    <a:gd name="connsiteX27" fmla="*/ 510916 w 607097"/>
                    <a:gd name="connsiteY27" fmla="*/ 110217 h 606722"/>
                    <a:gd name="connsiteX28" fmla="*/ 496768 w 607097"/>
                    <a:gd name="connsiteY28" fmla="*/ 124334 h 606722"/>
                    <a:gd name="connsiteX29" fmla="*/ 489650 w 607097"/>
                    <a:gd name="connsiteY29" fmla="*/ 127441 h 606722"/>
                    <a:gd name="connsiteX30" fmla="*/ 482620 w 607097"/>
                    <a:gd name="connsiteY30" fmla="*/ 124334 h 606722"/>
                    <a:gd name="connsiteX31" fmla="*/ 482620 w 607097"/>
                    <a:gd name="connsiteY31" fmla="*/ 110217 h 606722"/>
                    <a:gd name="connsiteX32" fmla="*/ 196955 w 607097"/>
                    <a:gd name="connsiteY32" fmla="*/ 96101 h 606722"/>
                    <a:gd name="connsiteX33" fmla="*/ 211110 w 607097"/>
                    <a:gd name="connsiteY33" fmla="*/ 96101 h 606722"/>
                    <a:gd name="connsiteX34" fmla="*/ 225355 w 607097"/>
                    <a:gd name="connsiteY34" fmla="*/ 110217 h 606722"/>
                    <a:gd name="connsiteX35" fmla="*/ 225355 w 607097"/>
                    <a:gd name="connsiteY35" fmla="*/ 124334 h 606722"/>
                    <a:gd name="connsiteX36" fmla="*/ 218233 w 607097"/>
                    <a:gd name="connsiteY36" fmla="*/ 127441 h 606722"/>
                    <a:gd name="connsiteX37" fmla="*/ 211110 w 607097"/>
                    <a:gd name="connsiteY37" fmla="*/ 124334 h 606722"/>
                    <a:gd name="connsiteX38" fmla="*/ 196955 w 607097"/>
                    <a:gd name="connsiteY38" fmla="*/ 110217 h 606722"/>
                    <a:gd name="connsiteX39" fmla="*/ 196955 w 607097"/>
                    <a:gd name="connsiteY39" fmla="*/ 96101 h 606722"/>
                    <a:gd name="connsiteX40" fmla="*/ 103963 w 607097"/>
                    <a:gd name="connsiteY40" fmla="*/ 81761 h 606722"/>
                    <a:gd name="connsiteX41" fmla="*/ 87598 w 607097"/>
                    <a:gd name="connsiteY41" fmla="*/ 90026 h 606722"/>
                    <a:gd name="connsiteX42" fmla="*/ 62322 w 607097"/>
                    <a:gd name="connsiteY42" fmla="*/ 115266 h 606722"/>
                    <a:gd name="connsiteX43" fmla="*/ 34998 w 607097"/>
                    <a:gd name="connsiteY43" fmla="*/ 265902 h 606722"/>
                    <a:gd name="connsiteX44" fmla="*/ 75494 w 607097"/>
                    <a:gd name="connsiteY44" fmla="*/ 322602 h 606722"/>
                    <a:gd name="connsiteX45" fmla="*/ 283044 w 607097"/>
                    <a:gd name="connsiteY45" fmla="*/ 530826 h 606722"/>
                    <a:gd name="connsiteX46" fmla="*/ 327634 w 607097"/>
                    <a:gd name="connsiteY46" fmla="*/ 565219 h 606722"/>
                    <a:gd name="connsiteX47" fmla="*/ 490684 w 607097"/>
                    <a:gd name="connsiteY47" fmla="*/ 545046 h 606722"/>
                    <a:gd name="connsiteX48" fmla="*/ 515960 w 607097"/>
                    <a:gd name="connsiteY48" fmla="*/ 519717 h 606722"/>
                    <a:gd name="connsiteX49" fmla="*/ 521033 w 607097"/>
                    <a:gd name="connsiteY49" fmla="*/ 485324 h 606722"/>
                    <a:gd name="connsiteX50" fmla="*/ 434969 w 607097"/>
                    <a:gd name="connsiteY50" fmla="*/ 411561 h 606722"/>
                    <a:gd name="connsiteX51" fmla="*/ 414321 w 607097"/>
                    <a:gd name="connsiteY51" fmla="*/ 406318 h 606722"/>
                    <a:gd name="connsiteX52" fmla="*/ 413698 w 607097"/>
                    <a:gd name="connsiteY52" fmla="*/ 406496 h 606722"/>
                    <a:gd name="connsiteX53" fmla="*/ 405599 w 607097"/>
                    <a:gd name="connsiteY53" fmla="*/ 413605 h 606722"/>
                    <a:gd name="connsiteX54" fmla="*/ 404620 w 607097"/>
                    <a:gd name="connsiteY54" fmla="*/ 414583 h 606722"/>
                    <a:gd name="connsiteX55" fmla="*/ 373202 w 607097"/>
                    <a:gd name="connsiteY55" fmla="*/ 447910 h 606722"/>
                    <a:gd name="connsiteX56" fmla="*/ 349528 w 607097"/>
                    <a:gd name="connsiteY56" fmla="*/ 459552 h 606722"/>
                    <a:gd name="connsiteX57" fmla="*/ 405599 w 607097"/>
                    <a:gd name="connsiteY57" fmla="*/ 475282 h 606722"/>
                    <a:gd name="connsiteX58" fmla="*/ 414677 w 607097"/>
                    <a:gd name="connsiteY58" fmla="*/ 486391 h 606722"/>
                    <a:gd name="connsiteX59" fmla="*/ 404620 w 607097"/>
                    <a:gd name="connsiteY59" fmla="*/ 495456 h 606722"/>
                    <a:gd name="connsiteX60" fmla="*/ 403552 w 607097"/>
                    <a:gd name="connsiteY60" fmla="*/ 495456 h 606722"/>
                    <a:gd name="connsiteX61" fmla="*/ 287138 w 607097"/>
                    <a:gd name="connsiteY61" fmla="*/ 441866 h 606722"/>
                    <a:gd name="connsiteX62" fmla="*/ 286426 w 607097"/>
                    <a:gd name="connsiteY62" fmla="*/ 441067 h 606722"/>
                    <a:gd name="connsiteX63" fmla="*/ 284112 w 607097"/>
                    <a:gd name="connsiteY63" fmla="*/ 438845 h 606722"/>
                    <a:gd name="connsiteX64" fmla="*/ 176777 w 607097"/>
                    <a:gd name="connsiteY64" fmla="*/ 331666 h 606722"/>
                    <a:gd name="connsiteX65" fmla="*/ 111895 w 607097"/>
                    <a:gd name="connsiteY65" fmla="*/ 213379 h 606722"/>
                    <a:gd name="connsiteX66" fmla="*/ 121062 w 607097"/>
                    <a:gd name="connsiteY66" fmla="*/ 202270 h 606722"/>
                    <a:gd name="connsiteX67" fmla="*/ 132188 w 607097"/>
                    <a:gd name="connsiteY67" fmla="*/ 211335 h 606722"/>
                    <a:gd name="connsiteX68" fmla="*/ 146428 w 607097"/>
                    <a:gd name="connsiteY68" fmla="*/ 259325 h 606722"/>
                    <a:gd name="connsiteX69" fmla="*/ 158532 w 607097"/>
                    <a:gd name="connsiteY69" fmla="*/ 233553 h 606722"/>
                    <a:gd name="connsiteX70" fmla="*/ 191907 w 607097"/>
                    <a:gd name="connsiteY70" fmla="*/ 202270 h 606722"/>
                    <a:gd name="connsiteX71" fmla="*/ 192975 w 607097"/>
                    <a:gd name="connsiteY71" fmla="*/ 201204 h 606722"/>
                    <a:gd name="connsiteX72" fmla="*/ 200006 w 607097"/>
                    <a:gd name="connsiteY72" fmla="*/ 193117 h 606722"/>
                    <a:gd name="connsiteX73" fmla="*/ 194933 w 607097"/>
                    <a:gd name="connsiteY73" fmla="*/ 170899 h 606722"/>
                    <a:gd name="connsiteX74" fmla="*/ 121062 w 607097"/>
                    <a:gd name="connsiteY74" fmla="*/ 84961 h 606722"/>
                    <a:gd name="connsiteX75" fmla="*/ 103963 w 607097"/>
                    <a:gd name="connsiteY75" fmla="*/ 81761 h 606722"/>
                    <a:gd name="connsiteX76" fmla="*/ 353980 w 607097"/>
                    <a:gd name="connsiteY76" fmla="*/ 30273 h 606722"/>
                    <a:gd name="connsiteX77" fmla="*/ 364141 w 607097"/>
                    <a:gd name="connsiteY77" fmla="*/ 40422 h 606722"/>
                    <a:gd name="connsiteX78" fmla="*/ 364141 w 607097"/>
                    <a:gd name="connsiteY78" fmla="*/ 60719 h 606722"/>
                    <a:gd name="connsiteX79" fmla="*/ 353980 w 607097"/>
                    <a:gd name="connsiteY79" fmla="*/ 70778 h 606722"/>
                    <a:gd name="connsiteX80" fmla="*/ 343818 w 607097"/>
                    <a:gd name="connsiteY80" fmla="*/ 60719 h 606722"/>
                    <a:gd name="connsiteX81" fmla="*/ 343818 w 607097"/>
                    <a:gd name="connsiteY81" fmla="*/ 40422 h 606722"/>
                    <a:gd name="connsiteX82" fmla="*/ 353980 w 607097"/>
                    <a:gd name="connsiteY82" fmla="*/ 30273 h 606722"/>
                    <a:gd name="connsiteX83" fmla="*/ 353978 w 607097"/>
                    <a:gd name="connsiteY83" fmla="*/ 20263 h 606722"/>
                    <a:gd name="connsiteX84" fmla="*/ 174819 w 607097"/>
                    <a:gd name="connsiteY84" fmla="*/ 104957 h 606722"/>
                    <a:gd name="connsiteX85" fmla="*/ 214246 w 607097"/>
                    <a:gd name="connsiteY85" fmla="*/ 160768 h 606722"/>
                    <a:gd name="connsiteX86" fmla="*/ 221278 w 607097"/>
                    <a:gd name="connsiteY86" fmla="*/ 198182 h 606722"/>
                    <a:gd name="connsiteX87" fmla="*/ 215938 w 607097"/>
                    <a:gd name="connsiteY87" fmla="*/ 209025 h 606722"/>
                    <a:gd name="connsiteX88" fmla="*/ 210152 w 607097"/>
                    <a:gd name="connsiteY88" fmla="*/ 215157 h 606722"/>
                    <a:gd name="connsiteX89" fmla="*/ 206147 w 607097"/>
                    <a:gd name="connsiteY89" fmla="*/ 218445 h 606722"/>
                    <a:gd name="connsiteX90" fmla="*/ 176777 w 607097"/>
                    <a:gd name="connsiteY90" fmla="*/ 244662 h 606722"/>
                    <a:gd name="connsiteX91" fmla="*/ 182829 w 607097"/>
                    <a:gd name="connsiteY91" fmla="*/ 308382 h 606722"/>
                    <a:gd name="connsiteX92" fmla="*/ 189504 w 607097"/>
                    <a:gd name="connsiteY92" fmla="*/ 315136 h 606722"/>
                    <a:gd name="connsiteX93" fmla="*/ 189949 w 607097"/>
                    <a:gd name="connsiteY93" fmla="*/ 315492 h 606722"/>
                    <a:gd name="connsiteX94" fmla="*/ 191640 w 607097"/>
                    <a:gd name="connsiteY94" fmla="*/ 317269 h 606722"/>
                    <a:gd name="connsiteX95" fmla="*/ 298263 w 607097"/>
                    <a:gd name="connsiteY95" fmla="*/ 424714 h 606722"/>
                    <a:gd name="connsiteX96" fmla="*/ 362077 w 607097"/>
                    <a:gd name="connsiteY96" fmla="*/ 430758 h 606722"/>
                    <a:gd name="connsiteX97" fmla="*/ 388422 w 607097"/>
                    <a:gd name="connsiteY97" fmla="*/ 401430 h 606722"/>
                    <a:gd name="connsiteX98" fmla="*/ 408625 w 607097"/>
                    <a:gd name="connsiteY98" fmla="*/ 386233 h 606722"/>
                    <a:gd name="connsiteX99" fmla="*/ 419661 w 607097"/>
                    <a:gd name="connsiteY99" fmla="*/ 384900 h 606722"/>
                    <a:gd name="connsiteX100" fmla="*/ 446094 w 607097"/>
                    <a:gd name="connsiteY100" fmla="*/ 392365 h 606722"/>
                    <a:gd name="connsiteX101" fmla="*/ 501987 w 607097"/>
                    <a:gd name="connsiteY101" fmla="*/ 431646 h 606722"/>
                    <a:gd name="connsiteX102" fmla="*/ 586894 w 607097"/>
                    <a:gd name="connsiteY102" fmla="*/ 252749 h 606722"/>
                    <a:gd name="connsiteX103" fmla="*/ 353978 w 607097"/>
                    <a:gd name="connsiteY103" fmla="*/ 20263 h 606722"/>
                    <a:gd name="connsiteX104" fmla="*/ 353978 w 607097"/>
                    <a:gd name="connsiteY104" fmla="*/ 0 h 606722"/>
                    <a:gd name="connsiteX105" fmla="*/ 607097 w 607097"/>
                    <a:gd name="connsiteY105" fmla="*/ 252749 h 606722"/>
                    <a:gd name="connsiteX106" fmla="*/ 517384 w 607097"/>
                    <a:gd name="connsiteY106" fmla="*/ 445421 h 606722"/>
                    <a:gd name="connsiteX107" fmla="*/ 540257 w 607097"/>
                    <a:gd name="connsiteY107" fmla="*/ 474215 h 606722"/>
                    <a:gd name="connsiteX108" fmla="*/ 531179 w 607097"/>
                    <a:gd name="connsiteY108" fmla="*/ 532870 h 606722"/>
                    <a:gd name="connsiteX109" fmla="*/ 505814 w 607097"/>
                    <a:gd name="connsiteY109" fmla="*/ 559176 h 606722"/>
                    <a:gd name="connsiteX110" fmla="*/ 401505 w 607097"/>
                    <a:gd name="connsiteY110" fmla="*/ 606722 h 606722"/>
                    <a:gd name="connsiteX111" fmla="*/ 318556 w 607097"/>
                    <a:gd name="connsiteY111" fmla="*/ 582460 h 606722"/>
                    <a:gd name="connsiteX112" fmla="*/ 268893 w 607097"/>
                    <a:gd name="connsiteY112" fmla="*/ 543979 h 606722"/>
                    <a:gd name="connsiteX113" fmla="*/ 61343 w 607097"/>
                    <a:gd name="connsiteY113" fmla="*/ 336732 h 606722"/>
                    <a:gd name="connsiteX114" fmla="*/ 16753 w 607097"/>
                    <a:gd name="connsiteY114" fmla="*/ 275056 h 606722"/>
                    <a:gd name="connsiteX115" fmla="*/ 48171 w 607097"/>
                    <a:gd name="connsiteY115" fmla="*/ 101135 h 606722"/>
                    <a:gd name="connsiteX116" fmla="*/ 73447 w 607097"/>
                    <a:gd name="connsiteY116" fmla="*/ 75807 h 606722"/>
                    <a:gd name="connsiteX117" fmla="*/ 132188 w 607097"/>
                    <a:gd name="connsiteY117" fmla="*/ 66742 h 606722"/>
                    <a:gd name="connsiteX118" fmla="*/ 160757 w 607097"/>
                    <a:gd name="connsiteY118" fmla="*/ 89315 h 606722"/>
                    <a:gd name="connsiteX119" fmla="*/ 353978 w 607097"/>
                    <a:gd name="connsiteY11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7097" h="606722">
                      <a:moveTo>
                        <a:pt x="482620" y="381169"/>
                      </a:moveTo>
                      <a:cubicBezTo>
                        <a:pt x="486624" y="377172"/>
                        <a:pt x="492675" y="377172"/>
                        <a:pt x="496768" y="381169"/>
                      </a:cubicBezTo>
                      <a:lnTo>
                        <a:pt x="510916" y="395381"/>
                      </a:lnTo>
                      <a:cubicBezTo>
                        <a:pt x="515009" y="399379"/>
                        <a:pt x="515009" y="405419"/>
                        <a:pt x="510916" y="409505"/>
                      </a:cubicBezTo>
                      <a:cubicBezTo>
                        <a:pt x="509937" y="412525"/>
                        <a:pt x="506912" y="412525"/>
                        <a:pt x="503887" y="412525"/>
                      </a:cubicBezTo>
                      <a:cubicBezTo>
                        <a:pt x="500861" y="412525"/>
                        <a:pt x="498815" y="411548"/>
                        <a:pt x="496768" y="409505"/>
                      </a:cubicBezTo>
                      <a:lnTo>
                        <a:pt x="482620" y="395381"/>
                      </a:lnTo>
                      <a:cubicBezTo>
                        <a:pt x="478527" y="391295"/>
                        <a:pt x="478527" y="385255"/>
                        <a:pt x="482620" y="381169"/>
                      </a:cubicBezTo>
                      <a:close/>
                      <a:moveTo>
                        <a:pt x="546398" y="242745"/>
                      </a:moveTo>
                      <a:lnTo>
                        <a:pt x="566606" y="242745"/>
                      </a:lnTo>
                      <a:cubicBezTo>
                        <a:pt x="572659" y="242745"/>
                        <a:pt x="576754" y="246732"/>
                        <a:pt x="576754" y="252756"/>
                      </a:cubicBezTo>
                      <a:cubicBezTo>
                        <a:pt x="576754" y="258869"/>
                        <a:pt x="572659" y="262856"/>
                        <a:pt x="566606" y="262856"/>
                      </a:cubicBezTo>
                      <a:lnTo>
                        <a:pt x="546398" y="262856"/>
                      </a:lnTo>
                      <a:cubicBezTo>
                        <a:pt x="540255" y="262856"/>
                        <a:pt x="536249" y="258869"/>
                        <a:pt x="536249" y="252756"/>
                      </a:cubicBezTo>
                      <a:cubicBezTo>
                        <a:pt x="536249" y="246732"/>
                        <a:pt x="540255" y="242745"/>
                        <a:pt x="546398" y="242745"/>
                      </a:cubicBezTo>
                      <a:close/>
                      <a:moveTo>
                        <a:pt x="353968" y="101120"/>
                      </a:moveTo>
                      <a:cubicBezTo>
                        <a:pt x="360022" y="101120"/>
                        <a:pt x="364118" y="105119"/>
                        <a:pt x="364118" y="111251"/>
                      </a:cubicBezTo>
                      <a:lnTo>
                        <a:pt x="364118" y="242683"/>
                      </a:lnTo>
                      <a:lnTo>
                        <a:pt x="424838" y="242683"/>
                      </a:lnTo>
                      <a:cubicBezTo>
                        <a:pt x="430893" y="242683"/>
                        <a:pt x="434988" y="246682"/>
                        <a:pt x="434988" y="252725"/>
                      </a:cubicBezTo>
                      <a:cubicBezTo>
                        <a:pt x="434988" y="258857"/>
                        <a:pt x="430893" y="262856"/>
                        <a:pt x="424838" y="262856"/>
                      </a:cubicBezTo>
                      <a:lnTo>
                        <a:pt x="353968" y="262856"/>
                      </a:lnTo>
                      <a:cubicBezTo>
                        <a:pt x="347825" y="262856"/>
                        <a:pt x="343818" y="258857"/>
                        <a:pt x="343818" y="252725"/>
                      </a:cubicBezTo>
                      <a:lnTo>
                        <a:pt x="343818" y="111251"/>
                      </a:lnTo>
                      <a:cubicBezTo>
                        <a:pt x="343818" y="105119"/>
                        <a:pt x="347825" y="101120"/>
                        <a:pt x="353968" y="101120"/>
                      </a:cubicBezTo>
                      <a:close/>
                      <a:moveTo>
                        <a:pt x="496768" y="96101"/>
                      </a:moveTo>
                      <a:cubicBezTo>
                        <a:pt x="500861" y="92017"/>
                        <a:pt x="506912" y="92017"/>
                        <a:pt x="510916" y="96101"/>
                      </a:cubicBezTo>
                      <a:cubicBezTo>
                        <a:pt x="515009" y="100096"/>
                        <a:pt x="515009" y="106222"/>
                        <a:pt x="510916" y="110217"/>
                      </a:cubicBezTo>
                      <a:lnTo>
                        <a:pt x="496768" y="124334"/>
                      </a:lnTo>
                      <a:cubicBezTo>
                        <a:pt x="494722" y="126376"/>
                        <a:pt x="492675" y="127441"/>
                        <a:pt x="489650" y="127441"/>
                      </a:cubicBezTo>
                      <a:cubicBezTo>
                        <a:pt x="486624" y="127441"/>
                        <a:pt x="484578" y="126376"/>
                        <a:pt x="482620" y="124334"/>
                      </a:cubicBezTo>
                      <a:cubicBezTo>
                        <a:pt x="478527" y="120338"/>
                        <a:pt x="478527" y="114301"/>
                        <a:pt x="482620" y="110217"/>
                      </a:cubicBezTo>
                      <a:close/>
                      <a:moveTo>
                        <a:pt x="196955" y="96101"/>
                      </a:moveTo>
                      <a:cubicBezTo>
                        <a:pt x="201050" y="92017"/>
                        <a:pt x="207104" y="92017"/>
                        <a:pt x="211110" y="96101"/>
                      </a:cubicBezTo>
                      <a:lnTo>
                        <a:pt x="225355" y="110217"/>
                      </a:lnTo>
                      <a:cubicBezTo>
                        <a:pt x="229361" y="114301"/>
                        <a:pt x="229361" y="120338"/>
                        <a:pt x="225355" y="124334"/>
                      </a:cubicBezTo>
                      <a:cubicBezTo>
                        <a:pt x="223307" y="126376"/>
                        <a:pt x="220280" y="127441"/>
                        <a:pt x="218233" y="127441"/>
                      </a:cubicBezTo>
                      <a:cubicBezTo>
                        <a:pt x="215206" y="127441"/>
                        <a:pt x="213158" y="126376"/>
                        <a:pt x="211110" y="124334"/>
                      </a:cubicBezTo>
                      <a:lnTo>
                        <a:pt x="196955" y="110217"/>
                      </a:lnTo>
                      <a:cubicBezTo>
                        <a:pt x="192949" y="106222"/>
                        <a:pt x="192949" y="100096"/>
                        <a:pt x="196955" y="96101"/>
                      </a:cubicBezTo>
                      <a:close/>
                      <a:moveTo>
                        <a:pt x="103963" y="81761"/>
                      </a:moveTo>
                      <a:cubicBezTo>
                        <a:pt x="98011" y="82650"/>
                        <a:pt x="92182" y="85449"/>
                        <a:pt x="87598" y="90026"/>
                      </a:cubicBezTo>
                      <a:lnTo>
                        <a:pt x="62322" y="115266"/>
                      </a:lnTo>
                      <a:cubicBezTo>
                        <a:pt x="17732" y="159790"/>
                        <a:pt x="8654" y="209291"/>
                        <a:pt x="34998" y="265902"/>
                      </a:cubicBezTo>
                      <a:cubicBezTo>
                        <a:pt x="44077" y="285187"/>
                        <a:pt x="57249" y="304383"/>
                        <a:pt x="75494" y="322602"/>
                      </a:cubicBezTo>
                      <a:lnTo>
                        <a:pt x="283044" y="530826"/>
                      </a:lnTo>
                      <a:cubicBezTo>
                        <a:pt x="297284" y="545046"/>
                        <a:pt x="312415" y="557132"/>
                        <a:pt x="327634" y="565219"/>
                      </a:cubicBezTo>
                      <a:cubicBezTo>
                        <a:pt x="389401" y="599612"/>
                        <a:pt x="443068" y="592503"/>
                        <a:pt x="490684" y="545046"/>
                      </a:cubicBezTo>
                      <a:lnTo>
                        <a:pt x="515960" y="519717"/>
                      </a:lnTo>
                      <a:cubicBezTo>
                        <a:pt x="525127" y="510653"/>
                        <a:pt x="527085" y="496433"/>
                        <a:pt x="521033" y="485324"/>
                      </a:cubicBezTo>
                      <a:cubicBezTo>
                        <a:pt x="503856" y="451998"/>
                        <a:pt x="434969" y="411561"/>
                        <a:pt x="434969" y="411561"/>
                      </a:cubicBezTo>
                      <a:cubicBezTo>
                        <a:pt x="427582" y="407829"/>
                        <a:pt x="420195" y="405874"/>
                        <a:pt x="414321" y="406318"/>
                      </a:cubicBezTo>
                      <a:cubicBezTo>
                        <a:pt x="414143" y="406318"/>
                        <a:pt x="413876" y="406407"/>
                        <a:pt x="413698" y="406496"/>
                      </a:cubicBezTo>
                      <a:cubicBezTo>
                        <a:pt x="409604" y="407473"/>
                        <a:pt x="407646" y="409517"/>
                        <a:pt x="405599" y="413605"/>
                      </a:cubicBezTo>
                      <a:lnTo>
                        <a:pt x="404620" y="414583"/>
                      </a:lnTo>
                      <a:cubicBezTo>
                        <a:pt x="397500" y="423648"/>
                        <a:pt x="380323" y="443910"/>
                        <a:pt x="373202" y="447910"/>
                      </a:cubicBezTo>
                      <a:cubicBezTo>
                        <a:pt x="365548" y="453242"/>
                        <a:pt x="357538" y="457152"/>
                        <a:pt x="349528" y="459552"/>
                      </a:cubicBezTo>
                      <a:cubicBezTo>
                        <a:pt x="365281" y="466839"/>
                        <a:pt x="384328" y="473149"/>
                        <a:pt x="405599" y="475282"/>
                      </a:cubicBezTo>
                      <a:cubicBezTo>
                        <a:pt x="410672" y="476259"/>
                        <a:pt x="414677" y="480259"/>
                        <a:pt x="414677" y="486391"/>
                      </a:cubicBezTo>
                      <a:cubicBezTo>
                        <a:pt x="413698" y="491456"/>
                        <a:pt x="409604" y="495456"/>
                        <a:pt x="404620" y="495456"/>
                      </a:cubicBezTo>
                      <a:lnTo>
                        <a:pt x="403552" y="495456"/>
                      </a:lnTo>
                      <a:cubicBezTo>
                        <a:pt x="333686" y="488346"/>
                        <a:pt x="288117" y="443910"/>
                        <a:pt x="287138" y="441866"/>
                      </a:cubicBezTo>
                      <a:cubicBezTo>
                        <a:pt x="286871" y="441600"/>
                        <a:pt x="286604" y="441333"/>
                        <a:pt x="286426" y="441067"/>
                      </a:cubicBezTo>
                      <a:cubicBezTo>
                        <a:pt x="285625" y="440356"/>
                        <a:pt x="284824" y="439645"/>
                        <a:pt x="284112" y="438845"/>
                      </a:cubicBezTo>
                      <a:lnTo>
                        <a:pt x="176777" y="331666"/>
                      </a:lnTo>
                      <a:cubicBezTo>
                        <a:pt x="174730" y="329622"/>
                        <a:pt x="119015" y="284120"/>
                        <a:pt x="111895" y="213379"/>
                      </a:cubicBezTo>
                      <a:cubicBezTo>
                        <a:pt x="110916" y="208314"/>
                        <a:pt x="115010" y="203248"/>
                        <a:pt x="121062" y="202270"/>
                      </a:cubicBezTo>
                      <a:cubicBezTo>
                        <a:pt x="127115" y="201204"/>
                        <a:pt x="131209" y="205292"/>
                        <a:pt x="132188" y="211335"/>
                      </a:cubicBezTo>
                      <a:cubicBezTo>
                        <a:pt x="133968" y="229109"/>
                        <a:pt x="139486" y="245284"/>
                        <a:pt x="146428" y="259325"/>
                      </a:cubicBezTo>
                      <a:cubicBezTo>
                        <a:pt x="148653" y="250794"/>
                        <a:pt x="152658" y="242262"/>
                        <a:pt x="158532" y="233553"/>
                      </a:cubicBezTo>
                      <a:cubicBezTo>
                        <a:pt x="162537" y="227510"/>
                        <a:pt x="183808" y="210358"/>
                        <a:pt x="191907" y="202270"/>
                      </a:cubicBezTo>
                      <a:lnTo>
                        <a:pt x="192975" y="201204"/>
                      </a:lnTo>
                      <a:cubicBezTo>
                        <a:pt x="196980" y="199160"/>
                        <a:pt x="199027" y="196138"/>
                        <a:pt x="200006" y="193117"/>
                      </a:cubicBezTo>
                      <a:cubicBezTo>
                        <a:pt x="202053" y="187073"/>
                        <a:pt x="200006" y="178986"/>
                        <a:pt x="194933" y="170899"/>
                      </a:cubicBezTo>
                      <a:cubicBezTo>
                        <a:pt x="194933" y="169832"/>
                        <a:pt x="154438" y="102113"/>
                        <a:pt x="121062" y="84961"/>
                      </a:cubicBezTo>
                      <a:cubicBezTo>
                        <a:pt x="115989" y="81895"/>
                        <a:pt x="109915" y="80873"/>
                        <a:pt x="103963" y="81761"/>
                      </a:cubicBezTo>
                      <a:close/>
                      <a:moveTo>
                        <a:pt x="353980" y="30273"/>
                      </a:moveTo>
                      <a:cubicBezTo>
                        <a:pt x="360041" y="30273"/>
                        <a:pt x="364141" y="34368"/>
                        <a:pt x="364141" y="40422"/>
                      </a:cubicBezTo>
                      <a:lnTo>
                        <a:pt x="364141" y="60719"/>
                      </a:lnTo>
                      <a:cubicBezTo>
                        <a:pt x="364141" y="66772"/>
                        <a:pt x="360041" y="70778"/>
                        <a:pt x="353980" y="70778"/>
                      </a:cubicBezTo>
                      <a:cubicBezTo>
                        <a:pt x="347829" y="70778"/>
                        <a:pt x="343818" y="66772"/>
                        <a:pt x="343818" y="60719"/>
                      </a:cubicBezTo>
                      <a:lnTo>
                        <a:pt x="343818" y="40422"/>
                      </a:lnTo>
                      <a:cubicBezTo>
                        <a:pt x="343818" y="34368"/>
                        <a:pt x="347829" y="30273"/>
                        <a:pt x="353980" y="30273"/>
                      </a:cubicBezTo>
                      <a:close/>
                      <a:moveTo>
                        <a:pt x="353978" y="20263"/>
                      </a:moveTo>
                      <a:cubicBezTo>
                        <a:pt x="284112" y="20263"/>
                        <a:pt x="219409" y="50479"/>
                        <a:pt x="174819" y="104957"/>
                      </a:cubicBezTo>
                      <a:cubicBezTo>
                        <a:pt x="196446" y="130818"/>
                        <a:pt x="212911" y="158901"/>
                        <a:pt x="214246" y="160768"/>
                      </a:cubicBezTo>
                      <a:cubicBezTo>
                        <a:pt x="221278" y="173920"/>
                        <a:pt x="224304" y="187073"/>
                        <a:pt x="221278" y="198182"/>
                      </a:cubicBezTo>
                      <a:cubicBezTo>
                        <a:pt x="220299" y="202093"/>
                        <a:pt x="218430" y="205736"/>
                        <a:pt x="215938" y="209025"/>
                      </a:cubicBezTo>
                      <a:cubicBezTo>
                        <a:pt x="214336" y="211335"/>
                        <a:pt x="212466" y="213379"/>
                        <a:pt x="210152" y="215157"/>
                      </a:cubicBezTo>
                      <a:cubicBezTo>
                        <a:pt x="208906" y="216312"/>
                        <a:pt x="207482" y="217378"/>
                        <a:pt x="206147" y="218445"/>
                      </a:cubicBezTo>
                      <a:cubicBezTo>
                        <a:pt x="193954" y="228487"/>
                        <a:pt x="179803" y="241640"/>
                        <a:pt x="176777" y="244662"/>
                      </a:cubicBezTo>
                      <a:cubicBezTo>
                        <a:pt x="160579" y="269012"/>
                        <a:pt x="162537" y="287142"/>
                        <a:pt x="182829" y="308382"/>
                      </a:cubicBezTo>
                      <a:lnTo>
                        <a:pt x="189504" y="315136"/>
                      </a:lnTo>
                      <a:cubicBezTo>
                        <a:pt x="189771" y="315403"/>
                        <a:pt x="189949" y="315492"/>
                        <a:pt x="189949" y="315492"/>
                      </a:cubicBezTo>
                      <a:cubicBezTo>
                        <a:pt x="190572" y="316025"/>
                        <a:pt x="191195" y="316647"/>
                        <a:pt x="191640" y="317269"/>
                      </a:cubicBezTo>
                      <a:lnTo>
                        <a:pt x="298263" y="424714"/>
                      </a:lnTo>
                      <a:cubicBezTo>
                        <a:pt x="318556" y="444888"/>
                        <a:pt x="337780" y="446932"/>
                        <a:pt x="362077" y="430758"/>
                      </a:cubicBezTo>
                      <a:cubicBezTo>
                        <a:pt x="365103" y="428713"/>
                        <a:pt x="378275" y="414583"/>
                        <a:pt x="388422" y="401430"/>
                      </a:cubicBezTo>
                      <a:cubicBezTo>
                        <a:pt x="393406" y="393343"/>
                        <a:pt x="400526" y="388277"/>
                        <a:pt x="408625" y="386233"/>
                      </a:cubicBezTo>
                      <a:cubicBezTo>
                        <a:pt x="412096" y="385344"/>
                        <a:pt x="415834" y="384900"/>
                        <a:pt x="419661" y="384900"/>
                      </a:cubicBezTo>
                      <a:cubicBezTo>
                        <a:pt x="428294" y="384989"/>
                        <a:pt x="437728" y="387477"/>
                        <a:pt x="446094" y="392365"/>
                      </a:cubicBezTo>
                      <a:cubicBezTo>
                        <a:pt x="447963" y="393609"/>
                        <a:pt x="476088" y="410051"/>
                        <a:pt x="501987" y="431646"/>
                      </a:cubicBezTo>
                      <a:cubicBezTo>
                        <a:pt x="556545" y="387122"/>
                        <a:pt x="586894" y="322513"/>
                        <a:pt x="586894" y="252749"/>
                      </a:cubicBezTo>
                      <a:cubicBezTo>
                        <a:pt x="586894" y="124330"/>
                        <a:pt x="482585" y="20263"/>
                        <a:pt x="353978" y="20263"/>
                      </a:cubicBezTo>
                      <a:close/>
                      <a:moveTo>
                        <a:pt x="353978" y="0"/>
                      </a:moveTo>
                      <a:cubicBezTo>
                        <a:pt x="493710" y="0"/>
                        <a:pt x="607097" y="113222"/>
                        <a:pt x="607097" y="252749"/>
                      </a:cubicBezTo>
                      <a:cubicBezTo>
                        <a:pt x="607097" y="327578"/>
                        <a:pt x="574345" y="397786"/>
                        <a:pt x="517384" y="445421"/>
                      </a:cubicBezTo>
                      <a:cubicBezTo>
                        <a:pt x="526907" y="454753"/>
                        <a:pt x="535184" y="464617"/>
                        <a:pt x="540257" y="474215"/>
                      </a:cubicBezTo>
                      <a:cubicBezTo>
                        <a:pt x="550403" y="493412"/>
                        <a:pt x="547377" y="517673"/>
                        <a:pt x="531179" y="532870"/>
                      </a:cubicBezTo>
                      <a:lnTo>
                        <a:pt x="505814" y="559176"/>
                      </a:lnTo>
                      <a:cubicBezTo>
                        <a:pt x="474486" y="590548"/>
                        <a:pt x="438974" y="606722"/>
                        <a:pt x="401505" y="606722"/>
                      </a:cubicBezTo>
                      <a:cubicBezTo>
                        <a:pt x="375249" y="606722"/>
                        <a:pt x="346858" y="598635"/>
                        <a:pt x="318556" y="582460"/>
                      </a:cubicBezTo>
                      <a:cubicBezTo>
                        <a:pt x="301289" y="573307"/>
                        <a:pt x="285091" y="560154"/>
                        <a:pt x="268893" y="543979"/>
                      </a:cubicBezTo>
                      <a:lnTo>
                        <a:pt x="61343" y="336732"/>
                      </a:lnTo>
                      <a:cubicBezTo>
                        <a:pt x="42030" y="317536"/>
                        <a:pt x="26899" y="296296"/>
                        <a:pt x="16753" y="275056"/>
                      </a:cubicBezTo>
                      <a:cubicBezTo>
                        <a:pt x="-13596" y="210358"/>
                        <a:pt x="-2471" y="151703"/>
                        <a:pt x="48171" y="101135"/>
                      </a:cubicBezTo>
                      <a:lnTo>
                        <a:pt x="73447" y="75807"/>
                      </a:lnTo>
                      <a:cubicBezTo>
                        <a:pt x="88666" y="60699"/>
                        <a:pt x="112963" y="56611"/>
                        <a:pt x="132188" y="66742"/>
                      </a:cubicBezTo>
                      <a:cubicBezTo>
                        <a:pt x="141711" y="71719"/>
                        <a:pt x="151412" y="79895"/>
                        <a:pt x="160757" y="89315"/>
                      </a:cubicBezTo>
                      <a:cubicBezTo>
                        <a:pt x="209173" y="32971"/>
                        <a:pt x="278772" y="0"/>
                        <a:pt x="3539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grpSp>
          <p:sp>
            <p:nvSpPr>
              <p:cNvPr id="45" name="iṥlíḑé"/>
              <p:cNvSpPr/>
              <p:nvPr/>
            </p:nvSpPr>
            <p:spPr>
              <a:xfrm>
                <a:off x="3071664" y="2883810"/>
                <a:ext cx="568192" cy="56819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46" name="iSļiďe"/>
              <p:cNvSpPr/>
              <p:nvPr/>
            </p:nvSpPr>
            <p:spPr>
              <a:xfrm>
                <a:off x="3783872" y="2883810"/>
                <a:ext cx="568192" cy="56819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47" name="iSļíḑè"/>
              <p:cNvSpPr txBox="1"/>
              <p:nvPr/>
            </p:nvSpPr>
            <p:spPr>
              <a:xfrm>
                <a:off x="2614464" y="1844824"/>
                <a:ext cx="774484" cy="732505"/>
              </a:xfrm>
              <a:prstGeom prst="rect">
                <a:avLst/>
              </a:prstGeom>
              <a:noFill/>
            </p:spPr>
            <p:txBody>
              <a:bodyPr wrap="none" lIns="90000" tIns="46800" rIns="90000" bIns="46800" anchor="ctr" anchorCtr="0">
                <a:prstTxWarp prst="textSlantUp">
                  <a:avLst/>
                </a:prstTxWarp>
                <a:normAutofit/>
                <a:scene3d>
                  <a:camera prst="orthographicFront"/>
                  <a:lightRig rig="threePt" dir="t"/>
                </a:scene3d>
                <a:sp3d contourW="12700"/>
              </a:bodyPr>
              <a:lstStyle/>
              <a:p>
                <a:pPr algn="ctr"/>
                <a:r>
                  <a:rPr lang="en-US" altLang="zh-CN" sz="700" b="1" smtClean="0">
                    <a:solidFill>
                      <a:schemeClr val="accent2"/>
                    </a:solidFill>
                  </a:rPr>
                  <a:t>Step 02</a:t>
                </a:r>
                <a:endParaRPr lang="en-US" altLang="zh-CN" sz="700" b="1" dirty="0">
                  <a:solidFill>
                    <a:schemeClr val="accent2"/>
                  </a:solidFill>
                </a:endParaRPr>
              </a:p>
            </p:txBody>
          </p:sp>
          <p:sp>
            <p:nvSpPr>
              <p:cNvPr id="48" name="íṣļïḋê"/>
              <p:cNvSpPr txBox="1"/>
              <p:nvPr/>
            </p:nvSpPr>
            <p:spPr>
              <a:xfrm>
                <a:off x="2819636" y="3548166"/>
                <a:ext cx="504056" cy="476735"/>
              </a:xfrm>
              <a:prstGeom prst="rect">
                <a:avLst/>
              </a:prstGeom>
              <a:noFill/>
            </p:spPr>
            <p:txBody>
              <a:bodyPr wrap="none" lIns="90000" tIns="46800" rIns="90000" bIns="46800" anchor="ctr" anchorCtr="0">
                <a:prstTxWarp prst="textSlantUp">
                  <a:avLst/>
                </a:prstTxWarp>
                <a:normAutofit/>
                <a:scene3d>
                  <a:camera prst="orthographicFront"/>
                  <a:lightRig rig="threePt" dir="t"/>
                </a:scene3d>
                <a:sp3d contourW="12700"/>
              </a:bodyPr>
              <a:lstStyle/>
              <a:p>
                <a:pPr algn="ctr"/>
                <a:r>
                  <a:rPr lang="zh-CN" altLang="en-US" sz="700" b="1" smtClean="0">
                    <a:solidFill>
                      <a:schemeClr val="accent2"/>
                    </a:solidFill>
                  </a:rPr>
                  <a:t>关键词</a:t>
                </a:r>
                <a:endParaRPr lang="zh-CN" altLang="en-US" sz="700" b="1" dirty="0">
                  <a:solidFill>
                    <a:schemeClr val="accent2"/>
                  </a:solidFill>
                </a:endParaRPr>
              </a:p>
            </p:txBody>
          </p:sp>
          <p:sp>
            <p:nvSpPr>
              <p:cNvPr id="49" name="íṩḷïḓè"/>
              <p:cNvSpPr txBox="1"/>
              <p:nvPr/>
            </p:nvSpPr>
            <p:spPr>
              <a:xfrm>
                <a:off x="3576758" y="3548166"/>
                <a:ext cx="504056" cy="476735"/>
              </a:xfrm>
              <a:prstGeom prst="rect">
                <a:avLst/>
              </a:prstGeom>
              <a:noFill/>
            </p:spPr>
            <p:txBody>
              <a:bodyPr wrap="none" lIns="90000" tIns="46800" rIns="90000" bIns="46800" anchor="ctr" anchorCtr="0">
                <a:prstTxWarp prst="textSlantUp">
                  <a:avLst/>
                </a:prstTxWarp>
                <a:normAutofit/>
                <a:scene3d>
                  <a:camera prst="orthographicFront"/>
                  <a:lightRig rig="threePt" dir="t"/>
                </a:scene3d>
                <a:sp3d contourW="12700"/>
              </a:bodyPr>
              <a:lstStyle/>
              <a:p>
                <a:pPr algn="ctr"/>
                <a:r>
                  <a:rPr lang="zh-CN" altLang="en-US" sz="700" b="1" smtClean="0">
                    <a:solidFill>
                      <a:schemeClr val="accent2"/>
                    </a:solidFill>
                  </a:rPr>
                  <a:t>关键词</a:t>
                </a:r>
                <a:endParaRPr lang="zh-CN" altLang="en-US" sz="700" b="1" dirty="0">
                  <a:solidFill>
                    <a:schemeClr val="accent2"/>
                  </a:solidFill>
                </a:endParaRPr>
              </a:p>
            </p:txBody>
          </p:sp>
        </p:grpSp>
        <p:grpSp>
          <p:nvGrpSpPr>
            <p:cNvPr id="50" name="ïş1idè"/>
            <p:cNvGrpSpPr/>
            <p:nvPr/>
          </p:nvGrpSpPr>
          <p:grpSpPr>
            <a:xfrm>
              <a:off x="8526714" y="1844824"/>
              <a:ext cx="2152368" cy="2180077"/>
              <a:chOff x="1487488" y="1844824"/>
              <a:chExt cx="2152368" cy="2180077"/>
            </a:xfrm>
          </p:grpSpPr>
          <p:grpSp>
            <p:nvGrpSpPr>
              <p:cNvPr id="51" name="iṣliďe"/>
              <p:cNvGrpSpPr/>
              <p:nvPr/>
            </p:nvGrpSpPr>
            <p:grpSpPr>
              <a:xfrm>
                <a:off x="1487488" y="2420888"/>
                <a:ext cx="1440160" cy="1440160"/>
                <a:chOff x="1487488" y="2420888"/>
                <a:chExt cx="1440160" cy="1440160"/>
              </a:xfrm>
            </p:grpSpPr>
            <p:sp>
              <p:nvSpPr>
                <p:cNvPr id="52" name="ïşlíďè"/>
                <p:cNvSpPr/>
                <p:nvPr/>
              </p:nvSpPr>
              <p:spPr>
                <a:xfrm>
                  <a:off x="1487488" y="2420888"/>
                  <a:ext cx="1440160" cy="1440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53" name="îŝ1ïḍe"/>
                <p:cNvSpPr/>
                <p:nvPr/>
              </p:nvSpPr>
              <p:spPr>
                <a:xfrm>
                  <a:off x="1800118" y="2733770"/>
                  <a:ext cx="814900" cy="814396"/>
                </a:xfrm>
                <a:custGeom>
                  <a:avLst/>
                  <a:gdLst>
                    <a:gd name="connsiteX0" fmla="*/ 482620 w 607097"/>
                    <a:gd name="connsiteY0" fmla="*/ 381169 h 606722"/>
                    <a:gd name="connsiteX1" fmla="*/ 496768 w 607097"/>
                    <a:gd name="connsiteY1" fmla="*/ 381169 h 606722"/>
                    <a:gd name="connsiteX2" fmla="*/ 510916 w 607097"/>
                    <a:gd name="connsiteY2" fmla="*/ 395381 h 606722"/>
                    <a:gd name="connsiteX3" fmla="*/ 510916 w 607097"/>
                    <a:gd name="connsiteY3" fmla="*/ 409505 h 606722"/>
                    <a:gd name="connsiteX4" fmla="*/ 503887 w 607097"/>
                    <a:gd name="connsiteY4" fmla="*/ 412525 h 606722"/>
                    <a:gd name="connsiteX5" fmla="*/ 496768 w 607097"/>
                    <a:gd name="connsiteY5" fmla="*/ 409505 h 606722"/>
                    <a:gd name="connsiteX6" fmla="*/ 482620 w 607097"/>
                    <a:gd name="connsiteY6" fmla="*/ 395381 h 606722"/>
                    <a:gd name="connsiteX7" fmla="*/ 482620 w 607097"/>
                    <a:gd name="connsiteY7" fmla="*/ 381169 h 606722"/>
                    <a:gd name="connsiteX8" fmla="*/ 546398 w 607097"/>
                    <a:gd name="connsiteY8" fmla="*/ 242745 h 606722"/>
                    <a:gd name="connsiteX9" fmla="*/ 566606 w 607097"/>
                    <a:gd name="connsiteY9" fmla="*/ 242745 h 606722"/>
                    <a:gd name="connsiteX10" fmla="*/ 576754 w 607097"/>
                    <a:gd name="connsiteY10" fmla="*/ 252756 h 606722"/>
                    <a:gd name="connsiteX11" fmla="*/ 566606 w 607097"/>
                    <a:gd name="connsiteY11" fmla="*/ 262856 h 606722"/>
                    <a:gd name="connsiteX12" fmla="*/ 546398 w 607097"/>
                    <a:gd name="connsiteY12" fmla="*/ 262856 h 606722"/>
                    <a:gd name="connsiteX13" fmla="*/ 536249 w 607097"/>
                    <a:gd name="connsiteY13" fmla="*/ 252756 h 606722"/>
                    <a:gd name="connsiteX14" fmla="*/ 546398 w 607097"/>
                    <a:gd name="connsiteY14" fmla="*/ 242745 h 606722"/>
                    <a:gd name="connsiteX15" fmla="*/ 353968 w 607097"/>
                    <a:gd name="connsiteY15" fmla="*/ 101120 h 606722"/>
                    <a:gd name="connsiteX16" fmla="*/ 364118 w 607097"/>
                    <a:gd name="connsiteY16" fmla="*/ 111251 h 606722"/>
                    <a:gd name="connsiteX17" fmla="*/ 364118 w 607097"/>
                    <a:gd name="connsiteY17" fmla="*/ 242683 h 606722"/>
                    <a:gd name="connsiteX18" fmla="*/ 424838 w 607097"/>
                    <a:gd name="connsiteY18" fmla="*/ 242683 h 606722"/>
                    <a:gd name="connsiteX19" fmla="*/ 434988 w 607097"/>
                    <a:gd name="connsiteY19" fmla="*/ 252725 h 606722"/>
                    <a:gd name="connsiteX20" fmla="*/ 424838 w 607097"/>
                    <a:gd name="connsiteY20" fmla="*/ 262856 h 606722"/>
                    <a:gd name="connsiteX21" fmla="*/ 353968 w 607097"/>
                    <a:gd name="connsiteY21" fmla="*/ 262856 h 606722"/>
                    <a:gd name="connsiteX22" fmla="*/ 343818 w 607097"/>
                    <a:gd name="connsiteY22" fmla="*/ 252725 h 606722"/>
                    <a:gd name="connsiteX23" fmla="*/ 343818 w 607097"/>
                    <a:gd name="connsiteY23" fmla="*/ 111251 h 606722"/>
                    <a:gd name="connsiteX24" fmla="*/ 353968 w 607097"/>
                    <a:gd name="connsiteY24" fmla="*/ 101120 h 606722"/>
                    <a:gd name="connsiteX25" fmla="*/ 496768 w 607097"/>
                    <a:gd name="connsiteY25" fmla="*/ 96101 h 606722"/>
                    <a:gd name="connsiteX26" fmla="*/ 510916 w 607097"/>
                    <a:gd name="connsiteY26" fmla="*/ 96101 h 606722"/>
                    <a:gd name="connsiteX27" fmla="*/ 510916 w 607097"/>
                    <a:gd name="connsiteY27" fmla="*/ 110217 h 606722"/>
                    <a:gd name="connsiteX28" fmla="*/ 496768 w 607097"/>
                    <a:gd name="connsiteY28" fmla="*/ 124334 h 606722"/>
                    <a:gd name="connsiteX29" fmla="*/ 489650 w 607097"/>
                    <a:gd name="connsiteY29" fmla="*/ 127441 h 606722"/>
                    <a:gd name="connsiteX30" fmla="*/ 482620 w 607097"/>
                    <a:gd name="connsiteY30" fmla="*/ 124334 h 606722"/>
                    <a:gd name="connsiteX31" fmla="*/ 482620 w 607097"/>
                    <a:gd name="connsiteY31" fmla="*/ 110217 h 606722"/>
                    <a:gd name="connsiteX32" fmla="*/ 196955 w 607097"/>
                    <a:gd name="connsiteY32" fmla="*/ 96101 h 606722"/>
                    <a:gd name="connsiteX33" fmla="*/ 211110 w 607097"/>
                    <a:gd name="connsiteY33" fmla="*/ 96101 h 606722"/>
                    <a:gd name="connsiteX34" fmla="*/ 225355 w 607097"/>
                    <a:gd name="connsiteY34" fmla="*/ 110217 h 606722"/>
                    <a:gd name="connsiteX35" fmla="*/ 225355 w 607097"/>
                    <a:gd name="connsiteY35" fmla="*/ 124334 h 606722"/>
                    <a:gd name="connsiteX36" fmla="*/ 218233 w 607097"/>
                    <a:gd name="connsiteY36" fmla="*/ 127441 h 606722"/>
                    <a:gd name="connsiteX37" fmla="*/ 211110 w 607097"/>
                    <a:gd name="connsiteY37" fmla="*/ 124334 h 606722"/>
                    <a:gd name="connsiteX38" fmla="*/ 196955 w 607097"/>
                    <a:gd name="connsiteY38" fmla="*/ 110217 h 606722"/>
                    <a:gd name="connsiteX39" fmla="*/ 196955 w 607097"/>
                    <a:gd name="connsiteY39" fmla="*/ 96101 h 606722"/>
                    <a:gd name="connsiteX40" fmla="*/ 103963 w 607097"/>
                    <a:gd name="connsiteY40" fmla="*/ 81761 h 606722"/>
                    <a:gd name="connsiteX41" fmla="*/ 87598 w 607097"/>
                    <a:gd name="connsiteY41" fmla="*/ 90026 h 606722"/>
                    <a:gd name="connsiteX42" fmla="*/ 62322 w 607097"/>
                    <a:gd name="connsiteY42" fmla="*/ 115266 h 606722"/>
                    <a:gd name="connsiteX43" fmla="*/ 34998 w 607097"/>
                    <a:gd name="connsiteY43" fmla="*/ 265902 h 606722"/>
                    <a:gd name="connsiteX44" fmla="*/ 75494 w 607097"/>
                    <a:gd name="connsiteY44" fmla="*/ 322602 h 606722"/>
                    <a:gd name="connsiteX45" fmla="*/ 283044 w 607097"/>
                    <a:gd name="connsiteY45" fmla="*/ 530826 h 606722"/>
                    <a:gd name="connsiteX46" fmla="*/ 327634 w 607097"/>
                    <a:gd name="connsiteY46" fmla="*/ 565219 h 606722"/>
                    <a:gd name="connsiteX47" fmla="*/ 490684 w 607097"/>
                    <a:gd name="connsiteY47" fmla="*/ 545046 h 606722"/>
                    <a:gd name="connsiteX48" fmla="*/ 515960 w 607097"/>
                    <a:gd name="connsiteY48" fmla="*/ 519717 h 606722"/>
                    <a:gd name="connsiteX49" fmla="*/ 521033 w 607097"/>
                    <a:gd name="connsiteY49" fmla="*/ 485324 h 606722"/>
                    <a:gd name="connsiteX50" fmla="*/ 434969 w 607097"/>
                    <a:gd name="connsiteY50" fmla="*/ 411561 h 606722"/>
                    <a:gd name="connsiteX51" fmla="*/ 414321 w 607097"/>
                    <a:gd name="connsiteY51" fmla="*/ 406318 h 606722"/>
                    <a:gd name="connsiteX52" fmla="*/ 413698 w 607097"/>
                    <a:gd name="connsiteY52" fmla="*/ 406496 h 606722"/>
                    <a:gd name="connsiteX53" fmla="*/ 405599 w 607097"/>
                    <a:gd name="connsiteY53" fmla="*/ 413605 h 606722"/>
                    <a:gd name="connsiteX54" fmla="*/ 404620 w 607097"/>
                    <a:gd name="connsiteY54" fmla="*/ 414583 h 606722"/>
                    <a:gd name="connsiteX55" fmla="*/ 373202 w 607097"/>
                    <a:gd name="connsiteY55" fmla="*/ 447910 h 606722"/>
                    <a:gd name="connsiteX56" fmla="*/ 349528 w 607097"/>
                    <a:gd name="connsiteY56" fmla="*/ 459552 h 606722"/>
                    <a:gd name="connsiteX57" fmla="*/ 405599 w 607097"/>
                    <a:gd name="connsiteY57" fmla="*/ 475282 h 606722"/>
                    <a:gd name="connsiteX58" fmla="*/ 414677 w 607097"/>
                    <a:gd name="connsiteY58" fmla="*/ 486391 h 606722"/>
                    <a:gd name="connsiteX59" fmla="*/ 404620 w 607097"/>
                    <a:gd name="connsiteY59" fmla="*/ 495456 h 606722"/>
                    <a:gd name="connsiteX60" fmla="*/ 403552 w 607097"/>
                    <a:gd name="connsiteY60" fmla="*/ 495456 h 606722"/>
                    <a:gd name="connsiteX61" fmla="*/ 287138 w 607097"/>
                    <a:gd name="connsiteY61" fmla="*/ 441866 h 606722"/>
                    <a:gd name="connsiteX62" fmla="*/ 286426 w 607097"/>
                    <a:gd name="connsiteY62" fmla="*/ 441067 h 606722"/>
                    <a:gd name="connsiteX63" fmla="*/ 284112 w 607097"/>
                    <a:gd name="connsiteY63" fmla="*/ 438845 h 606722"/>
                    <a:gd name="connsiteX64" fmla="*/ 176777 w 607097"/>
                    <a:gd name="connsiteY64" fmla="*/ 331666 h 606722"/>
                    <a:gd name="connsiteX65" fmla="*/ 111895 w 607097"/>
                    <a:gd name="connsiteY65" fmla="*/ 213379 h 606722"/>
                    <a:gd name="connsiteX66" fmla="*/ 121062 w 607097"/>
                    <a:gd name="connsiteY66" fmla="*/ 202270 h 606722"/>
                    <a:gd name="connsiteX67" fmla="*/ 132188 w 607097"/>
                    <a:gd name="connsiteY67" fmla="*/ 211335 h 606722"/>
                    <a:gd name="connsiteX68" fmla="*/ 146428 w 607097"/>
                    <a:gd name="connsiteY68" fmla="*/ 259325 h 606722"/>
                    <a:gd name="connsiteX69" fmla="*/ 158532 w 607097"/>
                    <a:gd name="connsiteY69" fmla="*/ 233553 h 606722"/>
                    <a:gd name="connsiteX70" fmla="*/ 191907 w 607097"/>
                    <a:gd name="connsiteY70" fmla="*/ 202270 h 606722"/>
                    <a:gd name="connsiteX71" fmla="*/ 192975 w 607097"/>
                    <a:gd name="connsiteY71" fmla="*/ 201204 h 606722"/>
                    <a:gd name="connsiteX72" fmla="*/ 200006 w 607097"/>
                    <a:gd name="connsiteY72" fmla="*/ 193117 h 606722"/>
                    <a:gd name="connsiteX73" fmla="*/ 194933 w 607097"/>
                    <a:gd name="connsiteY73" fmla="*/ 170899 h 606722"/>
                    <a:gd name="connsiteX74" fmla="*/ 121062 w 607097"/>
                    <a:gd name="connsiteY74" fmla="*/ 84961 h 606722"/>
                    <a:gd name="connsiteX75" fmla="*/ 103963 w 607097"/>
                    <a:gd name="connsiteY75" fmla="*/ 81761 h 606722"/>
                    <a:gd name="connsiteX76" fmla="*/ 353980 w 607097"/>
                    <a:gd name="connsiteY76" fmla="*/ 30273 h 606722"/>
                    <a:gd name="connsiteX77" fmla="*/ 364141 w 607097"/>
                    <a:gd name="connsiteY77" fmla="*/ 40422 h 606722"/>
                    <a:gd name="connsiteX78" fmla="*/ 364141 w 607097"/>
                    <a:gd name="connsiteY78" fmla="*/ 60719 h 606722"/>
                    <a:gd name="connsiteX79" fmla="*/ 353980 w 607097"/>
                    <a:gd name="connsiteY79" fmla="*/ 70778 h 606722"/>
                    <a:gd name="connsiteX80" fmla="*/ 343818 w 607097"/>
                    <a:gd name="connsiteY80" fmla="*/ 60719 h 606722"/>
                    <a:gd name="connsiteX81" fmla="*/ 343818 w 607097"/>
                    <a:gd name="connsiteY81" fmla="*/ 40422 h 606722"/>
                    <a:gd name="connsiteX82" fmla="*/ 353980 w 607097"/>
                    <a:gd name="connsiteY82" fmla="*/ 30273 h 606722"/>
                    <a:gd name="connsiteX83" fmla="*/ 353978 w 607097"/>
                    <a:gd name="connsiteY83" fmla="*/ 20263 h 606722"/>
                    <a:gd name="connsiteX84" fmla="*/ 174819 w 607097"/>
                    <a:gd name="connsiteY84" fmla="*/ 104957 h 606722"/>
                    <a:gd name="connsiteX85" fmla="*/ 214246 w 607097"/>
                    <a:gd name="connsiteY85" fmla="*/ 160768 h 606722"/>
                    <a:gd name="connsiteX86" fmla="*/ 221278 w 607097"/>
                    <a:gd name="connsiteY86" fmla="*/ 198182 h 606722"/>
                    <a:gd name="connsiteX87" fmla="*/ 215938 w 607097"/>
                    <a:gd name="connsiteY87" fmla="*/ 209025 h 606722"/>
                    <a:gd name="connsiteX88" fmla="*/ 210152 w 607097"/>
                    <a:gd name="connsiteY88" fmla="*/ 215157 h 606722"/>
                    <a:gd name="connsiteX89" fmla="*/ 206147 w 607097"/>
                    <a:gd name="connsiteY89" fmla="*/ 218445 h 606722"/>
                    <a:gd name="connsiteX90" fmla="*/ 176777 w 607097"/>
                    <a:gd name="connsiteY90" fmla="*/ 244662 h 606722"/>
                    <a:gd name="connsiteX91" fmla="*/ 182829 w 607097"/>
                    <a:gd name="connsiteY91" fmla="*/ 308382 h 606722"/>
                    <a:gd name="connsiteX92" fmla="*/ 189504 w 607097"/>
                    <a:gd name="connsiteY92" fmla="*/ 315136 h 606722"/>
                    <a:gd name="connsiteX93" fmla="*/ 189949 w 607097"/>
                    <a:gd name="connsiteY93" fmla="*/ 315492 h 606722"/>
                    <a:gd name="connsiteX94" fmla="*/ 191640 w 607097"/>
                    <a:gd name="connsiteY94" fmla="*/ 317269 h 606722"/>
                    <a:gd name="connsiteX95" fmla="*/ 298263 w 607097"/>
                    <a:gd name="connsiteY95" fmla="*/ 424714 h 606722"/>
                    <a:gd name="connsiteX96" fmla="*/ 362077 w 607097"/>
                    <a:gd name="connsiteY96" fmla="*/ 430758 h 606722"/>
                    <a:gd name="connsiteX97" fmla="*/ 388422 w 607097"/>
                    <a:gd name="connsiteY97" fmla="*/ 401430 h 606722"/>
                    <a:gd name="connsiteX98" fmla="*/ 408625 w 607097"/>
                    <a:gd name="connsiteY98" fmla="*/ 386233 h 606722"/>
                    <a:gd name="connsiteX99" fmla="*/ 419661 w 607097"/>
                    <a:gd name="connsiteY99" fmla="*/ 384900 h 606722"/>
                    <a:gd name="connsiteX100" fmla="*/ 446094 w 607097"/>
                    <a:gd name="connsiteY100" fmla="*/ 392365 h 606722"/>
                    <a:gd name="connsiteX101" fmla="*/ 501987 w 607097"/>
                    <a:gd name="connsiteY101" fmla="*/ 431646 h 606722"/>
                    <a:gd name="connsiteX102" fmla="*/ 586894 w 607097"/>
                    <a:gd name="connsiteY102" fmla="*/ 252749 h 606722"/>
                    <a:gd name="connsiteX103" fmla="*/ 353978 w 607097"/>
                    <a:gd name="connsiteY103" fmla="*/ 20263 h 606722"/>
                    <a:gd name="connsiteX104" fmla="*/ 353978 w 607097"/>
                    <a:gd name="connsiteY104" fmla="*/ 0 h 606722"/>
                    <a:gd name="connsiteX105" fmla="*/ 607097 w 607097"/>
                    <a:gd name="connsiteY105" fmla="*/ 252749 h 606722"/>
                    <a:gd name="connsiteX106" fmla="*/ 517384 w 607097"/>
                    <a:gd name="connsiteY106" fmla="*/ 445421 h 606722"/>
                    <a:gd name="connsiteX107" fmla="*/ 540257 w 607097"/>
                    <a:gd name="connsiteY107" fmla="*/ 474215 h 606722"/>
                    <a:gd name="connsiteX108" fmla="*/ 531179 w 607097"/>
                    <a:gd name="connsiteY108" fmla="*/ 532870 h 606722"/>
                    <a:gd name="connsiteX109" fmla="*/ 505814 w 607097"/>
                    <a:gd name="connsiteY109" fmla="*/ 559176 h 606722"/>
                    <a:gd name="connsiteX110" fmla="*/ 401505 w 607097"/>
                    <a:gd name="connsiteY110" fmla="*/ 606722 h 606722"/>
                    <a:gd name="connsiteX111" fmla="*/ 318556 w 607097"/>
                    <a:gd name="connsiteY111" fmla="*/ 582460 h 606722"/>
                    <a:gd name="connsiteX112" fmla="*/ 268893 w 607097"/>
                    <a:gd name="connsiteY112" fmla="*/ 543979 h 606722"/>
                    <a:gd name="connsiteX113" fmla="*/ 61343 w 607097"/>
                    <a:gd name="connsiteY113" fmla="*/ 336732 h 606722"/>
                    <a:gd name="connsiteX114" fmla="*/ 16753 w 607097"/>
                    <a:gd name="connsiteY114" fmla="*/ 275056 h 606722"/>
                    <a:gd name="connsiteX115" fmla="*/ 48171 w 607097"/>
                    <a:gd name="connsiteY115" fmla="*/ 101135 h 606722"/>
                    <a:gd name="connsiteX116" fmla="*/ 73447 w 607097"/>
                    <a:gd name="connsiteY116" fmla="*/ 75807 h 606722"/>
                    <a:gd name="connsiteX117" fmla="*/ 132188 w 607097"/>
                    <a:gd name="connsiteY117" fmla="*/ 66742 h 606722"/>
                    <a:gd name="connsiteX118" fmla="*/ 160757 w 607097"/>
                    <a:gd name="connsiteY118" fmla="*/ 89315 h 606722"/>
                    <a:gd name="connsiteX119" fmla="*/ 353978 w 607097"/>
                    <a:gd name="connsiteY11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7097" h="606722">
                      <a:moveTo>
                        <a:pt x="482620" y="381169"/>
                      </a:moveTo>
                      <a:cubicBezTo>
                        <a:pt x="486624" y="377172"/>
                        <a:pt x="492675" y="377172"/>
                        <a:pt x="496768" y="381169"/>
                      </a:cubicBezTo>
                      <a:lnTo>
                        <a:pt x="510916" y="395381"/>
                      </a:lnTo>
                      <a:cubicBezTo>
                        <a:pt x="515009" y="399379"/>
                        <a:pt x="515009" y="405419"/>
                        <a:pt x="510916" y="409505"/>
                      </a:cubicBezTo>
                      <a:cubicBezTo>
                        <a:pt x="509937" y="412525"/>
                        <a:pt x="506912" y="412525"/>
                        <a:pt x="503887" y="412525"/>
                      </a:cubicBezTo>
                      <a:cubicBezTo>
                        <a:pt x="500861" y="412525"/>
                        <a:pt x="498815" y="411548"/>
                        <a:pt x="496768" y="409505"/>
                      </a:cubicBezTo>
                      <a:lnTo>
                        <a:pt x="482620" y="395381"/>
                      </a:lnTo>
                      <a:cubicBezTo>
                        <a:pt x="478527" y="391295"/>
                        <a:pt x="478527" y="385255"/>
                        <a:pt x="482620" y="381169"/>
                      </a:cubicBezTo>
                      <a:close/>
                      <a:moveTo>
                        <a:pt x="546398" y="242745"/>
                      </a:moveTo>
                      <a:lnTo>
                        <a:pt x="566606" y="242745"/>
                      </a:lnTo>
                      <a:cubicBezTo>
                        <a:pt x="572659" y="242745"/>
                        <a:pt x="576754" y="246732"/>
                        <a:pt x="576754" y="252756"/>
                      </a:cubicBezTo>
                      <a:cubicBezTo>
                        <a:pt x="576754" y="258869"/>
                        <a:pt x="572659" y="262856"/>
                        <a:pt x="566606" y="262856"/>
                      </a:cubicBezTo>
                      <a:lnTo>
                        <a:pt x="546398" y="262856"/>
                      </a:lnTo>
                      <a:cubicBezTo>
                        <a:pt x="540255" y="262856"/>
                        <a:pt x="536249" y="258869"/>
                        <a:pt x="536249" y="252756"/>
                      </a:cubicBezTo>
                      <a:cubicBezTo>
                        <a:pt x="536249" y="246732"/>
                        <a:pt x="540255" y="242745"/>
                        <a:pt x="546398" y="242745"/>
                      </a:cubicBezTo>
                      <a:close/>
                      <a:moveTo>
                        <a:pt x="353968" y="101120"/>
                      </a:moveTo>
                      <a:cubicBezTo>
                        <a:pt x="360022" y="101120"/>
                        <a:pt x="364118" y="105119"/>
                        <a:pt x="364118" y="111251"/>
                      </a:cubicBezTo>
                      <a:lnTo>
                        <a:pt x="364118" y="242683"/>
                      </a:lnTo>
                      <a:lnTo>
                        <a:pt x="424838" y="242683"/>
                      </a:lnTo>
                      <a:cubicBezTo>
                        <a:pt x="430893" y="242683"/>
                        <a:pt x="434988" y="246682"/>
                        <a:pt x="434988" y="252725"/>
                      </a:cubicBezTo>
                      <a:cubicBezTo>
                        <a:pt x="434988" y="258857"/>
                        <a:pt x="430893" y="262856"/>
                        <a:pt x="424838" y="262856"/>
                      </a:cubicBezTo>
                      <a:lnTo>
                        <a:pt x="353968" y="262856"/>
                      </a:lnTo>
                      <a:cubicBezTo>
                        <a:pt x="347825" y="262856"/>
                        <a:pt x="343818" y="258857"/>
                        <a:pt x="343818" y="252725"/>
                      </a:cubicBezTo>
                      <a:lnTo>
                        <a:pt x="343818" y="111251"/>
                      </a:lnTo>
                      <a:cubicBezTo>
                        <a:pt x="343818" y="105119"/>
                        <a:pt x="347825" y="101120"/>
                        <a:pt x="353968" y="101120"/>
                      </a:cubicBezTo>
                      <a:close/>
                      <a:moveTo>
                        <a:pt x="496768" y="96101"/>
                      </a:moveTo>
                      <a:cubicBezTo>
                        <a:pt x="500861" y="92017"/>
                        <a:pt x="506912" y="92017"/>
                        <a:pt x="510916" y="96101"/>
                      </a:cubicBezTo>
                      <a:cubicBezTo>
                        <a:pt x="515009" y="100096"/>
                        <a:pt x="515009" y="106222"/>
                        <a:pt x="510916" y="110217"/>
                      </a:cubicBezTo>
                      <a:lnTo>
                        <a:pt x="496768" y="124334"/>
                      </a:lnTo>
                      <a:cubicBezTo>
                        <a:pt x="494722" y="126376"/>
                        <a:pt x="492675" y="127441"/>
                        <a:pt x="489650" y="127441"/>
                      </a:cubicBezTo>
                      <a:cubicBezTo>
                        <a:pt x="486624" y="127441"/>
                        <a:pt x="484578" y="126376"/>
                        <a:pt x="482620" y="124334"/>
                      </a:cubicBezTo>
                      <a:cubicBezTo>
                        <a:pt x="478527" y="120338"/>
                        <a:pt x="478527" y="114301"/>
                        <a:pt x="482620" y="110217"/>
                      </a:cubicBezTo>
                      <a:close/>
                      <a:moveTo>
                        <a:pt x="196955" y="96101"/>
                      </a:moveTo>
                      <a:cubicBezTo>
                        <a:pt x="201050" y="92017"/>
                        <a:pt x="207104" y="92017"/>
                        <a:pt x="211110" y="96101"/>
                      </a:cubicBezTo>
                      <a:lnTo>
                        <a:pt x="225355" y="110217"/>
                      </a:lnTo>
                      <a:cubicBezTo>
                        <a:pt x="229361" y="114301"/>
                        <a:pt x="229361" y="120338"/>
                        <a:pt x="225355" y="124334"/>
                      </a:cubicBezTo>
                      <a:cubicBezTo>
                        <a:pt x="223307" y="126376"/>
                        <a:pt x="220280" y="127441"/>
                        <a:pt x="218233" y="127441"/>
                      </a:cubicBezTo>
                      <a:cubicBezTo>
                        <a:pt x="215206" y="127441"/>
                        <a:pt x="213158" y="126376"/>
                        <a:pt x="211110" y="124334"/>
                      </a:cubicBezTo>
                      <a:lnTo>
                        <a:pt x="196955" y="110217"/>
                      </a:lnTo>
                      <a:cubicBezTo>
                        <a:pt x="192949" y="106222"/>
                        <a:pt x="192949" y="100096"/>
                        <a:pt x="196955" y="96101"/>
                      </a:cubicBezTo>
                      <a:close/>
                      <a:moveTo>
                        <a:pt x="103963" y="81761"/>
                      </a:moveTo>
                      <a:cubicBezTo>
                        <a:pt x="98011" y="82650"/>
                        <a:pt x="92182" y="85449"/>
                        <a:pt x="87598" y="90026"/>
                      </a:cubicBezTo>
                      <a:lnTo>
                        <a:pt x="62322" y="115266"/>
                      </a:lnTo>
                      <a:cubicBezTo>
                        <a:pt x="17732" y="159790"/>
                        <a:pt x="8654" y="209291"/>
                        <a:pt x="34998" y="265902"/>
                      </a:cubicBezTo>
                      <a:cubicBezTo>
                        <a:pt x="44077" y="285187"/>
                        <a:pt x="57249" y="304383"/>
                        <a:pt x="75494" y="322602"/>
                      </a:cubicBezTo>
                      <a:lnTo>
                        <a:pt x="283044" y="530826"/>
                      </a:lnTo>
                      <a:cubicBezTo>
                        <a:pt x="297284" y="545046"/>
                        <a:pt x="312415" y="557132"/>
                        <a:pt x="327634" y="565219"/>
                      </a:cubicBezTo>
                      <a:cubicBezTo>
                        <a:pt x="389401" y="599612"/>
                        <a:pt x="443068" y="592503"/>
                        <a:pt x="490684" y="545046"/>
                      </a:cubicBezTo>
                      <a:lnTo>
                        <a:pt x="515960" y="519717"/>
                      </a:lnTo>
                      <a:cubicBezTo>
                        <a:pt x="525127" y="510653"/>
                        <a:pt x="527085" y="496433"/>
                        <a:pt x="521033" y="485324"/>
                      </a:cubicBezTo>
                      <a:cubicBezTo>
                        <a:pt x="503856" y="451998"/>
                        <a:pt x="434969" y="411561"/>
                        <a:pt x="434969" y="411561"/>
                      </a:cubicBezTo>
                      <a:cubicBezTo>
                        <a:pt x="427582" y="407829"/>
                        <a:pt x="420195" y="405874"/>
                        <a:pt x="414321" y="406318"/>
                      </a:cubicBezTo>
                      <a:cubicBezTo>
                        <a:pt x="414143" y="406318"/>
                        <a:pt x="413876" y="406407"/>
                        <a:pt x="413698" y="406496"/>
                      </a:cubicBezTo>
                      <a:cubicBezTo>
                        <a:pt x="409604" y="407473"/>
                        <a:pt x="407646" y="409517"/>
                        <a:pt x="405599" y="413605"/>
                      </a:cubicBezTo>
                      <a:lnTo>
                        <a:pt x="404620" y="414583"/>
                      </a:lnTo>
                      <a:cubicBezTo>
                        <a:pt x="397500" y="423648"/>
                        <a:pt x="380323" y="443910"/>
                        <a:pt x="373202" y="447910"/>
                      </a:cubicBezTo>
                      <a:cubicBezTo>
                        <a:pt x="365548" y="453242"/>
                        <a:pt x="357538" y="457152"/>
                        <a:pt x="349528" y="459552"/>
                      </a:cubicBezTo>
                      <a:cubicBezTo>
                        <a:pt x="365281" y="466839"/>
                        <a:pt x="384328" y="473149"/>
                        <a:pt x="405599" y="475282"/>
                      </a:cubicBezTo>
                      <a:cubicBezTo>
                        <a:pt x="410672" y="476259"/>
                        <a:pt x="414677" y="480259"/>
                        <a:pt x="414677" y="486391"/>
                      </a:cubicBezTo>
                      <a:cubicBezTo>
                        <a:pt x="413698" y="491456"/>
                        <a:pt x="409604" y="495456"/>
                        <a:pt x="404620" y="495456"/>
                      </a:cubicBezTo>
                      <a:lnTo>
                        <a:pt x="403552" y="495456"/>
                      </a:lnTo>
                      <a:cubicBezTo>
                        <a:pt x="333686" y="488346"/>
                        <a:pt x="288117" y="443910"/>
                        <a:pt x="287138" y="441866"/>
                      </a:cubicBezTo>
                      <a:cubicBezTo>
                        <a:pt x="286871" y="441600"/>
                        <a:pt x="286604" y="441333"/>
                        <a:pt x="286426" y="441067"/>
                      </a:cubicBezTo>
                      <a:cubicBezTo>
                        <a:pt x="285625" y="440356"/>
                        <a:pt x="284824" y="439645"/>
                        <a:pt x="284112" y="438845"/>
                      </a:cubicBezTo>
                      <a:lnTo>
                        <a:pt x="176777" y="331666"/>
                      </a:lnTo>
                      <a:cubicBezTo>
                        <a:pt x="174730" y="329622"/>
                        <a:pt x="119015" y="284120"/>
                        <a:pt x="111895" y="213379"/>
                      </a:cubicBezTo>
                      <a:cubicBezTo>
                        <a:pt x="110916" y="208314"/>
                        <a:pt x="115010" y="203248"/>
                        <a:pt x="121062" y="202270"/>
                      </a:cubicBezTo>
                      <a:cubicBezTo>
                        <a:pt x="127115" y="201204"/>
                        <a:pt x="131209" y="205292"/>
                        <a:pt x="132188" y="211335"/>
                      </a:cubicBezTo>
                      <a:cubicBezTo>
                        <a:pt x="133968" y="229109"/>
                        <a:pt x="139486" y="245284"/>
                        <a:pt x="146428" y="259325"/>
                      </a:cubicBezTo>
                      <a:cubicBezTo>
                        <a:pt x="148653" y="250794"/>
                        <a:pt x="152658" y="242262"/>
                        <a:pt x="158532" y="233553"/>
                      </a:cubicBezTo>
                      <a:cubicBezTo>
                        <a:pt x="162537" y="227510"/>
                        <a:pt x="183808" y="210358"/>
                        <a:pt x="191907" y="202270"/>
                      </a:cubicBezTo>
                      <a:lnTo>
                        <a:pt x="192975" y="201204"/>
                      </a:lnTo>
                      <a:cubicBezTo>
                        <a:pt x="196980" y="199160"/>
                        <a:pt x="199027" y="196138"/>
                        <a:pt x="200006" y="193117"/>
                      </a:cubicBezTo>
                      <a:cubicBezTo>
                        <a:pt x="202053" y="187073"/>
                        <a:pt x="200006" y="178986"/>
                        <a:pt x="194933" y="170899"/>
                      </a:cubicBezTo>
                      <a:cubicBezTo>
                        <a:pt x="194933" y="169832"/>
                        <a:pt x="154438" y="102113"/>
                        <a:pt x="121062" y="84961"/>
                      </a:cubicBezTo>
                      <a:cubicBezTo>
                        <a:pt x="115989" y="81895"/>
                        <a:pt x="109915" y="80873"/>
                        <a:pt x="103963" y="81761"/>
                      </a:cubicBezTo>
                      <a:close/>
                      <a:moveTo>
                        <a:pt x="353980" y="30273"/>
                      </a:moveTo>
                      <a:cubicBezTo>
                        <a:pt x="360041" y="30273"/>
                        <a:pt x="364141" y="34368"/>
                        <a:pt x="364141" y="40422"/>
                      </a:cubicBezTo>
                      <a:lnTo>
                        <a:pt x="364141" y="60719"/>
                      </a:lnTo>
                      <a:cubicBezTo>
                        <a:pt x="364141" y="66772"/>
                        <a:pt x="360041" y="70778"/>
                        <a:pt x="353980" y="70778"/>
                      </a:cubicBezTo>
                      <a:cubicBezTo>
                        <a:pt x="347829" y="70778"/>
                        <a:pt x="343818" y="66772"/>
                        <a:pt x="343818" y="60719"/>
                      </a:cubicBezTo>
                      <a:lnTo>
                        <a:pt x="343818" y="40422"/>
                      </a:lnTo>
                      <a:cubicBezTo>
                        <a:pt x="343818" y="34368"/>
                        <a:pt x="347829" y="30273"/>
                        <a:pt x="353980" y="30273"/>
                      </a:cubicBezTo>
                      <a:close/>
                      <a:moveTo>
                        <a:pt x="353978" y="20263"/>
                      </a:moveTo>
                      <a:cubicBezTo>
                        <a:pt x="284112" y="20263"/>
                        <a:pt x="219409" y="50479"/>
                        <a:pt x="174819" y="104957"/>
                      </a:cubicBezTo>
                      <a:cubicBezTo>
                        <a:pt x="196446" y="130818"/>
                        <a:pt x="212911" y="158901"/>
                        <a:pt x="214246" y="160768"/>
                      </a:cubicBezTo>
                      <a:cubicBezTo>
                        <a:pt x="221278" y="173920"/>
                        <a:pt x="224304" y="187073"/>
                        <a:pt x="221278" y="198182"/>
                      </a:cubicBezTo>
                      <a:cubicBezTo>
                        <a:pt x="220299" y="202093"/>
                        <a:pt x="218430" y="205736"/>
                        <a:pt x="215938" y="209025"/>
                      </a:cubicBezTo>
                      <a:cubicBezTo>
                        <a:pt x="214336" y="211335"/>
                        <a:pt x="212466" y="213379"/>
                        <a:pt x="210152" y="215157"/>
                      </a:cubicBezTo>
                      <a:cubicBezTo>
                        <a:pt x="208906" y="216312"/>
                        <a:pt x="207482" y="217378"/>
                        <a:pt x="206147" y="218445"/>
                      </a:cubicBezTo>
                      <a:cubicBezTo>
                        <a:pt x="193954" y="228487"/>
                        <a:pt x="179803" y="241640"/>
                        <a:pt x="176777" y="244662"/>
                      </a:cubicBezTo>
                      <a:cubicBezTo>
                        <a:pt x="160579" y="269012"/>
                        <a:pt x="162537" y="287142"/>
                        <a:pt x="182829" y="308382"/>
                      </a:cubicBezTo>
                      <a:lnTo>
                        <a:pt x="189504" y="315136"/>
                      </a:lnTo>
                      <a:cubicBezTo>
                        <a:pt x="189771" y="315403"/>
                        <a:pt x="189949" y="315492"/>
                        <a:pt x="189949" y="315492"/>
                      </a:cubicBezTo>
                      <a:cubicBezTo>
                        <a:pt x="190572" y="316025"/>
                        <a:pt x="191195" y="316647"/>
                        <a:pt x="191640" y="317269"/>
                      </a:cubicBezTo>
                      <a:lnTo>
                        <a:pt x="298263" y="424714"/>
                      </a:lnTo>
                      <a:cubicBezTo>
                        <a:pt x="318556" y="444888"/>
                        <a:pt x="337780" y="446932"/>
                        <a:pt x="362077" y="430758"/>
                      </a:cubicBezTo>
                      <a:cubicBezTo>
                        <a:pt x="365103" y="428713"/>
                        <a:pt x="378275" y="414583"/>
                        <a:pt x="388422" y="401430"/>
                      </a:cubicBezTo>
                      <a:cubicBezTo>
                        <a:pt x="393406" y="393343"/>
                        <a:pt x="400526" y="388277"/>
                        <a:pt x="408625" y="386233"/>
                      </a:cubicBezTo>
                      <a:cubicBezTo>
                        <a:pt x="412096" y="385344"/>
                        <a:pt x="415834" y="384900"/>
                        <a:pt x="419661" y="384900"/>
                      </a:cubicBezTo>
                      <a:cubicBezTo>
                        <a:pt x="428294" y="384989"/>
                        <a:pt x="437728" y="387477"/>
                        <a:pt x="446094" y="392365"/>
                      </a:cubicBezTo>
                      <a:cubicBezTo>
                        <a:pt x="447963" y="393609"/>
                        <a:pt x="476088" y="410051"/>
                        <a:pt x="501987" y="431646"/>
                      </a:cubicBezTo>
                      <a:cubicBezTo>
                        <a:pt x="556545" y="387122"/>
                        <a:pt x="586894" y="322513"/>
                        <a:pt x="586894" y="252749"/>
                      </a:cubicBezTo>
                      <a:cubicBezTo>
                        <a:pt x="586894" y="124330"/>
                        <a:pt x="482585" y="20263"/>
                        <a:pt x="353978" y="20263"/>
                      </a:cubicBezTo>
                      <a:close/>
                      <a:moveTo>
                        <a:pt x="353978" y="0"/>
                      </a:moveTo>
                      <a:cubicBezTo>
                        <a:pt x="493710" y="0"/>
                        <a:pt x="607097" y="113222"/>
                        <a:pt x="607097" y="252749"/>
                      </a:cubicBezTo>
                      <a:cubicBezTo>
                        <a:pt x="607097" y="327578"/>
                        <a:pt x="574345" y="397786"/>
                        <a:pt x="517384" y="445421"/>
                      </a:cubicBezTo>
                      <a:cubicBezTo>
                        <a:pt x="526907" y="454753"/>
                        <a:pt x="535184" y="464617"/>
                        <a:pt x="540257" y="474215"/>
                      </a:cubicBezTo>
                      <a:cubicBezTo>
                        <a:pt x="550403" y="493412"/>
                        <a:pt x="547377" y="517673"/>
                        <a:pt x="531179" y="532870"/>
                      </a:cubicBezTo>
                      <a:lnTo>
                        <a:pt x="505814" y="559176"/>
                      </a:lnTo>
                      <a:cubicBezTo>
                        <a:pt x="474486" y="590548"/>
                        <a:pt x="438974" y="606722"/>
                        <a:pt x="401505" y="606722"/>
                      </a:cubicBezTo>
                      <a:cubicBezTo>
                        <a:pt x="375249" y="606722"/>
                        <a:pt x="346858" y="598635"/>
                        <a:pt x="318556" y="582460"/>
                      </a:cubicBezTo>
                      <a:cubicBezTo>
                        <a:pt x="301289" y="573307"/>
                        <a:pt x="285091" y="560154"/>
                        <a:pt x="268893" y="543979"/>
                      </a:cubicBezTo>
                      <a:lnTo>
                        <a:pt x="61343" y="336732"/>
                      </a:lnTo>
                      <a:cubicBezTo>
                        <a:pt x="42030" y="317536"/>
                        <a:pt x="26899" y="296296"/>
                        <a:pt x="16753" y="275056"/>
                      </a:cubicBezTo>
                      <a:cubicBezTo>
                        <a:pt x="-13596" y="210358"/>
                        <a:pt x="-2471" y="151703"/>
                        <a:pt x="48171" y="101135"/>
                      </a:cubicBezTo>
                      <a:lnTo>
                        <a:pt x="73447" y="75807"/>
                      </a:lnTo>
                      <a:cubicBezTo>
                        <a:pt x="88666" y="60699"/>
                        <a:pt x="112963" y="56611"/>
                        <a:pt x="132188" y="66742"/>
                      </a:cubicBezTo>
                      <a:cubicBezTo>
                        <a:pt x="141711" y="71719"/>
                        <a:pt x="151412" y="79895"/>
                        <a:pt x="160757" y="89315"/>
                      </a:cubicBezTo>
                      <a:cubicBezTo>
                        <a:pt x="209173" y="32971"/>
                        <a:pt x="278772" y="0"/>
                        <a:pt x="3539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grpSp>
          <p:sp>
            <p:nvSpPr>
              <p:cNvPr id="54" name="ïṥľiḑe"/>
              <p:cNvSpPr/>
              <p:nvPr/>
            </p:nvSpPr>
            <p:spPr>
              <a:xfrm>
                <a:off x="3071664" y="2883810"/>
                <a:ext cx="568192" cy="56819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55" name="îŝḻïďè"/>
              <p:cNvSpPr txBox="1"/>
              <p:nvPr/>
            </p:nvSpPr>
            <p:spPr>
              <a:xfrm>
                <a:off x="2614464" y="1844824"/>
                <a:ext cx="774484" cy="732505"/>
              </a:xfrm>
              <a:prstGeom prst="rect">
                <a:avLst/>
              </a:prstGeom>
              <a:noFill/>
            </p:spPr>
            <p:txBody>
              <a:bodyPr wrap="none" lIns="90000" tIns="46800" rIns="90000" bIns="46800" anchor="ctr" anchorCtr="0">
                <a:prstTxWarp prst="textSlantUp">
                  <a:avLst/>
                </a:prstTxWarp>
                <a:normAutofit/>
                <a:scene3d>
                  <a:camera prst="orthographicFront"/>
                  <a:lightRig rig="threePt" dir="t"/>
                </a:scene3d>
                <a:sp3d contourW="12700"/>
              </a:bodyPr>
              <a:lstStyle/>
              <a:p>
                <a:pPr algn="ctr"/>
                <a:r>
                  <a:rPr lang="en-US" altLang="zh-CN" sz="700" b="1" smtClean="0">
                    <a:solidFill>
                      <a:schemeClr val="accent3"/>
                    </a:solidFill>
                  </a:rPr>
                  <a:t>Step 03</a:t>
                </a:r>
                <a:endParaRPr lang="en-US" altLang="zh-CN" sz="700" b="1" dirty="0">
                  <a:solidFill>
                    <a:schemeClr val="accent3"/>
                  </a:solidFill>
                </a:endParaRPr>
              </a:p>
            </p:txBody>
          </p:sp>
          <p:sp>
            <p:nvSpPr>
              <p:cNvPr id="56" name="îSlíde"/>
              <p:cNvSpPr txBox="1"/>
              <p:nvPr/>
            </p:nvSpPr>
            <p:spPr>
              <a:xfrm>
                <a:off x="2819636" y="3548166"/>
                <a:ext cx="504056" cy="476735"/>
              </a:xfrm>
              <a:prstGeom prst="rect">
                <a:avLst/>
              </a:prstGeom>
              <a:noFill/>
            </p:spPr>
            <p:txBody>
              <a:bodyPr wrap="none" lIns="90000" tIns="46800" rIns="90000" bIns="46800" anchor="ctr" anchorCtr="0">
                <a:prstTxWarp prst="textSlantUp">
                  <a:avLst/>
                </a:prstTxWarp>
                <a:normAutofit/>
                <a:scene3d>
                  <a:camera prst="orthographicFront"/>
                  <a:lightRig rig="threePt" dir="t"/>
                </a:scene3d>
                <a:sp3d contourW="12700"/>
              </a:bodyPr>
              <a:lstStyle/>
              <a:p>
                <a:pPr algn="ctr"/>
                <a:r>
                  <a:rPr lang="zh-CN" altLang="en-US" sz="700" b="1" smtClean="0">
                    <a:solidFill>
                      <a:schemeClr val="accent3"/>
                    </a:solidFill>
                  </a:rPr>
                  <a:t>关键词</a:t>
                </a:r>
                <a:endParaRPr lang="zh-CN" altLang="en-US" sz="700" b="1" dirty="0">
                  <a:solidFill>
                    <a:schemeClr val="accent3"/>
                  </a:solidFill>
                </a:endParaRPr>
              </a:p>
            </p:txBody>
          </p:sp>
        </p:grpSp>
        <p:cxnSp>
          <p:nvCxnSpPr>
            <p:cNvPr id="57" name="直接连接符 56"/>
            <p:cNvCxnSpPr/>
            <p:nvPr/>
          </p:nvCxnSpPr>
          <p:spPr>
            <a:xfrm>
              <a:off x="4520603" y="4831885"/>
              <a:ext cx="0" cy="90853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7671397" y="4831885"/>
              <a:ext cx="0" cy="90853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59" name="组合 58"/>
          <p:cNvGrpSpPr/>
          <p:nvPr/>
        </p:nvGrpSpPr>
        <p:grpSpPr>
          <a:xfrm>
            <a:off x="5141350" y="4655055"/>
            <a:ext cx="1909300" cy="930878"/>
            <a:chOff x="1918240" y="2349127"/>
            <a:chExt cx="1909300" cy="930878"/>
          </a:xfrm>
        </p:grpSpPr>
        <p:sp>
          <p:nvSpPr>
            <p:cNvPr id="60" name="文本框 59"/>
            <p:cNvSpPr txBox="1"/>
            <p:nvPr/>
          </p:nvSpPr>
          <p:spPr>
            <a:xfrm>
              <a:off x="2037113" y="2349127"/>
              <a:ext cx="1671556"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accent1"/>
                  </a:solidFill>
                  <a:latin typeface="Century Gothic" panose="020B0502020202020204" pitchFamily="34" charset="0"/>
                </a:rPr>
                <a:t>标题文字添加</a:t>
              </a:r>
              <a:endParaRPr lang="zh-CN" altLang="en-US" sz="1400" b="1" dirty="0">
                <a:solidFill>
                  <a:schemeClr val="accent1"/>
                </a:solidFill>
                <a:latin typeface="Century Gothic" panose="020B0502020202020204" pitchFamily="34" charset="0"/>
              </a:endParaRPr>
            </a:p>
          </p:txBody>
        </p:sp>
        <p:sp>
          <p:nvSpPr>
            <p:cNvPr id="61" name="文本框 60"/>
            <p:cNvSpPr txBox="1"/>
            <p:nvPr/>
          </p:nvSpPr>
          <p:spPr>
            <a:xfrm>
              <a:off x="1918240" y="2635020"/>
              <a:ext cx="1909300"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smtClean="0">
                  <a:solidFill>
                    <a:schemeClr val="tx1">
                      <a:lumMod val="50000"/>
                      <a:lumOff val="50000"/>
                    </a:schemeClr>
                  </a:solidFill>
                  <a:latin typeface="Century Gothic" panose="020B0502020202020204" pitchFamily="34" charset="0"/>
                  <a:ea typeface="+mj-ea"/>
                </a:rPr>
                <a:t>print </a:t>
              </a:r>
              <a:r>
                <a:rPr lang="en-US" altLang="zh-CN" sz="1050" dirty="0">
                  <a:solidFill>
                    <a:schemeClr val="tx1">
                      <a:lumMod val="50000"/>
                      <a:lumOff val="50000"/>
                    </a:schemeClr>
                  </a:solidFill>
                  <a:latin typeface="Century Gothic" panose="020B0502020202020204" pitchFamily="34" charset="0"/>
                  <a:ea typeface="+mj-ea"/>
                </a:rPr>
                <a:t>the presentation and make it </a:t>
              </a:r>
              <a:r>
                <a:rPr lang="en-US" altLang="zh-CN" sz="1050" dirty="0" smtClean="0">
                  <a:solidFill>
                    <a:schemeClr val="tx1">
                      <a:lumMod val="50000"/>
                      <a:lumOff val="50000"/>
                    </a:schemeClr>
                  </a:solidFill>
                  <a:latin typeface="Century Gothic" panose="020B0502020202020204" pitchFamily="34" charset="0"/>
                  <a:ea typeface="+mj-ea"/>
                </a:rPr>
                <a:t>film </a:t>
              </a:r>
              <a:r>
                <a:rPr lang="en-US" altLang="zh-CN" sz="105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62" name="组合 61"/>
          <p:cNvGrpSpPr/>
          <p:nvPr/>
        </p:nvGrpSpPr>
        <p:grpSpPr>
          <a:xfrm>
            <a:off x="2658438" y="4655055"/>
            <a:ext cx="1909300" cy="930878"/>
            <a:chOff x="1918240" y="2349127"/>
            <a:chExt cx="1909300" cy="930878"/>
          </a:xfrm>
        </p:grpSpPr>
        <p:sp>
          <p:nvSpPr>
            <p:cNvPr id="63" name="文本框 62"/>
            <p:cNvSpPr txBox="1"/>
            <p:nvPr/>
          </p:nvSpPr>
          <p:spPr>
            <a:xfrm>
              <a:off x="2037113" y="2349127"/>
              <a:ext cx="1671556"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accent1"/>
                  </a:solidFill>
                  <a:latin typeface="Century Gothic" panose="020B0502020202020204" pitchFamily="34" charset="0"/>
                </a:rPr>
                <a:t>标题文字添加</a:t>
              </a:r>
              <a:endParaRPr lang="zh-CN" altLang="en-US" sz="1400" b="1" dirty="0">
                <a:solidFill>
                  <a:schemeClr val="accent1"/>
                </a:solidFill>
                <a:latin typeface="Century Gothic" panose="020B0502020202020204" pitchFamily="34" charset="0"/>
              </a:endParaRPr>
            </a:p>
          </p:txBody>
        </p:sp>
        <p:sp>
          <p:nvSpPr>
            <p:cNvPr id="64" name="文本框 63"/>
            <p:cNvSpPr txBox="1"/>
            <p:nvPr/>
          </p:nvSpPr>
          <p:spPr>
            <a:xfrm>
              <a:off x="1918240" y="2635020"/>
              <a:ext cx="1909300"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smtClean="0">
                  <a:solidFill>
                    <a:schemeClr val="tx1">
                      <a:lumMod val="50000"/>
                      <a:lumOff val="50000"/>
                    </a:schemeClr>
                  </a:solidFill>
                  <a:latin typeface="Century Gothic" panose="020B0502020202020204" pitchFamily="34" charset="0"/>
                  <a:ea typeface="+mj-ea"/>
                </a:rPr>
                <a:t>print </a:t>
              </a:r>
              <a:r>
                <a:rPr lang="en-US" altLang="zh-CN" sz="1050" dirty="0">
                  <a:solidFill>
                    <a:schemeClr val="tx1">
                      <a:lumMod val="50000"/>
                      <a:lumOff val="50000"/>
                    </a:schemeClr>
                  </a:solidFill>
                  <a:latin typeface="Century Gothic" panose="020B0502020202020204" pitchFamily="34" charset="0"/>
                  <a:ea typeface="+mj-ea"/>
                </a:rPr>
                <a:t>the presentation and make it </a:t>
              </a:r>
              <a:r>
                <a:rPr lang="en-US" altLang="zh-CN" sz="1050" dirty="0" smtClean="0">
                  <a:solidFill>
                    <a:schemeClr val="tx1">
                      <a:lumMod val="50000"/>
                      <a:lumOff val="50000"/>
                    </a:schemeClr>
                  </a:solidFill>
                  <a:latin typeface="Century Gothic" panose="020B0502020202020204" pitchFamily="34" charset="0"/>
                  <a:ea typeface="+mj-ea"/>
                </a:rPr>
                <a:t>film </a:t>
              </a:r>
              <a:r>
                <a:rPr lang="en-US" altLang="zh-CN" sz="105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65" name="组合 64"/>
          <p:cNvGrpSpPr/>
          <p:nvPr/>
        </p:nvGrpSpPr>
        <p:grpSpPr>
          <a:xfrm>
            <a:off x="8042239" y="4655055"/>
            <a:ext cx="1909300" cy="930878"/>
            <a:chOff x="1918240" y="2349127"/>
            <a:chExt cx="1909300" cy="930878"/>
          </a:xfrm>
        </p:grpSpPr>
        <p:sp>
          <p:nvSpPr>
            <p:cNvPr id="66" name="文本框 65"/>
            <p:cNvSpPr txBox="1"/>
            <p:nvPr/>
          </p:nvSpPr>
          <p:spPr>
            <a:xfrm>
              <a:off x="2037113" y="2349127"/>
              <a:ext cx="1671556"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accent1"/>
                  </a:solidFill>
                  <a:latin typeface="Century Gothic" panose="020B0502020202020204" pitchFamily="34" charset="0"/>
                </a:rPr>
                <a:t>标题文字添加</a:t>
              </a:r>
              <a:endParaRPr lang="zh-CN" altLang="en-US" sz="1400" b="1" dirty="0">
                <a:solidFill>
                  <a:schemeClr val="accent1"/>
                </a:solidFill>
                <a:latin typeface="Century Gothic" panose="020B0502020202020204" pitchFamily="34" charset="0"/>
              </a:endParaRPr>
            </a:p>
          </p:txBody>
        </p:sp>
        <p:sp>
          <p:nvSpPr>
            <p:cNvPr id="67" name="文本框 66"/>
            <p:cNvSpPr txBox="1"/>
            <p:nvPr/>
          </p:nvSpPr>
          <p:spPr>
            <a:xfrm>
              <a:off x="1918240" y="2635020"/>
              <a:ext cx="1909300"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smtClean="0">
                  <a:solidFill>
                    <a:schemeClr val="tx1">
                      <a:lumMod val="50000"/>
                      <a:lumOff val="50000"/>
                    </a:schemeClr>
                  </a:solidFill>
                  <a:latin typeface="Century Gothic" panose="020B0502020202020204" pitchFamily="34" charset="0"/>
                  <a:ea typeface="+mj-ea"/>
                </a:rPr>
                <a:t>print </a:t>
              </a:r>
              <a:r>
                <a:rPr lang="en-US" altLang="zh-CN" sz="1050" dirty="0">
                  <a:solidFill>
                    <a:schemeClr val="tx1">
                      <a:lumMod val="50000"/>
                      <a:lumOff val="50000"/>
                    </a:schemeClr>
                  </a:solidFill>
                  <a:latin typeface="Century Gothic" panose="020B0502020202020204" pitchFamily="34" charset="0"/>
                  <a:ea typeface="+mj-ea"/>
                </a:rPr>
                <a:t>the presentation and make it </a:t>
              </a:r>
              <a:r>
                <a:rPr lang="en-US" altLang="zh-CN" sz="1050" dirty="0" smtClean="0">
                  <a:solidFill>
                    <a:schemeClr val="tx1">
                      <a:lumMod val="50000"/>
                      <a:lumOff val="50000"/>
                    </a:schemeClr>
                  </a:solidFill>
                  <a:latin typeface="Century Gothic" panose="020B0502020202020204" pitchFamily="34" charset="0"/>
                  <a:ea typeface="+mj-ea"/>
                </a:rPr>
                <a:t>film </a:t>
              </a:r>
              <a:r>
                <a:rPr lang="en-US" altLang="zh-CN" sz="1050" dirty="0">
                  <a:solidFill>
                    <a:schemeClr val="tx1">
                      <a:lumMod val="50000"/>
                      <a:lumOff val="50000"/>
                    </a:schemeClr>
                  </a:solidFill>
                  <a:latin typeface="Century Gothic" panose="020B0502020202020204" pitchFamily="34" charset="0"/>
                  <a:ea typeface="+mj-ea"/>
                </a:rPr>
                <a:t>to be used in a wider field</a:t>
              </a: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childTnLst>
                                </p:cTn>
                              </p:par>
                              <p:par>
                                <p:cTn id="16" presetID="53" presetClass="entr" presetSubtype="16" fill="hold" nodeType="with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p:cTn id="18" dur="500" fill="hold"/>
                                        <p:tgtEl>
                                          <p:spTgt spid="59"/>
                                        </p:tgtEl>
                                        <p:attrNameLst>
                                          <p:attrName>ppt_w</p:attrName>
                                        </p:attrNameLst>
                                      </p:cBhvr>
                                      <p:tavLst>
                                        <p:tav tm="0">
                                          <p:val>
                                            <p:fltVal val="0"/>
                                          </p:val>
                                        </p:tav>
                                        <p:tav tm="100000">
                                          <p:val>
                                            <p:strVal val="#ppt_w"/>
                                          </p:val>
                                        </p:tav>
                                      </p:tavLst>
                                    </p:anim>
                                    <p:anim calcmode="lin" valueType="num">
                                      <p:cBhvr>
                                        <p:cTn id="19" dur="500" fill="hold"/>
                                        <p:tgtEl>
                                          <p:spTgt spid="59"/>
                                        </p:tgtEl>
                                        <p:attrNameLst>
                                          <p:attrName>ppt_h</p:attrName>
                                        </p:attrNameLst>
                                      </p:cBhvr>
                                      <p:tavLst>
                                        <p:tav tm="0">
                                          <p:val>
                                            <p:fltVal val="0"/>
                                          </p:val>
                                        </p:tav>
                                        <p:tav tm="100000">
                                          <p:val>
                                            <p:strVal val="#ppt_h"/>
                                          </p:val>
                                        </p:tav>
                                      </p:tavLst>
                                    </p:anim>
                                    <p:animEffect transition="in" filter="fade">
                                      <p:cBhvr>
                                        <p:cTn id="20" dur="500"/>
                                        <p:tgtEl>
                                          <p:spTgt spid="59"/>
                                        </p:tgtEl>
                                      </p:cBhvr>
                                    </p:animEffect>
                                  </p:childTnLst>
                                </p:cTn>
                              </p:par>
                              <p:par>
                                <p:cTn id="21" presetID="53" presetClass="entr" presetSubtype="16" fill="hold" nodeType="with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p:cTn id="23" dur="500" fill="hold"/>
                                        <p:tgtEl>
                                          <p:spTgt spid="65"/>
                                        </p:tgtEl>
                                        <p:attrNameLst>
                                          <p:attrName>ppt_w</p:attrName>
                                        </p:attrNameLst>
                                      </p:cBhvr>
                                      <p:tavLst>
                                        <p:tav tm="0">
                                          <p:val>
                                            <p:fltVal val="0"/>
                                          </p:val>
                                        </p:tav>
                                        <p:tav tm="100000">
                                          <p:val>
                                            <p:strVal val="#ppt_w"/>
                                          </p:val>
                                        </p:tav>
                                      </p:tavLst>
                                    </p:anim>
                                    <p:anim calcmode="lin" valueType="num">
                                      <p:cBhvr>
                                        <p:cTn id="24" dur="500" fill="hold"/>
                                        <p:tgtEl>
                                          <p:spTgt spid="65"/>
                                        </p:tgtEl>
                                        <p:attrNameLst>
                                          <p:attrName>ppt_h</p:attrName>
                                        </p:attrNameLst>
                                      </p:cBhvr>
                                      <p:tavLst>
                                        <p:tav tm="0">
                                          <p:val>
                                            <p:fltVal val="0"/>
                                          </p:val>
                                        </p:tav>
                                        <p:tav tm="100000">
                                          <p:val>
                                            <p:strVal val="#ppt_h"/>
                                          </p:val>
                                        </p:tav>
                                      </p:tavLst>
                                    </p:anim>
                                    <p:animEffect transition="in" filter="fade">
                                      <p:cBhvr>
                                        <p:cTn id="2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35" name="文本框 34"/>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明年工作计划</a:t>
            </a:r>
          </a:p>
        </p:txBody>
      </p:sp>
      <p:sp>
        <p:nvSpPr>
          <p:cNvPr id="36" name="文本框 35"/>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grpSp>
        <p:nvGrpSpPr>
          <p:cNvPr id="92" name="组合 91"/>
          <p:cNvGrpSpPr/>
          <p:nvPr/>
        </p:nvGrpSpPr>
        <p:grpSpPr>
          <a:xfrm>
            <a:off x="1780508" y="2009639"/>
            <a:ext cx="2317270" cy="2315576"/>
            <a:chOff x="1780508" y="2009639"/>
            <a:chExt cx="2317270" cy="2315576"/>
          </a:xfrm>
        </p:grpSpPr>
        <p:sp>
          <p:nvSpPr>
            <p:cNvPr id="3" name="ValueShape1"/>
            <p:cNvSpPr/>
            <p:nvPr/>
          </p:nvSpPr>
          <p:spPr>
            <a:xfrm rot="6576035">
              <a:off x="1780508" y="2406234"/>
              <a:ext cx="1918981" cy="1918982"/>
            </a:xfrm>
            <a:prstGeom prst="arc">
              <a:avLst>
                <a:gd name="adj1" fmla="val 4173600"/>
                <a:gd name="adj2" fmla="val 16200000"/>
              </a:avLst>
            </a:prstGeom>
            <a:ln w="165100" cap="rnd">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sz="1200">
                <a:latin typeface="Century Gothic" panose="020B0502020202020204" pitchFamily="34" charset="0"/>
              </a:endParaRPr>
            </a:p>
          </p:txBody>
        </p:sp>
        <p:grpSp>
          <p:nvGrpSpPr>
            <p:cNvPr id="87" name="组合 86"/>
            <p:cNvGrpSpPr/>
            <p:nvPr/>
          </p:nvGrpSpPr>
          <p:grpSpPr>
            <a:xfrm>
              <a:off x="2050095" y="2009639"/>
              <a:ext cx="2047683" cy="2032352"/>
              <a:chOff x="2050095" y="2009639"/>
              <a:chExt cx="2047683" cy="2032352"/>
            </a:xfrm>
          </p:grpSpPr>
          <p:sp>
            <p:nvSpPr>
              <p:cNvPr id="2" name="ValueBack1"/>
              <p:cNvSpPr/>
              <p:nvPr/>
            </p:nvSpPr>
            <p:spPr bwMode="auto">
              <a:xfrm>
                <a:off x="2364191" y="2990524"/>
                <a:ext cx="517625" cy="375202"/>
              </a:xfrm>
              <a:custGeom>
                <a:avLst/>
                <a:gdLst>
                  <a:gd name="T0" fmla="*/ 353 w 486"/>
                  <a:gd name="T1" fmla="*/ 0 h 353"/>
                  <a:gd name="T2" fmla="*/ 0 w 486"/>
                  <a:gd name="T3" fmla="*/ 353 h 353"/>
                  <a:gd name="T4" fmla="*/ 30 w 486"/>
                  <a:gd name="T5" fmla="*/ 323 h 353"/>
                  <a:gd name="T6" fmla="*/ 60 w 486"/>
                  <a:gd name="T7" fmla="*/ 353 h 353"/>
                  <a:gd name="T8" fmla="*/ 60 w 486"/>
                  <a:gd name="T9" fmla="*/ 353 h 353"/>
                  <a:gd name="T10" fmla="*/ 353 w 486"/>
                  <a:gd name="T11" fmla="*/ 60 h 353"/>
                  <a:gd name="T12" fmla="*/ 443 w 486"/>
                  <a:gd name="T13" fmla="*/ 74 h 353"/>
                  <a:gd name="T14" fmla="*/ 453 w 486"/>
                  <a:gd name="T15" fmla="*/ 76 h 353"/>
                  <a:gd name="T16" fmla="*/ 481 w 486"/>
                  <a:gd name="T17" fmla="*/ 55 h 353"/>
                  <a:gd name="T18" fmla="*/ 462 w 486"/>
                  <a:gd name="T19" fmla="*/ 17 h 353"/>
                  <a:gd name="T20" fmla="*/ 353 w 486"/>
                  <a:gd name="T2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53">
                    <a:moveTo>
                      <a:pt x="353" y="0"/>
                    </a:moveTo>
                    <a:cubicBezTo>
                      <a:pt x="158" y="0"/>
                      <a:pt x="0" y="158"/>
                      <a:pt x="0" y="353"/>
                    </a:cubicBezTo>
                    <a:cubicBezTo>
                      <a:pt x="0" y="337"/>
                      <a:pt x="13" y="323"/>
                      <a:pt x="30" y="323"/>
                    </a:cubicBezTo>
                    <a:cubicBezTo>
                      <a:pt x="46" y="323"/>
                      <a:pt x="60" y="337"/>
                      <a:pt x="60" y="353"/>
                    </a:cubicBezTo>
                    <a:cubicBezTo>
                      <a:pt x="60" y="353"/>
                      <a:pt x="60" y="353"/>
                      <a:pt x="60" y="353"/>
                    </a:cubicBezTo>
                    <a:cubicBezTo>
                      <a:pt x="60" y="192"/>
                      <a:pt x="191" y="60"/>
                      <a:pt x="353" y="60"/>
                    </a:cubicBezTo>
                    <a:cubicBezTo>
                      <a:pt x="384" y="60"/>
                      <a:pt x="414" y="65"/>
                      <a:pt x="443" y="74"/>
                    </a:cubicBezTo>
                    <a:cubicBezTo>
                      <a:pt x="446" y="75"/>
                      <a:pt x="450" y="76"/>
                      <a:pt x="453" y="76"/>
                    </a:cubicBezTo>
                    <a:cubicBezTo>
                      <a:pt x="465" y="76"/>
                      <a:pt x="477" y="68"/>
                      <a:pt x="481" y="55"/>
                    </a:cubicBezTo>
                    <a:cubicBezTo>
                      <a:pt x="486" y="39"/>
                      <a:pt x="478" y="22"/>
                      <a:pt x="462" y="17"/>
                    </a:cubicBezTo>
                    <a:cubicBezTo>
                      <a:pt x="427" y="6"/>
                      <a:pt x="390" y="0"/>
                      <a:pt x="353"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17" name="ValueBack22"/>
              <p:cNvSpPr/>
              <p:nvPr/>
            </p:nvSpPr>
            <p:spPr bwMode="auto">
              <a:xfrm>
                <a:off x="2364191" y="3365725"/>
                <a:ext cx="375968" cy="375968"/>
              </a:xfrm>
              <a:custGeom>
                <a:avLst/>
                <a:gdLst>
                  <a:gd name="T0" fmla="*/ 60 w 353"/>
                  <a:gd name="T1" fmla="*/ 0 h 353"/>
                  <a:gd name="T2" fmla="*/ 60 w 353"/>
                  <a:gd name="T3" fmla="*/ 0 h 353"/>
                  <a:gd name="T4" fmla="*/ 30 w 353"/>
                  <a:gd name="T5" fmla="*/ 30 h 353"/>
                  <a:gd name="T6" fmla="*/ 0 w 353"/>
                  <a:gd name="T7" fmla="*/ 0 h 353"/>
                  <a:gd name="T8" fmla="*/ 353 w 353"/>
                  <a:gd name="T9" fmla="*/ 353 h 353"/>
                  <a:gd name="T10" fmla="*/ 353 w 353"/>
                  <a:gd name="T11" fmla="*/ 353 h 353"/>
                  <a:gd name="T12" fmla="*/ 353 w 353"/>
                  <a:gd name="T13" fmla="*/ 353 h 353"/>
                  <a:gd name="T14" fmla="*/ 323 w 353"/>
                  <a:gd name="T15" fmla="*/ 323 h 353"/>
                  <a:gd name="T16" fmla="*/ 353 w 353"/>
                  <a:gd name="T17" fmla="*/ 293 h 353"/>
                  <a:gd name="T18" fmla="*/ 60 w 353"/>
                  <a:gd name="T19"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353">
                    <a:moveTo>
                      <a:pt x="60" y="0"/>
                    </a:moveTo>
                    <a:cubicBezTo>
                      <a:pt x="60" y="0"/>
                      <a:pt x="60" y="0"/>
                      <a:pt x="60" y="0"/>
                    </a:cubicBezTo>
                    <a:cubicBezTo>
                      <a:pt x="60" y="17"/>
                      <a:pt x="46" y="30"/>
                      <a:pt x="30" y="30"/>
                    </a:cubicBezTo>
                    <a:cubicBezTo>
                      <a:pt x="13" y="30"/>
                      <a:pt x="0" y="17"/>
                      <a:pt x="0" y="0"/>
                    </a:cubicBezTo>
                    <a:cubicBezTo>
                      <a:pt x="0" y="195"/>
                      <a:pt x="158" y="353"/>
                      <a:pt x="353" y="353"/>
                    </a:cubicBezTo>
                    <a:cubicBezTo>
                      <a:pt x="353" y="353"/>
                      <a:pt x="353" y="353"/>
                      <a:pt x="353" y="353"/>
                    </a:cubicBezTo>
                    <a:cubicBezTo>
                      <a:pt x="353" y="353"/>
                      <a:pt x="353" y="353"/>
                      <a:pt x="353" y="353"/>
                    </a:cubicBezTo>
                    <a:cubicBezTo>
                      <a:pt x="336" y="353"/>
                      <a:pt x="323" y="340"/>
                      <a:pt x="323" y="323"/>
                    </a:cubicBezTo>
                    <a:cubicBezTo>
                      <a:pt x="323" y="307"/>
                      <a:pt x="336" y="293"/>
                      <a:pt x="353" y="293"/>
                    </a:cubicBezTo>
                    <a:cubicBezTo>
                      <a:pt x="191" y="293"/>
                      <a:pt x="60" y="162"/>
                      <a:pt x="60" y="0"/>
                    </a:cubicBezTo>
                  </a:path>
                </a:pathLst>
              </a:custGeom>
              <a:solidFill>
                <a:schemeClr val="accent2">
                  <a:lumMod val="60000"/>
                  <a:lumOff val="40000"/>
                </a:schemeClr>
              </a:solidFill>
              <a:ln>
                <a:noFill/>
              </a:ln>
            </p:spPr>
            <p:txBody>
              <a:bodyPr anchor="ctr"/>
              <a:lstStyle/>
              <a:p>
                <a:pPr algn="ctr"/>
                <a:endParaRPr sz="1200">
                  <a:latin typeface="Century Gothic" panose="020B0502020202020204" pitchFamily="34" charset="0"/>
                </a:endParaRPr>
              </a:p>
            </p:txBody>
          </p:sp>
          <p:sp>
            <p:nvSpPr>
              <p:cNvPr id="18" name="ValueBack2"/>
              <p:cNvSpPr/>
              <p:nvPr/>
            </p:nvSpPr>
            <p:spPr bwMode="auto">
              <a:xfrm>
                <a:off x="2364191" y="3333565"/>
                <a:ext cx="63555" cy="64320"/>
              </a:xfrm>
              <a:custGeom>
                <a:avLst/>
                <a:gdLst>
                  <a:gd name="T0" fmla="*/ 30 w 60"/>
                  <a:gd name="T1" fmla="*/ 0 h 60"/>
                  <a:gd name="T2" fmla="*/ 0 w 60"/>
                  <a:gd name="T3" fmla="*/ 30 h 60"/>
                  <a:gd name="T4" fmla="*/ 0 w 60"/>
                  <a:gd name="T5" fmla="*/ 30 h 60"/>
                  <a:gd name="T6" fmla="*/ 0 w 60"/>
                  <a:gd name="T7" fmla="*/ 30 h 60"/>
                  <a:gd name="T8" fmla="*/ 30 w 60"/>
                  <a:gd name="T9" fmla="*/ 60 h 60"/>
                  <a:gd name="T10" fmla="*/ 60 w 60"/>
                  <a:gd name="T11" fmla="*/ 30 h 60"/>
                  <a:gd name="T12" fmla="*/ 60 w 60"/>
                  <a:gd name="T13" fmla="*/ 30 h 60"/>
                  <a:gd name="T14" fmla="*/ 60 w 60"/>
                  <a:gd name="T15" fmla="*/ 30 h 60"/>
                  <a:gd name="T16" fmla="*/ 30 w 60"/>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0">
                    <a:moveTo>
                      <a:pt x="30" y="0"/>
                    </a:moveTo>
                    <a:cubicBezTo>
                      <a:pt x="13" y="0"/>
                      <a:pt x="0" y="14"/>
                      <a:pt x="0" y="30"/>
                    </a:cubicBezTo>
                    <a:cubicBezTo>
                      <a:pt x="0" y="30"/>
                      <a:pt x="0" y="30"/>
                      <a:pt x="0" y="30"/>
                    </a:cubicBezTo>
                    <a:cubicBezTo>
                      <a:pt x="0" y="30"/>
                      <a:pt x="0" y="30"/>
                      <a:pt x="0" y="30"/>
                    </a:cubicBezTo>
                    <a:cubicBezTo>
                      <a:pt x="0" y="47"/>
                      <a:pt x="13" y="60"/>
                      <a:pt x="30" y="60"/>
                    </a:cubicBezTo>
                    <a:cubicBezTo>
                      <a:pt x="46" y="60"/>
                      <a:pt x="60" y="47"/>
                      <a:pt x="60" y="30"/>
                    </a:cubicBezTo>
                    <a:cubicBezTo>
                      <a:pt x="60" y="30"/>
                      <a:pt x="60" y="30"/>
                      <a:pt x="60" y="30"/>
                    </a:cubicBezTo>
                    <a:cubicBezTo>
                      <a:pt x="60" y="30"/>
                      <a:pt x="60" y="30"/>
                      <a:pt x="60" y="30"/>
                    </a:cubicBezTo>
                    <a:cubicBezTo>
                      <a:pt x="60" y="14"/>
                      <a:pt x="46" y="0"/>
                      <a:pt x="30" y="0"/>
                    </a:cubicBezTo>
                  </a:path>
                </a:pathLst>
              </a:custGeom>
              <a:solidFill>
                <a:schemeClr val="accent1">
                  <a:lumMod val="60000"/>
                  <a:lumOff val="40000"/>
                </a:schemeClr>
              </a:solidFill>
              <a:ln w="9525">
                <a:solidFill>
                  <a:schemeClr val="bg1"/>
                </a:solidFill>
                <a:round/>
              </a:ln>
            </p:spPr>
            <p:txBody>
              <a:bodyPr anchor="ctr"/>
              <a:lstStyle/>
              <a:p>
                <a:pPr algn="ctr"/>
                <a:endParaRPr sz="1200">
                  <a:latin typeface="Century Gothic" panose="020B0502020202020204" pitchFamily="34" charset="0"/>
                </a:endParaRPr>
              </a:p>
            </p:txBody>
          </p:sp>
          <p:sp>
            <p:nvSpPr>
              <p:cNvPr id="19" name="ValueBack2"/>
              <p:cNvSpPr/>
              <p:nvPr/>
            </p:nvSpPr>
            <p:spPr bwMode="auto">
              <a:xfrm>
                <a:off x="2740160" y="3224068"/>
                <a:ext cx="375968" cy="517626"/>
              </a:xfrm>
              <a:custGeom>
                <a:avLst/>
                <a:gdLst>
                  <a:gd name="T0" fmla="*/ 307 w 353"/>
                  <a:gd name="T1" fmla="*/ 0 h 486"/>
                  <a:gd name="T2" fmla="*/ 297 w 353"/>
                  <a:gd name="T3" fmla="*/ 2 h 486"/>
                  <a:gd name="T4" fmla="*/ 278 w 353"/>
                  <a:gd name="T5" fmla="*/ 40 h 486"/>
                  <a:gd name="T6" fmla="*/ 293 w 353"/>
                  <a:gd name="T7" fmla="*/ 133 h 486"/>
                  <a:gd name="T8" fmla="*/ 0 w 353"/>
                  <a:gd name="T9" fmla="*/ 426 h 486"/>
                  <a:gd name="T10" fmla="*/ 0 w 353"/>
                  <a:gd name="T11" fmla="*/ 426 h 486"/>
                  <a:gd name="T12" fmla="*/ 0 w 353"/>
                  <a:gd name="T13" fmla="*/ 426 h 486"/>
                  <a:gd name="T14" fmla="*/ 30 w 353"/>
                  <a:gd name="T15" fmla="*/ 456 h 486"/>
                  <a:gd name="T16" fmla="*/ 0 w 353"/>
                  <a:gd name="T17" fmla="*/ 486 h 486"/>
                  <a:gd name="T18" fmla="*/ 353 w 353"/>
                  <a:gd name="T19" fmla="*/ 133 h 486"/>
                  <a:gd name="T20" fmla="*/ 335 w 353"/>
                  <a:gd name="T21" fmla="*/ 21 h 486"/>
                  <a:gd name="T22" fmla="*/ 307 w 353"/>
                  <a:gd name="T23" fmla="*/ 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3" h="486">
                    <a:moveTo>
                      <a:pt x="307" y="0"/>
                    </a:moveTo>
                    <a:cubicBezTo>
                      <a:pt x="303" y="0"/>
                      <a:pt x="300" y="1"/>
                      <a:pt x="297" y="2"/>
                    </a:cubicBezTo>
                    <a:cubicBezTo>
                      <a:pt x="281" y="7"/>
                      <a:pt x="273" y="24"/>
                      <a:pt x="278" y="40"/>
                    </a:cubicBezTo>
                    <a:cubicBezTo>
                      <a:pt x="288" y="70"/>
                      <a:pt x="293" y="101"/>
                      <a:pt x="293" y="133"/>
                    </a:cubicBezTo>
                    <a:cubicBezTo>
                      <a:pt x="293" y="295"/>
                      <a:pt x="162" y="426"/>
                      <a:pt x="0" y="426"/>
                    </a:cubicBezTo>
                    <a:cubicBezTo>
                      <a:pt x="0" y="426"/>
                      <a:pt x="0" y="426"/>
                      <a:pt x="0" y="426"/>
                    </a:cubicBezTo>
                    <a:cubicBezTo>
                      <a:pt x="0" y="426"/>
                      <a:pt x="0" y="426"/>
                      <a:pt x="0" y="426"/>
                    </a:cubicBezTo>
                    <a:cubicBezTo>
                      <a:pt x="17" y="426"/>
                      <a:pt x="30" y="440"/>
                      <a:pt x="30" y="456"/>
                    </a:cubicBezTo>
                    <a:cubicBezTo>
                      <a:pt x="30" y="473"/>
                      <a:pt x="17" y="486"/>
                      <a:pt x="0" y="486"/>
                    </a:cubicBezTo>
                    <a:cubicBezTo>
                      <a:pt x="195" y="486"/>
                      <a:pt x="353" y="328"/>
                      <a:pt x="353" y="133"/>
                    </a:cubicBezTo>
                    <a:cubicBezTo>
                      <a:pt x="353" y="95"/>
                      <a:pt x="347" y="57"/>
                      <a:pt x="335" y="21"/>
                    </a:cubicBezTo>
                    <a:cubicBezTo>
                      <a:pt x="331" y="8"/>
                      <a:pt x="319" y="0"/>
                      <a:pt x="307" y="0"/>
                    </a:cubicBezTo>
                  </a:path>
                </a:pathLst>
              </a:custGeom>
              <a:solidFill>
                <a:schemeClr val="accent2"/>
              </a:solidFill>
              <a:ln w="9525">
                <a:noFill/>
                <a:round/>
              </a:ln>
            </p:spPr>
            <p:txBody>
              <a:bodyPr anchor="ctr"/>
              <a:lstStyle/>
              <a:p>
                <a:pPr algn="ctr"/>
                <a:endParaRPr sz="1200">
                  <a:latin typeface="Century Gothic" panose="020B0502020202020204" pitchFamily="34" charset="0"/>
                </a:endParaRPr>
              </a:p>
            </p:txBody>
          </p:sp>
          <p:sp>
            <p:nvSpPr>
              <p:cNvPr id="20" name="ValueBack1"/>
              <p:cNvSpPr/>
              <p:nvPr/>
            </p:nvSpPr>
            <p:spPr bwMode="auto">
              <a:xfrm>
                <a:off x="2707999" y="3677373"/>
                <a:ext cx="64320" cy="64320"/>
              </a:xfrm>
              <a:custGeom>
                <a:avLst/>
                <a:gdLst>
                  <a:gd name="T0" fmla="*/ 30 w 60"/>
                  <a:gd name="T1" fmla="*/ 0 h 60"/>
                  <a:gd name="T2" fmla="*/ 0 w 60"/>
                  <a:gd name="T3" fmla="*/ 30 h 60"/>
                  <a:gd name="T4" fmla="*/ 30 w 60"/>
                  <a:gd name="T5" fmla="*/ 60 h 60"/>
                  <a:gd name="T6" fmla="*/ 30 w 60"/>
                  <a:gd name="T7" fmla="*/ 60 h 60"/>
                  <a:gd name="T8" fmla="*/ 60 w 60"/>
                  <a:gd name="T9" fmla="*/ 30 h 60"/>
                  <a:gd name="T10" fmla="*/ 30 w 60"/>
                  <a:gd name="T11" fmla="*/ 0 h 60"/>
                  <a:gd name="T12" fmla="*/ 30 w 60"/>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60" h="60">
                    <a:moveTo>
                      <a:pt x="30" y="0"/>
                    </a:moveTo>
                    <a:cubicBezTo>
                      <a:pt x="13" y="0"/>
                      <a:pt x="0" y="14"/>
                      <a:pt x="0" y="30"/>
                    </a:cubicBezTo>
                    <a:cubicBezTo>
                      <a:pt x="0" y="47"/>
                      <a:pt x="13" y="60"/>
                      <a:pt x="30" y="60"/>
                    </a:cubicBezTo>
                    <a:cubicBezTo>
                      <a:pt x="30" y="60"/>
                      <a:pt x="30" y="60"/>
                      <a:pt x="30" y="60"/>
                    </a:cubicBezTo>
                    <a:cubicBezTo>
                      <a:pt x="47" y="60"/>
                      <a:pt x="60" y="47"/>
                      <a:pt x="60" y="30"/>
                    </a:cubicBezTo>
                    <a:cubicBezTo>
                      <a:pt x="60" y="14"/>
                      <a:pt x="47" y="0"/>
                      <a:pt x="30" y="0"/>
                    </a:cubicBezTo>
                    <a:cubicBezTo>
                      <a:pt x="30" y="0"/>
                      <a:pt x="30" y="0"/>
                      <a:pt x="30" y="0"/>
                    </a:cubicBezTo>
                  </a:path>
                </a:pathLst>
              </a:custGeom>
              <a:solidFill>
                <a:schemeClr val="accent1"/>
              </a:solidFill>
              <a:ln w="9525">
                <a:solidFill>
                  <a:schemeClr val="bg1"/>
                </a:solidFill>
                <a:round/>
              </a:ln>
            </p:spPr>
            <p:txBody>
              <a:bodyPr anchor="ctr"/>
              <a:lstStyle/>
              <a:p>
                <a:pPr algn="ctr"/>
                <a:endParaRPr sz="1200">
                  <a:latin typeface="Century Gothic" panose="020B0502020202020204" pitchFamily="34" charset="0"/>
                </a:endParaRPr>
              </a:p>
            </p:txBody>
          </p:sp>
          <p:sp>
            <p:nvSpPr>
              <p:cNvPr id="21" name="ExtraShape1"/>
              <p:cNvSpPr/>
              <p:nvPr/>
            </p:nvSpPr>
            <p:spPr bwMode="auto">
              <a:xfrm>
                <a:off x="3399443" y="2240120"/>
                <a:ext cx="473214" cy="467854"/>
              </a:xfrm>
              <a:custGeom>
                <a:avLst/>
                <a:gdLst>
                  <a:gd name="T0" fmla="*/ 389 w 444"/>
                  <a:gd name="T1" fmla="*/ 0 h 440"/>
                  <a:gd name="T2" fmla="*/ 354 w 444"/>
                  <a:gd name="T3" fmla="*/ 15 h 440"/>
                  <a:gd name="T4" fmla="*/ 0 w 444"/>
                  <a:gd name="T5" fmla="*/ 369 h 440"/>
                  <a:gd name="T6" fmla="*/ 35 w 444"/>
                  <a:gd name="T7" fmla="*/ 354 h 440"/>
                  <a:gd name="T8" fmla="*/ 70 w 444"/>
                  <a:gd name="T9" fmla="*/ 369 h 440"/>
                  <a:gd name="T10" fmla="*/ 70 w 444"/>
                  <a:gd name="T11" fmla="*/ 440 h 440"/>
                  <a:gd name="T12" fmla="*/ 70 w 444"/>
                  <a:gd name="T13" fmla="*/ 440 h 440"/>
                  <a:gd name="T14" fmla="*/ 70 w 444"/>
                  <a:gd name="T15" fmla="*/ 440 h 440"/>
                  <a:gd name="T16" fmla="*/ 424 w 444"/>
                  <a:gd name="T17" fmla="*/ 86 h 440"/>
                  <a:gd name="T18" fmla="*/ 424 w 444"/>
                  <a:gd name="T19" fmla="*/ 15 h 440"/>
                  <a:gd name="T20" fmla="*/ 389 w 444"/>
                  <a:gd name="T21"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40">
                    <a:moveTo>
                      <a:pt x="389" y="0"/>
                    </a:moveTo>
                    <a:cubicBezTo>
                      <a:pt x="376" y="0"/>
                      <a:pt x="363" y="5"/>
                      <a:pt x="354" y="15"/>
                    </a:cubicBezTo>
                    <a:cubicBezTo>
                      <a:pt x="0" y="369"/>
                      <a:pt x="0" y="369"/>
                      <a:pt x="0" y="369"/>
                    </a:cubicBezTo>
                    <a:cubicBezTo>
                      <a:pt x="9" y="359"/>
                      <a:pt x="22" y="354"/>
                      <a:pt x="35" y="354"/>
                    </a:cubicBezTo>
                    <a:cubicBezTo>
                      <a:pt x="48" y="354"/>
                      <a:pt x="61" y="359"/>
                      <a:pt x="70" y="369"/>
                    </a:cubicBezTo>
                    <a:cubicBezTo>
                      <a:pt x="90" y="388"/>
                      <a:pt x="90" y="420"/>
                      <a:pt x="70" y="440"/>
                    </a:cubicBezTo>
                    <a:cubicBezTo>
                      <a:pt x="70" y="440"/>
                      <a:pt x="70" y="440"/>
                      <a:pt x="70" y="440"/>
                    </a:cubicBezTo>
                    <a:cubicBezTo>
                      <a:pt x="70" y="440"/>
                      <a:pt x="70" y="440"/>
                      <a:pt x="70" y="440"/>
                    </a:cubicBezTo>
                    <a:cubicBezTo>
                      <a:pt x="424" y="86"/>
                      <a:pt x="424" y="86"/>
                      <a:pt x="424" y="86"/>
                    </a:cubicBezTo>
                    <a:cubicBezTo>
                      <a:pt x="444" y="66"/>
                      <a:pt x="444" y="34"/>
                      <a:pt x="424" y="15"/>
                    </a:cubicBezTo>
                    <a:cubicBezTo>
                      <a:pt x="415" y="5"/>
                      <a:pt x="402" y="0"/>
                      <a:pt x="389" y="0"/>
                    </a:cubicBezTo>
                  </a:path>
                </a:pathLst>
              </a:custGeom>
              <a:solidFill>
                <a:schemeClr val="accent1">
                  <a:lumMod val="75000"/>
                </a:schemeClr>
              </a:solidFill>
              <a:ln>
                <a:noFill/>
              </a:ln>
            </p:spPr>
            <p:txBody>
              <a:bodyPr anchor="ctr"/>
              <a:lstStyle/>
              <a:p>
                <a:pPr algn="ctr"/>
                <a:endParaRPr sz="1200">
                  <a:latin typeface="Century Gothic" panose="020B0502020202020204" pitchFamily="34" charset="0"/>
                </a:endParaRPr>
              </a:p>
            </p:txBody>
          </p:sp>
          <p:sp>
            <p:nvSpPr>
              <p:cNvPr id="22" name="ExtraShape2"/>
              <p:cNvSpPr/>
              <p:nvPr/>
            </p:nvSpPr>
            <p:spPr bwMode="auto">
              <a:xfrm>
                <a:off x="2681199" y="2632934"/>
                <a:ext cx="793284" cy="786393"/>
              </a:xfrm>
              <a:custGeom>
                <a:avLst/>
                <a:gdLst>
                  <a:gd name="T0" fmla="*/ 674 w 744"/>
                  <a:gd name="T1" fmla="*/ 0 h 739"/>
                  <a:gd name="T2" fmla="*/ 674 w 744"/>
                  <a:gd name="T3" fmla="*/ 0 h 739"/>
                  <a:gd name="T4" fmla="*/ 20 w 744"/>
                  <a:gd name="T5" fmla="*/ 654 h 739"/>
                  <a:gd name="T6" fmla="*/ 20 w 744"/>
                  <a:gd name="T7" fmla="*/ 725 h 739"/>
                  <a:gd name="T8" fmla="*/ 55 w 744"/>
                  <a:gd name="T9" fmla="*/ 739 h 739"/>
                  <a:gd name="T10" fmla="*/ 90 w 744"/>
                  <a:gd name="T11" fmla="*/ 725 h 739"/>
                  <a:gd name="T12" fmla="*/ 744 w 744"/>
                  <a:gd name="T13" fmla="*/ 71 h 739"/>
                  <a:gd name="T14" fmla="*/ 709 w 744"/>
                  <a:gd name="T15" fmla="*/ 85 h 739"/>
                  <a:gd name="T16" fmla="*/ 674 w 744"/>
                  <a:gd name="T17" fmla="*/ 71 h 739"/>
                  <a:gd name="T18" fmla="*/ 674 w 744"/>
                  <a:gd name="T19" fmla="*/ 0 h 739"/>
                  <a:gd name="T20" fmla="*/ 674 w 744"/>
                  <a:gd name="T21" fmla="*/ 0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739">
                    <a:moveTo>
                      <a:pt x="674" y="0"/>
                    </a:moveTo>
                    <a:cubicBezTo>
                      <a:pt x="674" y="0"/>
                      <a:pt x="674" y="0"/>
                      <a:pt x="674" y="0"/>
                    </a:cubicBezTo>
                    <a:cubicBezTo>
                      <a:pt x="20" y="654"/>
                      <a:pt x="20" y="654"/>
                      <a:pt x="20" y="654"/>
                    </a:cubicBezTo>
                    <a:cubicBezTo>
                      <a:pt x="0" y="673"/>
                      <a:pt x="0" y="705"/>
                      <a:pt x="20" y="725"/>
                    </a:cubicBezTo>
                    <a:cubicBezTo>
                      <a:pt x="29" y="734"/>
                      <a:pt x="42" y="739"/>
                      <a:pt x="55" y="739"/>
                    </a:cubicBezTo>
                    <a:cubicBezTo>
                      <a:pt x="68" y="739"/>
                      <a:pt x="81" y="734"/>
                      <a:pt x="90" y="725"/>
                    </a:cubicBezTo>
                    <a:cubicBezTo>
                      <a:pt x="744" y="71"/>
                      <a:pt x="744" y="71"/>
                      <a:pt x="744" y="71"/>
                    </a:cubicBezTo>
                    <a:cubicBezTo>
                      <a:pt x="735" y="80"/>
                      <a:pt x="722" y="85"/>
                      <a:pt x="709" y="85"/>
                    </a:cubicBezTo>
                    <a:cubicBezTo>
                      <a:pt x="696" y="85"/>
                      <a:pt x="683" y="80"/>
                      <a:pt x="674" y="71"/>
                    </a:cubicBezTo>
                    <a:cubicBezTo>
                      <a:pt x="654" y="51"/>
                      <a:pt x="654" y="19"/>
                      <a:pt x="674" y="0"/>
                    </a:cubicBezTo>
                    <a:cubicBezTo>
                      <a:pt x="674" y="0"/>
                      <a:pt x="674" y="0"/>
                      <a:pt x="674" y="0"/>
                    </a:cubicBezTo>
                  </a:path>
                </a:pathLst>
              </a:custGeom>
              <a:solidFill>
                <a:schemeClr val="accent1">
                  <a:lumMod val="40000"/>
                  <a:lumOff val="60000"/>
                </a:schemeClr>
              </a:solidFill>
              <a:ln>
                <a:noFill/>
              </a:ln>
            </p:spPr>
            <p:txBody>
              <a:bodyPr anchor="ctr"/>
              <a:lstStyle/>
              <a:p>
                <a:pPr algn="ctr"/>
                <a:endParaRPr sz="1200">
                  <a:latin typeface="Century Gothic" panose="020B0502020202020204" pitchFamily="34" charset="0"/>
                </a:endParaRPr>
              </a:p>
            </p:txBody>
          </p:sp>
          <p:sp>
            <p:nvSpPr>
              <p:cNvPr id="23" name="ExtraShape3"/>
              <p:cNvSpPr/>
              <p:nvPr/>
            </p:nvSpPr>
            <p:spPr bwMode="auto">
              <a:xfrm>
                <a:off x="3378769" y="2616853"/>
                <a:ext cx="117155" cy="106435"/>
              </a:xfrm>
              <a:custGeom>
                <a:avLst/>
                <a:gdLst>
                  <a:gd name="T0" fmla="*/ 55 w 110"/>
                  <a:gd name="T1" fmla="*/ 0 h 100"/>
                  <a:gd name="T2" fmla="*/ 20 w 110"/>
                  <a:gd name="T3" fmla="*/ 15 h 100"/>
                  <a:gd name="T4" fmla="*/ 20 w 110"/>
                  <a:gd name="T5" fmla="*/ 15 h 100"/>
                  <a:gd name="T6" fmla="*/ 20 w 110"/>
                  <a:gd name="T7" fmla="*/ 86 h 100"/>
                  <a:gd name="T8" fmla="*/ 55 w 110"/>
                  <a:gd name="T9" fmla="*/ 100 h 100"/>
                  <a:gd name="T10" fmla="*/ 90 w 110"/>
                  <a:gd name="T11" fmla="*/ 86 h 100"/>
                  <a:gd name="T12" fmla="*/ 90 w 110"/>
                  <a:gd name="T13" fmla="*/ 86 h 100"/>
                  <a:gd name="T14" fmla="*/ 90 w 110"/>
                  <a:gd name="T15" fmla="*/ 15 h 100"/>
                  <a:gd name="T16" fmla="*/ 55 w 110"/>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00">
                    <a:moveTo>
                      <a:pt x="55" y="0"/>
                    </a:moveTo>
                    <a:cubicBezTo>
                      <a:pt x="42" y="0"/>
                      <a:pt x="29" y="5"/>
                      <a:pt x="20" y="15"/>
                    </a:cubicBezTo>
                    <a:cubicBezTo>
                      <a:pt x="20" y="15"/>
                      <a:pt x="20" y="15"/>
                      <a:pt x="20" y="15"/>
                    </a:cubicBezTo>
                    <a:cubicBezTo>
                      <a:pt x="0" y="34"/>
                      <a:pt x="0" y="66"/>
                      <a:pt x="20" y="86"/>
                    </a:cubicBezTo>
                    <a:cubicBezTo>
                      <a:pt x="29" y="95"/>
                      <a:pt x="42" y="100"/>
                      <a:pt x="55" y="100"/>
                    </a:cubicBezTo>
                    <a:cubicBezTo>
                      <a:pt x="68" y="100"/>
                      <a:pt x="81" y="95"/>
                      <a:pt x="90" y="86"/>
                    </a:cubicBezTo>
                    <a:cubicBezTo>
                      <a:pt x="90" y="86"/>
                      <a:pt x="90" y="86"/>
                      <a:pt x="90" y="86"/>
                    </a:cubicBezTo>
                    <a:cubicBezTo>
                      <a:pt x="110" y="66"/>
                      <a:pt x="110" y="34"/>
                      <a:pt x="90" y="15"/>
                    </a:cubicBezTo>
                    <a:cubicBezTo>
                      <a:pt x="81" y="5"/>
                      <a:pt x="68" y="0"/>
                      <a:pt x="55"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24" name="ExtraShape4"/>
              <p:cNvSpPr/>
              <p:nvPr/>
            </p:nvSpPr>
            <p:spPr bwMode="auto">
              <a:xfrm>
                <a:off x="3637581" y="2009639"/>
                <a:ext cx="63555" cy="315475"/>
              </a:xfrm>
              <a:custGeom>
                <a:avLst/>
                <a:gdLst>
                  <a:gd name="T0" fmla="*/ 30 w 60"/>
                  <a:gd name="T1" fmla="*/ 0 h 296"/>
                  <a:gd name="T2" fmla="*/ 0 w 60"/>
                  <a:gd name="T3" fmla="*/ 30 h 296"/>
                  <a:gd name="T4" fmla="*/ 0 w 60"/>
                  <a:gd name="T5" fmla="*/ 266 h 296"/>
                  <a:gd name="T6" fmla="*/ 30 w 60"/>
                  <a:gd name="T7" fmla="*/ 296 h 296"/>
                  <a:gd name="T8" fmla="*/ 60 w 60"/>
                  <a:gd name="T9" fmla="*/ 266 h 296"/>
                  <a:gd name="T10" fmla="*/ 60 w 60"/>
                  <a:gd name="T11" fmla="*/ 30 h 296"/>
                  <a:gd name="T12" fmla="*/ 30 w 60"/>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60" h="296">
                    <a:moveTo>
                      <a:pt x="30" y="0"/>
                    </a:moveTo>
                    <a:cubicBezTo>
                      <a:pt x="13" y="0"/>
                      <a:pt x="0" y="14"/>
                      <a:pt x="0" y="30"/>
                    </a:cubicBezTo>
                    <a:cubicBezTo>
                      <a:pt x="0" y="266"/>
                      <a:pt x="0" y="266"/>
                      <a:pt x="0" y="266"/>
                    </a:cubicBezTo>
                    <a:cubicBezTo>
                      <a:pt x="0" y="283"/>
                      <a:pt x="13" y="296"/>
                      <a:pt x="30" y="296"/>
                    </a:cubicBezTo>
                    <a:cubicBezTo>
                      <a:pt x="47" y="296"/>
                      <a:pt x="60" y="283"/>
                      <a:pt x="60" y="266"/>
                    </a:cubicBezTo>
                    <a:cubicBezTo>
                      <a:pt x="60" y="30"/>
                      <a:pt x="60" y="30"/>
                      <a:pt x="60" y="30"/>
                    </a:cubicBezTo>
                    <a:cubicBezTo>
                      <a:pt x="60" y="14"/>
                      <a:pt x="47" y="0"/>
                      <a:pt x="30"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25" name="ExtraShape5"/>
              <p:cNvSpPr/>
              <p:nvPr/>
            </p:nvSpPr>
            <p:spPr bwMode="auto">
              <a:xfrm>
                <a:off x="3551055" y="2096165"/>
                <a:ext cx="64320" cy="314710"/>
              </a:xfrm>
              <a:custGeom>
                <a:avLst/>
                <a:gdLst>
                  <a:gd name="T0" fmla="*/ 30 w 60"/>
                  <a:gd name="T1" fmla="*/ 0 h 296"/>
                  <a:gd name="T2" fmla="*/ 0 w 60"/>
                  <a:gd name="T3" fmla="*/ 30 h 296"/>
                  <a:gd name="T4" fmla="*/ 0 w 60"/>
                  <a:gd name="T5" fmla="*/ 266 h 296"/>
                  <a:gd name="T6" fmla="*/ 30 w 60"/>
                  <a:gd name="T7" fmla="*/ 296 h 296"/>
                  <a:gd name="T8" fmla="*/ 60 w 60"/>
                  <a:gd name="T9" fmla="*/ 266 h 296"/>
                  <a:gd name="T10" fmla="*/ 60 w 60"/>
                  <a:gd name="T11" fmla="*/ 30 h 296"/>
                  <a:gd name="T12" fmla="*/ 30 w 60"/>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60" h="296">
                    <a:moveTo>
                      <a:pt x="30" y="0"/>
                    </a:moveTo>
                    <a:cubicBezTo>
                      <a:pt x="13" y="0"/>
                      <a:pt x="0" y="14"/>
                      <a:pt x="0" y="30"/>
                    </a:cubicBezTo>
                    <a:cubicBezTo>
                      <a:pt x="0" y="266"/>
                      <a:pt x="0" y="266"/>
                      <a:pt x="0" y="266"/>
                    </a:cubicBezTo>
                    <a:cubicBezTo>
                      <a:pt x="0" y="283"/>
                      <a:pt x="13" y="296"/>
                      <a:pt x="30" y="296"/>
                    </a:cubicBezTo>
                    <a:cubicBezTo>
                      <a:pt x="47" y="296"/>
                      <a:pt x="60" y="283"/>
                      <a:pt x="60" y="266"/>
                    </a:cubicBezTo>
                    <a:cubicBezTo>
                      <a:pt x="60" y="30"/>
                      <a:pt x="60" y="30"/>
                      <a:pt x="60" y="30"/>
                    </a:cubicBezTo>
                    <a:cubicBezTo>
                      <a:pt x="60" y="14"/>
                      <a:pt x="47" y="0"/>
                      <a:pt x="30"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26" name="ExtraShape6"/>
              <p:cNvSpPr/>
              <p:nvPr/>
            </p:nvSpPr>
            <p:spPr bwMode="auto">
              <a:xfrm>
                <a:off x="3464529" y="2182691"/>
                <a:ext cx="64320" cy="314710"/>
              </a:xfrm>
              <a:custGeom>
                <a:avLst/>
                <a:gdLst>
                  <a:gd name="T0" fmla="*/ 30 w 60"/>
                  <a:gd name="T1" fmla="*/ 0 h 296"/>
                  <a:gd name="T2" fmla="*/ 0 w 60"/>
                  <a:gd name="T3" fmla="*/ 30 h 296"/>
                  <a:gd name="T4" fmla="*/ 0 w 60"/>
                  <a:gd name="T5" fmla="*/ 266 h 296"/>
                  <a:gd name="T6" fmla="*/ 30 w 60"/>
                  <a:gd name="T7" fmla="*/ 296 h 296"/>
                  <a:gd name="T8" fmla="*/ 60 w 60"/>
                  <a:gd name="T9" fmla="*/ 266 h 296"/>
                  <a:gd name="T10" fmla="*/ 60 w 60"/>
                  <a:gd name="T11" fmla="*/ 30 h 296"/>
                  <a:gd name="T12" fmla="*/ 30 w 60"/>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60" h="296">
                    <a:moveTo>
                      <a:pt x="30" y="0"/>
                    </a:moveTo>
                    <a:cubicBezTo>
                      <a:pt x="13" y="0"/>
                      <a:pt x="0" y="14"/>
                      <a:pt x="0" y="30"/>
                    </a:cubicBezTo>
                    <a:cubicBezTo>
                      <a:pt x="0" y="266"/>
                      <a:pt x="0" y="266"/>
                      <a:pt x="0" y="266"/>
                    </a:cubicBezTo>
                    <a:cubicBezTo>
                      <a:pt x="0" y="283"/>
                      <a:pt x="13" y="296"/>
                      <a:pt x="30" y="296"/>
                    </a:cubicBezTo>
                    <a:cubicBezTo>
                      <a:pt x="47" y="296"/>
                      <a:pt x="60" y="283"/>
                      <a:pt x="60" y="266"/>
                    </a:cubicBezTo>
                    <a:cubicBezTo>
                      <a:pt x="60" y="30"/>
                      <a:pt x="60" y="30"/>
                      <a:pt x="60" y="30"/>
                    </a:cubicBezTo>
                    <a:cubicBezTo>
                      <a:pt x="60" y="14"/>
                      <a:pt x="47" y="0"/>
                      <a:pt x="30" y="0"/>
                    </a:cubicBezTo>
                  </a:path>
                </a:pathLst>
              </a:custGeom>
              <a:solidFill>
                <a:schemeClr val="accent2"/>
              </a:solidFill>
              <a:ln>
                <a:noFill/>
              </a:ln>
            </p:spPr>
            <p:txBody>
              <a:bodyPr anchor="ctr"/>
              <a:lstStyle/>
              <a:p>
                <a:pPr algn="ctr"/>
                <a:endParaRPr sz="1200">
                  <a:latin typeface="Century Gothic" panose="020B0502020202020204" pitchFamily="34" charset="0"/>
                </a:endParaRPr>
              </a:p>
            </p:txBody>
          </p:sp>
          <p:sp>
            <p:nvSpPr>
              <p:cNvPr id="27" name="ExtraShape7"/>
              <p:cNvSpPr/>
              <p:nvPr/>
            </p:nvSpPr>
            <p:spPr bwMode="auto">
              <a:xfrm>
                <a:off x="3782302" y="2405515"/>
                <a:ext cx="315476" cy="64320"/>
              </a:xfrm>
              <a:custGeom>
                <a:avLst/>
                <a:gdLst>
                  <a:gd name="T0" fmla="*/ 266 w 296"/>
                  <a:gd name="T1" fmla="*/ 0 h 60"/>
                  <a:gd name="T2" fmla="*/ 30 w 296"/>
                  <a:gd name="T3" fmla="*/ 0 h 60"/>
                  <a:gd name="T4" fmla="*/ 0 w 296"/>
                  <a:gd name="T5" fmla="*/ 30 h 60"/>
                  <a:gd name="T6" fmla="*/ 30 w 296"/>
                  <a:gd name="T7" fmla="*/ 60 h 60"/>
                  <a:gd name="T8" fmla="*/ 266 w 296"/>
                  <a:gd name="T9" fmla="*/ 60 h 60"/>
                  <a:gd name="T10" fmla="*/ 296 w 296"/>
                  <a:gd name="T11" fmla="*/ 30 h 60"/>
                  <a:gd name="T12" fmla="*/ 266 w 296"/>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96" h="60">
                    <a:moveTo>
                      <a:pt x="266" y="0"/>
                    </a:moveTo>
                    <a:cubicBezTo>
                      <a:pt x="30" y="0"/>
                      <a:pt x="30" y="0"/>
                      <a:pt x="30" y="0"/>
                    </a:cubicBezTo>
                    <a:cubicBezTo>
                      <a:pt x="13" y="0"/>
                      <a:pt x="0" y="14"/>
                      <a:pt x="0" y="30"/>
                    </a:cubicBezTo>
                    <a:cubicBezTo>
                      <a:pt x="0" y="47"/>
                      <a:pt x="13" y="60"/>
                      <a:pt x="30" y="60"/>
                    </a:cubicBezTo>
                    <a:cubicBezTo>
                      <a:pt x="266" y="60"/>
                      <a:pt x="266" y="60"/>
                      <a:pt x="266" y="60"/>
                    </a:cubicBezTo>
                    <a:cubicBezTo>
                      <a:pt x="283" y="60"/>
                      <a:pt x="296" y="47"/>
                      <a:pt x="296" y="30"/>
                    </a:cubicBezTo>
                    <a:cubicBezTo>
                      <a:pt x="296" y="14"/>
                      <a:pt x="283" y="0"/>
                      <a:pt x="266"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28" name="ExtraShape8"/>
              <p:cNvSpPr/>
              <p:nvPr/>
            </p:nvSpPr>
            <p:spPr bwMode="auto">
              <a:xfrm>
                <a:off x="3849685" y="2492041"/>
                <a:ext cx="161567" cy="63555"/>
              </a:xfrm>
              <a:custGeom>
                <a:avLst/>
                <a:gdLst>
                  <a:gd name="T0" fmla="*/ 122 w 152"/>
                  <a:gd name="T1" fmla="*/ 0 h 60"/>
                  <a:gd name="T2" fmla="*/ 0 w 152"/>
                  <a:gd name="T3" fmla="*/ 0 h 60"/>
                  <a:gd name="T4" fmla="*/ 30 w 152"/>
                  <a:gd name="T5" fmla="*/ 30 h 60"/>
                  <a:gd name="T6" fmla="*/ 0 w 152"/>
                  <a:gd name="T7" fmla="*/ 60 h 60"/>
                  <a:gd name="T8" fmla="*/ 0 w 152"/>
                  <a:gd name="T9" fmla="*/ 60 h 60"/>
                  <a:gd name="T10" fmla="*/ 0 w 152"/>
                  <a:gd name="T11" fmla="*/ 60 h 60"/>
                  <a:gd name="T12" fmla="*/ 122 w 152"/>
                  <a:gd name="T13" fmla="*/ 60 h 60"/>
                  <a:gd name="T14" fmla="*/ 152 w 152"/>
                  <a:gd name="T15" fmla="*/ 30 h 60"/>
                  <a:gd name="T16" fmla="*/ 122 w 152"/>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60">
                    <a:moveTo>
                      <a:pt x="122" y="0"/>
                    </a:moveTo>
                    <a:cubicBezTo>
                      <a:pt x="0" y="0"/>
                      <a:pt x="0" y="0"/>
                      <a:pt x="0" y="0"/>
                    </a:cubicBezTo>
                    <a:cubicBezTo>
                      <a:pt x="17" y="0"/>
                      <a:pt x="30" y="14"/>
                      <a:pt x="30" y="30"/>
                    </a:cubicBezTo>
                    <a:cubicBezTo>
                      <a:pt x="30" y="47"/>
                      <a:pt x="17" y="60"/>
                      <a:pt x="0" y="60"/>
                    </a:cubicBezTo>
                    <a:cubicBezTo>
                      <a:pt x="0" y="60"/>
                      <a:pt x="0" y="60"/>
                      <a:pt x="0" y="60"/>
                    </a:cubicBezTo>
                    <a:cubicBezTo>
                      <a:pt x="0" y="60"/>
                      <a:pt x="0" y="60"/>
                      <a:pt x="0" y="60"/>
                    </a:cubicBezTo>
                    <a:cubicBezTo>
                      <a:pt x="122" y="60"/>
                      <a:pt x="122" y="60"/>
                      <a:pt x="122" y="60"/>
                    </a:cubicBezTo>
                    <a:cubicBezTo>
                      <a:pt x="139" y="60"/>
                      <a:pt x="152" y="47"/>
                      <a:pt x="152" y="30"/>
                    </a:cubicBezTo>
                    <a:cubicBezTo>
                      <a:pt x="152" y="14"/>
                      <a:pt x="139" y="0"/>
                      <a:pt x="122"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29" name="ExtraShape9"/>
              <p:cNvSpPr/>
              <p:nvPr/>
            </p:nvSpPr>
            <p:spPr bwMode="auto">
              <a:xfrm>
                <a:off x="3695776" y="2492041"/>
                <a:ext cx="153909" cy="63555"/>
              </a:xfrm>
              <a:custGeom>
                <a:avLst/>
                <a:gdLst>
                  <a:gd name="T0" fmla="*/ 144 w 144"/>
                  <a:gd name="T1" fmla="*/ 0 h 60"/>
                  <a:gd name="T2" fmla="*/ 30 w 144"/>
                  <a:gd name="T3" fmla="*/ 0 h 60"/>
                  <a:gd name="T4" fmla="*/ 0 w 144"/>
                  <a:gd name="T5" fmla="*/ 30 h 60"/>
                  <a:gd name="T6" fmla="*/ 30 w 144"/>
                  <a:gd name="T7" fmla="*/ 60 h 60"/>
                  <a:gd name="T8" fmla="*/ 144 w 144"/>
                  <a:gd name="T9" fmla="*/ 60 h 60"/>
                  <a:gd name="T10" fmla="*/ 114 w 144"/>
                  <a:gd name="T11" fmla="*/ 30 h 60"/>
                  <a:gd name="T12" fmla="*/ 144 w 144"/>
                  <a:gd name="T13" fmla="*/ 0 h 60"/>
                  <a:gd name="T14" fmla="*/ 144 w 144"/>
                  <a:gd name="T15" fmla="*/ 0 h 60"/>
                  <a:gd name="T16" fmla="*/ 144 w 144"/>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60">
                    <a:moveTo>
                      <a:pt x="144" y="0"/>
                    </a:moveTo>
                    <a:cubicBezTo>
                      <a:pt x="30" y="0"/>
                      <a:pt x="30" y="0"/>
                      <a:pt x="30" y="0"/>
                    </a:cubicBezTo>
                    <a:cubicBezTo>
                      <a:pt x="13" y="0"/>
                      <a:pt x="0" y="14"/>
                      <a:pt x="0" y="30"/>
                    </a:cubicBezTo>
                    <a:cubicBezTo>
                      <a:pt x="0" y="47"/>
                      <a:pt x="13" y="60"/>
                      <a:pt x="30" y="60"/>
                    </a:cubicBezTo>
                    <a:cubicBezTo>
                      <a:pt x="144" y="60"/>
                      <a:pt x="144" y="60"/>
                      <a:pt x="144" y="60"/>
                    </a:cubicBezTo>
                    <a:cubicBezTo>
                      <a:pt x="128" y="60"/>
                      <a:pt x="114" y="47"/>
                      <a:pt x="114" y="30"/>
                    </a:cubicBezTo>
                    <a:cubicBezTo>
                      <a:pt x="114" y="14"/>
                      <a:pt x="128" y="0"/>
                      <a:pt x="144" y="0"/>
                    </a:cubicBezTo>
                    <a:cubicBezTo>
                      <a:pt x="144" y="0"/>
                      <a:pt x="144" y="0"/>
                      <a:pt x="144" y="0"/>
                    </a:cubicBezTo>
                    <a:cubicBezTo>
                      <a:pt x="144" y="0"/>
                      <a:pt x="144" y="0"/>
                      <a:pt x="144"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30" name="ExtraShape10"/>
              <p:cNvSpPr/>
              <p:nvPr/>
            </p:nvSpPr>
            <p:spPr bwMode="auto">
              <a:xfrm>
                <a:off x="3817525" y="2492041"/>
                <a:ext cx="63555" cy="63555"/>
              </a:xfrm>
              <a:custGeom>
                <a:avLst/>
                <a:gdLst>
                  <a:gd name="T0" fmla="*/ 30 w 60"/>
                  <a:gd name="T1" fmla="*/ 0 h 60"/>
                  <a:gd name="T2" fmla="*/ 30 w 60"/>
                  <a:gd name="T3" fmla="*/ 0 h 60"/>
                  <a:gd name="T4" fmla="*/ 0 w 60"/>
                  <a:gd name="T5" fmla="*/ 30 h 60"/>
                  <a:gd name="T6" fmla="*/ 30 w 60"/>
                  <a:gd name="T7" fmla="*/ 60 h 60"/>
                  <a:gd name="T8" fmla="*/ 30 w 60"/>
                  <a:gd name="T9" fmla="*/ 60 h 60"/>
                  <a:gd name="T10" fmla="*/ 60 w 60"/>
                  <a:gd name="T11" fmla="*/ 30 h 60"/>
                  <a:gd name="T12" fmla="*/ 30 w 60"/>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60" h="60">
                    <a:moveTo>
                      <a:pt x="30" y="0"/>
                    </a:moveTo>
                    <a:cubicBezTo>
                      <a:pt x="30" y="0"/>
                      <a:pt x="30" y="0"/>
                      <a:pt x="30" y="0"/>
                    </a:cubicBezTo>
                    <a:cubicBezTo>
                      <a:pt x="14" y="0"/>
                      <a:pt x="0" y="14"/>
                      <a:pt x="0" y="30"/>
                    </a:cubicBezTo>
                    <a:cubicBezTo>
                      <a:pt x="0" y="47"/>
                      <a:pt x="14" y="60"/>
                      <a:pt x="30" y="60"/>
                    </a:cubicBezTo>
                    <a:cubicBezTo>
                      <a:pt x="30" y="60"/>
                      <a:pt x="30" y="60"/>
                      <a:pt x="30" y="60"/>
                    </a:cubicBezTo>
                    <a:cubicBezTo>
                      <a:pt x="47" y="60"/>
                      <a:pt x="60" y="47"/>
                      <a:pt x="60" y="30"/>
                    </a:cubicBezTo>
                    <a:cubicBezTo>
                      <a:pt x="60" y="14"/>
                      <a:pt x="47" y="0"/>
                      <a:pt x="30"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31" name="ExtraShape11"/>
              <p:cNvSpPr/>
              <p:nvPr/>
            </p:nvSpPr>
            <p:spPr bwMode="auto">
              <a:xfrm>
                <a:off x="3610016" y="2578567"/>
                <a:ext cx="315476" cy="63555"/>
              </a:xfrm>
              <a:custGeom>
                <a:avLst/>
                <a:gdLst>
                  <a:gd name="T0" fmla="*/ 266 w 296"/>
                  <a:gd name="T1" fmla="*/ 0 h 60"/>
                  <a:gd name="T2" fmla="*/ 30 w 296"/>
                  <a:gd name="T3" fmla="*/ 0 h 60"/>
                  <a:gd name="T4" fmla="*/ 0 w 296"/>
                  <a:gd name="T5" fmla="*/ 30 h 60"/>
                  <a:gd name="T6" fmla="*/ 30 w 296"/>
                  <a:gd name="T7" fmla="*/ 60 h 60"/>
                  <a:gd name="T8" fmla="*/ 266 w 296"/>
                  <a:gd name="T9" fmla="*/ 60 h 60"/>
                  <a:gd name="T10" fmla="*/ 296 w 296"/>
                  <a:gd name="T11" fmla="*/ 30 h 60"/>
                  <a:gd name="T12" fmla="*/ 266 w 296"/>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96" h="60">
                    <a:moveTo>
                      <a:pt x="266" y="0"/>
                    </a:moveTo>
                    <a:cubicBezTo>
                      <a:pt x="30" y="0"/>
                      <a:pt x="30" y="0"/>
                      <a:pt x="30" y="0"/>
                    </a:cubicBezTo>
                    <a:cubicBezTo>
                      <a:pt x="13" y="0"/>
                      <a:pt x="0" y="14"/>
                      <a:pt x="0" y="30"/>
                    </a:cubicBezTo>
                    <a:cubicBezTo>
                      <a:pt x="0" y="47"/>
                      <a:pt x="13" y="60"/>
                      <a:pt x="30" y="60"/>
                    </a:cubicBezTo>
                    <a:cubicBezTo>
                      <a:pt x="266" y="60"/>
                      <a:pt x="266" y="60"/>
                      <a:pt x="266" y="60"/>
                    </a:cubicBezTo>
                    <a:cubicBezTo>
                      <a:pt x="283" y="60"/>
                      <a:pt x="296" y="47"/>
                      <a:pt x="296" y="30"/>
                    </a:cubicBezTo>
                    <a:cubicBezTo>
                      <a:pt x="296" y="14"/>
                      <a:pt x="283" y="0"/>
                      <a:pt x="266" y="0"/>
                    </a:cubicBezTo>
                  </a:path>
                </a:pathLst>
              </a:custGeom>
              <a:solidFill>
                <a:schemeClr val="accent2"/>
              </a:solidFill>
              <a:ln>
                <a:noFill/>
              </a:ln>
            </p:spPr>
            <p:txBody>
              <a:bodyPr anchor="ctr"/>
              <a:lstStyle/>
              <a:p>
                <a:pPr algn="ctr"/>
                <a:endParaRPr sz="1200">
                  <a:latin typeface="Century Gothic" panose="020B0502020202020204" pitchFamily="34" charset="0"/>
                </a:endParaRPr>
              </a:p>
            </p:txBody>
          </p:sp>
          <p:sp>
            <p:nvSpPr>
              <p:cNvPr id="32" name="ValueShape2"/>
              <p:cNvSpPr/>
              <p:nvPr/>
            </p:nvSpPr>
            <p:spPr>
              <a:xfrm rot="6576035">
                <a:off x="2050095" y="2669919"/>
                <a:ext cx="1372072" cy="1372072"/>
              </a:xfrm>
              <a:prstGeom prst="arc">
                <a:avLst>
                  <a:gd name="adj1" fmla="val 16344000"/>
                  <a:gd name="adj2" fmla="val 9000000"/>
                </a:avLst>
              </a:prstGeom>
              <a:noFill/>
              <a:ln w="1270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sz="1200">
                  <a:latin typeface="Century Gothic" panose="020B0502020202020204" pitchFamily="34" charset="0"/>
                </a:endParaRPr>
              </a:p>
            </p:txBody>
          </p:sp>
          <p:sp>
            <p:nvSpPr>
              <p:cNvPr id="33" name="ValueText1"/>
              <p:cNvSpPr/>
              <p:nvPr/>
            </p:nvSpPr>
            <p:spPr>
              <a:xfrm>
                <a:off x="3458460" y="3328142"/>
                <a:ext cx="411318" cy="411318"/>
              </a:xfrm>
              <a:prstGeom prst="ellipse">
                <a:avLst/>
              </a:prstGeom>
              <a:solidFill>
                <a:schemeClr val="accent1"/>
              </a:solidFill>
              <a:ln w="349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marL="0" marR="0" lvl="0" indent="0" algn="ctr" defTabSz="914400" rtl="0" eaLnBrk="1" fontAlgn="auto" latinLnBrk="0" hangingPunct="1">
                  <a:spcBef>
                    <a:spcPts val="0"/>
                  </a:spcBef>
                  <a:spcAft>
                    <a:spcPts val="0"/>
                  </a:spcAft>
                  <a:buClrTx/>
                  <a:buSzTx/>
                  <a:buFontTx/>
                  <a:buNone/>
                  <a:defRPr/>
                </a:pPr>
                <a:r>
                  <a:rPr kumimoji="0" lang="en-US" altLang="zh-CN" sz="1000" b="0" i="0" u="none" strike="noStrike" kern="1200" cap="none" spc="0" normalizeH="0" baseline="0" noProof="0" dirty="0" smtClean="0">
                    <a:ln>
                      <a:noFill/>
                    </a:ln>
                    <a:solidFill>
                      <a:schemeClr val="bg1"/>
                    </a:solidFill>
                    <a:effectLst/>
                    <a:uLnTx/>
                    <a:uFillTx/>
                    <a:latin typeface="Century Gothic" panose="020B0502020202020204" pitchFamily="34" charset="0"/>
                  </a:rPr>
                  <a:t>54</a:t>
                </a:r>
                <a:endParaRPr kumimoji="0" lang="en-US" altLang="zh-CN" sz="1000" b="0" i="0" u="none" strike="noStrike" kern="1200" cap="none" spc="0" normalizeH="0" baseline="0" noProof="0" dirty="0">
                  <a:ln>
                    <a:noFill/>
                  </a:ln>
                  <a:solidFill>
                    <a:schemeClr val="bg1"/>
                  </a:solidFill>
                  <a:effectLst/>
                  <a:uLnTx/>
                  <a:uFillTx/>
                  <a:latin typeface="Century Gothic" panose="020B0502020202020204" pitchFamily="34" charset="0"/>
                </a:endParaRPr>
              </a:p>
            </p:txBody>
          </p:sp>
          <p:sp>
            <p:nvSpPr>
              <p:cNvPr id="37" name="ValueText2"/>
              <p:cNvSpPr/>
              <p:nvPr/>
            </p:nvSpPr>
            <p:spPr>
              <a:xfrm>
                <a:off x="2584461" y="2514635"/>
                <a:ext cx="347124" cy="347124"/>
              </a:xfrm>
              <a:prstGeom prst="ellipse">
                <a:avLst/>
              </a:prstGeom>
              <a:solidFill>
                <a:schemeClr val="accent1">
                  <a:lumMod val="60000"/>
                  <a:lumOff val="40000"/>
                </a:schemeClr>
              </a:solidFill>
              <a:ln w="349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marL="0" marR="0" lvl="0" indent="0" algn="ctr" defTabSz="914400" rtl="0" eaLnBrk="1" fontAlgn="auto" latinLnBrk="0" hangingPunct="1">
                  <a:spcBef>
                    <a:spcPts val="0"/>
                  </a:spcBef>
                  <a:spcAft>
                    <a:spcPts val="0"/>
                  </a:spcAft>
                  <a:buClrTx/>
                  <a:buSzTx/>
                  <a:buFontTx/>
                  <a:buNone/>
                  <a:defRPr/>
                </a:pPr>
                <a:r>
                  <a:rPr kumimoji="0" lang="en-US" altLang="zh-CN" sz="1000" b="0" i="0" u="none" strike="noStrike" kern="1200" cap="none" spc="0" normalizeH="0" baseline="0" noProof="0" dirty="0" smtClean="0">
                    <a:ln>
                      <a:noFill/>
                    </a:ln>
                    <a:solidFill>
                      <a:schemeClr val="bg1"/>
                    </a:solidFill>
                    <a:effectLst/>
                    <a:uLnTx/>
                    <a:uFillTx/>
                    <a:latin typeface="Century Gothic" panose="020B0502020202020204" pitchFamily="34" charset="0"/>
                  </a:rPr>
                  <a:t>72</a:t>
                </a:r>
                <a:endParaRPr kumimoji="0" lang="en-US" altLang="zh-CN" sz="1000" b="0" i="0" u="none" strike="noStrike" kern="1200" cap="none" spc="0" normalizeH="0" baseline="0" noProof="0" dirty="0">
                  <a:ln>
                    <a:noFill/>
                  </a:ln>
                  <a:solidFill>
                    <a:schemeClr val="bg1"/>
                  </a:solidFill>
                  <a:effectLst/>
                  <a:uLnTx/>
                  <a:uFillTx/>
                  <a:latin typeface="Century Gothic" panose="020B0502020202020204" pitchFamily="34" charset="0"/>
                </a:endParaRPr>
              </a:p>
            </p:txBody>
          </p:sp>
        </p:grpSp>
      </p:grpSp>
      <p:grpSp>
        <p:nvGrpSpPr>
          <p:cNvPr id="91" name="组合 90"/>
          <p:cNvGrpSpPr/>
          <p:nvPr/>
        </p:nvGrpSpPr>
        <p:grpSpPr>
          <a:xfrm>
            <a:off x="4937365" y="2009639"/>
            <a:ext cx="2317270" cy="2315576"/>
            <a:chOff x="4937365" y="2009639"/>
            <a:chExt cx="2317270" cy="2315576"/>
          </a:xfrm>
        </p:grpSpPr>
        <p:sp>
          <p:nvSpPr>
            <p:cNvPr id="38" name="ValueShape1"/>
            <p:cNvSpPr/>
            <p:nvPr/>
          </p:nvSpPr>
          <p:spPr>
            <a:xfrm rot="6576035">
              <a:off x="4937365" y="2406234"/>
              <a:ext cx="1918981" cy="1918982"/>
            </a:xfrm>
            <a:prstGeom prst="arc">
              <a:avLst>
                <a:gd name="adj1" fmla="val 4375201"/>
                <a:gd name="adj2" fmla="val 16200000"/>
              </a:avLst>
            </a:prstGeom>
            <a:ln w="165100" cap="rnd">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sz="1200">
                <a:latin typeface="Century Gothic" panose="020B0502020202020204" pitchFamily="34" charset="0"/>
              </a:endParaRPr>
            </a:p>
          </p:txBody>
        </p:sp>
        <p:grpSp>
          <p:nvGrpSpPr>
            <p:cNvPr id="88" name="组合 87"/>
            <p:cNvGrpSpPr/>
            <p:nvPr/>
          </p:nvGrpSpPr>
          <p:grpSpPr>
            <a:xfrm>
              <a:off x="5206952" y="2009639"/>
              <a:ext cx="2047683" cy="2032352"/>
              <a:chOff x="5206952" y="2009639"/>
              <a:chExt cx="2047683" cy="2032352"/>
            </a:xfrm>
          </p:grpSpPr>
          <p:sp>
            <p:nvSpPr>
              <p:cNvPr id="39" name="ValueBack1"/>
              <p:cNvSpPr/>
              <p:nvPr/>
            </p:nvSpPr>
            <p:spPr bwMode="auto">
              <a:xfrm>
                <a:off x="5521048" y="2990524"/>
                <a:ext cx="517625" cy="375202"/>
              </a:xfrm>
              <a:custGeom>
                <a:avLst/>
                <a:gdLst>
                  <a:gd name="T0" fmla="*/ 353 w 486"/>
                  <a:gd name="T1" fmla="*/ 0 h 353"/>
                  <a:gd name="T2" fmla="*/ 0 w 486"/>
                  <a:gd name="T3" fmla="*/ 353 h 353"/>
                  <a:gd name="T4" fmla="*/ 30 w 486"/>
                  <a:gd name="T5" fmla="*/ 323 h 353"/>
                  <a:gd name="T6" fmla="*/ 60 w 486"/>
                  <a:gd name="T7" fmla="*/ 353 h 353"/>
                  <a:gd name="T8" fmla="*/ 60 w 486"/>
                  <a:gd name="T9" fmla="*/ 353 h 353"/>
                  <a:gd name="T10" fmla="*/ 353 w 486"/>
                  <a:gd name="T11" fmla="*/ 60 h 353"/>
                  <a:gd name="T12" fmla="*/ 443 w 486"/>
                  <a:gd name="T13" fmla="*/ 74 h 353"/>
                  <a:gd name="T14" fmla="*/ 453 w 486"/>
                  <a:gd name="T15" fmla="*/ 76 h 353"/>
                  <a:gd name="T16" fmla="*/ 481 w 486"/>
                  <a:gd name="T17" fmla="*/ 55 h 353"/>
                  <a:gd name="T18" fmla="*/ 462 w 486"/>
                  <a:gd name="T19" fmla="*/ 17 h 353"/>
                  <a:gd name="T20" fmla="*/ 353 w 486"/>
                  <a:gd name="T2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53">
                    <a:moveTo>
                      <a:pt x="353" y="0"/>
                    </a:moveTo>
                    <a:cubicBezTo>
                      <a:pt x="158" y="0"/>
                      <a:pt x="0" y="158"/>
                      <a:pt x="0" y="353"/>
                    </a:cubicBezTo>
                    <a:cubicBezTo>
                      <a:pt x="0" y="337"/>
                      <a:pt x="13" y="323"/>
                      <a:pt x="30" y="323"/>
                    </a:cubicBezTo>
                    <a:cubicBezTo>
                      <a:pt x="46" y="323"/>
                      <a:pt x="60" y="337"/>
                      <a:pt x="60" y="353"/>
                    </a:cubicBezTo>
                    <a:cubicBezTo>
                      <a:pt x="60" y="353"/>
                      <a:pt x="60" y="353"/>
                      <a:pt x="60" y="353"/>
                    </a:cubicBezTo>
                    <a:cubicBezTo>
                      <a:pt x="60" y="192"/>
                      <a:pt x="191" y="60"/>
                      <a:pt x="353" y="60"/>
                    </a:cubicBezTo>
                    <a:cubicBezTo>
                      <a:pt x="384" y="60"/>
                      <a:pt x="414" y="65"/>
                      <a:pt x="443" y="74"/>
                    </a:cubicBezTo>
                    <a:cubicBezTo>
                      <a:pt x="446" y="75"/>
                      <a:pt x="450" y="76"/>
                      <a:pt x="453" y="76"/>
                    </a:cubicBezTo>
                    <a:cubicBezTo>
                      <a:pt x="465" y="76"/>
                      <a:pt x="477" y="68"/>
                      <a:pt x="481" y="55"/>
                    </a:cubicBezTo>
                    <a:cubicBezTo>
                      <a:pt x="486" y="39"/>
                      <a:pt x="478" y="22"/>
                      <a:pt x="462" y="17"/>
                    </a:cubicBezTo>
                    <a:cubicBezTo>
                      <a:pt x="427" y="6"/>
                      <a:pt x="390" y="0"/>
                      <a:pt x="353"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40" name="ValueBack22"/>
              <p:cNvSpPr/>
              <p:nvPr/>
            </p:nvSpPr>
            <p:spPr bwMode="auto">
              <a:xfrm>
                <a:off x="5521048" y="3365725"/>
                <a:ext cx="375968" cy="375968"/>
              </a:xfrm>
              <a:custGeom>
                <a:avLst/>
                <a:gdLst>
                  <a:gd name="T0" fmla="*/ 60 w 353"/>
                  <a:gd name="T1" fmla="*/ 0 h 353"/>
                  <a:gd name="T2" fmla="*/ 60 w 353"/>
                  <a:gd name="T3" fmla="*/ 0 h 353"/>
                  <a:gd name="T4" fmla="*/ 30 w 353"/>
                  <a:gd name="T5" fmla="*/ 30 h 353"/>
                  <a:gd name="T6" fmla="*/ 0 w 353"/>
                  <a:gd name="T7" fmla="*/ 0 h 353"/>
                  <a:gd name="T8" fmla="*/ 353 w 353"/>
                  <a:gd name="T9" fmla="*/ 353 h 353"/>
                  <a:gd name="T10" fmla="*/ 353 w 353"/>
                  <a:gd name="T11" fmla="*/ 353 h 353"/>
                  <a:gd name="T12" fmla="*/ 353 w 353"/>
                  <a:gd name="T13" fmla="*/ 353 h 353"/>
                  <a:gd name="T14" fmla="*/ 323 w 353"/>
                  <a:gd name="T15" fmla="*/ 323 h 353"/>
                  <a:gd name="T16" fmla="*/ 353 w 353"/>
                  <a:gd name="T17" fmla="*/ 293 h 353"/>
                  <a:gd name="T18" fmla="*/ 60 w 353"/>
                  <a:gd name="T19"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353">
                    <a:moveTo>
                      <a:pt x="60" y="0"/>
                    </a:moveTo>
                    <a:cubicBezTo>
                      <a:pt x="60" y="0"/>
                      <a:pt x="60" y="0"/>
                      <a:pt x="60" y="0"/>
                    </a:cubicBezTo>
                    <a:cubicBezTo>
                      <a:pt x="60" y="17"/>
                      <a:pt x="46" y="30"/>
                      <a:pt x="30" y="30"/>
                    </a:cubicBezTo>
                    <a:cubicBezTo>
                      <a:pt x="13" y="30"/>
                      <a:pt x="0" y="17"/>
                      <a:pt x="0" y="0"/>
                    </a:cubicBezTo>
                    <a:cubicBezTo>
                      <a:pt x="0" y="195"/>
                      <a:pt x="158" y="353"/>
                      <a:pt x="353" y="353"/>
                    </a:cubicBezTo>
                    <a:cubicBezTo>
                      <a:pt x="353" y="353"/>
                      <a:pt x="353" y="353"/>
                      <a:pt x="353" y="353"/>
                    </a:cubicBezTo>
                    <a:cubicBezTo>
                      <a:pt x="353" y="353"/>
                      <a:pt x="353" y="353"/>
                      <a:pt x="353" y="353"/>
                    </a:cubicBezTo>
                    <a:cubicBezTo>
                      <a:pt x="336" y="353"/>
                      <a:pt x="323" y="340"/>
                      <a:pt x="323" y="323"/>
                    </a:cubicBezTo>
                    <a:cubicBezTo>
                      <a:pt x="323" y="307"/>
                      <a:pt x="336" y="293"/>
                      <a:pt x="353" y="293"/>
                    </a:cubicBezTo>
                    <a:cubicBezTo>
                      <a:pt x="191" y="293"/>
                      <a:pt x="60" y="162"/>
                      <a:pt x="60" y="0"/>
                    </a:cubicBezTo>
                  </a:path>
                </a:pathLst>
              </a:custGeom>
              <a:solidFill>
                <a:schemeClr val="accent2">
                  <a:lumMod val="60000"/>
                  <a:lumOff val="40000"/>
                </a:schemeClr>
              </a:solidFill>
              <a:ln>
                <a:noFill/>
              </a:ln>
            </p:spPr>
            <p:txBody>
              <a:bodyPr anchor="ctr"/>
              <a:lstStyle/>
              <a:p>
                <a:pPr algn="ctr"/>
                <a:endParaRPr sz="1200">
                  <a:latin typeface="Century Gothic" panose="020B0502020202020204" pitchFamily="34" charset="0"/>
                </a:endParaRPr>
              </a:p>
            </p:txBody>
          </p:sp>
          <p:sp>
            <p:nvSpPr>
              <p:cNvPr id="41" name="ValueBack2"/>
              <p:cNvSpPr/>
              <p:nvPr/>
            </p:nvSpPr>
            <p:spPr bwMode="auto">
              <a:xfrm>
                <a:off x="5521048" y="3333565"/>
                <a:ext cx="63555" cy="64320"/>
              </a:xfrm>
              <a:custGeom>
                <a:avLst/>
                <a:gdLst>
                  <a:gd name="T0" fmla="*/ 30 w 60"/>
                  <a:gd name="T1" fmla="*/ 0 h 60"/>
                  <a:gd name="T2" fmla="*/ 0 w 60"/>
                  <a:gd name="T3" fmla="*/ 30 h 60"/>
                  <a:gd name="T4" fmla="*/ 0 w 60"/>
                  <a:gd name="T5" fmla="*/ 30 h 60"/>
                  <a:gd name="T6" fmla="*/ 0 w 60"/>
                  <a:gd name="T7" fmla="*/ 30 h 60"/>
                  <a:gd name="T8" fmla="*/ 30 w 60"/>
                  <a:gd name="T9" fmla="*/ 60 h 60"/>
                  <a:gd name="T10" fmla="*/ 60 w 60"/>
                  <a:gd name="T11" fmla="*/ 30 h 60"/>
                  <a:gd name="T12" fmla="*/ 60 w 60"/>
                  <a:gd name="T13" fmla="*/ 30 h 60"/>
                  <a:gd name="T14" fmla="*/ 60 w 60"/>
                  <a:gd name="T15" fmla="*/ 30 h 60"/>
                  <a:gd name="T16" fmla="*/ 30 w 60"/>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0">
                    <a:moveTo>
                      <a:pt x="30" y="0"/>
                    </a:moveTo>
                    <a:cubicBezTo>
                      <a:pt x="13" y="0"/>
                      <a:pt x="0" y="14"/>
                      <a:pt x="0" y="30"/>
                    </a:cubicBezTo>
                    <a:cubicBezTo>
                      <a:pt x="0" y="30"/>
                      <a:pt x="0" y="30"/>
                      <a:pt x="0" y="30"/>
                    </a:cubicBezTo>
                    <a:cubicBezTo>
                      <a:pt x="0" y="30"/>
                      <a:pt x="0" y="30"/>
                      <a:pt x="0" y="30"/>
                    </a:cubicBezTo>
                    <a:cubicBezTo>
                      <a:pt x="0" y="47"/>
                      <a:pt x="13" y="60"/>
                      <a:pt x="30" y="60"/>
                    </a:cubicBezTo>
                    <a:cubicBezTo>
                      <a:pt x="46" y="60"/>
                      <a:pt x="60" y="47"/>
                      <a:pt x="60" y="30"/>
                    </a:cubicBezTo>
                    <a:cubicBezTo>
                      <a:pt x="60" y="30"/>
                      <a:pt x="60" y="30"/>
                      <a:pt x="60" y="30"/>
                    </a:cubicBezTo>
                    <a:cubicBezTo>
                      <a:pt x="60" y="30"/>
                      <a:pt x="60" y="30"/>
                      <a:pt x="60" y="30"/>
                    </a:cubicBezTo>
                    <a:cubicBezTo>
                      <a:pt x="60" y="14"/>
                      <a:pt x="46" y="0"/>
                      <a:pt x="30" y="0"/>
                    </a:cubicBezTo>
                  </a:path>
                </a:pathLst>
              </a:custGeom>
              <a:solidFill>
                <a:schemeClr val="accent1">
                  <a:lumMod val="60000"/>
                  <a:lumOff val="40000"/>
                </a:schemeClr>
              </a:solidFill>
              <a:ln w="9525">
                <a:solidFill>
                  <a:schemeClr val="bg1"/>
                </a:solidFill>
                <a:round/>
              </a:ln>
            </p:spPr>
            <p:txBody>
              <a:bodyPr anchor="ctr"/>
              <a:lstStyle/>
              <a:p>
                <a:pPr algn="ctr"/>
                <a:endParaRPr sz="1200">
                  <a:latin typeface="Century Gothic" panose="020B0502020202020204" pitchFamily="34" charset="0"/>
                </a:endParaRPr>
              </a:p>
            </p:txBody>
          </p:sp>
          <p:sp>
            <p:nvSpPr>
              <p:cNvPr id="42" name="ValueBack2"/>
              <p:cNvSpPr/>
              <p:nvPr/>
            </p:nvSpPr>
            <p:spPr bwMode="auto">
              <a:xfrm>
                <a:off x="5897017" y="3224068"/>
                <a:ext cx="375968" cy="517626"/>
              </a:xfrm>
              <a:custGeom>
                <a:avLst/>
                <a:gdLst>
                  <a:gd name="T0" fmla="*/ 307 w 353"/>
                  <a:gd name="T1" fmla="*/ 0 h 486"/>
                  <a:gd name="T2" fmla="*/ 297 w 353"/>
                  <a:gd name="T3" fmla="*/ 2 h 486"/>
                  <a:gd name="T4" fmla="*/ 278 w 353"/>
                  <a:gd name="T5" fmla="*/ 40 h 486"/>
                  <a:gd name="T6" fmla="*/ 293 w 353"/>
                  <a:gd name="T7" fmla="*/ 133 h 486"/>
                  <a:gd name="T8" fmla="*/ 0 w 353"/>
                  <a:gd name="T9" fmla="*/ 426 h 486"/>
                  <a:gd name="T10" fmla="*/ 0 w 353"/>
                  <a:gd name="T11" fmla="*/ 426 h 486"/>
                  <a:gd name="T12" fmla="*/ 0 w 353"/>
                  <a:gd name="T13" fmla="*/ 426 h 486"/>
                  <a:gd name="T14" fmla="*/ 30 w 353"/>
                  <a:gd name="T15" fmla="*/ 456 h 486"/>
                  <a:gd name="T16" fmla="*/ 0 w 353"/>
                  <a:gd name="T17" fmla="*/ 486 h 486"/>
                  <a:gd name="T18" fmla="*/ 353 w 353"/>
                  <a:gd name="T19" fmla="*/ 133 h 486"/>
                  <a:gd name="T20" fmla="*/ 335 w 353"/>
                  <a:gd name="T21" fmla="*/ 21 h 486"/>
                  <a:gd name="T22" fmla="*/ 307 w 353"/>
                  <a:gd name="T23" fmla="*/ 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3" h="486">
                    <a:moveTo>
                      <a:pt x="307" y="0"/>
                    </a:moveTo>
                    <a:cubicBezTo>
                      <a:pt x="303" y="0"/>
                      <a:pt x="300" y="1"/>
                      <a:pt x="297" y="2"/>
                    </a:cubicBezTo>
                    <a:cubicBezTo>
                      <a:pt x="281" y="7"/>
                      <a:pt x="273" y="24"/>
                      <a:pt x="278" y="40"/>
                    </a:cubicBezTo>
                    <a:cubicBezTo>
                      <a:pt x="288" y="70"/>
                      <a:pt x="293" y="101"/>
                      <a:pt x="293" y="133"/>
                    </a:cubicBezTo>
                    <a:cubicBezTo>
                      <a:pt x="293" y="295"/>
                      <a:pt x="162" y="426"/>
                      <a:pt x="0" y="426"/>
                    </a:cubicBezTo>
                    <a:cubicBezTo>
                      <a:pt x="0" y="426"/>
                      <a:pt x="0" y="426"/>
                      <a:pt x="0" y="426"/>
                    </a:cubicBezTo>
                    <a:cubicBezTo>
                      <a:pt x="0" y="426"/>
                      <a:pt x="0" y="426"/>
                      <a:pt x="0" y="426"/>
                    </a:cubicBezTo>
                    <a:cubicBezTo>
                      <a:pt x="17" y="426"/>
                      <a:pt x="30" y="440"/>
                      <a:pt x="30" y="456"/>
                    </a:cubicBezTo>
                    <a:cubicBezTo>
                      <a:pt x="30" y="473"/>
                      <a:pt x="17" y="486"/>
                      <a:pt x="0" y="486"/>
                    </a:cubicBezTo>
                    <a:cubicBezTo>
                      <a:pt x="195" y="486"/>
                      <a:pt x="353" y="328"/>
                      <a:pt x="353" y="133"/>
                    </a:cubicBezTo>
                    <a:cubicBezTo>
                      <a:pt x="353" y="95"/>
                      <a:pt x="347" y="57"/>
                      <a:pt x="335" y="21"/>
                    </a:cubicBezTo>
                    <a:cubicBezTo>
                      <a:pt x="331" y="8"/>
                      <a:pt x="319" y="0"/>
                      <a:pt x="307" y="0"/>
                    </a:cubicBezTo>
                  </a:path>
                </a:pathLst>
              </a:custGeom>
              <a:solidFill>
                <a:schemeClr val="accent2"/>
              </a:solidFill>
              <a:ln w="9525">
                <a:noFill/>
                <a:round/>
              </a:ln>
            </p:spPr>
            <p:txBody>
              <a:bodyPr anchor="ctr"/>
              <a:lstStyle/>
              <a:p>
                <a:pPr algn="ctr"/>
                <a:endParaRPr sz="1200">
                  <a:latin typeface="Century Gothic" panose="020B0502020202020204" pitchFamily="34" charset="0"/>
                </a:endParaRPr>
              </a:p>
            </p:txBody>
          </p:sp>
          <p:sp>
            <p:nvSpPr>
              <p:cNvPr id="62" name="ValueBack1"/>
              <p:cNvSpPr/>
              <p:nvPr/>
            </p:nvSpPr>
            <p:spPr bwMode="auto">
              <a:xfrm>
                <a:off x="5864856" y="3677373"/>
                <a:ext cx="64320" cy="64320"/>
              </a:xfrm>
              <a:custGeom>
                <a:avLst/>
                <a:gdLst>
                  <a:gd name="T0" fmla="*/ 30 w 60"/>
                  <a:gd name="T1" fmla="*/ 0 h 60"/>
                  <a:gd name="T2" fmla="*/ 0 w 60"/>
                  <a:gd name="T3" fmla="*/ 30 h 60"/>
                  <a:gd name="T4" fmla="*/ 30 w 60"/>
                  <a:gd name="T5" fmla="*/ 60 h 60"/>
                  <a:gd name="T6" fmla="*/ 30 w 60"/>
                  <a:gd name="T7" fmla="*/ 60 h 60"/>
                  <a:gd name="T8" fmla="*/ 60 w 60"/>
                  <a:gd name="T9" fmla="*/ 30 h 60"/>
                  <a:gd name="T10" fmla="*/ 30 w 60"/>
                  <a:gd name="T11" fmla="*/ 0 h 60"/>
                  <a:gd name="T12" fmla="*/ 30 w 60"/>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60" h="60">
                    <a:moveTo>
                      <a:pt x="30" y="0"/>
                    </a:moveTo>
                    <a:cubicBezTo>
                      <a:pt x="13" y="0"/>
                      <a:pt x="0" y="14"/>
                      <a:pt x="0" y="30"/>
                    </a:cubicBezTo>
                    <a:cubicBezTo>
                      <a:pt x="0" y="47"/>
                      <a:pt x="13" y="60"/>
                      <a:pt x="30" y="60"/>
                    </a:cubicBezTo>
                    <a:cubicBezTo>
                      <a:pt x="30" y="60"/>
                      <a:pt x="30" y="60"/>
                      <a:pt x="30" y="60"/>
                    </a:cubicBezTo>
                    <a:cubicBezTo>
                      <a:pt x="47" y="60"/>
                      <a:pt x="60" y="47"/>
                      <a:pt x="60" y="30"/>
                    </a:cubicBezTo>
                    <a:cubicBezTo>
                      <a:pt x="60" y="14"/>
                      <a:pt x="47" y="0"/>
                      <a:pt x="30" y="0"/>
                    </a:cubicBezTo>
                    <a:cubicBezTo>
                      <a:pt x="30" y="0"/>
                      <a:pt x="30" y="0"/>
                      <a:pt x="30" y="0"/>
                    </a:cubicBezTo>
                  </a:path>
                </a:pathLst>
              </a:custGeom>
              <a:solidFill>
                <a:schemeClr val="accent1"/>
              </a:solidFill>
              <a:ln w="9525">
                <a:solidFill>
                  <a:schemeClr val="bg1"/>
                </a:solidFill>
                <a:round/>
              </a:ln>
            </p:spPr>
            <p:txBody>
              <a:bodyPr anchor="ctr"/>
              <a:lstStyle/>
              <a:p>
                <a:pPr algn="ctr"/>
                <a:endParaRPr sz="1200">
                  <a:latin typeface="Century Gothic" panose="020B0502020202020204" pitchFamily="34" charset="0"/>
                </a:endParaRPr>
              </a:p>
            </p:txBody>
          </p:sp>
          <p:sp>
            <p:nvSpPr>
              <p:cNvPr id="63" name="ExtraShape1"/>
              <p:cNvSpPr/>
              <p:nvPr/>
            </p:nvSpPr>
            <p:spPr bwMode="auto">
              <a:xfrm>
                <a:off x="6556300" y="2240120"/>
                <a:ext cx="473214" cy="467854"/>
              </a:xfrm>
              <a:custGeom>
                <a:avLst/>
                <a:gdLst>
                  <a:gd name="T0" fmla="*/ 389 w 444"/>
                  <a:gd name="T1" fmla="*/ 0 h 440"/>
                  <a:gd name="T2" fmla="*/ 354 w 444"/>
                  <a:gd name="T3" fmla="*/ 15 h 440"/>
                  <a:gd name="T4" fmla="*/ 0 w 444"/>
                  <a:gd name="T5" fmla="*/ 369 h 440"/>
                  <a:gd name="T6" fmla="*/ 35 w 444"/>
                  <a:gd name="T7" fmla="*/ 354 h 440"/>
                  <a:gd name="T8" fmla="*/ 70 w 444"/>
                  <a:gd name="T9" fmla="*/ 369 h 440"/>
                  <a:gd name="T10" fmla="*/ 70 w 444"/>
                  <a:gd name="T11" fmla="*/ 440 h 440"/>
                  <a:gd name="T12" fmla="*/ 70 w 444"/>
                  <a:gd name="T13" fmla="*/ 440 h 440"/>
                  <a:gd name="T14" fmla="*/ 70 w 444"/>
                  <a:gd name="T15" fmla="*/ 440 h 440"/>
                  <a:gd name="T16" fmla="*/ 424 w 444"/>
                  <a:gd name="T17" fmla="*/ 86 h 440"/>
                  <a:gd name="T18" fmla="*/ 424 w 444"/>
                  <a:gd name="T19" fmla="*/ 15 h 440"/>
                  <a:gd name="T20" fmla="*/ 389 w 444"/>
                  <a:gd name="T21"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40">
                    <a:moveTo>
                      <a:pt x="389" y="0"/>
                    </a:moveTo>
                    <a:cubicBezTo>
                      <a:pt x="376" y="0"/>
                      <a:pt x="363" y="5"/>
                      <a:pt x="354" y="15"/>
                    </a:cubicBezTo>
                    <a:cubicBezTo>
                      <a:pt x="0" y="369"/>
                      <a:pt x="0" y="369"/>
                      <a:pt x="0" y="369"/>
                    </a:cubicBezTo>
                    <a:cubicBezTo>
                      <a:pt x="9" y="359"/>
                      <a:pt x="22" y="354"/>
                      <a:pt x="35" y="354"/>
                    </a:cubicBezTo>
                    <a:cubicBezTo>
                      <a:pt x="48" y="354"/>
                      <a:pt x="61" y="359"/>
                      <a:pt x="70" y="369"/>
                    </a:cubicBezTo>
                    <a:cubicBezTo>
                      <a:pt x="90" y="388"/>
                      <a:pt x="90" y="420"/>
                      <a:pt x="70" y="440"/>
                    </a:cubicBezTo>
                    <a:cubicBezTo>
                      <a:pt x="70" y="440"/>
                      <a:pt x="70" y="440"/>
                      <a:pt x="70" y="440"/>
                    </a:cubicBezTo>
                    <a:cubicBezTo>
                      <a:pt x="70" y="440"/>
                      <a:pt x="70" y="440"/>
                      <a:pt x="70" y="440"/>
                    </a:cubicBezTo>
                    <a:cubicBezTo>
                      <a:pt x="424" y="86"/>
                      <a:pt x="424" y="86"/>
                      <a:pt x="424" y="86"/>
                    </a:cubicBezTo>
                    <a:cubicBezTo>
                      <a:pt x="444" y="66"/>
                      <a:pt x="444" y="34"/>
                      <a:pt x="424" y="15"/>
                    </a:cubicBezTo>
                    <a:cubicBezTo>
                      <a:pt x="415" y="5"/>
                      <a:pt x="402" y="0"/>
                      <a:pt x="389" y="0"/>
                    </a:cubicBezTo>
                  </a:path>
                </a:pathLst>
              </a:custGeom>
              <a:solidFill>
                <a:schemeClr val="accent1">
                  <a:lumMod val="75000"/>
                </a:schemeClr>
              </a:solidFill>
              <a:ln>
                <a:noFill/>
              </a:ln>
            </p:spPr>
            <p:txBody>
              <a:bodyPr anchor="ctr"/>
              <a:lstStyle/>
              <a:p>
                <a:pPr algn="ctr"/>
                <a:endParaRPr sz="1200">
                  <a:latin typeface="Century Gothic" panose="020B0502020202020204" pitchFamily="34" charset="0"/>
                </a:endParaRPr>
              </a:p>
            </p:txBody>
          </p:sp>
          <p:sp>
            <p:nvSpPr>
              <p:cNvPr id="64" name="ExtraShape2"/>
              <p:cNvSpPr/>
              <p:nvPr/>
            </p:nvSpPr>
            <p:spPr bwMode="auto">
              <a:xfrm>
                <a:off x="5838056" y="2632934"/>
                <a:ext cx="793284" cy="786393"/>
              </a:xfrm>
              <a:custGeom>
                <a:avLst/>
                <a:gdLst>
                  <a:gd name="T0" fmla="*/ 674 w 744"/>
                  <a:gd name="T1" fmla="*/ 0 h 739"/>
                  <a:gd name="T2" fmla="*/ 674 w 744"/>
                  <a:gd name="T3" fmla="*/ 0 h 739"/>
                  <a:gd name="T4" fmla="*/ 20 w 744"/>
                  <a:gd name="T5" fmla="*/ 654 h 739"/>
                  <a:gd name="T6" fmla="*/ 20 w 744"/>
                  <a:gd name="T7" fmla="*/ 725 h 739"/>
                  <a:gd name="T8" fmla="*/ 55 w 744"/>
                  <a:gd name="T9" fmla="*/ 739 h 739"/>
                  <a:gd name="T10" fmla="*/ 90 w 744"/>
                  <a:gd name="T11" fmla="*/ 725 h 739"/>
                  <a:gd name="T12" fmla="*/ 744 w 744"/>
                  <a:gd name="T13" fmla="*/ 71 h 739"/>
                  <a:gd name="T14" fmla="*/ 709 w 744"/>
                  <a:gd name="T15" fmla="*/ 85 h 739"/>
                  <a:gd name="T16" fmla="*/ 674 w 744"/>
                  <a:gd name="T17" fmla="*/ 71 h 739"/>
                  <a:gd name="T18" fmla="*/ 674 w 744"/>
                  <a:gd name="T19" fmla="*/ 0 h 739"/>
                  <a:gd name="T20" fmla="*/ 674 w 744"/>
                  <a:gd name="T21" fmla="*/ 0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739">
                    <a:moveTo>
                      <a:pt x="674" y="0"/>
                    </a:moveTo>
                    <a:cubicBezTo>
                      <a:pt x="674" y="0"/>
                      <a:pt x="674" y="0"/>
                      <a:pt x="674" y="0"/>
                    </a:cubicBezTo>
                    <a:cubicBezTo>
                      <a:pt x="20" y="654"/>
                      <a:pt x="20" y="654"/>
                      <a:pt x="20" y="654"/>
                    </a:cubicBezTo>
                    <a:cubicBezTo>
                      <a:pt x="0" y="673"/>
                      <a:pt x="0" y="705"/>
                      <a:pt x="20" y="725"/>
                    </a:cubicBezTo>
                    <a:cubicBezTo>
                      <a:pt x="29" y="734"/>
                      <a:pt x="42" y="739"/>
                      <a:pt x="55" y="739"/>
                    </a:cubicBezTo>
                    <a:cubicBezTo>
                      <a:pt x="68" y="739"/>
                      <a:pt x="81" y="734"/>
                      <a:pt x="90" y="725"/>
                    </a:cubicBezTo>
                    <a:cubicBezTo>
                      <a:pt x="744" y="71"/>
                      <a:pt x="744" y="71"/>
                      <a:pt x="744" y="71"/>
                    </a:cubicBezTo>
                    <a:cubicBezTo>
                      <a:pt x="735" y="80"/>
                      <a:pt x="722" y="85"/>
                      <a:pt x="709" y="85"/>
                    </a:cubicBezTo>
                    <a:cubicBezTo>
                      <a:pt x="696" y="85"/>
                      <a:pt x="683" y="80"/>
                      <a:pt x="674" y="71"/>
                    </a:cubicBezTo>
                    <a:cubicBezTo>
                      <a:pt x="654" y="51"/>
                      <a:pt x="654" y="19"/>
                      <a:pt x="674" y="0"/>
                    </a:cubicBezTo>
                    <a:cubicBezTo>
                      <a:pt x="674" y="0"/>
                      <a:pt x="674" y="0"/>
                      <a:pt x="674" y="0"/>
                    </a:cubicBezTo>
                  </a:path>
                </a:pathLst>
              </a:custGeom>
              <a:solidFill>
                <a:schemeClr val="accent1">
                  <a:lumMod val="40000"/>
                  <a:lumOff val="60000"/>
                </a:schemeClr>
              </a:solidFill>
              <a:ln>
                <a:noFill/>
              </a:ln>
            </p:spPr>
            <p:txBody>
              <a:bodyPr anchor="ctr"/>
              <a:lstStyle/>
              <a:p>
                <a:pPr algn="ctr"/>
                <a:endParaRPr sz="1200">
                  <a:latin typeface="Century Gothic" panose="020B0502020202020204" pitchFamily="34" charset="0"/>
                </a:endParaRPr>
              </a:p>
            </p:txBody>
          </p:sp>
          <p:sp>
            <p:nvSpPr>
              <p:cNvPr id="65" name="ExtraShape3"/>
              <p:cNvSpPr/>
              <p:nvPr/>
            </p:nvSpPr>
            <p:spPr bwMode="auto">
              <a:xfrm>
                <a:off x="6535626" y="2616853"/>
                <a:ext cx="117155" cy="106435"/>
              </a:xfrm>
              <a:custGeom>
                <a:avLst/>
                <a:gdLst>
                  <a:gd name="T0" fmla="*/ 55 w 110"/>
                  <a:gd name="T1" fmla="*/ 0 h 100"/>
                  <a:gd name="T2" fmla="*/ 20 w 110"/>
                  <a:gd name="T3" fmla="*/ 15 h 100"/>
                  <a:gd name="T4" fmla="*/ 20 w 110"/>
                  <a:gd name="T5" fmla="*/ 15 h 100"/>
                  <a:gd name="T6" fmla="*/ 20 w 110"/>
                  <a:gd name="T7" fmla="*/ 86 h 100"/>
                  <a:gd name="T8" fmla="*/ 55 w 110"/>
                  <a:gd name="T9" fmla="*/ 100 h 100"/>
                  <a:gd name="T10" fmla="*/ 90 w 110"/>
                  <a:gd name="T11" fmla="*/ 86 h 100"/>
                  <a:gd name="T12" fmla="*/ 90 w 110"/>
                  <a:gd name="T13" fmla="*/ 86 h 100"/>
                  <a:gd name="T14" fmla="*/ 90 w 110"/>
                  <a:gd name="T15" fmla="*/ 15 h 100"/>
                  <a:gd name="T16" fmla="*/ 55 w 110"/>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00">
                    <a:moveTo>
                      <a:pt x="55" y="0"/>
                    </a:moveTo>
                    <a:cubicBezTo>
                      <a:pt x="42" y="0"/>
                      <a:pt x="29" y="5"/>
                      <a:pt x="20" y="15"/>
                    </a:cubicBezTo>
                    <a:cubicBezTo>
                      <a:pt x="20" y="15"/>
                      <a:pt x="20" y="15"/>
                      <a:pt x="20" y="15"/>
                    </a:cubicBezTo>
                    <a:cubicBezTo>
                      <a:pt x="0" y="34"/>
                      <a:pt x="0" y="66"/>
                      <a:pt x="20" y="86"/>
                    </a:cubicBezTo>
                    <a:cubicBezTo>
                      <a:pt x="29" y="95"/>
                      <a:pt x="42" y="100"/>
                      <a:pt x="55" y="100"/>
                    </a:cubicBezTo>
                    <a:cubicBezTo>
                      <a:pt x="68" y="100"/>
                      <a:pt x="81" y="95"/>
                      <a:pt x="90" y="86"/>
                    </a:cubicBezTo>
                    <a:cubicBezTo>
                      <a:pt x="90" y="86"/>
                      <a:pt x="90" y="86"/>
                      <a:pt x="90" y="86"/>
                    </a:cubicBezTo>
                    <a:cubicBezTo>
                      <a:pt x="110" y="66"/>
                      <a:pt x="110" y="34"/>
                      <a:pt x="90" y="15"/>
                    </a:cubicBezTo>
                    <a:cubicBezTo>
                      <a:pt x="81" y="5"/>
                      <a:pt x="68" y="0"/>
                      <a:pt x="55"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66" name="ExtraShape4"/>
              <p:cNvSpPr/>
              <p:nvPr/>
            </p:nvSpPr>
            <p:spPr bwMode="auto">
              <a:xfrm>
                <a:off x="6794438" y="2009639"/>
                <a:ext cx="63555" cy="315475"/>
              </a:xfrm>
              <a:custGeom>
                <a:avLst/>
                <a:gdLst>
                  <a:gd name="T0" fmla="*/ 30 w 60"/>
                  <a:gd name="T1" fmla="*/ 0 h 296"/>
                  <a:gd name="T2" fmla="*/ 0 w 60"/>
                  <a:gd name="T3" fmla="*/ 30 h 296"/>
                  <a:gd name="T4" fmla="*/ 0 w 60"/>
                  <a:gd name="T5" fmla="*/ 266 h 296"/>
                  <a:gd name="T6" fmla="*/ 30 w 60"/>
                  <a:gd name="T7" fmla="*/ 296 h 296"/>
                  <a:gd name="T8" fmla="*/ 60 w 60"/>
                  <a:gd name="T9" fmla="*/ 266 h 296"/>
                  <a:gd name="T10" fmla="*/ 60 w 60"/>
                  <a:gd name="T11" fmla="*/ 30 h 296"/>
                  <a:gd name="T12" fmla="*/ 30 w 60"/>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60" h="296">
                    <a:moveTo>
                      <a:pt x="30" y="0"/>
                    </a:moveTo>
                    <a:cubicBezTo>
                      <a:pt x="13" y="0"/>
                      <a:pt x="0" y="14"/>
                      <a:pt x="0" y="30"/>
                    </a:cubicBezTo>
                    <a:cubicBezTo>
                      <a:pt x="0" y="266"/>
                      <a:pt x="0" y="266"/>
                      <a:pt x="0" y="266"/>
                    </a:cubicBezTo>
                    <a:cubicBezTo>
                      <a:pt x="0" y="283"/>
                      <a:pt x="13" y="296"/>
                      <a:pt x="30" y="296"/>
                    </a:cubicBezTo>
                    <a:cubicBezTo>
                      <a:pt x="47" y="296"/>
                      <a:pt x="60" y="283"/>
                      <a:pt x="60" y="266"/>
                    </a:cubicBezTo>
                    <a:cubicBezTo>
                      <a:pt x="60" y="30"/>
                      <a:pt x="60" y="30"/>
                      <a:pt x="60" y="30"/>
                    </a:cubicBezTo>
                    <a:cubicBezTo>
                      <a:pt x="60" y="14"/>
                      <a:pt x="47" y="0"/>
                      <a:pt x="30"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67" name="ExtraShape5"/>
              <p:cNvSpPr/>
              <p:nvPr/>
            </p:nvSpPr>
            <p:spPr bwMode="auto">
              <a:xfrm>
                <a:off x="6707912" y="2096165"/>
                <a:ext cx="64320" cy="314710"/>
              </a:xfrm>
              <a:custGeom>
                <a:avLst/>
                <a:gdLst>
                  <a:gd name="T0" fmla="*/ 30 w 60"/>
                  <a:gd name="T1" fmla="*/ 0 h 296"/>
                  <a:gd name="T2" fmla="*/ 0 w 60"/>
                  <a:gd name="T3" fmla="*/ 30 h 296"/>
                  <a:gd name="T4" fmla="*/ 0 w 60"/>
                  <a:gd name="T5" fmla="*/ 266 h 296"/>
                  <a:gd name="T6" fmla="*/ 30 w 60"/>
                  <a:gd name="T7" fmla="*/ 296 h 296"/>
                  <a:gd name="T8" fmla="*/ 60 w 60"/>
                  <a:gd name="T9" fmla="*/ 266 h 296"/>
                  <a:gd name="T10" fmla="*/ 60 w 60"/>
                  <a:gd name="T11" fmla="*/ 30 h 296"/>
                  <a:gd name="T12" fmla="*/ 30 w 60"/>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60" h="296">
                    <a:moveTo>
                      <a:pt x="30" y="0"/>
                    </a:moveTo>
                    <a:cubicBezTo>
                      <a:pt x="13" y="0"/>
                      <a:pt x="0" y="14"/>
                      <a:pt x="0" y="30"/>
                    </a:cubicBezTo>
                    <a:cubicBezTo>
                      <a:pt x="0" y="266"/>
                      <a:pt x="0" y="266"/>
                      <a:pt x="0" y="266"/>
                    </a:cubicBezTo>
                    <a:cubicBezTo>
                      <a:pt x="0" y="283"/>
                      <a:pt x="13" y="296"/>
                      <a:pt x="30" y="296"/>
                    </a:cubicBezTo>
                    <a:cubicBezTo>
                      <a:pt x="47" y="296"/>
                      <a:pt x="60" y="283"/>
                      <a:pt x="60" y="266"/>
                    </a:cubicBezTo>
                    <a:cubicBezTo>
                      <a:pt x="60" y="30"/>
                      <a:pt x="60" y="30"/>
                      <a:pt x="60" y="30"/>
                    </a:cubicBezTo>
                    <a:cubicBezTo>
                      <a:pt x="60" y="14"/>
                      <a:pt x="47" y="0"/>
                      <a:pt x="30"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68" name="ExtraShape6"/>
              <p:cNvSpPr/>
              <p:nvPr/>
            </p:nvSpPr>
            <p:spPr bwMode="auto">
              <a:xfrm>
                <a:off x="6621386" y="2182691"/>
                <a:ext cx="64320" cy="314710"/>
              </a:xfrm>
              <a:custGeom>
                <a:avLst/>
                <a:gdLst>
                  <a:gd name="T0" fmla="*/ 30 w 60"/>
                  <a:gd name="T1" fmla="*/ 0 h 296"/>
                  <a:gd name="T2" fmla="*/ 0 w 60"/>
                  <a:gd name="T3" fmla="*/ 30 h 296"/>
                  <a:gd name="T4" fmla="*/ 0 w 60"/>
                  <a:gd name="T5" fmla="*/ 266 h 296"/>
                  <a:gd name="T6" fmla="*/ 30 w 60"/>
                  <a:gd name="T7" fmla="*/ 296 h 296"/>
                  <a:gd name="T8" fmla="*/ 60 w 60"/>
                  <a:gd name="T9" fmla="*/ 266 h 296"/>
                  <a:gd name="T10" fmla="*/ 60 w 60"/>
                  <a:gd name="T11" fmla="*/ 30 h 296"/>
                  <a:gd name="T12" fmla="*/ 30 w 60"/>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60" h="296">
                    <a:moveTo>
                      <a:pt x="30" y="0"/>
                    </a:moveTo>
                    <a:cubicBezTo>
                      <a:pt x="13" y="0"/>
                      <a:pt x="0" y="14"/>
                      <a:pt x="0" y="30"/>
                    </a:cubicBezTo>
                    <a:cubicBezTo>
                      <a:pt x="0" y="266"/>
                      <a:pt x="0" y="266"/>
                      <a:pt x="0" y="266"/>
                    </a:cubicBezTo>
                    <a:cubicBezTo>
                      <a:pt x="0" y="283"/>
                      <a:pt x="13" y="296"/>
                      <a:pt x="30" y="296"/>
                    </a:cubicBezTo>
                    <a:cubicBezTo>
                      <a:pt x="47" y="296"/>
                      <a:pt x="60" y="283"/>
                      <a:pt x="60" y="266"/>
                    </a:cubicBezTo>
                    <a:cubicBezTo>
                      <a:pt x="60" y="30"/>
                      <a:pt x="60" y="30"/>
                      <a:pt x="60" y="30"/>
                    </a:cubicBezTo>
                    <a:cubicBezTo>
                      <a:pt x="60" y="14"/>
                      <a:pt x="47" y="0"/>
                      <a:pt x="30" y="0"/>
                    </a:cubicBezTo>
                  </a:path>
                </a:pathLst>
              </a:custGeom>
              <a:solidFill>
                <a:schemeClr val="accent2"/>
              </a:solidFill>
              <a:ln>
                <a:noFill/>
              </a:ln>
            </p:spPr>
            <p:txBody>
              <a:bodyPr anchor="ctr"/>
              <a:lstStyle/>
              <a:p>
                <a:pPr algn="ctr"/>
                <a:endParaRPr sz="1200">
                  <a:latin typeface="Century Gothic" panose="020B0502020202020204" pitchFamily="34" charset="0"/>
                </a:endParaRPr>
              </a:p>
            </p:txBody>
          </p:sp>
          <p:sp>
            <p:nvSpPr>
              <p:cNvPr id="69" name="ExtraShape7"/>
              <p:cNvSpPr/>
              <p:nvPr/>
            </p:nvSpPr>
            <p:spPr bwMode="auto">
              <a:xfrm>
                <a:off x="6939159" y="2405515"/>
                <a:ext cx="315476" cy="64320"/>
              </a:xfrm>
              <a:custGeom>
                <a:avLst/>
                <a:gdLst>
                  <a:gd name="T0" fmla="*/ 266 w 296"/>
                  <a:gd name="T1" fmla="*/ 0 h 60"/>
                  <a:gd name="T2" fmla="*/ 30 w 296"/>
                  <a:gd name="T3" fmla="*/ 0 h 60"/>
                  <a:gd name="T4" fmla="*/ 0 w 296"/>
                  <a:gd name="T5" fmla="*/ 30 h 60"/>
                  <a:gd name="T6" fmla="*/ 30 w 296"/>
                  <a:gd name="T7" fmla="*/ 60 h 60"/>
                  <a:gd name="T8" fmla="*/ 266 w 296"/>
                  <a:gd name="T9" fmla="*/ 60 h 60"/>
                  <a:gd name="T10" fmla="*/ 296 w 296"/>
                  <a:gd name="T11" fmla="*/ 30 h 60"/>
                  <a:gd name="T12" fmla="*/ 266 w 296"/>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96" h="60">
                    <a:moveTo>
                      <a:pt x="266" y="0"/>
                    </a:moveTo>
                    <a:cubicBezTo>
                      <a:pt x="30" y="0"/>
                      <a:pt x="30" y="0"/>
                      <a:pt x="30" y="0"/>
                    </a:cubicBezTo>
                    <a:cubicBezTo>
                      <a:pt x="13" y="0"/>
                      <a:pt x="0" y="14"/>
                      <a:pt x="0" y="30"/>
                    </a:cubicBezTo>
                    <a:cubicBezTo>
                      <a:pt x="0" y="47"/>
                      <a:pt x="13" y="60"/>
                      <a:pt x="30" y="60"/>
                    </a:cubicBezTo>
                    <a:cubicBezTo>
                      <a:pt x="266" y="60"/>
                      <a:pt x="266" y="60"/>
                      <a:pt x="266" y="60"/>
                    </a:cubicBezTo>
                    <a:cubicBezTo>
                      <a:pt x="283" y="60"/>
                      <a:pt x="296" y="47"/>
                      <a:pt x="296" y="30"/>
                    </a:cubicBezTo>
                    <a:cubicBezTo>
                      <a:pt x="296" y="14"/>
                      <a:pt x="283" y="0"/>
                      <a:pt x="266"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70" name="ExtraShape8"/>
              <p:cNvSpPr/>
              <p:nvPr/>
            </p:nvSpPr>
            <p:spPr bwMode="auto">
              <a:xfrm>
                <a:off x="7006542" y="2492041"/>
                <a:ext cx="161567" cy="63555"/>
              </a:xfrm>
              <a:custGeom>
                <a:avLst/>
                <a:gdLst>
                  <a:gd name="T0" fmla="*/ 122 w 152"/>
                  <a:gd name="T1" fmla="*/ 0 h 60"/>
                  <a:gd name="T2" fmla="*/ 0 w 152"/>
                  <a:gd name="T3" fmla="*/ 0 h 60"/>
                  <a:gd name="T4" fmla="*/ 30 w 152"/>
                  <a:gd name="T5" fmla="*/ 30 h 60"/>
                  <a:gd name="T6" fmla="*/ 0 w 152"/>
                  <a:gd name="T7" fmla="*/ 60 h 60"/>
                  <a:gd name="T8" fmla="*/ 0 w 152"/>
                  <a:gd name="T9" fmla="*/ 60 h 60"/>
                  <a:gd name="T10" fmla="*/ 0 w 152"/>
                  <a:gd name="T11" fmla="*/ 60 h 60"/>
                  <a:gd name="T12" fmla="*/ 122 w 152"/>
                  <a:gd name="T13" fmla="*/ 60 h 60"/>
                  <a:gd name="T14" fmla="*/ 152 w 152"/>
                  <a:gd name="T15" fmla="*/ 30 h 60"/>
                  <a:gd name="T16" fmla="*/ 122 w 152"/>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60">
                    <a:moveTo>
                      <a:pt x="122" y="0"/>
                    </a:moveTo>
                    <a:cubicBezTo>
                      <a:pt x="0" y="0"/>
                      <a:pt x="0" y="0"/>
                      <a:pt x="0" y="0"/>
                    </a:cubicBezTo>
                    <a:cubicBezTo>
                      <a:pt x="17" y="0"/>
                      <a:pt x="30" y="14"/>
                      <a:pt x="30" y="30"/>
                    </a:cubicBezTo>
                    <a:cubicBezTo>
                      <a:pt x="30" y="47"/>
                      <a:pt x="17" y="60"/>
                      <a:pt x="0" y="60"/>
                    </a:cubicBezTo>
                    <a:cubicBezTo>
                      <a:pt x="0" y="60"/>
                      <a:pt x="0" y="60"/>
                      <a:pt x="0" y="60"/>
                    </a:cubicBezTo>
                    <a:cubicBezTo>
                      <a:pt x="0" y="60"/>
                      <a:pt x="0" y="60"/>
                      <a:pt x="0" y="60"/>
                    </a:cubicBezTo>
                    <a:cubicBezTo>
                      <a:pt x="122" y="60"/>
                      <a:pt x="122" y="60"/>
                      <a:pt x="122" y="60"/>
                    </a:cubicBezTo>
                    <a:cubicBezTo>
                      <a:pt x="139" y="60"/>
                      <a:pt x="152" y="47"/>
                      <a:pt x="152" y="30"/>
                    </a:cubicBezTo>
                    <a:cubicBezTo>
                      <a:pt x="152" y="14"/>
                      <a:pt x="139" y="0"/>
                      <a:pt x="122"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71" name="ExtraShape9"/>
              <p:cNvSpPr/>
              <p:nvPr/>
            </p:nvSpPr>
            <p:spPr bwMode="auto">
              <a:xfrm>
                <a:off x="6852633" y="2492041"/>
                <a:ext cx="153909" cy="63555"/>
              </a:xfrm>
              <a:custGeom>
                <a:avLst/>
                <a:gdLst>
                  <a:gd name="T0" fmla="*/ 144 w 144"/>
                  <a:gd name="T1" fmla="*/ 0 h 60"/>
                  <a:gd name="T2" fmla="*/ 30 w 144"/>
                  <a:gd name="T3" fmla="*/ 0 h 60"/>
                  <a:gd name="T4" fmla="*/ 0 w 144"/>
                  <a:gd name="T5" fmla="*/ 30 h 60"/>
                  <a:gd name="T6" fmla="*/ 30 w 144"/>
                  <a:gd name="T7" fmla="*/ 60 h 60"/>
                  <a:gd name="T8" fmla="*/ 144 w 144"/>
                  <a:gd name="T9" fmla="*/ 60 h 60"/>
                  <a:gd name="T10" fmla="*/ 114 w 144"/>
                  <a:gd name="T11" fmla="*/ 30 h 60"/>
                  <a:gd name="T12" fmla="*/ 144 w 144"/>
                  <a:gd name="T13" fmla="*/ 0 h 60"/>
                  <a:gd name="T14" fmla="*/ 144 w 144"/>
                  <a:gd name="T15" fmla="*/ 0 h 60"/>
                  <a:gd name="T16" fmla="*/ 144 w 144"/>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60">
                    <a:moveTo>
                      <a:pt x="144" y="0"/>
                    </a:moveTo>
                    <a:cubicBezTo>
                      <a:pt x="30" y="0"/>
                      <a:pt x="30" y="0"/>
                      <a:pt x="30" y="0"/>
                    </a:cubicBezTo>
                    <a:cubicBezTo>
                      <a:pt x="13" y="0"/>
                      <a:pt x="0" y="14"/>
                      <a:pt x="0" y="30"/>
                    </a:cubicBezTo>
                    <a:cubicBezTo>
                      <a:pt x="0" y="47"/>
                      <a:pt x="13" y="60"/>
                      <a:pt x="30" y="60"/>
                    </a:cubicBezTo>
                    <a:cubicBezTo>
                      <a:pt x="144" y="60"/>
                      <a:pt x="144" y="60"/>
                      <a:pt x="144" y="60"/>
                    </a:cubicBezTo>
                    <a:cubicBezTo>
                      <a:pt x="128" y="60"/>
                      <a:pt x="114" y="47"/>
                      <a:pt x="114" y="30"/>
                    </a:cubicBezTo>
                    <a:cubicBezTo>
                      <a:pt x="114" y="14"/>
                      <a:pt x="128" y="0"/>
                      <a:pt x="144" y="0"/>
                    </a:cubicBezTo>
                    <a:cubicBezTo>
                      <a:pt x="144" y="0"/>
                      <a:pt x="144" y="0"/>
                      <a:pt x="144" y="0"/>
                    </a:cubicBezTo>
                    <a:cubicBezTo>
                      <a:pt x="144" y="0"/>
                      <a:pt x="144" y="0"/>
                      <a:pt x="144"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72" name="ExtraShape10"/>
              <p:cNvSpPr/>
              <p:nvPr/>
            </p:nvSpPr>
            <p:spPr bwMode="auto">
              <a:xfrm>
                <a:off x="6974382" y="2492041"/>
                <a:ext cx="63555" cy="63555"/>
              </a:xfrm>
              <a:custGeom>
                <a:avLst/>
                <a:gdLst>
                  <a:gd name="T0" fmla="*/ 30 w 60"/>
                  <a:gd name="T1" fmla="*/ 0 h 60"/>
                  <a:gd name="T2" fmla="*/ 30 w 60"/>
                  <a:gd name="T3" fmla="*/ 0 h 60"/>
                  <a:gd name="T4" fmla="*/ 0 w 60"/>
                  <a:gd name="T5" fmla="*/ 30 h 60"/>
                  <a:gd name="T6" fmla="*/ 30 w 60"/>
                  <a:gd name="T7" fmla="*/ 60 h 60"/>
                  <a:gd name="T8" fmla="*/ 30 w 60"/>
                  <a:gd name="T9" fmla="*/ 60 h 60"/>
                  <a:gd name="T10" fmla="*/ 60 w 60"/>
                  <a:gd name="T11" fmla="*/ 30 h 60"/>
                  <a:gd name="T12" fmla="*/ 30 w 60"/>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60" h="60">
                    <a:moveTo>
                      <a:pt x="30" y="0"/>
                    </a:moveTo>
                    <a:cubicBezTo>
                      <a:pt x="30" y="0"/>
                      <a:pt x="30" y="0"/>
                      <a:pt x="30" y="0"/>
                    </a:cubicBezTo>
                    <a:cubicBezTo>
                      <a:pt x="14" y="0"/>
                      <a:pt x="0" y="14"/>
                      <a:pt x="0" y="30"/>
                    </a:cubicBezTo>
                    <a:cubicBezTo>
                      <a:pt x="0" y="47"/>
                      <a:pt x="14" y="60"/>
                      <a:pt x="30" y="60"/>
                    </a:cubicBezTo>
                    <a:cubicBezTo>
                      <a:pt x="30" y="60"/>
                      <a:pt x="30" y="60"/>
                      <a:pt x="30" y="60"/>
                    </a:cubicBezTo>
                    <a:cubicBezTo>
                      <a:pt x="47" y="60"/>
                      <a:pt x="60" y="47"/>
                      <a:pt x="60" y="30"/>
                    </a:cubicBezTo>
                    <a:cubicBezTo>
                      <a:pt x="60" y="14"/>
                      <a:pt x="47" y="0"/>
                      <a:pt x="30"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73" name="ExtraShape11"/>
              <p:cNvSpPr/>
              <p:nvPr/>
            </p:nvSpPr>
            <p:spPr bwMode="auto">
              <a:xfrm>
                <a:off x="6766873" y="2578567"/>
                <a:ext cx="315476" cy="63555"/>
              </a:xfrm>
              <a:custGeom>
                <a:avLst/>
                <a:gdLst>
                  <a:gd name="T0" fmla="*/ 266 w 296"/>
                  <a:gd name="T1" fmla="*/ 0 h 60"/>
                  <a:gd name="T2" fmla="*/ 30 w 296"/>
                  <a:gd name="T3" fmla="*/ 0 h 60"/>
                  <a:gd name="T4" fmla="*/ 0 w 296"/>
                  <a:gd name="T5" fmla="*/ 30 h 60"/>
                  <a:gd name="T6" fmla="*/ 30 w 296"/>
                  <a:gd name="T7" fmla="*/ 60 h 60"/>
                  <a:gd name="T8" fmla="*/ 266 w 296"/>
                  <a:gd name="T9" fmla="*/ 60 h 60"/>
                  <a:gd name="T10" fmla="*/ 296 w 296"/>
                  <a:gd name="T11" fmla="*/ 30 h 60"/>
                  <a:gd name="T12" fmla="*/ 266 w 296"/>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96" h="60">
                    <a:moveTo>
                      <a:pt x="266" y="0"/>
                    </a:moveTo>
                    <a:cubicBezTo>
                      <a:pt x="30" y="0"/>
                      <a:pt x="30" y="0"/>
                      <a:pt x="30" y="0"/>
                    </a:cubicBezTo>
                    <a:cubicBezTo>
                      <a:pt x="13" y="0"/>
                      <a:pt x="0" y="14"/>
                      <a:pt x="0" y="30"/>
                    </a:cubicBezTo>
                    <a:cubicBezTo>
                      <a:pt x="0" y="47"/>
                      <a:pt x="13" y="60"/>
                      <a:pt x="30" y="60"/>
                    </a:cubicBezTo>
                    <a:cubicBezTo>
                      <a:pt x="266" y="60"/>
                      <a:pt x="266" y="60"/>
                      <a:pt x="266" y="60"/>
                    </a:cubicBezTo>
                    <a:cubicBezTo>
                      <a:pt x="283" y="60"/>
                      <a:pt x="296" y="47"/>
                      <a:pt x="296" y="30"/>
                    </a:cubicBezTo>
                    <a:cubicBezTo>
                      <a:pt x="296" y="14"/>
                      <a:pt x="283" y="0"/>
                      <a:pt x="266" y="0"/>
                    </a:cubicBezTo>
                  </a:path>
                </a:pathLst>
              </a:custGeom>
              <a:solidFill>
                <a:schemeClr val="accent2"/>
              </a:solidFill>
              <a:ln>
                <a:noFill/>
              </a:ln>
            </p:spPr>
            <p:txBody>
              <a:bodyPr anchor="ctr"/>
              <a:lstStyle/>
              <a:p>
                <a:pPr algn="ctr"/>
                <a:endParaRPr sz="1200">
                  <a:latin typeface="Century Gothic" panose="020B0502020202020204" pitchFamily="34" charset="0"/>
                </a:endParaRPr>
              </a:p>
            </p:txBody>
          </p:sp>
          <p:sp>
            <p:nvSpPr>
              <p:cNvPr id="74" name="ValueShape2"/>
              <p:cNvSpPr/>
              <p:nvPr/>
            </p:nvSpPr>
            <p:spPr>
              <a:xfrm rot="6576035">
                <a:off x="5206952" y="2669919"/>
                <a:ext cx="1372072" cy="1372072"/>
              </a:xfrm>
              <a:prstGeom prst="arc">
                <a:avLst>
                  <a:gd name="adj1" fmla="val 14364000"/>
                  <a:gd name="adj2" fmla="val 9000000"/>
                </a:avLst>
              </a:prstGeom>
              <a:noFill/>
              <a:ln w="1270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sz="1200">
                  <a:latin typeface="Century Gothic" panose="020B0502020202020204" pitchFamily="34" charset="0"/>
                </a:endParaRPr>
              </a:p>
            </p:txBody>
          </p:sp>
          <p:sp>
            <p:nvSpPr>
              <p:cNvPr id="75" name="ValueText1"/>
              <p:cNvSpPr/>
              <p:nvPr/>
            </p:nvSpPr>
            <p:spPr>
              <a:xfrm>
                <a:off x="6615317" y="3328142"/>
                <a:ext cx="411318" cy="411318"/>
              </a:xfrm>
              <a:prstGeom prst="ellipse">
                <a:avLst/>
              </a:prstGeom>
              <a:solidFill>
                <a:schemeClr val="accent1"/>
              </a:solidFill>
              <a:ln w="349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marL="0" marR="0" lvl="0" indent="0" algn="ctr" defTabSz="914400" rtl="0" eaLnBrk="1" fontAlgn="auto" latinLnBrk="0" hangingPunct="1">
                  <a:spcBef>
                    <a:spcPts val="0"/>
                  </a:spcBef>
                  <a:spcAft>
                    <a:spcPts val="0"/>
                  </a:spcAft>
                  <a:buClrTx/>
                  <a:buSzTx/>
                  <a:buFontTx/>
                  <a:buNone/>
                  <a:defRPr/>
                </a:pPr>
                <a:r>
                  <a:rPr kumimoji="0" lang="en-US" altLang="zh-CN" sz="1000" b="0" i="0" u="none" strike="noStrike" kern="1200" cap="none" spc="0" normalizeH="0" baseline="0" noProof="0" dirty="0" smtClean="0">
                    <a:ln>
                      <a:noFill/>
                    </a:ln>
                    <a:solidFill>
                      <a:schemeClr val="bg1"/>
                    </a:solidFill>
                    <a:effectLst/>
                    <a:uLnTx/>
                    <a:uFillTx/>
                    <a:latin typeface="Century Gothic" panose="020B0502020202020204" pitchFamily="34" charset="0"/>
                  </a:rPr>
                  <a:t>53</a:t>
                </a:r>
                <a:endParaRPr kumimoji="0" lang="en-US" altLang="zh-CN" sz="1000" b="0" i="0" u="none" strike="noStrike" kern="1200" cap="none" spc="0" normalizeH="0" baseline="0" noProof="0" dirty="0">
                  <a:ln>
                    <a:noFill/>
                  </a:ln>
                  <a:solidFill>
                    <a:schemeClr val="bg1"/>
                  </a:solidFill>
                  <a:effectLst/>
                  <a:uLnTx/>
                  <a:uFillTx/>
                  <a:latin typeface="Century Gothic" panose="020B0502020202020204" pitchFamily="34" charset="0"/>
                </a:endParaRPr>
              </a:p>
            </p:txBody>
          </p:sp>
          <p:sp>
            <p:nvSpPr>
              <p:cNvPr id="76" name="ValueText2"/>
              <p:cNvSpPr/>
              <p:nvPr/>
            </p:nvSpPr>
            <p:spPr>
              <a:xfrm>
                <a:off x="5741318" y="2514635"/>
                <a:ext cx="347124" cy="347124"/>
              </a:xfrm>
              <a:prstGeom prst="ellipse">
                <a:avLst/>
              </a:prstGeom>
              <a:solidFill>
                <a:schemeClr val="accent1">
                  <a:lumMod val="60000"/>
                  <a:lumOff val="40000"/>
                </a:schemeClr>
              </a:solidFill>
              <a:ln w="349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marL="0" marR="0" lvl="0" indent="0" algn="ctr" defTabSz="914400" rtl="0" eaLnBrk="1" fontAlgn="auto" latinLnBrk="0" hangingPunct="1">
                  <a:spcBef>
                    <a:spcPts val="0"/>
                  </a:spcBef>
                  <a:spcAft>
                    <a:spcPts val="0"/>
                  </a:spcAft>
                  <a:buClrTx/>
                  <a:buSzTx/>
                  <a:buFontTx/>
                  <a:buNone/>
                  <a:defRPr/>
                </a:pPr>
                <a:r>
                  <a:rPr kumimoji="0" lang="en-US" altLang="zh-CN" sz="1000" b="0" i="0" u="none" strike="noStrike" kern="1200" cap="none" spc="0" normalizeH="0" baseline="0" noProof="0" dirty="0" smtClean="0">
                    <a:ln>
                      <a:noFill/>
                    </a:ln>
                    <a:solidFill>
                      <a:schemeClr val="bg1"/>
                    </a:solidFill>
                    <a:effectLst/>
                    <a:uLnTx/>
                    <a:uFillTx/>
                    <a:latin typeface="Century Gothic" panose="020B0502020202020204" pitchFamily="34" charset="0"/>
                  </a:rPr>
                  <a:t>82</a:t>
                </a:r>
                <a:endParaRPr kumimoji="0" lang="en-US" altLang="zh-CN" sz="1000" b="0" i="0" u="none" strike="noStrike" kern="1200" cap="none" spc="0" normalizeH="0" baseline="0" noProof="0" dirty="0">
                  <a:ln>
                    <a:noFill/>
                  </a:ln>
                  <a:solidFill>
                    <a:schemeClr val="bg1"/>
                  </a:solidFill>
                  <a:effectLst/>
                  <a:uLnTx/>
                  <a:uFillTx/>
                  <a:latin typeface="Century Gothic" panose="020B0502020202020204" pitchFamily="34" charset="0"/>
                </a:endParaRPr>
              </a:p>
            </p:txBody>
          </p:sp>
        </p:grpSp>
      </p:grpSp>
      <p:grpSp>
        <p:nvGrpSpPr>
          <p:cNvPr id="90" name="组合 89"/>
          <p:cNvGrpSpPr/>
          <p:nvPr/>
        </p:nvGrpSpPr>
        <p:grpSpPr>
          <a:xfrm>
            <a:off x="8094222" y="2009639"/>
            <a:ext cx="2317270" cy="2315576"/>
            <a:chOff x="8094222" y="2009639"/>
            <a:chExt cx="2317270" cy="2315576"/>
          </a:xfrm>
        </p:grpSpPr>
        <p:sp>
          <p:nvSpPr>
            <p:cNvPr id="77" name="ValueShape1"/>
            <p:cNvSpPr/>
            <p:nvPr/>
          </p:nvSpPr>
          <p:spPr>
            <a:xfrm rot="6576035">
              <a:off x="8094222" y="2406234"/>
              <a:ext cx="1918981" cy="1918982"/>
            </a:xfrm>
            <a:prstGeom prst="arc">
              <a:avLst>
                <a:gd name="adj1" fmla="val 2157599"/>
                <a:gd name="adj2" fmla="val 16200000"/>
              </a:avLst>
            </a:prstGeom>
            <a:ln w="165100" cap="rnd">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sz="1200">
                <a:latin typeface="Century Gothic" panose="020B0502020202020204" pitchFamily="34" charset="0"/>
              </a:endParaRPr>
            </a:p>
          </p:txBody>
        </p:sp>
        <p:grpSp>
          <p:nvGrpSpPr>
            <p:cNvPr id="89" name="组合 88"/>
            <p:cNvGrpSpPr/>
            <p:nvPr/>
          </p:nvGrpSpPr>
          <p:grpSpPr>
            <a:xfrm>
              <a:off x="8363809" y="2009639"/>
              <a:ext cx="2047683" cy="2032352"/>
              <a:chOff x="8363809" y="2009639"/>
              <a:chExt cx="2047683" cy="2032352"/>
            </a:xfrm>
          </p:grpSpPr>
          <p:sp>
            <p:nvSpPr>
              <p:cNvPr id="78" name="ValueBack1"/>
              <p:cNvSpPr/>
              <p:nvPr/>
            </p:nvSpPr>
            <p:spPr bwMode="auto">
              <a:xfrm>
                <a:off x="8677905" y="2990524"/>
                <a:ext cx="517625" cy="375202"/>
              </a:xfrm>
              <a:custGeom>
                <a:avLst/>
                <a:gdLst>
                  <a:gd name="T0" fmla="*/ 353 w 486"/>
                  <a:gd name="T1" fmla="*/ 0 h 353"/>
                  <a:gd name="T2" fmla="*/ 0 w 486"/>
                  <a:gd name="T3" fmla="*/ 353 h 353"/>
                  <a:gd name="T4" fmla="*/ 30 w 486"/>
                  <a:gd name="T5" fmla="*/ 323 h 353"/>
                  <a:gd name="T6" fmla="*/ 60 w 486"/>
                  <a:gd name="T7" fmla="*/ 353 h 353"/>
                  <a:gd name="T8" fmla="*/ 60 w 486"/>
                  <a:gd name="T9" fmla="*/ 353 h 353"/>
                  <a:gd name="T10" fmla="*/ 353 w 486"/>
                  <a:gd name="T11" fmla="*/ 60 h 353"/>
                  <a:gd name="T12" fmla="*/ 443 w 486"/>
                  <a:gd name="T13" fmla="*/ 74 h 353"/>
                  <a:gd name="T14" fmla="*/ 453 w 486"/>
                  <a:gd name="T15" fmla="*/ 76 h 353"/>
                  <a:gd name="T16" fmla="*/ 481 w 486"/>
                  <a:gd name="T17" fmla="*/ 55 h 353"/>
                  <a:gd name="T18" fmla="*/ 462 w 486"/>
                  <a:gd name="T19" fmla="*/ 17 h 353"/>
                  <a:gd name="T20" fmla="*/ 353 w 486"/>
                  <a:gd name="T2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53">
                    <a:moveTo>
                      <a:pt x="353" y="0"/>
                    </a:moveTo>
                    <a:cubicBezTo>
                      <a:pt x="158" y="0"/>
                      <a:pt x="0" y="158"/>
                      <a:pt x="0" y="353"/>
                    </a:cubicBezTo>
                    <a:cubicBezTo>
                      <a:pt x="0" y="337"/>
                      <a:pt x="13" y="323"/>
                      <a:pt x="30" y="323"/>
                    </a:cubicBezTo>
                    <a:cubicBezTo>
                      <a:pt x="46" y="323"/>
                      <a:pt x="60" y="337"/>
                      <a:pt x="60" y="353"/>
                    </a:cubicBezTo>
                    <a:cubicBezTo>
                      <a:pt x="60" y="353"/>
                      <a:pt x="60" y="353"/>
                      <a:pt x="60" y="353"/>
                    </a:cubicBezTo>
                    <a:cubicBezTo>
                      <a:pt x="60" y="192"/>
                      <a:pt x="191" y="60"/>
                      <a:pt x="353" y="60"/>
                    </a:cubicBezTo>
                    <a:cubicBezTo>
                      <a:pt x="384" y="60"/>
                      <a:pt x="414" y="65"/>
                      <a:pt x="443" y="74"/>
                    </a:cubicBezTo>
                    <a:cubicBezTo>
                      <a:pt x="446" y="75"/>
                      <a:pt x="450" y="76"/>
                      <a:pt x="453" y="76"/>
                    </a:cubicBezTo>
                    <a:cubicBezTo>
                      <a:pt x="465" y="76"/>
                      <a:pt x="477" y="68"/>
                      <a:pt x="481" y="55"/>
                    </a:cubicBezTo>
                    <a:cubicBezTo>
                      <a:pt x="486" y="39"/>
                      <a:pt x="478" y="22"/>
                      <a:pt x="462" y="17"/>
                    </a:cubicBezTo>
                    <a:cubicBezTo>
                      <a:pt x="427" y="6"/>
                      <a:pt x="390" y="0"/>
                      <a:pt x="353"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79" name="ValueBack22"/>
              <p:cNvSpPr/>
              <p:nvPr/>
            </p:nvSpPr>
            <p:spPr bwMode="auto">
              <a:xfrm>
                <a:off x="8677905" y="3365725"/>
                <a:ext cx="375968" cy="375968"/>
              </a:xfrm>
              <a:custGeom>
                <a:avLst/>
                <a:gdLst>
                  <a:gd name="T0" fmla="*/ 60 w 353"/>
                  <a:gd name="T1" fmla="*/ 0 h 353"/>
                  <a:gd name="T2" fmla="*/ 60 w 353"/>
                  <a:gd name="T3" fmla="*/ 0 h 353"/>
                  <a:gd name="T4" fmla="*/ 30 w 353"/>
                  <a:gd name="T5" fmla="*/ 30 h 353"/>
                  <a:gd name="T6" fmla="*/ 0 w 353"/>
                  <a:gd name="T7" fmla="*/ 0 h 353"/>
                  <a:gd name="T8" fmla="*/ 353 w 353"/>
                  <a:gd name="T9" fmla="*/ 353 h 353"/>
                  <a:gd name="T10" fmla="*/ 353 w 353"/>
                  <a:gd name="T11" fmla="*/ 353 h 353"/>
                  <a:gd name="T12" fmla="*/ 353 w 353"/>
                  <a:gd name="T13" fmla="*/ 353 h 353"/>
                  <a:gd name="T14" fmla="*/ 323 w 353"/>
                  <a:gd name="T15" fmla="*/ 323 h 353"/>
                  <a:gd name="T16" fmla="*/ 353 w 353"/>
                  <a:gd name="T17" fmla="*/ 293 h 353"/>
                  <a:gd name="T18" fmla="*/ 60 w 353"/>
                  <a:gd name="T19"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353">
                    <a:moveTo>
                      <a:pt x="60" y="0"/>
                    </a:moveTo>
                    <a:cubicBezTo>
                      <a:pt x="60" y="0"/>
                      <a:pt x="60" y="0"/>
                      <a:pt x="60" y="0"/>
                    </a:cubicBezTo>
                    <a:cubicBezTo>
                      <a:pt x="60" y="17"/>
                      <a:pt x="46" y="30"/>
                      <a:pt x="30" y="30"/>
                    </a:cubicBezTo>
                    <a:cubicBezTo>
                      <a:pt x="13" y="30"/>
                      <a:pt x="0" y="17"/>
                      <a:pt x="0" y="0"/>
                    </a:cubicBezTo>
                    <a:cubicBezTo>
                      <a:pt x="0" y="195"/>
                      <a:pt x="158" y="353"/>
                      <a:pt x="353" y="353"/>
                    </a:cubicBezTo>
                    <a:cubicBezTo>
                      <a:pt x="353" y="353"/>
                      <a:pt x="353" y="353"/>
                      <a:pt x="353" y="353"/>
                    </a:cubicBezTo>
                    <a:cubicBezTo>
                      <a:pt x="353" y="353"/>
                      <a:pt x="353" y="353"/>
                      <a:pt x="353" y="353"/>
                    </a:cubicBezTo>
                    <a:cubicBezTo>
                      <a:pt x="336" y="353"/>
                      <a:pt x="323" y="340"/>
                      <a:pt x="323" y="323"/>
                    </a:cubicBezTo>
                    <a:cubicBezTo>
                      <a:pt x="323" y="307"/>
                      <a:pt x="336" y="293"/>
                      <a:pt x="353" y="293"/>
                    </a:cubicBezTo>
                    <a:cubicBezTo>
                      <a:pt x="191" y="293"/>
                      <a:pt x="60" y="162"/>
                      <a:pt x="60" y="0"/>
                    </a:cubicBezTo>
                  </a:path>
                </a:pathLst>
              </a:custGeom>
              <a:solidFill>
                <a:schemeClr val="accent2">
                  <a:lumMod val="60000"/>
                  <a:lumOff val="40000"/>
                </a:schemeClr>
              </a:solidFill>
              <a:ln>
                <a:noFill/>
              </a:ln>
            </p:spPr>
            <p:txBody>
              <a:bodyPr anchor="ctr"/>
              <a:lstStyle/>
              <a:p>
                <a:pPr algn="ctr"/>
                <a:endParaRPr sz="1200">
                  <a:latin typeface="Century Gothic" panose="020B0502020202020204" pitchFamily="34" charset="0"/>
                </a:endParaRPr>
              </a:p>
            </p:txBody>
          </p:sp>
          <p:sp>
            <p:nvSpPr>
              <p:cNvPr id="80" name="ValueBack2"/>
              <p:cNvSpPr/>
              <p:nvPr/>
            </p:nvSpPr>
            <p:spPr bwMode="auto">
              <a:xfrm>
                <a:off x="8677905" y="3333565"/>
                <a:ext cx="63555" cy="64320"/>
              </a:xfrm>
              <a:custGeom>
                <a:avLst/>
                <a:gdLst>
                  <a:gd name="T0" fmla="*/ 30 w 60"/>
                  <a:gd name="T1" fmla="*/ 0 h 60"/>
                  <a:gd name="T2" fmla="*/ 0 w 60"/>
                  <a:gd name="T3" fmla="*/ 30 h 60"/>
                  <a:gd name="T4" fmla="*/ 0 w 60"/>
                  <a:gd name="T5" fmla="*/ 30 h 60"/>
                  <a:gd name="T6" fmla="*/ 0 w 60"/>
                  <a:gd name="T7" fmla="*/ 30 h 60"/>
                  <a:gd name="T8" fmla="*/ 30 w 60"/>
                  <a:gd name="T9" fmla="*/ 60 h 60"/>
                  <a:gd name="T10" fmla="*/ 60 w 60"/>
                  <a:gd name="T11" fmla="*/ 30 h 60"/>
                  <a:gd name="T12" fmla="*/ 60 w 60"/>
                  <a:gd name="T13" fmla="*/ 30 h 60"/>
                  <a:gd name="T14" fmla="*/ 60 w 60"/>
                  <a:gd name="T15" fmla="*/ 30 h 60"/>
                  <a:gd name="T16" fmla="*/ 30 w 60"/>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0">
                    <a:moveTo>
                      <a:pt x="30" y="0"/>
                    </a:moveTo>
                    <a:cubicBezTo>
                      <a:pt x="13" y="0"/>
                      <a:pt x="0" y="14"/>
                      <a:pt x="0" y="30"/>
                    </a:cubicBezTo>
                    <a:cubicBezTo>
                      <a:pt x="0" y="30"/>
                      <a:pt x="0" y="30"/>
                      <a:pt x="0" y="30"/>
                    </a:cubicBezTo>
                    <a:cubicBezTo>
                      <a:pt x="0" y="30"/>
                      <a:pt x="0" y="30"/>
                      <a:pt x="0" y="30"/>
                    </a:cubicBezTo>
                    <a:cubicBezTo>
                      <a:pt x="0" y="47"/>
                      <a:pt x="13" y="60"/>
                      <a:pt x="30" y="60"/>
                    </a:cubicBezTo>
                    <a:cubicBezTo>
                      <a:pt x="46" y="60"/>
                      <a:pt x="60" y="47"/>
                      <a:pt x="60" y="30"/>
                    </a:cubicBezTo>
                    <a:cubicBezTo>
                      <a:pt x="60" y="30"/>
                      <a:pt x="60" y="30"/>
                      <a:pt x="60" y="30"/>
                    </a:cubicBezTo>
                    <a:cubicBezTo>
                      <a:pt x="60" y="30"/>
                      <a:pt x="60" y="30"/>
                      <a:pt x="60" y="30"/>
                    </a:cubicBezTo>
                    <a:cubicBezTo>
                      <a:pt x="60" y="14"/>
                      <a:pt x="46" y="0"/>
                      <a:pt x="30" y="0"/>
                    </a:cubicBezTo>
                  </a:path>
                </a:pathLst>
              </a:custGeom>
              <a:solidFill>
                <a:schemeClr val="accent1">
                  <a:lumMod val="60000"/>
                  <a:lumOff val="40000"/>
                </a:schemeClr>
              </a:solidFill>
              <a:ln w="9525">
                <a:solidFill>
                  <a:schemeClr val="bg1"/>
                </a:solidFill>
                <a:round/>
              </a:ln>
            </p:spPr>
            <p:txBody>
              <a:bodyPr anchor="ctr"/>
              <a:lstStyle/>
              <a:p>
                <a:pPr algn="ctr"/>
                <a:endParaRPr sz="1200">
                  <a:latin typeface="Century Gothic" panose="020B0502020202020204" pitchFamily="34" charset="0"/>
                </a:endParaRPr>
              </a:p>
            </p:txBody>
          </p:sp>
          <p:sp>
            <p:nvSpPr>
              <p:cNvPr id="81" name="ValueBack2"/>
              <p:cNvSpPr/>
              <p:nvPr/>
            </p:nvSpPr>
            <p:spPr bwMode="auto">
              <a:xfrm>
                <a:off x="9053874" y="3224068"/>
                <a:ext cx="375968" cy="517626"/>
              </a:xfrm>
              <a:custGeom>
                <a:avLst/>
                <a:gdLst>
                  <a:gd name="T0" fmla="*/ 307 w 353"/>
                  <a:gd name="T1" fmla="*/ 0 h 486"/>
                  <a:gd name="T2" fmla="*/ 297 w 353"/>
                  <a:gd name="T3" fmla="*/ 2 h 486"/>
                  <a:gd name="T4" fmla="*/ 278 w 353"/>
                  <a:gd name="T5" fmla="*/ 40 h 486"/>
                  <a:gd name="T6" fmla="*/ 293 w 353"/>
                  <a:gd name="T7" fmla="*/ 133 h 486"/>
                  <a:gd name="T8" fmla="*/ 0 w 353"/>
                  <a:gd name="T9" fmla="*/ 426 h 486"/>
                  <a:gd name="T10" fmla="*/ 0 w 353"/>
                  <a:gd name="T11" fmla="*/ 426 h 486"/>
                  <a:gd name="T12" fmla="*/ 0 w 353"/>
                  <a:gd name="T13" fmla="*/ 426 h 486"/>
                  <a:gd name="T14" fmla="*/ 30 w 353"/>
                  <a:gd name="T15" fmla="*/ 456 h 486"/>
                  <a:gd name="T16" fmla="*/ 0 w 353"/>
                  <a:gd name="T17" fmla="*/ 486 h 486"/>
                  <a:gd name="T18" fmla="*/ 353 w 353"/>
                  <a:gd name="T19" fmla="*/ 133 h 486"/>
                  <a:gd name="T20" fmla="*/ 335 w 353"/>
                  <a:gd name="T21" fmla="*/ 21 h 486"/>
                  <a:gd name="T22" fmla="*/ 307 w 353"/>
                  <a:gd name="T23" fmla="*/ 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3" h="486">
                    <a:moveTo>
                      <a:pt x="307" y="0"/>
                    </a:moveTo>
                    <a:cubicBezTo>
                      <a:pt x="303" y="0"/>
                      <a:pt x="300" y="1"/>
                      <a:pt x="297" y="2"/>
                    </a:cubicBezTo>
                    <a:cubicBezTo>
                      <a:pt x="281" y="7"/>
                      <a:pt x="273" y="24"/>
                      <a:pt x="278" y="40"/>
                    </a:cubicBezTo>
                    <a:cubicBezTo>
                      <a:pt x="288" y="70"/>
                      <a:pt x="293" y="101"/>
                      <a:pt x="293" y="133"/>
                    </a:cubicBezTo>
                    <a:cubicBezTo>
                      <a:pt x="293" y="295"/>
                      <a:pt x="162" y="426"/>
                      <a:pt x="0" y="426"/>
                    </a:cubicBezTo>
                    <a:cubicBezTo>
                      <a:pt x="0" y="426"/>
                      <a:pt x="0" y="426"/>
                      <a:pt x="0" y="426"/>
                    </a:cubicBezTo>
                    <a:cubicBezTo>
                      <a:pt x="0" y="426"/>
                      <a:pt x="0" y="426"/>
                      <a:pt x="0" y="426"/>
                    </a:cubicBezTo>
                    <a:cubicBezTo>
                      <a:pt x="17" y="426"/>
                      <a:pt x="30" y="440"/>
                      <a:pt x="30" y="456"/>
                    </a:cubicBezTo>
                    <a:cubicBezTo>
                      <a:pt x="30" y="473"/>
                      <a:pt x="17" y="486"/>
                      <a:pt x="0" y="486"/>
                    </a:cubicBezTo>
                    <a:cubicBezTo>
                      <a:pt x="195" y="486"/>
                      <a:pt x="353" y="328"/>
                      <a:pt x="353" y="133"/>
                    </a:cubicBezTo>
                    <a:cubicBezTo>
                      <a:pt x="353" y="95"/>
                      <a:pt x="347" y="57"/>
                      <a:pt x="335" y="21"/>
                    </a:cubicBezTo>
                    <a:cubicBezTo>
                      <a:pt x="331" y="8"/>
                      <a:pt x="319" y="0"/>
                      <a:pt x="307" y="0"/>
                    </a:cubicBezTo>
                  </a:path>
                </a:pathLst>
              </a:custGeom>
              <a:solidFill>
                <a:schemeClr val="accent2"/>
              </a:solidFill>
              <a:ln w="9525">
                <a:noFill/>
                <a:round/>
              </a:ln>
            </p:spPr>
            <p:txBody>
              <a:bodyPr anchor="ctr"/>
              <a:lstStyle/>
              <a:p>
                <a:pPr algn="ctr"/>
                <a:endParaRPr sz="1200">
                  <a:latin typeface="Century Gothic" panose="020B0502020202020204" pitchFamily="34" charset="0"/>
                </a:endParaRPr>
              </a:p>
            </p:txBody>
          </p:sp>
          <p:sp>
            <p:nvSpPr>
              <p:cNvPr id="82" name="ValueBack1"/>
              <p:cNvSpPr/>
              <p:nvPr/>
            </p:nvSpPr>
            <p:spPr bwMode="auto">
              <a:xfrm>
                <a:off x="9021713" y="3677373"/>
                <a:ext cx="64320" cy="64320"/>
              </a:xfrm>
              <a:custGeom>
                <a:avLst/>
                <a:gdLst>
                  <a:gd name="T0" fmla="*/ 30 w 60"/>
                  <a:gd name="T1" fmla="*/ 0 h 60"/>
                  <a:gd name="T2" fmla="*/ 0 w 60"/>
                  <a:gd name="T3" fmla="*/ 30 h 60"/>
                  <a:gd name="T4" fmla="*/ 30 w 60"/>
                  <a:gd name="T5" fmla="*/ 60 h 60"/>
                  <a:gd name="T6" fmla="*/ 30 w 60"/>
                  <a:gd name="T7" fmla="*/ 60 h 60"/>
                  <a:gd name="T8" fmla="*/ 60 w 60"/>
                  <a:gd name="T9" fmla="*/ 30 h 60"/>
                  <a:gd name="T10" fmla="*/ 30 w 60"/>
                  <a:gd name="T11" fmla="*/ 0 h 60"/>
                  <a:gd name="T12" fmla="*/ 30 w 60"/>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60" h="60">
                    <a:moveTo>
                      <a:pt x="30" y="0"/>
                    </a:moveTo>
                    <a:cubicBezTo>
                      <a:pt x="13" y="0"/>
                      <a:pt x="0" y="14"/>
                      <a:pt x="0" y="30"/>
                    </a:cubicBezTo>
                    <a:cubicBezTo>
                      <a:pt x="0" y="47"/>
                      <a:pt x="13" y="60"/>
                      <a:pt x="30" y="60"/>
                    </a:cubicBezTo>
                    <a:cubicBezTo>
                      <a:pt x="30" y="60"/>
                      <a:pt x="30" y="60"/>
                      <a:pt x="30" y="60"/>
                    </a:cubicBezTo>
                    <a:cubicBezTo>
                      <a:pt x="47" y="60"/>
                      <a:pt x="60" y="47"/>
                      <a:pt x="60" y="30"/>
                    </a:cubicBezTo>
                    <a:cubicBezTo>
                      <a:pt x="60" y="14"/>
                      <a:pt x="47" y="0"/>
                      <a:pt x="30" y="0"/>
                    </a:cubicBezTo>
                    <a:cubicBezTo>
                      <a:pt x="30" y="0"/>
                      <a:pt x="30" y="0"/>
                      <a:pt x="30" y="0"/>
                    </a:cubicBezTo>
                  </a:path>
                </a:pathLst>
              </a:custGeom>
              <a:solidFill>
                <a:schemeClr val="accent1"/>
              </a:solidFill>
              <a:ln w="9525">
                <a:solidFill>
                  <a:schemeClr val="bg1"/>
                </a:solidFill>
                <a:round/>
              </a:ln>
            </p:spPr>
            <p:txBody>
              <a:bodyPr anchor="ctr"/>
              <a:lstStyle/>
              <a:p>
                <a:pPr algn="ctr"/>
                <a:endParaRPr sz="1200">
                  <a:latin typeface="Century Gothic" panose="020B0502020202020204" pitchFamily="34" charset="0"/>
                </a:endParaRPr>
              </a:p>
            </p:txBody>
          </p:sp>
          <p:sp>
            <p:nvSpPr>
              <p:cNvPr id="83" name="ExtraShape1"/>
              <p:cNvSpPr/>
              <p:nvPr/>
            </p:nvSpPr>
            <p:spPr bwMode="auto">
              <a:xfrm>
                <a:off x="9713157" y="2240120"/>
                <a:ext cx="473214" cy="467854"/>
              </a:xfrm>
              <a:custGeom>
                <a:avLst/>
                <a:gdLst>
                  <a:gd name="T0" fmla="*/ 389 w 444"/>
                  <a:gd name="T1" fmla="*/ 0 h 440"/>
                  <a:gd name="T2" fmla="*/ 354 w 444"/>
                  <a:gd name="T3" fmla="*/ 15 h 440"/>
                  <a:gd name="T4" fmla="*/ 0 w 444"/>
                  <a:gd name="T5" fmla="*/ 369 h 440"/>
                  <a:gd name="T6" fmla="*/ 35 w 444"/>
                  <a:gd name="T7" fmla="*/ 354 h 440"/>
                  <a:gd name="T8" fmla="*/ 70 w 444"/>
                  <a:gd name="T9" fmla="*/ 369 h 440"/>
                  <a:gd name="T10" fmla="*/ 70 w 444"/>
                  <a:gd name="T11" fmla="*/ 440 h 440"/>
                  <a:gd name="T12" fmla="*/ 70 w 444"/>
                  <a:gd name="T13" fmla="*/ 440 h 440"/>
                  <a:gd name="T14" fmla="*/ 70 w 444"/>
                  <a:gd name="T15" fmla="*/ 440 h 440"/>
                  <a:gd name="T16" fmla="*/ 424 w 444"/>
                  <a:gd name="T17" fmla="*/ 86 h 440"/>
                  <a:gd name="T18" fmla="*/ 424 w 444"/>
                  <a:gd name="T19" fmla="*/ 15 h 440"/>
                  <a:gd name="T20" fmla="*/ 389 w 444"/>
                  <a:gd name="T21"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40">
                    <a:moveTo>
                      <a:pt x="389" y="0"/>
                    </a:moveTo>
                    <a:cubicBezTo>
                      <a:pt x="376" y="0"/>
                      <a:pt x="363" y="5"/>
                      <a:pt x="354" y="15"/>
                    </a:cubicBezTo>
                    <a:cubicBezTo>
                      <a:pt x="0" y="369"/>
                      <a:pt x="0" y="369"/>
                      <a:pt x="0" y="369"/>
                    </a:cubicBezTo>
                    <a:cubicBezTo>
                      <a:pt x="9" y="359"/>
                      <a:pt x="22" y="354"/>
                      <a:pt x="35" y="354"/>
                    </a:cubicBezTo>
                    <a:cubicBezTo>
                      <a:pt x="48" y="354"/>
                      <a:pt x="61" y="359"/>
                      <a:pt x="70" y="369"/>
                    </a:cubicBezTo>
                    <a:cubicBezTo>
                      <a:pt x="90" y="388"/>
                      <a:pt x="90" y="420"/>
                      <a:pt x="70" y="440"/>
                    </a:cubicBezTo>
                    <a:cubicBezTo>
                      <a:pt x="70" y="440"/>
                      <a:pt x="70" y="440"/>
                      <a:pt x="70" y="440"/>
                    </a:cubicBezTo>
                    <a:cubicBezTo>
                      <a:pt x="70" y="440"/>
                      <a:pt x="70" y="440"/>
                      <a:pt x="70" y="440"/>
                    </a:cubicBezTo>
                    <a:cubicBezTo>
                      <a:pt x="424" y="86"/>
                      <a:pt x="424" y="86"/>
                      <a:pt x="424" y="86"/>
                    </a:cubicBezTo>
                    <a:cubicBezTo>
                      <a:pt x="444" y="66"/>
                      <a:pt x="444" y="34"/>
                      <a:pt x="424" y="15"/>
                    </a:cubicBezTo>
                    <a:cubicBezTo>
                      <a:pt x="415" y="5"/>
                      <a:pt x="402" y="0"/>
                      <a:pt x="389" y="0"/>
                    </a:cubicBezTo>
                  </a:path>
                </a:pathLst>
              </a:custGeom>
              <a:solidFill>
                <a:schemeClr val="accent1">
                  <a:lumMod val="75000"/>
                </a:schemeClr>
              </a:solidFill>
              <a:ln>
                <a:noFill/>
              </a:ln>
            </p:spPr>
            <p:txBody>
              <a:bodyPr anchor="ctr"/>
              <a:lstStyle/>
              <a:p>
                <a:pPr algn="ctr"/>
                <a:endParaRPr sz="1200">
                  <a:latin typeface="Century Gothic" panose="020B0502020202020204" pitchFamily="34" charset="0"/>
                </a:endParaRPr>
              </a:p>
            </p:txBody>
          </p:sp>
          <p:sp>
            <p:nvSpPr>
              <p:cNvPr id="84" name="ExtraShape2"/>
              <p:cNvSpPr/>
              <p:nvPr/>
            </p:nvSpPr>
            <p:spPr bwMode="auto">
              <a:xfrm>
                <a:off x="8994913" y="2632934"/>
                <a:ext cx="793284" cy="786393"/>
              </a:xfrm>
              <a:custGeom>
                <a:avLst/>
                <a:gdLst>
                  <a:gd name="T0" fmla="*/ 674 w 744"/>
                  <a:gd name="T1" fmla="*/ 0 h 739"/>
                  <a:gd name="T2" fmla="*/ 674 w 744"/>
                  <a:gd name="T3" fmla="*/ 0 h 739"/>
                  <a:gd name="T4" fmla="*/ 20 w 744"/>
                  <a:gd name="T5" fmla="*/ 654 h 739"/>
                  <a:gd name="T6" fmla="*/ 20 w 744"/>
                  <a:gd name="T7" fmla="*/ 725 h 739"/>
                  <a:gd name="T8" fmla="*/ 55 w 744"/>
                  <a:gd name="T9" fmla="*/ 739 h 739"/>
                  <a:gd name="T10" fmla="*/ 90 w 744"/>
                  <a:gd name="T11" fmla="*/ 725 h 739"/>
                  <a:gd name="T12" fmla="*/ 744 w 744"/>
                  <a:gd name="T13" fmla="*/ 71 h 739"/>
                  <a:gd name="T14" fmla="*/ 709 w 744"/>
                  <a:gd name="T15" fmla="*/ 85 h 739"/>
                  <a:gd name="T16" fmla="*/ 674 w 744"/>
                  <a:gd name="T17" fmla="*/ 71 h 739"/>
                  <a:gd name="T18" fmla="*/ 674 w 744"/>
                  <a:gd name="T19" fmla="*/ 0 h 739"/>
                  <a:gd name="T20" fmla="*/ 674 w 744"/>
                  <a:gd name="T21" fmla="*/ 0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739">
                    <a:moveTo>
                      <a:pt x="674" y="0"/>
                    </a:moveTo>
                    <a:cubicBezTo>
                      <a:pt x="674" y="0"/>
                      <a:pt x="674" y="0"/>
                      <a:pt x="674" y="0"/>
                    </a:cubicBezTo>
                    <a:cubicBezTo>
                      <a:pt x="20" y="654"/>
                      <a:pt x="20" y="654"/>
                      <a:pt x="20" y="654"/>
                    </a:cubicBezTo>
                    <a:cubicBezTo>
                      <a:pt x="0" y="673"/>
                      <a:pt x="0" y="705"/>
                      <a:pt x="20" y="725"/>
                    </a:cubicBezTo>
                    <a:cubicBezTo>
                      <a:pt x="29" y="734"/>
                      <a:pt x="42" y="739"/>
                      <a:pt x="55" y="739"/>
                    </a:cubicBezTo>
                    <a:cubicBezTo>
                      <a:pt x="68" y="739"/>
                      <a:pt x="81" y="734"/>
                      <a:pt x="90" y="725"/>
                    </a:cubicBezTo>
                    <a:cubicBezTo>
                      <a:pt x="744" y="71"/>
                      <a:pt x="744" y="71"/>
                      <a:pt x="744" y="71"/>
                    </a:cubicBezTo>
                    <a:cubicBezTo>
                      <a:pt x="735" y="80"/>
                      <a:pt x="722" y="85"/>
                      <a:pt x="709" y="85"/>
                    </a:cubicBezTo>
                    <a:cubicBezTo>
                      <a:pt x="696" y="85"/>
                      <a:pt x="683" y="80"/>
                      <a:pt x="674" y="71"/>
                    </a:cubicBezTo>
                    <a:cubicBezTo>
                      <a:pt x="654" y="51"/>
                      <a:pt x="654" y="19"/>
                      <a:pt x="674" y="0"/>
                    </a:cubicBezTo>
                    <a:cubicBezTo>
                      <a:pt x="674" y="0"/>
                      <a:pt x="674" y="0"/>
                      <a:pt x="674" y="0"/>
                    </a:cubicBezTo>
                  </a:path>
                </a:pathLst>
              </a:custGeom>
              <a:solidFill>
                <a:schemeClr val="accent1">
                  <a:lumMod val="40000"/>
                  <a:lumOff val="60000"/>
                </a:schemeClr>
              </a:solidFill>
              <a:ln>
                <a:noFill/>
              </a:ln>
            </p:spPr>
            <p:txBody>
              <a:bodyPr anchor="ctr"/>
              <a:lstStyle/>
              <a:p>
                <a:pPr algn="ctr"/>
                <a:endParaRPr sz="1200">
                  <a:latin typeface="Century Gothic" panose="020B0502020202020204" pitchFamily="34" charset="0"/>
                </a:endParaRPr>
              </a:p>
            </p:txBody>
          </p:sp>
          <p:sp>
            <p:nvSpPr>
              <p:cNvPr id="85" name="ExtraShape3"/>
              <p:cNvSpPr/>
              <p:nvPr/>
            </p:nvSpPr>
            <p:spPr bwMode="auto">
              <a:xfrm>
                <a:off x="9692483" y="2616853"/>
                <a:ext cx="117155" cy="106435"/>
              </a:xfrm>
              <a:custGeom>
                <a:avLst/>
                <a:gdLst>
                  <a:gd name="T0" fmla="*/ 55 w 110"/>
                  <a:gd name="T1" fmla="*/ 0 h 100"/>
                  <a:gd name="T2" fmla="*/ 20 w 110"/>
                  <a:gd name="T3" fmla="*/ 15 h 100"/>
                  <a:gd name="T4" fmla="*/ 20 w 110"/>
                  <a:gd name="T5" fmla="*/ 15 h 100"/>
                  <a:gd name="T6" fmla="*/ 20 w 110"/>
                  <a:gd name="T7" fmla="*/ 86 h 100"/>
                  <a:gd name="T8" fmla="*/ 55 w 110"/>
                  <a:gd name="T9" fmla="*/ 100 h 100"/>
                  <a:gd name="T10" fmla="*/ 90 w 110"/>
                  <a:gd name="T11" fmla="*/ 86 h 100"/>
                  <a:gd name="T12" fmla="*/ 90 w 110"/>
                  <a:gd name="T13" fmla="*/ 86 h 100"/>
                  <a:gd name="T14" fmla="*/ 90 w 110"/>
                  <a:gd name="T15" fmla="*/ 15 h 100"/>
                  <a:gd name="T16" fmla="*/ 55 w 110"/>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00">
                    <a:moveTo>
                      <a:pt x="55" y="0"/>
                    </a:moveTo>
                    <a:cubicBezTo>
                      <a:pt x="42" y="0"/>
                      <a:pt x="29" y="5"/>
                      <a:pt x="20" y="15"/>
                    </a:cubicBezTo>
                    <a:cubicBezTo>
                      <a:pt x="20" y="15"/>
                      <a:pt x="20" y="15"/>
                      <a:pt x="20" y="15"/>
                    </a:cubicBezTo>
                    <a:cubicBezTo>
                      <a:pt x="0" y="34"/>
                      <a:pt x="0" y="66"/>
                      <a:pt x="20" y="86"/>
                    </a:cubicBezTo>
                    <a:cubicBezTo>
                      <a:pt x="29" y="95"/>
                      <a:pt x="42" y="100"/>
                      <a:pt x="55" y="100"/>
                    </a:cubicBezTo>
                    <a:cubicBezTo>
                      <a:pt x="68" y="100"/>
                      <a:pt x="81" y="95"/>
                      <a:pt x="90" y="86"/>
                    </a:cubicBezTo>
                    <a:cubicBezTo>
                      <a:pt x="90" y="86"/>
                      <a:pt x="90" y="86"/>
                      <a:pt x="90" y="86"/>
                    </a:cubicBezTo>
                    <a:cubicBezTo>
                      <a:pt x="110" y="66"/>
                      <a:pt x="110" y="34"/>
                      <a:pt x="90" y="15"/>
                    </a:cubicBezTo>
                    <a:cubicBezTo>
                      <a:pt x="81" y="5"/>
                      <a:pt x="68" y="0"/>
                      <a:pt x="55"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86" name="ExtraShape4"/>
              <p:cNvSpPr/>
              <p:nvPr/>
            </p:nvSpPr>
            <p:spPr bwMode="auto">
              <a:xfrm>
                <a:off x="9951295" y="2009639"/>
                <a:ext cx="63555" cy="315475"/>
              </a:xfrm>
              <a:custGeom>
                <a:avLst/>
                <a:gdLst>
                  <a:gd name="T0" fmla="*/ 30 w 60"/>
                  <a:gd name="T1" fmla="*/ 0 h 296"/>
                  <a:gd name="T2" fmla="*/ 0 w 60"/>
                  <a:gd name="T3" fmla="*/ 30 h 296"/>
                  <a:gd name="T4" fmla="*/ 0 w 60"/>
                  <a:gd name="T5" fmla="*/ 266 h 296"/>
                  <a:gd name="T6" fmla="*/ 30 w 60"/>
                  <a:gd name="T7" fmla="*/ 296 h 296"/>
                  <a:gd name="T8" fmla="*/ 60 w 60"/>
                  <a:gd name="T9" fmla="*/ 266 h 296"/>
                  <a:gd name="T10" fmla="*/ 60 w 60"/>
                  <a:gd name="T11" fmla="*/ 30 h 296"/>
                  <a:gd name="T12" fmla="*/ 30 w 60"/>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60" h="296">
                    <a:moveTo>
                      <a:pt x="30" y="0"/>
                    </a:moveTo>
                    <a:cubicBezTo>
                      <a:pt x="13" y="0"/>
                      <a:pt x="0" y="14"/>
                      <a:pt x="0" y="30"/>
                    </a:cubicBezTo>
                    <a:cubicBezTo>
                      <a:pt x="0" y="266"/>
                      <a:pt x="0" y="266"/>
                      <a:pt x="0" y="266"/>
                    </a:cubicBezTo>
                    <a:cubicBezTo>
                      <a:pt x="0" y="283"/>
                      <a:pt x="13" y="296"/>
                      <a:pt x="30" y="296"/>
                    </a:cubicBezTo>
                    <a:cubicBezTo>
                      <a:pt x="47" y="296"/>
                      <a:pt x="60" y="283"/>
                      <a:pt x="60" y="266"/>
                    </a:cubicBezTo>
                    <a:cubicBezTo>
                      <a:pt x="60" y="30"/>
                      <a:pt x="60" y="30"/>
                      <a:pt x="60" y="30"/>
                    </a:cubicBezTo>
                    <a:cubicBezTo>
                      <a:pt x="60" y="14"/>
                      <a:pt x="47" y="0"/>
                      <a:pt x="30"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93" name="ExtraShape5"/>
              <p:cNvSpPr/>
              <p:nvPr/>
            </p:nvSpPr>
            <p:spPr bwMode="auto">
              <a:xfrm>
                <a:off x="9864769" y="2096165"/>
                <a:ext cx="64320" cy="314710"/>
              </a:xfrm>
              <a:custGeom>
                <a:avLst/>
                <a:gdLst>
                  <a:gd name="T0" fmla="*/ 30 w 60"/>
                  <a:gd name="T1" fmla="*/ 0 h 296"/>
                  <a:gd name="T2" fmla="*/ 0 w 60"/>
                  <a:gd name="T3" fmla="*/ 30 h 296"/>
                  <a:gd name="T4" fmla="*/ 0 w 60"/>
                  <a:gd name="T5" fmla="*/ 266 h 296"/>
                  <a:gd name="T6" fmla="*/ 30 w 60"/>
                  <a:gd name="T7" fmla="*/ 296 h 296"/>
                  <a:gd name="T8" fmla="*/ 60 w 60"/>
                  <a:gd name="T9" fmla="*/ 266 h 296"/>
                  <a:gd name="T10" fmla="*/ 60 w 60"/>
                  <a:gd name="T11" fmla="*/ 30 h 296"/>
                  <a:gd name="T12" fmla="*/ 30 w 60"/>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60" h="296">
                    <a:moveTo>
                      <a:pt x="30" y="0"/>
                    </a:moveTo>
                    <a:cubicBezTo>
                      <a:pt x="13" y="0"/>
                      <a:pt x="0" y="14"/>
                      <a:pt x="0" y="30"/>
                    </a:cubicBezTo>
                    <a:cubicBezTo>
                      <a:pt x="0" y="266"/>
                      <a:pt x="0" y="266"/>
                      <a:pt x="0" y="266"/>
                    </a:cubicBezTo>
                    <a:cubicBezTo>
                      <a:pt x="0" y="283"/>
                      <a:pt x="13" y="296"/>
                      <a:pt x="30" y="296"/>
                    </a:cubicBezTo>
                    <a:cubicBezTo>
                      <a:pt x="47" y="296"/>
                      <a:pt x="60" y="283"/>
                      <a:pt x="60" y="266"/>
                    </a:cubicBezTo>
                    <a:cubicBezTo>
                      <a:pt x="60" y="30"/>
                      <a:pt x="60" y="30"/>
                      <a:pt x="60" y="30"/>
                    </a:cubicBezTo>
                    <a:cubicBezTo>
                      <a:pt x="60" y="14"/>
                      <a:pt x="47" y="0"/>
                      <a:pt x="30"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94" name="ExtraShape6"/>
              <p:cNvSpPr/>
              <p:nvPr/>
            </p:nvSpPr>
            <p:spPr bwMode="auto">
              <a:xfrm>
                <a:off x="9778243" y="2182691"/>
                <a:ext cx="64320" cy="314710"/>
              </a:xfrm>
              <a:custGeom>
                <a:avLst/>
                <a:gdLst>
                  <a:gd name="T0" fmla="*/ 30 w 60"/>
                  <a:gd name="T1" fmla="*/ 0 h 296"/>
                  <a:gd name="T2" fmla="*/ 0 w 60"/>
                  <a:gd name="T3" fmla="*/ 30 h 296"/>
                  <a:gd name="T4" fmla="*/ 0 w 60"/>
                  <a:gd name="T5" fmla="*/ 266 h 296"/>
                  <a:gd name="T6" fmla="*/ 30 w 60"/>
                  <a:gd name="T7" fmla="*/ 296 h 296"/>
                  <a:gd name="T8" fmla="*/ 60 w 60"/>
                  <a:gd name="T9" fmla="*/ 266 h 296"/>
                  <a:gd name="T10" fmla="*/ 60 w 60"/>
                  <a:gd name="T11" fmla="*/ 30 h 296"/>
                  <a:gd name="T12" fmla="*/ 30 w 60"/>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60" h="296">
                    <a:moveTo>
                      <a:pt x="30" y="0"/>
                    </a:moveTo>
                    <a:cubicBezTo>
                      <a:pt x="13" y="0"/>
                      <a:pt x="0" y="14"/>
                      <a:pt x="0" y="30"/>
                    </a:cubicBezTo>
                    <a:cubicBezTo>
                      <a:pt x="0" y="266"/>
                      <a:pt x="0" y="266"/>
                      <a:pt x="0" y="266"/>
                    </a:cubicBezTo>
                    <a:cubicBezTo>
                      <a:pt x="0" y="283"/>
                      <a:pt x="13" y="296"/>
                      <a:pt x="30" y="296"/>
                    </a:cubicBezTo>
                    <a:cubicBezTo>
                      <a:pt x="47" y="296"/>
                      <a:pt x="60" y="283"/>
                      <a:pt x="60" y="266"/>
                    </a:cubicBezTo>
                    <a:cubicBezTo>
                      <a:pt x="60" y="30"/>
                      <a:pt x="60" y="30"/>
                      <a:pt x="60" y="30"/>
                    </a:cubicBezTo>
                    <a:cubicBezTo>
                      <a:pt x="60" y="14"/>
                      <a:pt x="47" y="0"/>
                      <a:pt x="30" y="0"/>
                    </a:cubicBezTo>
                  </a:path>
                </a:pathLst>
              </a:custGeom>
              <a:solidFill>
                <a:schemeClr val="accent2"/>
              </a:solidFill>
              <a:ln>
                <a:noFill/>
              </a:ln>
            </p:spPr>
            <p:txBody>
              <a:bodyPr anchor="ctr"/>
              <a:lstStyle/>
              <a:p>
                <a:pPr algn="ctr"/>
                <a:endParaRPr sz="1200">
                  <a:latin typeface="Century Gothic" panose="020B0502020202020204" pitchFamily="34" charset="0"/>
                </a:endParaRPr>
              </a:p>
            </p:txBody>
          </p:sp>
          <p:sp>
            <p:nvSpPr>
              <p:cNvPr id="95" name="ExtraShape7"/>
              <p:cNvSpPr/>
              <p:nvPr/>
            </p:nvSpPr>
            <p:spPr bwMode="auto">
              <a:xfrm>
                <a:off x="10096016" y="2405515"/>
                <a:ext cx="315476" cy="64320"/>
              </a:xfrm>
              <a:custGeom>
                <a:avLst/>
                <a:gdLst>
                  <a:gd name="T0" fmla="*/ 266 w 296"/>
                  <a:gd name="T1" fmla="*/ 0 h 60"/>
                  <a:gd name="T2" fmla="*/ 30 w 296"/>
                  <a:gd name="T3" fmla="*/ 0 h 60"/>
                  <a:gd name="T4" fmla="*/ 0 w 296"/>
                  <a:gd name="T5" fmla="*/ 30 h 60"/>
                  <a:gd name="T6" fmla="*/ 30 w 296"/>
                  <a:gd name="T7" fmla="*/ 60 h 60"/>
                  <a:gd name="T8" fmla="*/ 266 w 296"/>
                  <a:gd name="T9" fmla="*/ 60 h 60"/>
                  <a:gd name="T10" fmla="*/ 296 w 296"/>
                  <a:gd name="T11" fmla="*/ 30 h 60"/>
                  <a:gd name="T12" fmla="*/ 266 w 296"/>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96" h="60">
                    <a:moveTo>
                      <a:pt x="266" y="0"/>
                    </a:moveTo>
                    <a:cubicBezTo>
                      <a:pt x="30" y="0"/>
                      <a:pt x="30" y="0"/>
                      <a:pt x="30" y="0"/>
                    </a:cubicBezTo>
                    <a:cubicBezTo>
                      <a:pt x="13" y="0"/>
                      <a:pt x="0" y="14"/>
                      <a:pt x="0" y="30"/>
                    </a:cubicBezTo>
                    <a:cubicBezTo>
                      <a:pt x="0" y="47"/>
                      <a:pt x="13" y="60"/>
                      <a:pt x="30" y="60"/>
                    </a:cubicBezTo>
                    <a:cubicBezTo>
                      <a:pt x="266" y="60"/>
                      <a:pt x="266" y="60"/>
                      <a:pt x="266" y="60"/>
                    </a:cubicBezTo>
                    <a:cubicBezTo>
                      <a:pt x="283" y="60"/>
                      <a:pt x="296" y="47"/>
                      <a:pt x="296" y="30"/>
                    </a:cubicBezTo>
                    <a:cubicBezTo>
                      <a:pt x="296" y="14"/>
                      <a:pt x="283" y="0"/>
                      <a:pt x="266" y="0"/>
                    </a:cubicBezTo>
                  </a:path>
                </a:pathLst>
              </a:custGeom>
              <a:solidFill>
                <a:schemeClr val="accent1">
                  <a:lumMod val="20000"/>
                  <a:lumOff val="80000"/>
                </a:schemeClr>
              </a:solidFill>
              <a:ln>
                <a:noFill/>
              </a:ln>
            </p:spPr>
            <p:txBody>
              <a:bodyPr anchor="ctr"/>
              <a:lstStyle/>
              <a:p>
                <a:pPr algn="ctr"/>
                <a:endParaRPr sz="1200">
                  <a:latin typeface="Century Gothic" panose="020B0502020202020204" pitchFamily="34" charset="0"/>
                </a:endParaRPr>
              </a:p>
            </p:txBody>
          </p:sp>
          <p:sp>
            <p:nvSpPr>
              <p:cNvPr id="96" name="ExtraShape8"/>
              <p:cNvSpPr/>
              <p:nvPr/>
            </p:nvSpPr>
            <p:spPr bwMode="auto">
              <a:xfrm>
                <a:off x="10163399" y="2492041"/>
                <a:ext cx="161567" cy="63555"/>
              </a:xfrm>
              <a:custGeom>
                <a:avLst/>
                <a:gdLst>
                  <a:gd name="T0" fmla="*/ 122 w 152"/>
                  <a:gd name="T1" fmla="*/ 0 h 60"/>
                  <a:gd name="T2" fmla="*/ 0 w 152"/>
                  <a:gd name="T3" fmla="*/ 0 h 60"/>
                  <a:gd name="T4" fmla="*/ 30 w 152"/>
                  <a:gd name="T5" fmla="*/ 30 h 60"/>
                  <a:gd name="T6" fmla="*/ 0 w 152"/>
                  <a:gd name="T7" fmla="*/ 60 h 60"/>
                  <a:gd name="T8" fmla="*/ 0 w 152"/>
                  <a:gd name="T9" fmla="*/ 60 h 60"/>
                  <a:gd name="T10" fmla="*/ 0 w 152"/>
                  <a:gd name="T11" fmla="*/ 60 h 60"/>
                  <a:gd name="T12" fmla="*/ 122 w 152"/>
                  <a:gd name="T13" fmla="*/ 60 h 60"/>
                  <a:gd name="T14" fmla="*/ 152 w 152"/>
                  <a:gd name="T15" fmla="*/ 30 h 60"/>
                  <a:gd name="T16" fmla="*/ 122 w 152"/>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60">
                    <a:moveTo>
                      <a:pt x="122" y="0"/>
                    </a:moveTo>
                    <a:cubicBezTo>
                      <a:pt x="0" y="0"/>
                      <a:pt x="0" y="0"/>
                      <a:pt x="0" y="0"/>
                    </a:cubicBezTo>
                    <a:cubicBezTo>
                      <a:pt x="17" y="0"/>
                      <a:pt x="30" y="14"/>
                      <a:pt x="30" y="30"/>
                    </a:cubicBezTo>
                    <a:cubicBezTo>
                      <a:pt x="30" y="47"/>
                      <a:pt x="17" y="60"/>
                      <a:pt x="0" y="60"/>
                    </a:cubicBezTo>
                    <a:cubicBezTo>
                      <a:pt x="0" y="60"/>
                      <a:pt x="0" y="60"/>
                      <a:pt x="0" y="60"/>
                    </a:cubicBezTo>
                    <a:cubicBezTo>
                      <a:pt x="0" y="60"/>
                      <a:pt x="0" y="60"/>
                      <a:pt x="0" y="60"/>
                    </a:cubicBezTo>
                    <a:cubicBezTo>
                      <a:pt x="122" y="60"/>
                      <a:pt x="122" y="60"/>
                      <a:pt x="122" y="60"/>
                    </a:cubicBezTo>
                    <a:cubicBezTo>
                      <a:pt x="139" y="60"/>
                      <a:pt x="152" y="47"/>
                      <a:pt x="152" y="30"/>
                    </a:cubicBezTo>
                    <a:cubicBezTo>
                      <a:pt x="152" y="14"/>
                      <a:pt x="139" y="0"/>
                      <a:pt x="122"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97" name="ExtraShape9"/>
              <p:cNvSpPr/>
              <p:nvPr/>
            </p:nvSpPr>
            <p:spPr bwMode="auto">
              <a:xfrm>
                <a:off x="10009490" y="2492041"/>
                <a:ext cx="153909" cy="63555"/>
              </a:xfrm>
              <a:custGeom>
                <a:avLst/>
                <a:gdLst>
                  <a:gd name="T0" fmla="*/ 144 w 144"/>
                  <a:gd name="T1" fmla="*/ 0 h 60"/>
                  <a:gd name="T2" fmla="*/ 30 w 144"/>
                  <a:gd name="T3" fmla="*/ 0 h 60"/>
                  <a:gd name="T4" fmla="*/ 0 w 144"/>
                  <a:gd name="T5" fmla="*/ 30 h 60"/>
                  <a:gd name="T6" fmla="*/ 30 w 144"/>
                  <a:gd name="T7" fmla="*/ 60 h 60"/>
                  <a:gd name="T8" fmla="*/ 144 w 144"/>
                  <a:gd name="T9" fmla="*/ 60 h 60"/>
                  <a:gd name="T10" fmla="*/ 114 w 144"/>
                  <a:gd name="T11" fmla="*/ 30 h 60"/>
                  <a:gd name="T12" fmla="*/ 144 w 144"/>
                  <a:gd name="T13" fmla="*/ 0 h 60"/>
                  <a:gd name="T14" fmla="*/ 144 w 144"/>
                  <a:gd name="T15" fmla="*/ 0 h 60"/>
                  <a:gd name="T16" fmla="*/ 144 w 144"/>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60">
                    <a:moveTo>
                      <a:pt x="144" y="0"/>
                    </a:moveTo>
                    <a:cubicBezTo>
                      <a:pt x="30" y="0"/>
                      <a:pt x="30" y="0"/>
                      <a:pt x="30" y="0"/>
                    </a:cubicBezTo>
                    <a:cubicBezTo>
                      <a:pt x="13" y="0"/>
                      <a:pt x="0" y="14"/>
                      <a:pt x="0" y="30"/>
                    </a:cubicBezTo>
                    <a:cubicBezTo>
                      <a:pt x="0" y="47"/>
                      <a:pt x="13" y="60"/>
                      <a:pt x="30" y="60"/>
                    </a:cubicBezTo>
                    <a:cubicBezTo>
                      <a:pt x="144" y="60"/>
                      <a:pt x="144" y="60"/>
                      <a:pt x="144" y="60"/>
                    </a:cubicBezTo>
                    <a:cubicBezTo>
                      <a:pt x="128" y="60"/>
                      <a:pt x="114" y="47"/>
                      <a:pt x="114" y="30"/>
                    </a:cubicBezTo>
                    <a:cubicBezTo>
                      <a:pt x="114" y="14"/>
                      <a:pt x="128" y="0"/>
                      <a:pt x="144" y="0"/>
                    </a:cubicBezTo>
                    <a:cubicBezTo>
                      <a:pt x="144" y="0"/>
                      <a:pt x="144" y="0"/>
                      <a:pt x="144" y="0"/>
                    </a:cubicBezTo>
                    <a:cubicBezTo>
                      <a:pt x="144" y="0"/>
                      <a:pt x="144" y="0"/>
                      <a:pt x="144"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98" name="ExtraShape10"/>
              <p:cNvSpPr/>
              <p:nvPr/>
            </p:nvSpPr>
            <p:spPr bwMode="auto">
              <a:xfrm>
                <a:off x="10131239" y="2492041"/>
                <a:ext cx="63555" cy="63555"/>
              </a:xfrm>
              <a:custGeom>
                <a:avLst/>
                <a:gdLst>
                  <a:gd name="T0" fmla="*/ 30 w 60"/>
                  <a:gd name="T1" fmla="*/ 0 h 60"/>
                  <a:gd name="T2" fmla="*/ 30 w 60"/>
                  <a:gd name="T3" fmla="*/ 0 h 60"/>
                  <a:gd name="T4" fmla="*/ 0 w 60"/>
                  <a:gd name="T5" fmla="*/ 30 h 60"/>
                  <a:gd name="T6" fmla="*/ 30 w 60"/>
                  <a:gd name="T7" fmla="*/ 60 h 60"/>
                  <a:gd name="T8" fmla="*/ 30 w 60"/>
                  <a:gd name="T9" fmla="*/ 60 h 60"/>
                  <a:gd name="T10" fmla="*/ 60 w 60"/>
                  <a:gd name="T11" fmla="*/ 30 h 60"/>
                  <a:gd name="T12" fmla="*/ 30 w 60"/>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60" h="60">
                    <a:moveTo>
                      <a:pt x="30" y="0"/>
                    </a:moveTo>
                    <a:cubicBezTo>
                      <a:pt x="30" y="0"/>
                      <a:pt x="30" y="0"/>
                      <a:pt x="30" y="0"/>
                    </a:cubicBezTo>
                    <a:cubicBezTo>
                      <a:pt x="14" y="0"/>
                      <a:pt x="0" y="14"/>
                      <a:pt x="0" y="30"/>
                    </a:cubicBezTo>
                    <a:cubicBezTo>
                      <a:pt x="0" y="47"/>
                      <a:pt x="14" y="60"/>
                      <a:pt x="30" y="60"/>
                    </a:cubicBezTo>
                    <a:cubicBezTo>
                      <a:pt x="30" y="60"/>
                      <a:pt x="30" y="60"/>
                      <a:pt x="30" y="60"/>
                    </a:cubicBezTo>
                    <a:cubicBezTo>
                      <a:pt x="47" y="60"/>
                      <a:pt x="60" y="47"/>
                      <a:pt x="60" y="30"/>
                    </a:cubicBezTo>
                    <a:cubicBezTo>
                      <a:pt x="60" y="14"/>
                      <a:pt x="47" y="0"/>
                      <a:pt x="30" y="0"/>
                    </a:cubicBezTo>
                  </a:path>
                </a:pathLst>
              </a:custGeom>
              <a:solidFill>
                <a:schemeClr val="accent1">
                  <a:lumMod val="60000"/>
                  <a:lumOff val="40000"/>
                </a:schemeClr>
              </a:solidFill>
              <a:ln>
                <a:noFill/>
              </a:ln>
            </p:spPr>
            <p:txBody>
              <a:bodyPr anchor="ctr"/>
              <a:lstStyle/>
              <a:p>
                <a:pPr algn="ctr"/>
                <a:endParaRPr sz="1200">
                  <a:latin typeface="Century Gothic" panose="020B0502020202020204" pitchFamily="34" charset="0"/>
                </a:endParaRPr>
              </a:p>
            </p:txBody>
          </p:sp>
          <p:sp>
            <p:nvSpPr>
              <p:cNvPr id="99" name="ExtraShape11"/>
              <p:cNvSpPr/>
              <p:nvPr/>
            </p:nvSpPr>
            <p:spPr bwMode="auto">
              <a:xfrm>
                <a:off x="9923730" y="2578567"/>
                <a:ext cx="315476" cy="63555"/>
              </a:xfrm>
              <a:custGeom>
                <a:avLst/>
                <a:gdLst>
                  <a:gd name="T0" fmla="*/ 266 w 296"/>
                  <a:gd name="T1" fmla="*/ 0 h 60"/>
                  <a:gd name="T2" fmla="*/ 30 w 296"/>
                  <a:gd name="T3" fmla="*/ 0 h 60"/>
                  <a:gd name="T4" fmla="*/ 0 w 296"/>
                  <a:gd name="T5" fmla="*/ 30 h 60"/>
                  <a:gd name="T6" fmla="*/ 30 w 296"/>
                  <a:gd name="T7" fmla="*/ 60 h 60"/>
                  <a:gd name="T8" fmla="*/ 266 w 296"/>
                  <a:gd name="T9" fmla="*/ 60 h 60"/>
                  <a:gd name="T10" fmla="*/ 296 w 296"/>
                  <a:gd name="T11" fmla="*/ 30 h 60"/>
                  <a:gd name="T12" fmla="*/ 266 w 296"/>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96" h="60">
                    <a:moveTo>
                      <a:pt x="266" y="0"/>
                    </a:moveTo>
                    <a:cubicBezTo>
                      <a:pt x="30" y="0"/>
                      <a:pt x="30" y="0"/>
                      <a:pt x="30" y="0"/>
                    </a:cubicBezTo>
                    <a:cubicBezTo>
                      <a:pt x="13" y="0"/>
                      <a:pt x="0" y="14"/>
                      <a:pt x="0" y="30"/>
                    </a:cubicBezTo>
                    <a:cubicBezTo>
                      <a:pt x="0" y="47"/>
                      <a:pt x="13" y="60"/>
                      <a:pt x="30" y="60"/>
                    </a:cubicBezTo>
                    <a:cubicBezTo>
                      <a:pt x="266" y="60"/>
                      <a:pt x="266" y="60"/>
                      <a:pt x="266" y="60"/>
                    </a:cubicBezTo>
                    <a:cubicBezTo>
                      <a:pt x="283" y="60"/>
                      <a:pt x="296" y="47"/>
                      <a:pt x="296" y="30"/>
                    </a:cubicBezTo>
                    <a:cubicBezTo>
                      <a:pt x="296" y="14"/>
                      <a:pt x="283" y="0"/>
                      <a:pt x="266" y="0"/>
                    </a:cubicBezTo>
                  </a:path>
                </a:pathLst>
              </a:custGeom>
              <a:solidFill>
                <a:schemeClr val="accent2"/>
              </a:solidFill>
              <a:ln>
                <a:noFill/>
              </a:ln>
            </p:spPr>
            <p:txBody>
              <a:bodyPr anchor="ctr"/>
              <a:lstStyle/>
              <a:p>
                <a:pPr algn="ctr"/>
                <a:endParaRPr sz="1200">
                  <a:latin typeface="Century Gothic" panose="020B0502020202020204" pitchFamily="34" charset="0"/>
                </a:endParaRPr>
              </a:p>
            </p:txBody>
          </p:sp>
          <p:sp>
            <p:nvSpPr>
              <p:cNvPr id="100" name="ValueShape2"/>
              <p:cNvSpPr/>
              <p:nvPr/>
            </p:nvSpPr>
            <p:spPr>
              <a:xfrm rot="6576035">
                <a:off x="8363809" y="2669919"/>
                <a:ext cx="1372072" cy="1372072"/>
              </a:xfrm>
              <a:prstGeom prst="arc">
                <a:avLst>
                  <a:gd name="adj1" fmla="val 288000"/>
                  <a:gd name="adj2" fmla="val 9000000"/>
                </a:avLst>
              </a:prstGeom>
              <a:noFill/>
              <a:ln w="1270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sz="1200">
                  <a:latin typeface="Century Gothic" panose="020B0502020202020204" pitchFamily="34" charset="0"/>
                </a:endParaRPr>
              </a:p>
            </p:txBody>
          </p:sp>
          <p:sp>
            <p:nvSpPr>
              <p:cNvPr id="101" name="ValueText1"/>
              <p:cNvSpPr/>
              <p:nvPr/>
            </p:nvSpPr>
            <p:spPr>
              <a:xfrm>
                <a:off x="9772174" y="3328142"/>
                <a:ext cx="411318" cy="411318"/>
              </a:xfrm>
              <a:prstGeom prst="ellipse">
                <a:avLst/>
              </a:prstGeom>
              <a:solidFill>
                <a:schemeClr val="accent1"/>
              </a:solidFill>
              <a:ln w="349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marL="0" marR="0" lvl="0" indent="0" algn="ctr" defTabSz="914400" rtl="0" eaLnBrk="1" fontAlgn="auto" latinLnBrk="0" hangingPunct="1">
                  <a:spcBef>
                    <a:spcPts val="0"/>
                  </a:spcBef>
                  <a:spcAft>
                    <a:spcPts val="0"/>
                  </a:spcAft>
                  <a:buClrTx/>
                  <a:buSzTx/>
                  <a:buFontTx/>
                  <a:buNone/>
                  <a:defRPr/>
                </a:pPr>
                <a:r>
                  <a:rPr kumimoji="0" lang="en-US" altLang="zh-CN" sz="1000" b="0" i="0" u="none" strike="noStrike" kern="1200" cap="none" spc="0" normalizeH="0" baseline="0" noProof="0" dirty="0" smtClean="0">
                    <a:ln>
                      <a:noFill/>
                    </a:ln>
                    <a:solidFill>
                      <a:schemeClr val="bg1"/>
                    </a:solidFill>
                    <a:effectLst/>
                    <a:uLnTx/>
                    <a:uFillTx/>
                    <a:latin typeface="Century Gothic" panose="020B0502020202020204" pitchFamily="34" charset="0"/>
                  </a:rPr>
                  <a:t>64</a:t>
                </a:r>
                <a:endParaRPr kumimoji="0" lang="en-US" altLang="zh-CN" sz="1000" b="0" i="0" u="none" strike="noStrike" kern="1200" cap="none" spc="0" normalizeH="0" baseline="0" noProof="0" dirty="0">
                  <a:ln>
                    <a:noFill/>
                  </a:ln>
                  <a:solidFill>
                    <a:schemeClr val="bg1"/>
                  </a:solidFill>
                  <a:effectLst/>
                  <a:uLnTx/>
                  <a:uFillTx/>
                  <a:latin typeface="Century Gothic" panose="020B0502020202020204" pitchFamily="34" charset="0"/>
                </a:endParaRPr>
              </a:p>
            </p:txBody>
          </p:sp>
          <p:sp>
            <p:nvSpPr>
              <p:cNvPr id="102" name="ValueText2"/>
              <p:cNvSpPr/>
              <p:nvPr/>
            </p:nvSpPr>
            <p:spPr>
              <a:xfrm>
                <a:off x="8898175" y="2514635"/>
                <a:ext cx="347124" cy="347124"/>
              </a:xfrm>
              <a:prstGeom prst="ellipse">
                <a:avLst/>
              </a:prstGeom>
              <a:solidFill>
                <a:schemeClr val="accent1">
                  <a:lumMod val="60000"/>
                  <a:lumOff val="40000"/>
                </a:schemeClr>
              </a:solidFill>
              <a:ln w="349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marL="0" marR="0" lvl="0" indent="0" algn="ctr" defTabSz="914400" rtl="0" eaLnBrk="1" fontAlgn="auto" latinLnBrk="0" hangingPunct="1">
                  <a:spcBef>
                    <a:spcPts val="0"/>
                  </a:spcBef>
                  <a:spcAft>
                    <a:spcPts val="0"/>
                  </a:spcAft>
                  <a:buClrTx/>
                  <a:buSzTx/>
                  <a:buFontTx/>
                  <a:buNone/>
                  <a:defRPr/>
                </a:pPr>
                <a:r>
                  <a:rPr kumimoji="0" lang="en-US" altLang="zh-CN" sz="1000" b="0" i="0" u="none" strike="noStrike" kern="1200" cap="none" spc="0" normalizeH="0" baseline="0" noProof="0" dirty="0" smtClean="0">
                    <a:ln>
                      <a:noFill/>
                    </a:ln>
                    <a:solidFill>
                      <a:schemeClr val="bg1"/>
                    </a:solidFill>
                    <a:effectLst/>
                    <a:uLnTx/>
                    <a:uFillTx/>
                    <a:latin typeface="Century Gothic" panose="020B0502020202020204" pitchFamily="34" charset="0"/>
                  </a:rPr>
                  <a:t>44</a:t>
                </a:r>
                <a:endParaRPr kumimoji="0" lang="en-US" altLang="zh-CN" sz="1000" b="0" i="0" u="none" strike="noStrike" kern="1200" cap="none" spc="0" normalizeH="0" baseline="0" noProof="0" dirty="0">
                  <a:ln>
                    <a:noFill/>
                  </a:ln>
                  <a:solidFill>
                    <a:schemeClr val="bg1"/>
                  </a:solidFill>
                  <a:effectLst/>
                  <a:uLnTx/>
                  <a:uFillTx/>
                  <a:latin typeface="Century Gothic" panose="020B0502020202020204" pitchFamily="34" charset="0"/>
                </a:endParaRPr>
              </a:p>
            </p:txBody>
          </p:sp>
        </p:grpSp>
      </p:grpSp>
      <p:grpSp>
        <p:nvGrpSpPr>
          <p:cNvPr id="103" name="组合 102"/>
          <p:cNvGrpSpPr/>
          <p:nvPr/>
        </p:nvGrpSpPr>
        <p:grpSpPr>
          <a:xfrm>
            <a:off x="1374484" y="4484715"/>
            <a:ext cx="2723294" cy="851900"/>
            <a:chOff x="1511243" y="2349127"/>
            <a:chExt cx="2723294" cy="851900"/>
          </a:xfrm>
        </p:grpSpPr>
        <p:sp>
          <p:nvSpPr>
            <p:cNvPr id="104" name="文本框 103"/>
            <p:cNvSpPr txBox="1"/>
            <p:nvPr/>
          </p:nvSpPr>
          <p:spPr>
            <a:xfrm>
              <a:off x="1806000" y="2349127"/>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accent1"/>
                  </a:solidFill>
                  <a:latin typeface="Century Gothic" panose="020B0502020202020204" pitchFamily="34" charset="0"/>
                </a:rPr>
                <a:t>标题文字添加</a:t>
              </a:r>
              <a:endParaRPr lang="zh-CN" altLang="en-US" b="1" dirty="0">
                <a:solidFill>
                  <a:schemeClr val="accent1"/>
                </a:solidFill>
                <a:latin typeface="Century Gothic" panose="020B0502020202020204" pitchFamily="34" charset="0"/>
              </a:endParaRPr>
            </a:p>
          </p:txBody>
        </p:sp>
        <p:sp>
          <p:nvSpPr>
            <p:cNvPr id="105" name="文本框 104"/>
            <p:cNvSpPr txBox="1"/>
            <p:nvPr/>
          </p:nvSpPr>
          <p:spPr>
            <a:xfrm>
              <a:off x="1511243" y="2687681"/>
              <a:ext cx="2723294"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a:t>
              </a:r>
              <a:r>
                <a:rPr lang="en-US" altLang="zh-CN" sz="1200" dirty="0" smtClean="0">
                  <a:solidFill>
                    <a:schemeClr val="tx1">
                      <a:lumMod val="50000"/>
                      <a:lumOff val="50000"/>
                    </a:schemeClr>
                  </a:solidFill>
                  <a:latin typeface="Century Gothic" panose="020B0502020202020204" pitchFamily="34" charset="0"/>
                  <a:ea typeface="+mj-ea"/>
                </a:rPr>
                <a:t>computer </a:t>
              </a:r>
              <a:r>
                <a:rPr lang="en-US" altLang="zh-CN" sz="1200" dirty="0">
                  <a:solidFill>
                    <a:schemeClr val="tx1">
                      <a:lumMod val="50000"/>
                      <a:lumOff val="50000"/>
                    </a:schemeClr>
                  </a:solidFill>
                  <a:latin typeface="Century Gothic" panose="020B0502020202020204" pitchFamily="34" charset="0"/>
                  <a:ea typeface="+mj-ea"/>
                </a:rPr>
                <a:t>or </a:t>
              </a:r>
              <a:r>
                <a:rPr lang="en-US" altLang="zh-CN" sz="1200" dirty="0" smtClean="0">
                  <a:solidFill>
                    <a:schemeClr val="tx1">
                      <a:lumMod val="50000"/>
                      <a:lumOff val="50000"/>
                    </a:schemeClr>
                  </a:solidFill>
                  <a:latin typeface="Century Gothic" panose="020B0502020202020204" pitchFamily="34" charset="0"/>
                  <a:ea typeface="+mj-ea"/>
                </a:rPr>
                <a:t>print</a:t>
              </a:r>
              <a:endParaRPr lang="en-US" altLang="zh-CN" sz="1200" dirty="0">
                <a:solidFill>
                  <a:schemeClr val="tx1">
                    <a:lumMod val="50000"/>
                    <a:lumOff val="50000"/>
                  </a:schemeClr>
                </a:solidFill>
                <a:latin typeface="Century Gothic" panose="020B0502020202020204" pitchFamily="34" charset="0"/>
                <a:ea typeface="+mj-ea"/>
              </a:endParaRPr>
            </a:p>
          </p:txBody>
        </p:sp>
      </p:grpSp>
      <p:grpSp>
        <p:nvGrpSpPr>
          <p:cNvPr id="106" name="组合 105"/>
          <p:cNvGrpSpPr/>
          <p:nvPr/>
        </p:nvGrpSpPr>
        <p:grpSpPr>
          <a:xfrm>
            <a:off x="4539076" y="4484715"/>
            <a:ext cx="2723294" cy="851900"/>
            <a:chOff x="1511243" y="2349127"/>
            <a:chExt cx="2723294" cy="851900"/>
          </a:xfrm>
        </p:grpSpPr>
        <p:sp>
          <p:nvSpPr>
            <p:cNvPr id="107" name="文本框 106"/>
            <p:cNvSpPr txBox="1"/>
            <p:nvPr/>
          </p:nvSpPr>
          <p:spPr>
            <a:xfrm>
              <a:off x="1806000" y="2349127"/>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accent1"/>
                  </a:solidFill>
                  <a:latin typeface="Century Gothic" panose="020B0502020202020204" pitchFamily="34" charset="0"/>
                </a:rPr>
                <a:t>标题文字添加</a:t>
              </a:r>
              <a:endParaRPr lang="zh-CN" altLang="en-US" b="1" dirty="0">
                <a:solidFill>
                  <a:schemeClr val="accent1"/>
                </a:solidFill>
                <a:latin typeface="Century Gothic" panose="020B0502020202020204" pitchFamily="34" charset="0"/>
              </a:endParaRPr>
            </a:p>
          </p:txBody>
        </p:sp>
        <p:sp>
          <p:nvSpPr>
            <p:cNvPr id="108" name="文本框 107"/>
            <p:cNvSpPr txBox="1"/>
            <p:nvPr/>
          </p:nvSpPr>
          <p:spPr>
            <a:xfrm>
              <a:off x="1511243" y="2687681"/>
              <a:ext cx="2723294"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a:t>
              </a:r>
              <a:r>
                <a:rPr lang="en-US" altLang="zh-CN" sz="1200" dirty="0" smtClean="0">
                  <a:solidFill>
                    <a:schemeClr val="tx1">
                      <a:lumMod val="50000"/>
                      <a:lumOff val="50000"/>
                    </a:schemeClr>
                  </a:solidFill>
                  <a:latin typeface="Century Gothic" panose="020B0502020202020204" pitchFamily="34" charset="0"/>
                  <a:ea typeface="+mj-ea"/>
                </a:rPr>
                <a:t>computer </a:t>
              </a:r>
              <a:r>
                <a:rPr lang="en-US" altLang="zh-CN" sz="1200" dirty="0">
                  <a:solidFill>
                    <a:schemeClr val="tx1">
                      <a:lumMod val="50000"/>
                      <a:lumOff val="50000"/>
                    </a:schemeClr>
                  </a:solidFill>
                  <a:latin typeface="Century Gothic" panose="020B0502020202020204" pitchFamily="34" charset="0"/>
                  <a:ea typeface="+mj-ea"/>
                </a:rPr>
                <a:t>or </a:t>
              </a:r>
              <a:r>
                <a:rPr lang="en-US" altLang="zh-CN" sz="1200" dirty="0" smtClean="0">
                  <a:solidFill>
                    <a:schemeClr val="tx1">
                      <a:lumMod val="50000"/>
                      <a:lumOff val="50000"/>
                    </a:schemeClr>
                  </a:solidFill>
                  <a:latin typeface="Century Gothic" panose="020B0502020202020204" pitchFamily="34" charset="0"/>
                  <a:ea typeface="+mj-ea"/>
                </a:rPr>
                <a:t>print</a:t>
              </a:r>
              <a:endParaRPr lang="en-US" altLang="zh-CN" sz="1200" dirty="0">
                <a:solidFill>
                  <a:schemeClr val="tx1">
                    <a:lumMod val="50000"/>
                    <a:lumOff val="50000"/>
                  </a:schemeClr>
                </a:solidFill>
                <a:latin typeface="Century Gothic" panose="020B0502020202020204" pitchFamily="34" charset="0"/>
                <a:ea typeface="+mj-ea"/>
              </a:endParaRPr>
            </a:p>
          </p:txBody>
        </p:sp>
      </p:grpSp>
      <p:grpSp>
        <p:nvGrpSpPr>
          <p:cNvPr id="109" name="组合 108"/>
          <p:cNvGrpSpPr/>
          <p:nvPr/>
        </p:nvGrpSpPr>
        <p:grpSpPr>
          <a:xfrm>
            <a:off x="7710090" y="4484715"/>
            <a:ext cx="2723294" cy="851900"/>
            <a:chOff x="1511243" y="2349127"/>
            <a:chExt cx="2723294" cy="851900"/>
          </a:xfrm>
        </p:grpSpPr>
        <p:sp>
          <p:nvSpPr>
            <p:cNvPr id="110" name="文本框 109"/>
            <p:cNvSpPr txBox="1"/>
            <p:nvPr/>
          </p:nvSpPr>
          <p:spPr>
            <a:xfrm>
              <a:off x="1806000" y="2349127"/>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accent1"/>
                  </a:solidFill>
                  <a:latin typeface="Century Gothic" panose="020B0502020202020204" pitchFamily="34" charset="0"/>
                </a:rPr>
                <a:t>标题文字添加</a:t>
              </a:r>
              <a:endParaRPr lang="zh-CN" altLang="en-US" b="1" dirty="0">
                <a:solidFill>
                  <a:schemeClr val="accent1"/>
                </a:solidFill>
                <a:latin typeface="Century Gothic" panose="020B0502020202020204" pitchFamily="34" charset="0"/>
              </a:endParaRPr>
            </a:p>
          </p:txBody>
        </p:sp>
        <p:sp>
          <p:nvSpPr>
            <p:cNvPr id="111" name="文本框 110"/>
            <p:cNvSpPr txBox="1"/>
            <p:nvPr/>
          </p:nvSpPr>
          <p:spPr>
            <a:xfrm>
              <a:off x="1511243" y="2687681"/>
              <a:ext cx="2723294"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a:t>
              </a:r>
              <a:r>
                <a:rPr lang="en-US" altLang="zh-CN" sz="1200" dirty="0" smtClean="0">
                  <a:solidFill>
                    <a:schemeClr val="tx1">
                      <a:lumMod val="50000"/>
                      <a:lumOff val="50000"/>
                    </a:schemeClr>
                  </a:solidFill>
                  <a:latin typeface="Century Gothic" panose="020B0502020202020204" pitchFamily="34" charset="0"/>
                  <a:ea typeface="+mj-ea"/>
                </a:rPr>
                <a:t>computer </a:t>
              </a:r>
              <a:r>
                <a:rPr lang="en-US" altLang="zh-CN" sz="1200" dirty="0">
                  <a:solidFill>
                    <a:schemeClr val="tx1">
                      <a:lumMod val="50000"/>
                      <a:lumOff val="50000"/>
                    </a:schemeClr>
                  </a:solidFill>
                  <a:latin typeface="Century Gothic" panose="020B0502020202020204" pitchFamily="34" charset="0"/>
                  <a:ea typeface="+mj-ea"/>
                </a:rPr>
                <a:t>or </a:t>
              </a:r>
              <a:r>
                <a:rPr lang="en-US" altLang="zh-CN" sz="1200" dirty="0" smtClean="0">
                  <a:solidFill>
                    <a:schemeClr val="tx1">
                      <a:lumMod val="50000"/>
                      <a:lumOff val="50000"/>
                    </a:schemeClr>
                  </a:solidFill>
                  <a:latin typeface="Century Gothic" panose="020B0502020202020204" pitchFamily="34" charset="0"/>
                  <a:ea typeface="+mj-ea"/>
                </a:rPr>
                <a:t>print</a:t>
              </a:r>
              <a:endParaRPr lang="en-US" altLang="zh-CN" sz="1200" dirty="0">
                <a:solidFill>
                  <a:schemeClr val="tx1">
                    <a:lumMod val="50000"/>
                    <a:lumOff val="50000"/>
                  </a:schemeClr>
                </a:solidFill>
                <a:latin typeface="Century Gothic" panose="020B0502020202020204" pitchFamily="34" charset="0"/>
                <a:ea typeface="+mj-ea"/>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p:cTn id="7" dur="1000" fill="hold"/>
                                        <p:tgtEl>
                                          <p:spTgt spid="92"/>
                                        </p:tgtEl>
                                        <p:attrNameLst>
                                          <p:attrName>ppt_w</p:attrName>
                                        </p:attrNameLst>
                                      </p:cBhvr>
                                      <p:tavLst>
                                        <p:tav tm="0">
                                          <p:val>
                                            <p:fltVal val="0"/>
                                          </p:val>
                                        </p:tav>
                                        <p:tav tm="100000">
                                          <p:val>
                                            <p:strVal val="#ppt_w"/>
                                          </p:val>
                                        </p:tav>
                                      </p:tavLst>
                                    </p:anim>
                                    <p:anim calcmode="lin" valueType="num">
                                      <p:cBhvr>
                                        <p:cTn id="8" dur="1000" fill="hold"/>
                                        <p:tgtEl>
                                          <p:spTgt spid="92"/>
                                        </p:tgtEl>
                                        <p:attrNameLst>
                                          <p:attrName>ppt_h</p:attrName>
                                        </p:attrNameLst>
                                      </p:cBhvr>
                                      <p:tavLst>
                                        <p:tav tm="0">
                                          <p:val>
                                            <p:fltVal val="0"/>
                                          </p:val>
                                        </p:tav>
                                        <p:tav tm="100000">
                                          <p:val>
                                            <p:strVal val="#ppt_h"/>
                                          </p:val>
                                        </p:tav>
                                      </p:tavLst>
                                    </p:anim>
                                    <p:anim calcmode="lin" valueType="num">
                                      <p:cBhvr>
                                        <p:cTn id="9" dur="1000" fill="hold"/>
                                        <p:tgtEl>
                                          <p:spTgt spid="92"/>
                                        </p:tgtEl>
                                        <p:attrNameLst>
                                          <p:attrName>style.rotation</p:attrName>
                                        </p:attrNameLst>
                                      </p:cBhvr>
                                      <p:tavLst>
                                        <p:tav tm="0">
                                          <p:val>
                                            <p:fltVal val="90"/>
                                          </p:val>
                                        </p:tav>
                                        <p:tav tm="100000">
                                          <p:val>
                                            <p:fltVal val="0"/>
                                          </p:val>
                                        </p:tav>
                                      </p:tavLst>
                                    </p:anim>
                                    <p:animEffect transition="in" filter="fade">
                                      <p:cBhvr>
                                        <p:cTn id="10" dur="1000"/>
                                        <p:tgtEl>
                                          <p:spTgt spid="92"/>
                                        </p:tgtEl>
                                      </p:cBhvr>
                                    </p:animEffect>
                                  </p:childTnLst>
                                </p:cTn>
                              </p:par>
                              <p:par>
                                <p:cTn id="11" presetID="31" presetClass="entr" presetSubtype="0" fill="hold" nodeType="withEffect">
                                  <p:stCondLst>
                                    <p:cond delay="0"/>
                                  </p:stCondLst>
                                  <p:childTnLst>
                                    <p:set>
                                      <p:cBhvr>
                                        <p:cTn id="12" dur="1" fill="hold">
                                          <p:stCondLst>
                                            <p:cond delay="0"/>
                                          </p:stCondLst>
                                        </p:cTn>
                                        <p:tgtEl>
                                          <p:spTgt spid="91"/>
                                        </p:tgtEl>
                                        <p:attrNameLst>
                                          <p:attrName>style.visibility</p:attrName>
                                        </p:attrNameLst>
                                      </p:cBhvr>
                                      <p:to>
                                        <p:strVal val="visible"/>
                                      </p:to>
                                    </p:set>
                                    <p:anim calcmode="lin" valueType="num">
                                      <p:cBhvr>
                                        <p:cTn id="13" dur="1000" fill="hold"/>
                                        <p:tgtEl>
                                          <p:spTgt spid="91"/>
                                        </p:tgtEl>
                                        <p:attrNameLst>
                                          <p:attrName>ppt_w</p:attrName>
                                        </p:attrNameLst>
                                      </p:cBhvr>
                                      <p:tavLst>
                                        <p:tav tm="0">
                                          <p:val>
                                            <p:fltVal val="0"/>
                                          </p:val>
                                        </p:tav>
                                        <p:tav tm="100000">
                                          <p:val>
                                            <p:strVal val="#ppt_w"/>
                                          </p:val>
                                        </p:tav>
                                      </p:tavLst>
                                    </p:anim>
                                    <p:anim calcmode="lin" valueType="num">
                                      <p:cBhvr>
                                        <p:cTn id="14" dur="1000" fill="hold"/>
                                        <p:tgtEl>
                                          <p:spTgt spid="91"/>
                                        </p:tgtEl>
                                        <p:attrNameLst>
                                          <p:attrName>ppt_h</p:attrName>
                                        </p:attrNameLst>
                                      </p:cBhvr>
                                      <p:tavLst>
                                        <p:tav tm="0">
                                          <p:val>
                                            <p:fltVal val="0"/>
                                          </p:val>
                                        </p:tav>
                                        <p:tav tm="100000">
                                          <p:val>
                                            <p:strVal val="#ppt_h"/>
                                          </p:val>
                                        </p:tav>
                                      </p:tavLst>
                                    </p:anim>
                                    <p:anim calcmode="lin" valueType="num">
                                      <p:cBhvr>
                                        <p:cTn id="15" dur="1000" fill="hold"/>
                                        <p:tgtEl>
                                          <p:spTgt spid="91"/>
                                        </p:tgtEl>
                                        <p:attrNameLst>
                                          <p:attrName>style.rotation</p:attrName>
                                        </p:attrNameLst>
                                      </p:cBhvr>
                                      <p:tavLst>
                                        <p:tav tm="0">
                                          <p:val>
                                            <p:fltVal val="90"/>
                                          </p:val>
                                        </p:tav>
                                        <p:tav tm="100000">
                                          <p:val>
                                            <p:fltVal val="0"/>
                                          </p:val>
                                        </p:tav>
                                      </p:tavLst>
                                    </p:anim>
                                    <p:animEffect transition="in" filter="fade">
                                      <p:cBhvr>
                                        <p:cTn id="16" dur="1000"/>
                                        <p:tgtEl>
                                          <p:spTgt spid="91"/>
                                        </p:tgtEl>
                                      </p:cBhvr>
                                    </p:animEffect>
                                  </p:childTnLst>
                                </p:cTn>
                              </p:par>
                              <p:par>
                                <p:cTn id="17" presetID="31" presetClass="entr" presetSubtype="0" fill="hold" nodeType="withEffect">
                                  <p:stCondLst>
                                    <p:cond delay="0"/>
                                  </p:stCondLst>
                                  <p:childTnLst>
                                    <p:set>
                                      <p:cBhvr>
                                        <p:cTn id="18" dur="1" fill="hold">
                                          <p:stCondLst>
                                            <p:cond delay="0"/>
                                          </p:stCondLst>
                                        </p:cTn>
                                        <p:tgtEl>
                                          <p:spTgt spid="90"/>
                                        </p:tgtEl>
                                        <p:attrNameLst>
                                          <p:attrName>style.visibility</p:attrName>
                                        </p:attrNameLst>
                                      </p:cBhvr>
                                      <p:to>
                                        <p:strVal val="visible"/>
                                      </p:to>
                                    </p:set>
                                    <p:anim calcmode="lin" valueType="num">
                                      <p:cBhvr>
                                        <p:cTn id="19" dur="1000" fill="hold"/>
                                        <p:tgtEl>
                                          <p:spTgt spid="90"/>
                                        </p:tgtEl>
                                        <p:attrNameLst>
                                          <p:attrName>ppt_w</p:attrName>
                                        </p:attrNameLst>
                                      </p:cBhvr>
                                      <p:tavLst>
                                        <p:tav tm="0">
                                          <p:val>
                                            <p:fltVal val="0"/>
                                          </p:val>
                                        </p:tav>
                                        <p:tav tm="100000">
                                          <p:val>
                                            <p:strVal val="#ppt_w"/>
                                          </p:val>
                                        </p:tav>
                                      </p:tavLst>
                                    </p:anim>
                                    <p:anim calcmode="lin" valueType="num">
                                      <p:cBhvr>
                                        <p:cTn id="20" dur="1000" fill="hold"/>
                                        <p:tgtEl>
                                          <p:spTgt spid="90"/>
                                        </p:tgtEl>
                                        <p:attrNameLst>
                                          <p:attrName>ppt_h</p:attrName>
                                        </p:attrNameLst>
                                      </p:cBhvr>
                                      <p:tavLst>
                                        <p:tav tm="0">
                                          <p:val>
                                            <p:fltVal val="0"/>
                                          </p:val>
                                        </p:tav>
                                        <p:tav tm="100000">
                                          <p:val>
                                            <p:strVal val="#ppt_h"/>
                                          </p:val>
                                        </p:tav>
                                      </p:tavLst>
                                    </p:anim>
                                    <p:anim calcmode="lin" valueType="num">
                                      <p:cBhvr>
                                        <p:cTn id="21" dur="1000" fill="hold"/>
                                        <p:tgtEl>
                                          <p:spTgt spid="90"/>
                                        </p:tgtEl>
                                        <p:attrNameLst>
                                          <p:attrName>style.rotation</p:attrName>
                                        </p:attrNameLst>
                                      </p:cBhvr>
                                      <p:tavLst>
                                        <p:tav tm="0">
                                          <p:val>
                                            <p:fltVal val="90"/>
                                          </p:val>
                                        </p:tav>
                                        <p:tav tm="100000">
                                          <p:val>
                                            <p:fltVal val="0"/>
                                          </p:val>
                                        </p:tav>
                                      </p:tavLst>
                                    </p:anim>
                                    <p:animEffect transition="in" filter="fade">
                                      <p:cBhvr>
                                        <p:cTn id="22" dur="1000"/>
                                        <p:tgtEl>
                                          <p:spTgt spid="90"/>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103"/>
                                        </p:tgtEl>
                                        <p:attrNameLst>
                                          <p:attrName>style.visibility</p:attrName>
                                        </p:attrNameLst>
                                      </p:cBhvr>
                                      <p:to>
                                        <p:strVal val="visible"/>
                                      </p:to>
                                    </p:set>
                                    <p:anim calcmode="lin" valueType="num">
                                      <p:cBhvr>
                                        <p:cTn id="26" dur="500" fill="hold"/>
                                        <p:tgtEl>
                                          <p:spTgt spid="103"/>
                                        </p:tgtEl>
                                        <p:attrNameLst>
                                          <p:attrName>ppt_w</p:attrName>
                                        </p:attrNameLst>
                                      </p:cBhvr>
                                      <p:tavLst>
                                        <p:tav tm="0">
                                          <p:val>
                                            <p:fltVal val="0"/>
                                          </p:val>
                                        </p:tav>
                                        <p:tav tm="100000">
                                          <p:val>
                                            <p:strVal val="#ppt_w"/>
                                          </p:val>
                                        </p:tav>
                                      </p:tavLst>
                                    </p:anim>
                                    <p:anim calcmode="lin" valueType="num">
                                      <p:cBhvr>
                                        <p:cTn id="27" dur="500" fill="hold"/>
                                        <p:tgtEl>
                                          <p:spTgt spid="103"/>
                                        </p:tgtEl>
                                        <p:attrNameLst>
                                          <p:attrName>ppt_h</p:attrName>
                                        </p:attrNameLst>
                                      </p:cBhvr>
                                      <p:tavLst>
                                        <p:tav tm="0">
                                          <p:val>
                                            <p:fltVal val="0"/>
                                          </p:val>
                                        </p:tav>
                                        <p:tav tm="100000">
                                          <p:val>
                                            <p:strVal val="#ppt_h"/>
                                          </p:val>
                                        </p:tav>
                                      </p:tavLst>
                                    </p:anim>
                                    <p:animEffect transition="in" filter="fade">
                                      <p:cBhvr>
                                        <p:cTn id="28" dur="500"/>
                                        <p:tgtEl>
                                          <p:spTgt spid="103"/>
                                        </p:tgtEl>
                                      </p:cBhvr>
                                    </p:animEffect>
                                  </p:childTnLst>
                                </p:cTn>
                              </p:par>
                              <p:par>
                                <p:cTn id="29" presetID="53" presetClass="entr" presetSubtype="16"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p:cTn id="31" dur="500" fill="hold"/>
                                        <p:tgtEl>
                                          <p:spTgt spid="106"/>
                                        </p:tgtEl>
                                        <p:attrNameLst>
                                          <p:attrName>ppt_w</p:attrName>
                                        </p:attrNameLst>
                                      </p:cBhvr>
                                      <p:tavLst>
                                        <p:tav tm="0">
                                          <p:val>
                                            <p:fltVal val="0"/>
                                          </p:val>
                                        </p:tav>
                                        <p:tav tm="100000">
                                          <p:val>
                                            <p:strVal val="#ppt_w"/>
                                          </p:val>
                                        </p:tav>
                                      </p:tavLst>
                                    </p:anim>
                                    <p:anim calcmode="lin" valueType="num">
                                      <p:cBhvr>
                                        <p:cTn id="32" dur="500" fill="hold"/>
                                        <p:tgtEl>
                                          <p:spTgt spid="106"/>
                                        </p:tgtEl>
                                        <p:attrNameLst>
                                          <p:attrName>ppt_h</p:attrName>
                                        </p:attrNameLst>
                                      </p:cBhvr>
                                      <p:tavLst>
                                        <p:tav tm="0">
                                          <p:val>
                                            <p:fltVal val="0"/>
                                          </p:val>
                                        </p:tav>
                                        <p:tav tm="100000">
                                          <p:val>
                                            <p:strVal val="#ppt_h"/>
                                          </p:val>
                                        </p:tav>
                                      </p:tavLst>
                                    </p:anim>
                                    <p:animEffect transition="in" filter="fade">
                                      <p:cBhvr>
                                        <p:cTn id="33" dur="500"/>
                                        <p:tgtEl>
                                          <p:spTgt spid="106"/>
                                        </p:tgtEl>
                                      </p:cBhvr>
                                    </p:animEffect>
                                  </p:childTnLst>
                                </p:cTn>
                              </p:par>
                              <p:par>
                                <p:cTn id="34" presetID="53" presetClass="entr" presetSubtype="16" fill="hold" nodeType="withEffect">
                                  <p:stCondLst>
                                    <p:cond delay="0"/>
                                  </p:stCondLst>
                                  <p:childTnLst>
                                    <p:set>
                                      <p:cBhvr>
                                        <p:cTn id="35" dur="1" fill="hold">
                                          <p:stCondLst>
                                            <p:cond delay="0"/>
                                          </p:stCondLst>
                                        </p:cTn>
                                        <p:tgtEl>
                                          <p:spTgt spid="109"/>
                                        </p:tgtEl>
                                        <p:attrNameLst>
                                          <p:attrName>style.visibility</p:attrName>
                                        </p:attrNameLst>
                                      </p:cBhvr>
                                      <p:to>
                                        <p:strVal val="visible"/>
                                      </p:to>
                                    </p:set>
                                    <p:anim calcmode="lin" valueType="num">
                                      <p:cBhvr>
                                        <p:cTn id="36" dur="500" fill="hold"/>
                                        <p:tgtEl>
                                          <p:spTgt spid="109"/>
                                        </p:tgtEl>
                                        <p:attrNameLst>
                                          <p:attrName>ppt_w</p:attrName>
                                        </p:attrNameLst>
                                      </p:cBhvr>
                                      <p:tavLst>
                                        <p:tav tm="0">
                                          <p:val>
                                            <p:fltVal val="0"/>
                                          </p:val>
                                        </p:tav>
                                        <p:tav tm="100000">
                                          <p:val>
                                            <p:strVal val="#ppt_w"/>
                                          </p:val>
                                        </p:tav>
                                      </p:tavLst>
                                    </p:anim>
                                    <p:anim calcmode="lin" valueType="num">
                                      <p:cBhvr>
                                        <p:cTn id="37" dur="500" fill="hold"/>
                                        <p:tgtEl>
                                          <p:spTgt spid="109"/>
                                        </p:tgtEl>
                                        <p:attrNameLst>
                                          <p:attrName>ppt_h</p:attrName>
                                        </p:attrNameLst>
                                      </p:cBhvr>
                                      <p:tavLst>
                                        <p:tav tm="0">
                                          <p:val>
                                            <p:fltVal val="0"/>
                                          </p:val>
                                        </p:tav>
                                        <p:tav tm="100000">
                                          <p:val>
                                            <p:strVal val="#ppt_h"/>
                                          </p:val>
                                        </p:tav>
                                      </p:tavLst>
                                    </p:anim>
                                    <p:animEffect transition="in" filter="fade">
                                      <p:cBhvr>
                                        <p:cTn id="38"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userDrawn="1"/>
        </p:nvGrpSpPr>
        <p:grpSpPr>
          <a:xfrm>
            <a:off x="-5715" y="-20955"/>
            <a:ext cx="12192000" cy="6888480"/>
            <a:chOff x="0" y="0"/>
            <a:chExt cx="12192000" cy="7578726"/>
          </a:xfrm>
        </p:grpSpPr>
        <p:sp>
          <p:nvSpPr>
            <p:cNvPr id="7" name="矩形 6"/>
            <p:cNvSpPr/>
            <p:nvPr/>
          </p:nvSpPr>
          <p:spPr>
            <a:xfrm>
              <a:off x="0" y="0"/>
              <a:ext cx="12192000" cy="37893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3789363"/>
              <a:ext cx="12192000" cy="3789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p:cNvPicPr>
            <a:picLocks noChangeAspect="1"/>
          </p:cNvPicPr>
          <p:nvPr userDrawn="1"/>
        </p:nvPicPr>
        <p:blipFill rotWithShape="1">
          <a:blip r:embed="rId3" cstate="email">
            <a:extLst>
              <a:ext uri="{28A0092B-C50C-407E-A947-70E740481C1C}">
                <a14:useLocalDpi xmlns:a14="http://schemas.microsoft.com/office/drawing/2010/main"/>
              </a:ext>
            </a:extLst>
          </a:blip>
          <a:srcRect t="-279"/>
          <a:stretch>
            <a:fillRect/>
          </a:stretch>
        </p:blipFill>
        <p:spPr>
          <a:xfrm>
            <a:off x="13970" y="16510"/>
            <a:ext cx="12183110" cy="6877050"/>
          </a:xfrm>
          <a:prstGeom prst="rect">
            <a:avLst/>
          </a:prstGeom>
        </p:spPr>
      </p:pic>
      <p:sp>
        <p:nvSpPr>
          <p:cNvPr id="4" name="文本框 3"/>
          <p:cNvSpPr txBox="1"/>
          <p:nvPr/>
        </p:nvSpPr>
        <p:spPr>
          <a:xfrm>
            <a:off x="5212373" y="3310498"/>
            <a:ext cx="5778518" cy="922020"/>
          </a:xfrm>
          <a:prstGeom prst="rect">
            <a:avLst/>
          </a:prstGeom>
          <a:noFill/>
        </p:spPr>
        <p:txBody>
          <a:bodyPr wrap="square" rtlCol="0">
            <a:spAutoFit/>
            <a:scene3d>
              <a:camera prst="orthographicFront"/>
              <a:lightRig rig="threePt" dir="t"/>
            </a:scene3d>
            <a:sp3d contourW="12700"/>
          </a:bodyPr>
          <a:lstStyle/>
          <a:p>
            <a:pPr algn="r"/>
            <a:r>
              <a:rPr lang="zh-CN" altLang="en-US" sz="5400" b="1" dirty="0" smtClean="0">
                <a:solidFill>
                  <a:schemeClr val="tx1">
                    <a:lumMod val="85000"/>
                    <a:lumOff val="15000"/>
                  </a:schemeClr>
                </a:solidFill>
                <a:latin typeface="+mn-ea"/>
                <a:cs typeface="经典综艺体简" panose="02010609000101010101" pitchFamily="49" charset="-122"/>
              </a:rPr>
              <a:t>非常感谢您的观看</a:t>
            </a:r>
          </a:p>
        </p:txBody>
      </p:sp>
      <p:sp>
        <p:nvSpPr>
          <p:cNvPr id="5" name="文本框 4"/>
          <p:cNvSpPr txBox="1"/>
          <p:nvPr/>
        </p:nvSpPr>
        <p:spPr>
          <a:xfrm>
            <a:off x="6891467" y="4215674"/>
            <a:ext cx="4074024" cy="600164"/>
          </a:xfrm>
          <a:prstGeom prst="rect">
            <a:avLst/>
          </a:prstGeom>
          <a:noFill/>
        </p:spPr>
        <p:txBody>
          <a:bodyPr wrap="square" rtlCol="0">
            <a:spAutoFit/>
            <a:scene3d>
              <a:camera prst="orthographicFront"/>
              <a:lightRig rig="threePt" dir="t"/>
            </a:scene3d>
            <a:sp3d contourW="12700"/>
          </a:bodyPr>
          <a:lstStyle/>
          <a:p>
            <a:pPr algn="r"/>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a:t>
            </a:r>
            <a:r>
              <a:rPr lang="en-US" altLang="zh-CN" sz="1100" dirty="0" smtClean="0">
                <a:solidFill>
                  <a:schemeClr val="bg1">
                    <a:lumMod val="50000"/>
                  </a:schemeClr>
                </a:solidFill>
                <a:latin typeface="Century Gothic" panose="020B0502020202020204" pitchFamily="34" charset="0"/>
              </a:rPr>
              <a:t>demonstrate</a:t>
            </a:r>
            <a:endParaRPr lang="en-US" altLang="zh-CN" sz="1100" dirty="0">
              <a:solidFill>
                <a:schemeClr val="bg1">
                  <a:lumMod val="50000"/>
                </a:schemeClr>
              </a:solidFill>
              <a:latin typeface="Century Gothic" panose="020B0502020202020204" pitchFamily="34" charset="0"/>
            </a:endParaRPr>
          </a:p>
        </p:txBody>
      </p:sp>
      <p:sp>
        <p:nvSpPr>
          <p:cNvPr id="20" name="文本框 19"/>
          <p:cNvSpPr txBox="1"/>
          <p:nvPr/>
        </p:nvSpPr>
        <p:spPr>
          <a:xfrm>
            <a:off x="7681876" y="1991225"/>
            <a:ext cx="2507794" cy="1198880"/>
          </a:xfrm>
          <a:prstGeom prst="rect">
            <a:avLst/>
          </a:prstGeom>
          <a:noFill/>
        </p:spPr>
        <p:txBody>
          <a:bodyPr wrap="square" rtlCol="0">
            <a:spAutoFit/>
            <a:scene3d>
              <a:camera prst="orthographicFront"/>
              <a:lightRig rig="threePt" dir="t"/>
            </a:scene3d>
            <a:sp3d contourW="12700"/>
          </a:bodyPr>
          <a:lstStyle/>
          <a:p>
            <a:pPr algn="ctr"/>
            <a:r>
              <a:rPr lang="en-US" altLang="zh-CN" sz="7200" dirty="0" smtClean="0">
                <a:solidFill>
                  <a:schemeClr val="accent1"/>
                </a:solidFill>
                <a:latin typeface="Century Gothic" panose="020B0502020202020204" pitchFamily="34" charset="0"/>
                <a:cs typeface="经典综艺体简" panose="02010609000101010101" pitchFamily="49" charset="-122"/>
              </a:rPr>
              <a:t>2018</a:t>
            </a:r>
          </a:p>
        </p:txBody>
      </p:sp>
      <p:pic>
        <p:nvPicPr>
          <p:cNvPr id="10" name="图片 9" descr="83025aafa40f4bfbd058164a094f78f0f736182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44172" y="465137"/>
            <a:ext cx="4770120" cy="5979795"/>
          </a:xfrm>
          <a:prstGeom prst="rect">
            <a:avLst/>
          </a:prstGeom>
          <a:effectLst>
            <a:outerShdw blurRad="50800" dist="38100" dir="2700000" algn="tl" rotWithShape="0">
              <a:prstClr val="black">
                <a:alpha val="40000"/>
              </a:prstClr>
            </a:outerShdw>
          </a:effectLst>
        </p:spPr>
      </p:pic>
      <p:grpSp>
        <p:nvGrpSpPr>
          <p:cNvPr id="28" name="组合 27"/>
          <p:cNvGrpSpPr/>
          <p:nvPr/>
        </p:nvGrpSpPr>
        <p:grpSpPr>
          <a:xfrm>
            <a:off x="2163778" y="1174718"/>
            <a:ext cx="6826313" cy="4508626"/>
            <a:chOff x="2163778" y="1158843"/>
            <a:chExt cx="6826313" cy="4508626"/>
          </a:xfrm>
        </p:grpSpPr>
        <p:sp>
          <p:nvSpPr>
            <p:cNvPr id="26" name="任意多边形 25"/>
            <p:cNvSpPr/>
            <p:nvPr/>
          </p:nvSpPr>
          <p:spPr>
            <a:xfrm>
              <a:off x="2163778" y="1158843"/>
              <a:ext cx="6826313" cy="4508626"/>
            </a:xfrm>
            <a:custGeom>
              <a:avLst/>
              <a:gdLst>
                <a:gd name="connsiteX0" fmla="*/ 6762786 w 6826313"/>
                <a:gd name="connsiteY0" fmla="*/ 1876457 h 4508626"/>
                <a:gd name="connsiteX1" fmla="*/ 6826313 w 6826313"/>
                <a:gd name="connsiteY1" fmla="*/ 1876457 h 4508626"/>
                <a:gd name="connsiteX2" fmla="*/ 6826313 w 6826313"/>
                <a:gd name="connsiteY2" fmla="*/ 2139756 h 4508626"/>
                <a:gd name="connsiteX3" fmla="*/ 6762786 w 6826313"/>
                <a:gd name="connsiteY3" fmla="*/ 2139756 h 4508626"/>
                <a:gd name="connsiteX4" fmla="*/ 0 w 6826313"/>
                <a:gd name="connsiteY4" fmla="*/ 0 h 4508626"/>
                <a:gd name="connsiteX5" fmla="*/ 6826313 w 6826313"/>
                <a:gd name="connsiteY5" fmla="*/ 0 h 4508626"/>
                <a:gd name="connsiteX6" fmla="*/ 6826313 w 6826313"/>
                <a:gd name="connsiteY6" fmla="*/ 959382 h 4508626"/>
                <a:gd name="connsiteX7" fmla="*/ 6762786 w 6826313"/>
                <a:gd name="connsiteY7" fmla="*/ 959382 h 4508626"/>
                <a:gd name="connsiteX8" fmla="*/ 6762786 w 6826313"/>
                <a:gd name="connsiteY8" fmla="*/ 63527 h 4508626"/>
                <a:gd name="connsiteX9" fmla="*/ 63527 w 6826313"/>
                <a:gd name="connsiteY9" fmla="*/ 63527 h 4508626"/>
                <a:gd name="connsiteX10" fmla="*/ 63527 w 6826313"/>
                <a:gd name="connsiteY10" fmla="*/ 4445099 h 4508626"/>
                <a:gd name="connsiteX11" fmla="*/ 6762786 w 6826313"/>
                <a:gd name="connsiteY11" fmla="*/ 4445099 h 4508626"/>
                <a:gd name="connsiteX12" fmla="*/ 6762786 w 6826313"/>
                <a:gd name="connsiteY12" fmla="*/ 3756057 h 4508626"/>
                <a:gd name="connsiteX13" fmla="*/ 6826313 w 6826313"/>
                <a:gd name="connsiteY13" fmla="*/ 3756057 h 4508626"/>
                <a:gd name="connsiteX14" fmla="*/ 6826313 w 6826313"/>
                <a:gd name="connsiteY14" fmla="*/ 4508626 h 4508626"/>
                <a:gd name="connsiteX15" fmla="*/ 0 w 6826313"/>
                <a:gd name="connsiteY15" fmla="*/ 4508626 h 45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26313" h="4508626">
                  <a:moveTo>
                    <a:pt x="6762786" y="1876457"/>
                  </a:moveTo>
                  <a:lnTo>
                    <a:pt x="6826313" y="1876457"/>
                  </a:lnTo>
                  <a:lnTo>
                    <a:pt x="6826313" y="2139756"/>
                  </a:lnTo>
                  <a:lnTo>
                    <a:pt x="6762786" y="2139756"/>
                  </a:lnTo>
                  <a:close/>
                  <a:moveTo>
                    <a:pt x="0" y="0"/>
                  </a:moveTo>
                  <a:lnTo>
                    <a:pt x="6826313" y="0"/>
                  </a:lnTo>
                  <a:lnTo>
                    <a:pt x="6826313" y="959382"/>
                  </a:lnTo>
                  <a:lnTo>
                    <a:pt x="6762786" y="959382"/>
                  </a:lnTo>
                  <a:lnTo>
                    <a:pt x="6762786" y="63527"/>
                  </a:lnTo>
                  <a:lnTo>
                    <a:pt x="63527" y="63527"/>
                  </a:lnTo>
                  <a:lnTo>
                    <a:pt x="63527" y="4445099"/>
                  </a:lnTo>
                  <a:lnTo>
                    <a:pt x="6762786" y="4445099"/>
                  </a:lnTo>
                  <a:lnTo>
                    <a:pt x="6762786" y="3756057"/>
                  </a:lnTo>
                  <a:lnTo>
                    <a:pt x="6826313" y="3756057"/>
                  </a:lnTo>
                  <a:lnTo>
                    <a:pt x="6826313" y="4508626"/>
                  </a:lnTo>
                  <a:lnTo>
                    <a:pt x="0" y="450862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矩形 20"/>
            <p:cNvSpPr/>
            <p:nvPr/>
          </p:nvSpPr>
          <p:spPr>
            <a:xfrm>
              <a:off x="2163778" y="1161675"/>
              <a:ext cx="2484422" cy="5175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2163778" y="1184243"/>
              <a:ext cx="2484422"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cs typeface="经典综艺体简" panose="02010609000101010101" pitchFamily="49" charset="-122"/>
                </a:rPr>
                <a:t>BUSINESS PLAN</a:t>
              </a:r>
              <a:endParaRPr lang="zh-CN" altLang="en-US" sz="2400" dirty="0">
                <a:solidFill>
                  <a:schemeClr val="bg1"/>
                </a:solidFill>
                <a:latin typeface="Century Gothic" panose="020B0502020202020204" pitchFamily="34" charset="0"/>
                <a:cs typeface="经典综艺体简" panose="0201060900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p:tgtEl>
                                          <p:spTgt spid="28"/>
                                        </p:tgtEl>
                                        <p:attrNameLst>
                                          <p:attrName>ppt_x</p:attrName>
                                        </p:attrNameLst>
                                      </p:cBhvr>
                                      <p:tavLst>
                                        <p:tav tm="0">
                                          <p:val>
                                            <p:strVal val="#ppt_x-#ppt_w*1.125000"/>
                                          </p:val>
                                        </p:tav>
                                        <p:tav tm="100000">
                                          <p:val>
                                            <p:strVal val="#ppt_x"/>
                                          </p:val>
                                        </p:tav>
                                      </p:tavLst>
                                    </p:anim>
                                    <p:animEffect transition="in" filter="wipe(right)">
                                      <p:cBhvr>
                                        <p:cTn id="8" dur="500"/>
                                        <p:tgtEl>
                                          <p:spTgt spid="28"/>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2756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83025aafa40f4bfbd058164a094f78f0f736182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53060" y="438785"/>
            <a:ext cx="11395710" cy="5949315"/>
          </a:xfrm>
          <a:prstGeom prst="rect">
            <a:avLst/>
          </a:prstGeom>
        </p:spPr>
      </p:pic>
      <p:sp>
        <p:nvSpPr>
          <p:cNvPr id="4" name="矩形 3"/>
          <p:cNvSpPr/>
          <p:nvPr/>
        </p:nvSpPr>
        <p:spPr>
          <a:xfrm>
            <a:off x="358140" y="429260"/>
            <a:ext cx="11390630" cy="5958840"/>
          </a:xfrm>
          <a:prstGeom prst="rect">
            <a:avLst/>
          </a:prstGeom>
          <a:solidFill>
            <a:schemeClr val="tx1">
              <a:lumMod val="65000"/>
              <a:lumOff val="3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952750" y="2646598"/>
            <a:ext cx="1564804" cy="1564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i="1" dirty="0" smtClean="0">
                <a:latin typeface="Century Gothic" panose="020B0502020202020204" pitchFamily="34" charset="0"/>
              </a:rPr>
              <a:t>01</a:t>
            </a:r>
            <a:endParaRPr lang="zh-CN" altLang="en-US" sz="6000" b="1" i="1" dirty="0">
              <a:latin typeface="Century Gothic" panose="020B0502020202020204" pitchFamily="34" charset="0"/>
            </a:endParaRPr>
          </a:p>
        </p:txBody>
      </p:sp>
      <p:sp>
        <p:nvSpPr>
          <p:cNvPr id="18" name="矩形 17"/>
          <p:cNvSpPr/>
          <p:nvPr/>
        </p:nvSpPr>
        <p:spPr>
          <a:xfrm>
            <a:off x="11430001" y="2646598"/>
            <a:ext cx="323850" cy="1564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b="1" i="1" dirty="0">
              <a:latin typeface="Century Gothic" panose="020B0502020202020204" pitchFamily="34" charset="0"/>
            </a:endParaRPr>
          </a:p>
        </p:txBody>
      </p:sp>
      <p:sp>
        <p:nvSpPr>
          <p:cNvPr id="24" name="文本框 23"/>
          <p:cNvSpPr txBox="1"/>
          <p:nvPr/>
        </p:nvSpPr>
        <p:spPr>
          <a:xfrm>
            <a:off x="4955704" y="3799222"/>
            <a:ext cx="4823295" cy="415498"/>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bg1">
                    <a:lumMod val="85000"/>
                  </a:schemeClr>
                </a:solidFill>
                <a:latin typeface="Century Gothic" panose="020B0502020202020204" pitchFamily="34" charset="0"/>
              </a:rPr>
              <a:t>The user can demonstrate on a projector or computer, or print the presentation and make it into a film </a:t>
            </a:r>
            <a:r>
              <a:rPr lang="en-US" altLang="zh-CN" sz="1050" dirty="0" smtClean="0">
                <a:solidFill>
                  <a:schemeClr val="bg1">
                    <a:lumMod val="85000"/>
                  </a:schemeClr>
                </a:solidFill>
                <a:latin typeface="Century Gothic" panose="020B0502020202020204" pitchFamily="34" charset="0"/>
              </a:rPr>
              <a:t>to </a:t>
            </a:r>
            <a:r>
              <a:rPr lang="en-US" altLang="zh-CN" sz="1050" dirty="0">
                <a:solidFill>
                  <a:schemeClr val="bg1">
                    <a:lumMod val="85000"/>
                  </a:schemeClr>
                </a:solidFill>
                <a:latin typeface="Century Gothic" panose="020B0502020202020204" pitchFamily="34" charset="0"/>
              </a:rPr>
              <a:t>be used in a </a:t>
            </a:r>
            <a:r>
              <a:rPr lang="en-US" altLang="zh-CN" sz="1050" dirty="0" smtClean="0">
                <a:solidFill>
                  <a:schemeClr val="bg1">
                    <a:lumMod val="85000"/>
                  </a:schemeClr>
                </a:solidFill>
                <a:latin typeface="Century Gothic" panose="020B0502020202020204" pitchFamily="34" charset="0"/>
              </a:rPr>
              <a:t>wider</a:t>
            </a:r>
            <a:endParaRPr lang="en-US" altLang="zh-CN" sz="1050" dirty="0">
              <a:solidFill>
                <a:schemeClr val="bg1">
                  <a:lumMod val="85000"/>
                </a:schemeClr>
              </a:solidFill>
              <a:latin typeface="Century Gothic" panose="020B0502020202020204" pitchFamily="34" charset="0"/>
            </a:endParaRPr>
          </a:p>
        </p:txBody>
      </p:sp>
      <p:cxnSp>
        <p:nvCxnSpPr>
          <p:cNvPr id="29" name="直接连接符 28"/>
          <p:cNvCxnSpPr/>
          <p:nvPr/>
        </p:nvCxnSpPr>
        <p:spPr>
          <a:xfrm>
            <a:off x="5082705" y="3605835"/>
            <a:ext cx="70113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4955704" y="2704563"/>
            <a:ext cx="3262433" cy="707886"/>
          </a:xfrm>
          <a:prstGeom prst="rect">
            <a:avLst/>
          </a:prstGeom>
          <a:noFill/>
        </p:spPr>
        <p:txBody>
          <a:bodyPr wrap="none" rtlCol="0">
            <a:spAutoFit/>
            <a:scene3d>
              <a:camera prst="orthographicFront"/>
              <a:lightRig rig="threePt" dir="t"/>
            </a:scene3d>
            <a:sp3d contourW="12700"/>
          </a:bodyPr>
          <a:lstStyle>
            <a:defPPr>
              <a:defRPr lang="en-US"/>
            </a:defPPr>
            <a:lvl1pPr algn="ctr">
              <a:defRPr sz="3200">
                <a:gradFill>
                  <a:gsLst>
                    <a:gs pos="0">
                      <a:schemeClr val="tx1">
                        <a:lumMod val="50000"/>
                        <a:lumOff val="50000"/>
                      </a:schemeClr>
                    </a:gs>
                    <a:gs pos="100000">
                      <a:schemeClr val="tx1">
                        <a:lumMod val="85000"/>
                        <a:lumOff val="15000"/>
                      </a:schemeClr>
                    </a:gs>
                  </a:gsLst>
                  <a:lin ang="5400000" scaled="1"/>
                </a:gradFill>
              </a:defRPr>
            </a:lvl1pPr>
          </a:lstStyle>
          <a:p>
            <a:pPr algn="l"/>
            <a:r>
              <a:rPr lang="zh-CN" altLang="en-US" sz="4000" b="1" dirty="0">
                <a:solidFill>
                  <a:schemeClr val="bg1"/>
                </a:solidFill>
              </a:rPr>
              <a:t>年度工作概述</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2" presetClass="entr" presetSubtype="8" fill="hold" nodeType="afterEffect">
                                  <p:stCondLst>
                                    <p:cond delay="0"/>
                                  </p:stCondLst>
                                  <p:childTnLst>
                                    <p:set>
                                      <p:cBhvr>
                                        <p:cTn id="15" dur="1" fill="hold">
                                          <p:stCondLst>
                                            <p:cond delay="0"/>
                                          </p:stCondLst>
                                        </p:cTn>
                                        <p:tgtEl>
                                          <p:spTgt spid="30">
                                            <p:txEl>
                                              <p:pRg st="0" end="0"/>
                                            </p:txEl>
                                          </p:spTgt>
                                        </p:tgtEl>
                                        <p:attrNameLst>
                                          <p:attrName>style.visibility</p:attrName>
                                        </p:attrNameLst>
                                      </p:cBhvr>
                                      <p:to>
                                        <p:strVal val="visible"/>
                                      </p:to>
                                    </p:set>
                                    <p:anim calcmode="lin" valueType="num">
                                      <p:cBhvr additive="base">
                                        <p:cTn id="16" dur="500"/>
                                        <p:tgtEl>
                                          <p:spTgt spid="30">
                                            <p:txEl>
                                              <p:pRg st="0" end="0"/>
                                            </p:txEl>
                                          </p:spTgt>
                                        </p:tgtEl>
                                        <p:attrNameLst>
                                          <p:attrName>ppt_x</p:attrName>
                                        </p:attrNameLst>
                                      </p:cBhvr>
                                      <p:tavLst>
                                        <p:tav tm="0">
                                          <p:val>
                                            <p:strVal val="#ppt_x-#ppt_w*1.125000"/>
                                          </p:val>
                                        </p:tav>
                                        <p:tav tm="100000">
                                          <p:val>
                                            <p:strVal val="#ppt_x"/>
                                          </p:val>
                                        </p:tav>
                                      </p:tavLst>
                                    </p:anim>
                                    <p:animEffect transition="in" filter="wipe(right)">
                                      <p:cBhvr>
                                        <p:cTn id="17" dur="500"/>
                                        <p:tgtEl>
                                          <p:spTgt spid="30">
                                            <p:txEl>
                                              <p:pRg st="0" end="0"/>
                                            </p:txEl>
                                          </p:spTgt>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p:stCondLst>
                              <p:cond delay="1500"/>
                            </p:stCondLst>
                            <p:childTnLst>
                              <p:par>
                                <p:cTn id="23" presetID="14" presetClass="entr" presetSubtype="1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27" name="文本框 26"/>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年度工作概述</a:t>
            </a:r>
          </a:p>
        </p:txBody>
      </p:sp>
      <p:sp>
        <p:nvSpPr>
          <p:cNvPr id="28" name="文本框 27"/>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sp>
        <p:nvSpPr>
          <p:cNvPr id="2" name="椭圆 1"/>
          <p:cNvSpPr/>
          <p:nvPr/>
        </p:nvSpPr>
        <p:spPr>
          <a:xfrm>
            <a:off x="1380490" y="1915160"/>
            <a:ext cx="3873500" cy="3873500"/>
          </a:xfrm>
          <a:prstGeom prst="ellipse">
            <a:avLst/>
          </a:prstGeom>
          <a:blipFill>
            <a:blip r:embed="rId4" cstate="email">
              <a:grayscl/>
              <a:extLst>
                <a:ext uri="{28A0092B-C50C-407E-A947-70E740481C1C}">
                  <a14:useLocalDpi xmlns:a14="http://schemas.microsoft.com/office/drawing/2010/main"/>
                </a:ext>
              </a:extLst>
            </a:blip>
            <a:srcRect/>
            <a:stretch>
              <a:fillRect/>
            </a:stretch>
          </a:blip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6533698" y="4251960"/>
            <a:ext cx="851874" cy="851874"/>
            <a:chOff x="5731058" y="2070100"/>
            <a:chExt cx="851874" cy="851874"/>
          </a:xfrm>
        </p:grpSpPr>
        <p:sp>
          <p:nvSpPr>
            <p:cNvPr id="16" name="椭圆 15"/>
            <p:cNvSpPr/>
            <p:nvPr/>
          </p:nvSpPr>
          <p:spPr>
            <a:xfrm>
              <a:off x="5731058" y="2070100"/>
              <a:ext cx="851874" cy="85187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7" name="椭圆 13"/>
            <p:cNvSpPr/>
            <p:nvPr/>
          </p:nvSpPr>
          <p:spPr>
            <a:xfrm>
              <a:off x="5976921" y="2303294"/>
              <a:ext cx="360149" cy="385486"/>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8" name="组合 17"/>
          <p:cNvGrpSpPr/>
          <p:nvPr/>
        </p:nvGrpSpPr>
        <p:grpSpPr>
          <a:xfrm>
            <a:off x="7864444" y="4251960"/>
            <a:ext cx="851874" cy="851874"/>
            <a:chOff x="8148329" y="2070100"/>
            <a:chExt cx="851874" cy="851874"/>
          </a:xfrm>
        </p:grpSpPr>
        <p:sp>
          <p:nvSpPr>
            <p:cNvPr id="19" name="椭圆 18"/>
            <p:cNvSpPr/>
            <p:nvPr/>
          </p:nvSpPr>
          <p:spPr>
            <a:xfrm>
              <a:off x="8148329" y="2070100"/>
              <a:ext cx="851874" cy="8518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0" name="椭圆 15"/>
            <p:cNvSpPr/>
            <p:nvPr/>
          </p:nvSpPr>
          <p:spPr>
            <a:xfrm>
              <a:off x="8381524" y="2303294"/>
              <a:ext cx="385486" cy="38548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1" name="组合 20"/>
          <p:cNvGrpSpPr/>
          <p:nvPr/>
        </p:nvGrpSpPr>
        <p:grpSpPr>
          <a:xfrm>
            <a:off x="9195190" y="4251960"/>
            <a:ext cx="851874" cy="851874"/>
            <a:chOff x="10565600" y="2070100"/>
            <a:chExt cx="851874" cy="851874"/>
          </a:xfrm>
        </p:grpSpPr>
        <p:sp>
          <p:nvSpPr>
            <p:cNvPr id="22" name="椭圆 21"/>
            <p:cNvSpPr/>
            <p:nvPr/>
          </p:nvSpPr>
          <p:spPr>
            <a:xfrm>
              <a:off x="10565600" y="2070100"/>
              <a:ext cx="851874" cy="85187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椭圆 17"/>
            <p:cNvSpPr/>
            <p:nvPr/>
          </p:nvSpPr>
          <p:spPr>
            <a:xfrm>
              <a:off x="10798795" y="2319098"/>
              <a:ext cx="385486" cy="353878"/>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4" name="组合 23"/>
          <p:cNvGrpSpPr/>
          <p:nvPr/>
        </p:nvGrpSpPr>
        <p:grpSpPr>
          <a:xfrm>
            <a:off x="5973784" y="2471358"/>
            <a:ext cx="5050769" cy="1367852"/>
            <a:chOff x="6959890" y="2082463"/>
            <a:chExt cx="5050769" cy="1367852"/>
          </a:xfrm>
        </p:grpSpPr>
        <p:sp>
          <p:nvSpPr>
            <p:cNvPr id="25" name="TextBox 19"/>
            <p:cNvSpPr txBox="1"/>
            <p:nvPr/>
          </p:nvSpPr>
          <p:spPr>
            <a:xfrm>
              <a:off x="6959890" y="2082463"/>
              <a:ext cx="2444433" cy="369332"/>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800" b="1" dirty="0">
                  <a:latin typeface="+mn-ea"/>
                </a:rPr>
                <a:t>标题文字添加</a:t>
              </a:r>
              <a:endParaRPr lang="en-US" sz="1800" b="1" dirty="0">
                <a:latin typeface="+mn-ea"/>
              </a:endParaRPr>
            </a:p>
          </p:txBody>
        </p:sp>
        <p:sp>
          <p:nvSpPr>
            <p:cNvPr id="29" name="文本框 28"/>
            <p:cNvSpPr txBox="1"/>
            <p:nvPr/>
          </p:nvSpPr>
          <p:spPr>
            <a:xfrm>
              <a:off x="6959891" y="2452413"/>
              <a:ext cx="5050768" cy="997902"/>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Century Gothic" panose="020B0502020202020204" pitchFamily="34" charset="0"/>
                </a:rPr>
                <a:t>The user can demonstrate on a projector or computer, or print the presentation and make it into a </a:t>
              </a:r>
              <a:r>
                <a:rPr lang="en-US" altLang="zh-CN" sz="1000" dirty="0" err="1">
                  <a:solidFill>
                    <a:schemeClr val="bg1">
                      <a:lumMod val="50000"/>
                    </a:schemeClr>
                  </a:solidFill>
                  <a:latin typeface="Century Gothic" panose="020B0502020202020204" pitchFamily="34" charset="0"/>
                </a:rPr>
                <a:t>filmThe</a:t>
              </a:r>
              <a:r>
                <a:rPr lang="en-US" altLang="zh-CN" sz="1000" dirty="0">
                  <a:solidFill>
                    <a:schemeClr val="bg1">
                      <a:lumMod val="50000"/>
                    </a:schemeClr>
                  </a:solidFill>
                  <a:latin typeface="Century Gothic" panose="020B0502020202020204" pitchFamily="34" charset="0"/>
                </a:rPr>
                <a:t> user can demonstrate on a projector or computer, or print the presentation and make it into a </a:t>
              </a:r>
              <a:r>
                <a:rPr lang="en-US" altLang="zh-CN" sz="1000" dirty="0" err="1">
                  <a:solidFill>
                    <a:schemeClr val="bg1">
                      <a:lumMod val="50000"/>
                    </a:schemeClr>
                  </a:solidFill>
                  <a:latin typeface="Century Gothic" panose="020B0502020202020204" pitchFamily="34" charset="0"/>
                </a:rPr>
                <a:t>filmThe</a:t>
              </a:r>
              <a:r>
                <a:rPr lang="en-US" altLang="zh-CN" sz="1000" dirty="0">
                  <a:solidFill>
                    <a:schemeClr val="bg1">
                      <a:lumMod val="50000"/>
                    </a:schemeClr>
                  </a:solidFill>
                  <a:latin typeface="Century Gothic" panose="020B0502020202020204" pitchFamily="34" charset="0"/>
                </a:rPr>
                <a:t> user can demonstrate on a projector or computer, or print the presentation and make it into a film</a:t>
              </a:r>
            </a:p>
          </p:txBody>
        </p:sp>
      </p:grpSp>
      <p:sp>
        <p:nvSpPr>
          <p:cNvPr id="30" name="TextBox 19"/>
          <p:cNvSpPr txBox="1"/>
          <p:nvPr/>
        </p:nvSpPr>
        <p:spPr>
          <a:xfrm>
            <a:off x="6273001" y="5231065"/>
            <a:ext cx="1373268" cy="338554"/>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1600" dirty="0">
                <a:latin typeface="+mn-ea"/>
              </a:rPr>
              <a:t>文字添加</a:t>
            </a:r>
            <a:endParaRPr lang="en-US" sz="1600" dirty="0">
              <a:latin typeface="+mn-ea"/>
            </a:endParaRPr>
          </a:p>
        </p:txBody>
      </p:sp>
      <p:sp>
        <p:nvSpPr>
          <p:cNvPr id="31" name="TextBox 19"/>
          <p:cNvSpPr txBox="1"/>
          <p:nvPr/>
        </p:nvSpPr>
        <p:spPr>
          <a:xfrm>
            <a:off x="7603747" y="5231065"/>
            <a:ext cx="1373268" cy="338554"/>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1600" dirty="0">
                <a:latin typeface="+mn-ea"/>
              </a:rPr>
              <a:t>文字添加</a:t>
            </a:r>
            <a:endParaRPr lang="en-US" sz="1600" dirty="0">
              <a:latin typeface="+mn-ea"/>
            </a:endParaRPr>
          </a:p>
        </p:txBody>
      </p:sp>
      <p:sp>
        <p:nvSpPr>
          <p:cNvPr id="32" name="TextBox 19"/>
          <p:cNvSpPr txBox="1"/>
          <p:nvPr/>
        </p:nvSpPr>
        <p:spPr>
          <a:xfrm>
            <a:off x="8934493" y="5231065"/>
            <a:ext cx="1373268" cy="338554"/>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1600" dirty="0">
                <a:latin typeface="+mn-ea"/>
              </a:rPr>
              <a:t>文字添加</a:t>
            </a:r>
            <a:endParaRPr lang="en-US" sz="1600" dirty="0">
              <a:latin typeface="+mn-ea"/>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2"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1+#ppt_w/2"/>
                                          </p:val>
                                        </p:tav>
                                        <p:tav tm="100000">
                                          <p:val>
                                            <p:strVal val="#ppt_x"/>
                                          </p:val>
                                        </p:tav>
                                      </p:tavLst>
                                    </p:anim>
                                    <p:anim calcmode="lin" valueType="num">
                                      <p:cBhvr additive="base">
                                        <p:cTn id="15" dur="500" fill="hold"/>
                                        <p:tgtEl>
                                          <p:spTgt spid="2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par>
                                <p:cTn id="22" presetID="53" presetClass="entr" presetSubtype="16"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par>
                                <p:cTn id="27" presetID="53" presetClass="entr" presetSubtype="16"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0"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图片 9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100" name="文本框 99"/>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年度工作概述</a:t>
            </a:r>
          </a:p>
        </p:txBody>
      </p:sp>
      <p:sp>
        <p:nvSpPr>
          <p:cNvPr id="101" name="文本框 100"/>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grpSp>
        <p:nvGrpSpPr>
          <p:cNvPr id="2" name="组合 1"/>
          <p:cNvGrpSpPr/>
          <p:nvPr/>
        </p:nvGrpSpPr>
        <p:grpSpPr>
          <a:xfrm>
            <a:off x="1055688" y="1949312"/>
            <a:ext cx="4879437" cy="1705797"/>
            <a:chOff x="1055688" y="1949312"/>
            <a:chExt cx="4879437" cy="1705797"/>
          </a:xfrm>
        </p:grpSpPr>
        <p:sp>
          <p:nvSpPr>
            <p:cNvPr id="5" name="ísľîḑè"/>
            <p:cNvSpPr/>
            <p:nvPr/>
          </p:nvSpPr>
          <p:spPr>
            <a:xfrm>
              <a:off x="1055688" y="1949312"/>
              <a:ext cx="2040232" cy="1705797"/>
            </a:xfrm>
            <a:prstGeom prst="rect">
              <a:avLst/>
            </a:prstGeom>
            <a:blipFill>
              <a:blip r:embed="rId4" cstate="email">
                <a:graysc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ïṩļîḓé"/>
            <p:cNvSpPr/>
            <p:nvPr/>
          </p:nvSpPr>
          <p:spPr>
            <a:xfrm>
              <a:off x="3091939" y="1949312"/>
              <a:ext cx="2843186" cy="1705797"/>
            </a:xfrm>
            <a:prstGeom prst="wedgeRectCallout">
              <a:avLst>
                <a:gd name="adj1" fmla="val -52586"/>
                <a:gd name="adj2" fmla="val 714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组合 8"/>
            <p:cNvGrpSpPr/>
            <p:nvPr/>
          </p:nvGrpSpPr>
          <p:grpSpPr>
            <a:xfrm>
              <a:off x="3449898" y="2271005"/>
              <a:ext cx="2398452" cy="1062407"/>
              <a:chOff x="1085274" y="2349127"/>
              <a:chExt cx="2398452" cy="1062407"/>
            </a:xfrm>
          </p:grpSpPr>
          <p:sp>
            <p:nvSpPr>
              <p:cNvPr id="11" name="文本框 10"/>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sp>
            <p:nvSpPr>
              <p:cNvPr id="15" name="文本框 14"/>
              <p:cNvSpPr txBox="1"/>
              <p:nvPr/>
            </p:nvSpPr>
            <p:spPr>
              <a:xfrm>
                <a:off x="1085274" y="2687681"/>
                <a:ext cx="2398452" cy="7238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err="1" smtClean="0">
                    <a:solidFill>
                      <a:schemeClr val="bg1"/>
                    </a:solidFill>
                    <a:latin typeface="Century Gothic" panose="020B0502020202020204" pitchFamily="34" charset="0"/>
                    <a:ea typeface="+mj-ea"/>
                  </a:rPr>
                  <a:t>computeror</a:t>
                </a:r>
                <a:r>
                  <a:rPr lang="en-US" altLang="zh-CN" sz="1200" dirty="0" smtClean="0">
                    <a:solidFill>
                      <a:schemeClr val="bg1"/>
                    </a:solidFill>
                    <a:latin typeface="Century Gothic" panose="020B0502020202020204" pitchFamily="34" charset="0"/>
                    <a:ea typeface="+mj-ea"/>
                  </a:rPr>
                  <a:t> </a:t>
                </a:r>
                <a:r>
                  <a:rPr lang="en-US" altLang="zh-CN" sz="1200" dirty="0">
                    <a:solidFill>
                      <a:schemeClr val="bg1"/>
                    </a:solidFill>
                    <a:latin typeface="Century Gothic" panose="020B0502020202020204" pitchFamily="34" charset="0"/>
                    <a:ea typeface="+mj-ea"/>
                  </a:rPr>
                  <a:t>print the presentation and make it </a:t>
                </a:r>
                <a:r>
                  <a:rPr lang="en-US" altLang="zh-CN" sz="1200" dirty="0" smtClean="0">
                    <a:solidFill>
                      <a:schemeClr val="bg1"/>
                    </a:solidFill>
                    <a:latin typeface="Century Gothic" panose="020B0502020202020204" pitchFamily="34" charset="0"/>
                    <a:ea typeface="+mj-ea"/>
                  </a:rPr>
                  <a:t>film </a:t>
                </a:r>
                <a:r>
                  <a:rPr lang="en-US" altLang="zh-CN" sz="1200" dirty="0">
                    <a:solidFill>
                      <a:schemeClr val="bg1"/>
                    </a:solidFill>
                    <a:latin typeface="Century Gothic" panose="020B0502020202020204" pitchFamily="34" charset="0"/>
                    <a:ea typeface="+mj-ea"/>
                  </a:rPr>
                  <a:t>to be used in a wider field</a:t>
                </a:r>
              </a:p>
            </p:txBody>
          </p:sp>
        </p:grpSp>
      </p:grpSp>
      <p:grpSp>
        <p:nvGrpSpPr>
          <p:cNvPr id="16" name="组合 15"/>
          <p:cNvGrpSpPr/>
          <p:nvPr/>
        </p:nvGrpSpPr>
        <p:grpSpPr>
          <a:xfrm>
            <a:off x="6238580" y="1949311"/>
            <a:ext cx="4883418" cy="1705798"/>
            <a:chOff x="6238580" y="1949311"/>
            <a:chExt cx="4883418" cy="1705798"/>
          </a:xfrm>
        </p:grpSpPr>
        <p:sp>
          <p:nvSpPr>
            <p:cNvPr id="17" name="îşḻîďé"/>
            <p:cNvSpPr/>
            <p:nvPr/>
          </p:nvSpPr>
          <p:spPr>
            <a:xfrm>
              <a:off x="6238580" y="1949311"/>
              <a:ext cx="2040232" cy="1705797"/>
            </a:xfrm>
            <a:prstGeom prst="rect">
              <a:avLst/>
            </a:prstGeom>
            <a:blipFill>
              <a:blip r:embed="rId5" cstate="email">
                <a:graysc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îṣḷïḋé"/>
            <p:cNvSpPr/>
            <p:nvPr/>
          </p:nvSpPr>
          <p:spPr>
            <a:xfrm>
              <a:off x="8278812" y="1949312"/>
              <a:ext cx="2843186" cy="1705797"/>
            </a:xfrm>
            <a:prstGeom prst="wedgeRectCallout">
              <a:avLst>
                <a:gd name="adj1" fmla="val -52586"/>
                <a:gd name="adj2" fmla="val 714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9" name="组合 18"/>
            <p:cNvGrpSpPr/>
            <p:nvPr/>
          </p:nvGrpSpPr>
          <p:grpSpPr>
            <a:xfrm>
              <a:off x="8637821" y="2271005"/>
              <a:ext cx="2398452" cy="1062407"/>
              <a:chOff x="1085274" y="2349127"/>
              <a:chExt cx="2398452" cy="1062407"/>
            </a:xfrm>
          </p:grpSpPr>
          <p:sp>
            <p:nvSpPr>
              <p:cNvPr id="34" name="文本框 33"/>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sp>
            <p:nvSpPr>
              <p:cNvPr id="35" name="文本框 34"/>
              <p:cNvSpPr txBox="1"/>
              <p:nvPr/>
            </p:nvSpPr>
            <p:spPr>
              <a:xfrm>
                <a:off x="1085274" y="2687681"/>
                <a:ext cx="2398452" cy="7238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err="1" smtClean="0">
                    <a:solidFill>
                      <a:schemeClr val="bg1"/>
                    </a:solidFill>
                    <a:latin typeface="Century Gothic" panose="020B0502020202020204" pitchFamily="34" charset="0"/>
                    <a:ea typeface="+mj-ea"/>
                  </a:rPr>
                  <a:t>computeror</a:t>
                </a:r>
                <a:r>
                  <a:rPr lang="en-US" altLang="zh-CN" sz="1200" dirty="0" smtClean="0">
                    <a:solidFill>
                      <a:schemeClr val="bg1"/>
                    </a:solidFill>
                    <a:latin typeface="Century Gothic" panose="020B0502020202020204" pitchFamily="34" charset="0"/>
                    <a:ea typeface="+mj-ea"/>
                  </a:rPr>
                  <a:t> </a:t>
                </a:r>
                <a:r>
                  <a:rPr lang="en-US" altLang="zh-CN" sz="1200" dirty="0">
                    <a:solidFill>
                      <a:schemeClr val="bg1"/>
                    </a:solidFill>
                    <a:latin typeface="Century Gothic" panose="020B0502020202020204" pitchFamily="34" charset="0"/>
                    <a:ea typeface="+mj-ea"/>
                  </a:rPr>
                  <a:t>print the presentation and make it </a:t>
                </a:r>
                <a:r>
                  <a:rPr lang="en-US" altLang="zh-CN" sz="1200" dirty="0" smtClean="0">
                    <a:solidFill>
                      <a:schemeClr val="bg1"/>
                    </a:solidFill>
                    <a:latin typeface="Century Gothic" panose="020B0502020202020204" pitchFamily="34" charset="0"/>
                    <a:ea typeface="+mj-ea"/>
                  </a:rPr>
                  <a:t>film </a:t>
                </a:r>
                <a:r>
                  <a:rPr lang="en-US" altLang="zh-CN" sz="1200" dirty="0">
                    <a:solidFill>
                      <a:schemeClr val="bg1"/>
                    </a:solidFill>
                    <a:latin typeface="Century Gothic" panose="020B0502020202020204" pitchFamily="34" charset="0"/>
                    <a:ea typeface="+mj-ea"/>
                  </a:rPr>
                  <a:t>to be used in a wider field</a:t>
                </a:r>
              </a:p>
            </p:txBody>
          </p:sp>
        </p:grpSp>
      </p:grpSp>
      <p:grpSp>
        <p:nvGrpSpPr>
          <p:cNvPr id="50" name="组合 49"/>
          <p:cNvGrpSpPr/>
          <p:nvPr/>
        </p:nvGrpSpPr>
        <p:grpSpPr>
          <a:xfrm>
            <a:off x="1055688" y="3923617"/>
            <a:ext cx="4883418" cy="1705797"/>
            <a:chOff x="1055688" y="3923617"/>
            <a:chExt cx="4883418" cy="1705797"/>
          </a:xfrm>
        </p:grpSpPr>
        <p:sp>
          <p:nvSpPr>
            <p:cNvPr id="51" name="ïṣḻîḍè"/>
            <p:cNvSpPr/>
            <p:nvPr/>
          </p:nvSpPr>
          <p:spPr>
            <a:xfrm>
              <a:off x="3898874" y="3923617"/>
              <a:ext cx="2040232" cy="1705797"/>
            </a:xfrm>
            <a:prstGeom prst="rect">
              <a:avLst/>
            </a:prstGeom>
            <a:blipFill>
              <a:blip r:embed="rId6" cstate="email">
                <a:graysc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6" name="îṩlîḋè"/>
            <p:cNvSpPr/>
            <p:nvPr/>
          </p:nvSpPr>
          <p:spPr>
            <a:xfrm flipH="1">
              <a:off x="1055688" y="3923617"/>
              <a:ext cx="2843186" cy="1705797"/>
            </a:xfrm>
            <a:prstGeom prst="wedgeRectCallout">
              <a:avLst>
                <a:gd name="adj1" fmla="val -52586"/>
                <a:gd name="adj2" fmla="val 714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7" name="组合 66"/>
            <p:cNvGrpSpPr/>
            <p:nvPr/>
          </p:nvGrpSpPr>
          <p:grpSpPr>
            <a:xfrm>
              <a:off x="1217613" y="4245311"/>
              <a:ext cx="2398452" cy="1062407"/>
              <a:chOff x="1085274" y="2349127"/>
              <a:chExt cx="2398452" cy="1062407"/>
            </a:xfrm>
          </p:grpSpPr>
          <p:sp>
            <p:nvSpPr>
              <p:cNvPr id="102" name="文本框 101"/>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sp>
            <p:nvSpPr>
              <p:cNvPr id="103" name="文本框 102"/>
              <p:cNvSpPr txBox="1"/>
              <p:nvPr/>
            </p:nvSpPr>
            <p:spPr>
              <a:xfrm>
                <a:off x="1085274" y="2687681"/>
                <a:ext cx="2398452" cy="7238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err="1" smtClean="0">
                    <a:solidFill>
                      <a:schemeClr val="bg1"/>
                    </a:solidFill>
                    <a:latin typeface="Century Gothic" panose="020B0502020202020204" pitchFamily="34" charset="0"/>
                    <a:ea typeface="+mj-ea"/>
                  </a:rPr>
                  <a:t>computeror</a:t>
                </a:r>
                <a:r>
                  <a:rPr lang="en-US" altLang="zh-CN" sz="1200" dirty="0" smtClean="0">
                    <a:solidFill>
                      <a:schemeClr val="bg1"/>
                    </a:solidFill>
                    <a:latin typeface="Century Gothic" panose="020B0502020202020204" pitchFamily="34" charset="0"/>
                    <a:ea typeface="+mj-ea"/>
                  </a:rPr>
                  <a:t> </a:t>
                </a:r>
                <a:r>
                  <a:rPr lang="en-US" altLang="zh-CN" sz="1200" dirty="0">
                    <a:solidFill>
                      <a:schemeClr val="bg1"/>
                    </a:solidFill>
                    <a:latin typeface="Century Gothic" panose="020B0502020202020204" pitchFamily="34" charset="0"/>
                    <a:ea typeface="+mj-ea"/>
                  </a:rPr>
                  <a:t>print the presentation and make it </a:t>
                </a:r>
                <a:r>
                  <a:rPr lang="en-US" altLang="zh-CN" sz="1200" dirty="0" smtClean="0">
                    <a:solidFill>
                      <a:schemeClr val="bg1"/>
                    </a:solidFill>
                    <a:latin typeface="Century Gothic" panose="020B0502020202020204" pitchFamily="34" charset="0"/>
                    <a:ea typeface="+mj-ea"/>
                  </a:rPr>
                  <a:t>film </a:t>
                </a:r>
                <a:r>
                  <a:rPr lang="en-US" altLang="zh-CN" sz="1200" dirty="0">
                    <a:solidFill>
                      <a:schemeClr val="bg1"/>
                    </a:solidFill>
                    <a:latin typeface="Century Gothic" panose="020B0502020202020204" pitchFamily="34" charset="0"/>
                    <a:ea typeface="+mj-ea"/>
                  </a:rPr>
                  <a:t>to be used in a wider field</a:t>
                </a:r>
              </a:p>
            </p:txBody>
          </p:sp>
        </p:grpSp>
      </p:grpSp>
      <p:grpSp>
        <p:nvGrpSpPr>
          <p:cNvPr id="104" name="组合 103"/>
          <p:cNvGrpSpPr/>
          <p:nvPr/>
        </p:nvGrpSpPr>
        <p:grpSpPr>
          <a:xfrm>
            <a:off x="6252895" y="3923617"/>
            <a:ext cx="4883418" cy="1705797"/>
            <a:chOff x="6252895" y="3923617"/>
            <a:chExt cx="4883418" cy="1705797"/>
          </a:xfrm>
        </p:grpSpPr>
        <p:sp>
          <p:nvSpPr>
            <p:cNvPr id="105" name="í$ḷïḑé"/>
            <p:cNvSpPr/>
            <p:nvPr/>
          </p:nvSpPr>
          <p:spPr>
            <a:xfrm>
              <a:off x="9096081" y="3923617"/>
              <a:ext cx="2040232" cy="1705797"/>
            </a:xfrm>
            <a:prstGeom prst="rect">
              <a:avLst/>
            </a:prstGeom>
            <a:blipFill>
              <a:blip r:embed="rId7" cstate="email">
                <a:graysc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6" name="isļïḍe"/>
            <p:cNvSpPr/>
            <p:nvPr/>
          </p:nvSpPr>
          <p:spPr>
            <a:xfrm flipH="1">
              <a:off x="6252895" y="3923617"/>
              <a:ext cx="2843186" cy="1705797"/>
            </a:xfrm>
            <a:prstGeom prst="wedgeRectCallout">
              <a:avLst>
                <a:gd name="adj1" fmla="val -52586"/>
                <a:gd name="adj2" fmla="val 714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07" name="组合 106"/>
            <p:cNvGrpSpPr/>
            <p:nvPr/>
          </p:nvGrpSpPr>
          <p:grpSpPr>
            <a:xfrm>
              <a:off x="6414820" y="4245311"/>
              <a:ext cx="2398452" cy="1062407"/>
              <a:chOff x="1085274" y="2349127"/>
              <a:chExt cx="2398452" cy="1062407"/>
            </a:xfrm>
          </p:grpSpPr>
          <p:sp>
            <p:nvSpPr>
              <p:cNvPr id="108" name="文本框 107"/>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bg1"/>
                    </a:solidFill>
                    <a:latin typeface="Century Gothic" panose="020B0502020202020204" pitchFamily="34" charset="0"/>
                  </a:rPr>
                  <a:t>标题文字添加</a:t>
                </a:r>
                <a:endParaRPr lang="zh-CN" altLang="en-US" b="1" dirty="0">
                  <a:solidFill>
                    <a:schemeClr val="bg1"/>
                  </a:solidFill>
                  <a:latin typeface="Century Gothic" panose="020B0502020202020204" pitchFamily="34" charset="0"/>
                </a:endParaRPr>
              </a:p>
            </p:txBody>
          </p:sp>
          <p:sp>
            <p:nvSpPr>
              <p:cNvPr id="109" name="文本框 108"/>
              <p:cNvSpPr txBox="1"/>
              <p:nvPr/>
            </p:nvSpPr>
            <p:spPr>
              <a:xfrm>
                <a:off x="1085274" y="2687681"/>
                <a:ext cx="2398452" cy="7238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err="1" smtClean="0">
                    <a:solidFill>
                      <a:schemeClr val="bg1"/>
                    </a:solidFill>
                    <a:latin typeface="Century Gothic" panose="020B0502020202020204" pitchFamily="34" charset="0"/>
                    <a:ea typeface="+mj-ea"/>
                  </a:rPr>
                  <a:t>computeror</a:t>
                </a:r>
                <a:r>
                  <a:rPr lang="en-US" altLang="zh-CN" sz="1200" dirty="0" smtClean="0">
                    <a:solidFill>
                      <a:schemeClr val="bg1"/>
                    </a:solidFill>
                    <a:latin typeface="Century Gothic" panose="020B0502020202020204" pitchFamily="34" charset="0"/>
                    <a:ea typeface="+mj-ea"/>
                  </a:rPr>
                  <a:t> </a:t>
                </a:r>
                <a:r>
                  <a:rPr lang="en-US" altLang="zh-CN" sz="1200" dirty="0">
                    <a:solidFill>
                      <a:schemeClr val="bg1"/>
                    </a:solidFill>
                    <a:latin typeface="Century Gothic" panose="020B0502020202020204" pitchFamily="34" charset="0"/>
                    <a:ea typeface="+mj-ea"/>
                  </a:rPr>
                  <a:t>print the presentation and make it </a:t>
                </a:r>
                <a:r>
                  <a:rPr lang="en-US" altLang="zh-CN" sz="1200" dirty="0" smtClean="0">
                    <a:solidFill>
                      <a:schemeClr val="bg1"/>
                    </a:solidFill>
                    <a:latin typeface="Century Gothic" panose="020B0502020202020204" pitchFamily="34" charset="0"/>
                    <a:ea typeface="+mj-ea"/>
                  </a:rPr>
                  <a:t>film </a:t>
                </a:r>
                <a:r>
                  <a:rPr lang="en-US" altLang="zh-CN" sz="1200" dirty="0">
                    <a:solidFill>
                      <a:schemeClr val="bg1"/>
                    </a:solidFill>
                    <a:latin typeface="Century Gothic" panose="020B0502020202020204" pitchFamily="34" charset="0"/>
                    <a:ea typeface="+mj-ea"/>
                  </a:rPr>
                  <a:t>to be used in a wider field</a:t>
                </a:r>
              </a:p>
            </p:txBody>
          </p:sp>
        </p:gr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1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ppt_x</p:attrName>
                                        </p:attrNameLst>
                                      </p:cBhvr>
                                      <p:tavLst>
                                        <p:tav tm="0">
                                          <p:val>
                                            <p:strVal val="#ppt_x-#ppt_w*1.125000"/>
                                          </p:val>
                                        </p:tav>
                                        <p:tav tm="100000">
                                          <p:val>
                                            <p:strVal val="#ppt_x"/>
                                          </p:val>
                                        </p:tav>
                                      </p:tavLst>
                                    </p:anim>
                                    <p:animEffect transition="in" filter="wipe(right)">
                                      <p:cBhvr>
                                        <p:cTn id="12" dur="500"/>
                                        <p:tgtEl>
                                          <p:spTgt spid="16"/>
                                        </p:tgtEl>
                                      </p:cBhvr>
                                    </p:animEffect>
                                  </p:childTnLst>
                                </p:cTn>
                              </p:par>
                              <p:par>
                                <p:cTn id="13" presetID="12" presetClass="entr" presetSubtype="2"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p:tgtEl>
                                          <p:spTgt spid="50"/>
                                        </p:tgtEl>
                                        <p:attrNameLst>
                                          <p:attrName>ppt_x</p:attrName>
                                        </p:attrNameLst>
                                      </p:cBhvr>
                                      <p:tavLst>
                                        <p:tav tm="0">
                                          <p:val>
                                            <p:strVal val="#ppt_x+#ppt_w*1.125000"/>
                                          </p:val>
                                        </p:tav>
                                        <p:tav tm="100000">
                                          <p:val>
                                            <p:strVal val="#ppt_x"/>
                                          </p:val>
                                        </p:tav>
                                      </p:tavLst>
                                    </p:anim>
                                    <p:animEffect transition="in" filter="wipe(left)">
                                      <p:cBhvr>
                                        <p:cTn id="16" dur="500"/>
                                        <p:tgtEl>
                                          <p:spTgt spid="50"/>
                                        </p:tgtEl>
                                      </p:cBhvr>
                                    </p:animEffect>
                                  </p:childTnLst>
                                </p:cTn>
                              </p:par>
                              <p:par>
                                <p:cTn id="17" presetID="12" presetClass="entr" presetSubtype="2" fill="hold" nodeType="withEffect">
                                  <p:stCondLst>
                                    <p:cond delay="0"/>
                                  </p:stCondLst>
                                  <p:childTnLst>
                                    <p:set>
                                      <p:cBhvr>
                                        <p:cTn id="18" dur="1" fill="hold">
                                          <p:stCondLst>
                                            <p:cond delay="0"/>
                                          </p:stCondLst>
                                        </p:cTn>
                                        <p:tgtEl>
                                          <p:spTgt spid="104"/>
                                        </p:tgtEl>
                                        <p:attrNameLst>
                                          <p:attrName>style.visibility</p:attrName>
                                        </p:attrNameLst>
                                      </p:cBhvr>
                                      <p:to>
                                        <p:strVal val="visible"/>
                                      </p:to>
                                    </p:set>
                                    <p:anim calcmode="lin" valueType="num">
                                      <p:cBhvr additive="base">
                                        <p:cTn id="19" dur="500"/>
                                        <p:tgtEl>
                                          <p:spTgt spid="104"/>
                                        </p:tgtEl>
                                        <p:attrNameLst>
                                          <p:attrName>ppt_x</p:attrName>
                                        </p:attrNameLst>
                                      </p:cBhvr>
                                      <p:tavLst>
                                        <p:tav tm="0">
                                          <p:val>
                                            <p:strVal val="#ppt_x+#ppt_w*1.125000"/>
                                          </p:val>
                                        </p:tav>
                                        <p:tav tm="100000">
                                          <p:val>
                                            <p:strVal val="#ppt_x"/>
                                          </p:val>
                                        </p:tav>
                                      </p:tavLst>
                                    </p:anim>
                                    <p:animEffect transition="in" filter="wipe(left)">
                                      <p:cBhvr>
                                        <p:cTn id="20"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678274" y="1686807"/>
            <a:ext cx="8835451" cy="4253942"/>
            <a:chOff x="1678274" y="1638679"/>
            <a:chExt cx="8835451" cy="4253942"/>
          </a:xfrm>
        </p:grpSpPr>
        <p:sp>
          <p:nvSpPr>
            <p:cNvPr id="40" name="íśḻiďê"/>
            <p:cNvSpPr/>
            <p:nvPr/>
          </p:nvSpPr>
          <p:spPr>
            <a:xfrm>
              <a:off x="4591125" y="1638679"/>
              <a:ext cx="2952636" cy="55238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2000" b="1" dirty="0">
                  <a:solidFill>
                    <a:schemeClr val="bg1"/>
                  </a:solidFill>
                </a:rPr>
                <a:t>标题文本预设</a:t>
              </a:r>
            </a:p>
          </p:txBody>
        </p:sp>
        <p:grpSp>
          <p:nvGrpSpPr>
            <p:cNvPr id="4" name="ïşľiḑê"/>
            <p:cNvGrpSpPr/>
            <p:nvPr/>
          </p:nvGrpSpPr>
          <p:grpSpPr>
            <a:xfrm>
              <a:off x="2422472" y="4173597"/>
              <a:ext cx="7334769" cy="297420"/>
              <a:chOff x="2166938" y="4514850"/>
              <a:chExt cx="7862887" cy="638175"/>
            </a:xfrm>
          </p:grpSpPr>
          <p:cxnSp>
            <p:nvCxnSpPr>
              <p:cNvPr id="34" name="Straight Connector 109"/>
              <p:cNvCxnSpPr/>
              <p:nvPr/>
            </p:nvCxnSpPr>
            <p:spPr>
              <a:xfrm>
                <a:off x="2166938" y="4525604"/>
                <a:ext cx="7862887" cy="0"/>
              </a:xfrm>
              <a:prstGeom prst="line">
                <a:avLst/>
              </a:prstGeom>
              <a:ln w="127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5" name="Straight Connector 110"/>
              <p:cNvCxnSpPr/>
              <p:nvPr/>
            </p:nvCxnSpPr>
            <p:spPr>
              <a:xfrm>
                <a:off x="2166938" y="4514850"/>
                <a:ext cx="0" cy="638175"/>
              </a:xfrm>
              <a:prstGeom prst="line">
                <a:avLst/>
              </a:prstGeom>
              <a:ln w="127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111"/>
              <p:cNvCxnSpPr/>
              <p:nvPr/>
            </p:nvCxnSpPr>
            <p:spPr>
              <a:xfrm>
                <a:off x="4131469" y="4514850"/>
                <a:ext cx="0" cy="638175"/>
              </a:xfrm>
              <a:prstGeom prst="line">
                <a:avLst/>
              </a:prstGeom>
              <a:ln w="127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112"/>
              <p:cNvCxnSpPr/>
              <p:nvPr/>
            </p:nvCxnSpPr>
            <p:spPr>
              <a:xfrm>
                <a:off x="6096000" y="4514850"/>
                <a:ext cx="0" cy="638175"/>
              </a:xfrm>
              <a:prstGeom prst="line">
                <a:avLst/>
              </a:prstGeom>
              <a:ln w="127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113"/>
              <p:cNvCxnSpPr/>
              <p:nvPr/>
            </p:nvCxnSpPr>
            <p:spPr>
              <a:xfrm>
                <a:off x="8060531" y="4514850"/>
                <a:ext cx="0" cy="638175"/>
              </a:xfrm>
              <a:prstGeom prst="line">
                <a:avLst/>
              </a:prstGeom>
              <a:ln w="127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114"/>
              <p:cNvCxnSpPr/>
              <p:nvPr/>
            </p:nvCxnSpPr>
            <p:spPr>
              <a:xfrm>
                <a:off x="10025063" y="4514850"/>
                <a:ext cx="0" cy="638175"/>
              </a:xfrm>
              <a:prstGeom prst="line">
                <a:avLst/>
              </a:prstGeom>
              <a:ln w="127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iṥḻiḓê"/>
            <p:cNvSpPr/>
            <p:nvPr/>
          </p:nvSpPr>
          <p:spPr>
            <a:xfrm>
              <a:off x="3493505" y="4932964"/>
              <a:ext cx="1562240" cy="4481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6" name="îŝļïḋe"/>
            <p:cNvSpPr/>
            <p:nvPr/>
          </p:nvSpPr>
          <p:spPr>
            <a:xfrm>
              <a:off x="1678274" y="4932964"/>
              <a:ext cx="1562240" cy="4481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7" name="îşlíḓè"/>
            <p:cNvSpPr/>
            <p:nvPr/>
          </p:nvSpPr>
          <p:spPr>
            <a:xfrm>
              <a:off x="1678274" y="5444459"/>
              <a:ext cx="1562240" cy="4481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grpSp>
          <p:nvGrpSpPr>
            <p:cNvPr id="8" name="îṣlidê"/>
            <p:cNvGrpSpPr/>
            <p:nvPr/>
          </p:nvGrpSpPr>
          <p:grpSpPr>
            <a:xfrm>
              <a:off x="5198509" y="2157285"/>
              <a:ext cx="2197240" cy="2016312"/>
              <a:chOff x="4997380" y="2392794"/>
              <a:chExt cx="2197240" cy="1943949"/>
            </a:xfrm>
          </p:grpSpPr>
          <p:cxnSp>
            <p:nvCxnSpPr>
              <p:cNvPr id="30" name="Straight Connector 129"/>
              <p:cNvCxnSpPr/>
              <p:nvPr/>
            </p:nvCxnSpPr>
            <p:spPr>
              <a:xfrm>
                <a:off x="6096000" y="2392794"/>
                <a:ext cx="0" cy="1943949"/>
              </a:xfrm>
              <a:prstGeom prst="line">
                <a:avLst/>
              </a:prstGeom>
              <a:ln w="127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130"/>
              <p:cNvCxnSpPr/>
              <p:nvPr/>
            </p:nvCxnSpPr>
            <p:spPr>
              <a:xfrm>
                <a:off x="4997380" y="3039937"/>
                <a:ext cx="1098620" cy="0"/>
              </a:xfrm>
              <a:prstGeom prst="line">
                <a:avLst/>
              </a:prstGeom>
              <a:ln w="127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131"/>
              <p:cNvCxnSpPr/>
              <p:nvPr/>
            </p:nvCxnSpPr>
            <p:spPr>
              <a:xfrm>
                <a:off x="4997380" y="3727955"/>
                <a:ext cx="1098620" cy="0"/>
              </a:xfrm>
              <a:prstGeom prst="line">
                <a:avLst/>
              </a:prstGeom>
              <a:ln w="127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132"/>
              <p:cNvCxnSpPr/>
              <p:nvPr/>
            </p:nvCxnSpPr>
            <p:spPr>
              <a:xfrm flipH="1">
                <a:off x="6096000" y="3383946"/>
                <a:ext cx="1098620" cy="0"/>
              </a:xfrm>
              <a:prstGeom prst="line">
                <a:avLst/>
              </a:prstGeom>
              <a:ln w="127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9" name="íśḻiďê"/>
            <p:cNvSpPr/>
            <p:nvPr/>
          </p:nvSpPr>
          <p:spPr>
            <a:xfrm>
              <a:off x="4591125" y="1686105"/>
              <a:ext cx="2952636" cy="552387"/>
            </a:xfrm>
            <a:prstGeom prst="rect">
              <a:avLst/>
            </a:prstGeom>
            <a:gradFill>
              <a:gsLst>
                <a:gs pos="50000">
                  <a:schemeClr val="accent1">
                    <a:lumMod val="75000"/>
                  </a:schemeClr>
                </a:gs>
                <a:gs pos="5000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2000" b="1" dirty="0">
                  <a:solidFill>
                    <a:schemeClr val="bg1"/>
                  </a:solidFill>
                </a:rPr>
                <a:t>标题文本预设</a:t>
              </a:r>
            </a:p>
          </p:txBody>
        </p:sp>
        <p:sp>
          <p:nvSpPr>
            <p:cNvPr id="10" name="íṣ1îḓe"/>
            <p:cNvSpPr/>
            <p:nvPr/>
          </p:nvSpPr>
          <p:spPr>
            <a:xfrm>
              <a:off x="3664717" y="2604440"/>
              <a:ext cx="1562240" cy="448160"/>
            </a:xfrm>
            <a:prstGeom prst="rect">
              <a:avLst/>
            </a:prstGeom>
            <a:gradFill>
              <a:gsLst>
                <a:gs pos="50000">
                  <a:schemeClr val="accent1">
                    <a:lumMod val="75000"/>
                  </a:schemeClr>
                </a:gs>
                <a:gs pos="5000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600" b="1" dirty="0">
                  <a:solidFill>
                    <a:schemeClr val="bg1"/>
                  </a:solidFill>
                </a:rPr>
                <a:t>标题文本预设</a:t>
              </a:r>
            </a:p>
          </p:txBody>
        </p:sp>
        <p:sp>
          <p:nvSpPr>
            <p:cNvPr id="11" name="ïṡḷïḑè"/>
            <p:cNvSpPr/>
            <p:nvPr/>
          </p:nvSpPr>
          <p:spPr>
            <a:xfrm>
              <a:off x="3664717" y="2604437"/>
              <a:ext cx="1562240" cy="373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12" name="iślïďè"/>
            <p:cNvSpPr/>
            <p:nvPr/>
          </p:nvSpPr>
          <p:spPr>
            <a:xfrm>
              <a:off x="5286321" y="4932964"/>
              <a:ext cx="1562240" cy="4481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13" name="îs1idé"/>
            <p:cNvSpPr/>
            <p:nvPr/>
          </p:nvSpPr>
          <p:spPr>
            <a:xfrm>
              <a:off x="7118903" y="4932964"/>
              <a:ext cx="1562240" cy="4481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14" name="îṣľïḓé"/>
            <p:cNvSpPr/>
            <p:nvPr/>
          </p:nvSpPr>
          <p:spPr>
            <a:xfrm>
              <a:off x="8951485" y="4932964"/>
              <a:ext cx="1562240" cy="4481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15" name="ïSļïḓe"/>
            <p:cNvSpPr/>
            <p:nvPr/>
          </p:nvSpPr>
          <p:spPr>
            <a:xfrm>
              <a:off x="7118903" y="5436821"/>
              <a:ext cx="1562240" cy="4481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16" name="îSḻîďê"/>
            <p:cNvSpPr/>
            <p:nvPr/>
          </p:nvSpPr>
          <p:spPr>
            <a:xfrm>
              <a:off x="1678274" y="4411571"/>
              <a:ext cx="1562240" cy="448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17" name="íŝľïdè"/>
            <p:cNvSpPr/>
            <p:nvPr/>
          </p:nvSpPr>
          <p:spPr>
            <a:xfrm>
              <a:off x="1678274" y="4411569"/>
              <a:ext cx="1562240" cy="373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sz="1600"/>
            </a:p>
          </p:txBody>
        </p:sp>
        <p:sp>
          <p:nvSpPr>
            <p:cNvPr id="18" name="iṥľîḍê"/>
            <p:cNvSpPr/>
            <p:nvPr/>
          </p:nvSpPr>
          <p:spPr>
            <a:xfrm>
              <a:off x="3664717" y="3334447"/>
              <a:ext cx="1562240" cy="448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600" b="1">
                  <a:solidFill>
                    <a:schemeClr val="bg1"/>
                  </a:solidFill>
                </a:rPr>
                <a:t>标题文本预设</a:t>
              </a:r>
            </a:p>
          </p:txBody>
        </p:sp>
        <p:sp>
          <p:nvSpPr>
            <p:cNvPr id="19" name="ïśļíḓe"/>
            <p:cNvSpPr/>
            <p:nvPr/>
          </p:nvSpPr>
          <p:spPr>
            <a:xfrm>
              <a:off x="3664717" y="3334443"/>
              <a:ext cx="1562240" cy="373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20" name="îSļiďè"/>
            <p:cNvSpPr/>
            <p:nvPr/>
          </p:nvSpPr>
          <p:spPr>
            <a:xfrm>
              <a:off x="6965439" y="2977632"/>
              <a:ext cx="1562240" cy="448160"/>
            </a:xfrm>
            <a:prstGeom prst="rect">
              <a:avLst/>
            </a:prstGeom>
            <a:gradFill>
              <a:gsLst>
                <a:gs pos="50000">
                  <a:schemeClr val="accent1">
                    <a:lumMod val="75000"/>
                  </a:schemeClr>
                </a:gs>
                <a:gs pos="5000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600" b="1" dirty="0">
                  <a:solidFill>
                    <a:schemeClr val="bg1"/>
                  </a:solidFill>
                </a:rPr>
                <a:t>标题文本预设</a:t>
              </a:r>
            </a:p>
          </p:txBody>
        </p:sp>
        <p:sp>
          <p:nvSpPr>
            <p:cNvPr id="21" name="ïṡļidê"/>
            <p:cNvSpPr/>
            <p:nvPr/>
          </p:nvSpPr>
          <p:spPr>
            <a:xfrm>
              <a:off x="6965439" y="2977629"/>
              <a:ext cx="1562240" cy="373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22" name="ís1iďè"/>
            <p:cNvSpPr/>
            <p:nvPr/>
          </p:nvSpPr>
          <p:spPr>
            <a:xfrm>
              <a:off x="3493505" y="4411571"/>
              <a:ext cx="1562240" cy="448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23" name="iṧľïḑe"/>
            <p:cNvSpPr/>
            <p:nvPr/>
          </p:nvSpPr>
          <p:spPr>
            <a:xfrm>
              <a:off x="3493505" y="4411569"/>
              <a:ext cx="1562240" cy="373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sz="1600"/>
            </a:p>
          </p:txBody>
        </p:sp>
        <p:sp>
          <p:nvSpPr>
            <p:cNvPr id="24" name="iṡļïďè"/>
            <p:cNvSpPr/>
            <p:nvPr/>
          </p:nvSpPr>
          <p:spPr>
            <a:xfrm>
              <a:off x="5308737" y="4411571"/>
              <a:ext cx="1562240" cy="448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25" name="î$lïďê"/>
            <p:cNvSpPr/>
            <p:nvPr/>
          </p:nvSpPr>
          <p:spPr>
            <a:xfrm>
              <a:off x="5308737" y="4411569"/>
              <a:ext cx="1562240" cy="373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sz="1600"/>
            </a:p>
          </p:txBody>
        </p:sp>
        <p:sp>
          <p:nvSpPr>
            <p:cNvPr id="26" name="isḷïdê"/>
            <p:cNvSpPr/>
            <p:nvPr/>
          </p:nvSpPr>
          <p:spPr>
            <a:xfrm>
              <a:off x="7123967" y="4411571"/>
              <a:ext cx="1562240" cy="448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27" name="ïSľîdè"/>
            <p:cNvSpPr/>
            <p:nvPr/>
          </p:nvSpPr>
          <p:spPr>
            <a:xfrm>
              <a:off x="7123967" y="4411569"/>
              <a:ext cx="1562240" cy="37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sz="1600"/>
            </a:p>
          </p:txBody>
        </p:sp>
        <p:sp>
          <p:nvSpPr>
            <p:cNvPr id="28" name="îṣľiḍe"/>
            <p:cNvSpPr/>
            <p:nvPr/>
          </p:nvSpPr>
          <p:spPr>
            <a:xfrm>
              <a:off x="8939198" y="4411571"/>
              <a:ext cx="1562240" cy="448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scene3d>
                <a:camera prst="orthographicFront"/>
                <a:lightRig rig="threePt" dir="t"/>
              </a:scene3d>
              <a:sp3d contourW="12700"/>
            </a:bodyPr>
            <a:lstStyle/>
            <a:p>
              <a:pPr algn="ctr">
                <a:buClr>
                  <a:prstClr val="white"/>
                </a:buClr>
                <a:defRPr/>
              </a:pPr>
              <a:r>
                <a:rPr lang="zh-CN" altLang="en-US" sz="1400">
                  <a:solidFill>
                    <a:schemeClr val="dk1">
                      <a:lumMod val="100000"/>
                    </a:schemeClr>
                  </a:solidFill>
                </a:rPr>
                <a:t>标题文本预设</a:t>
              </a:r>
            </a:p>
          </p:txBody>
        </p:sp>
        <p:sp>
          <p:nvSpPr>
            <p:cNvPr id="29" name="îŝľíďé"/>
            <p:cNvSpPr/>
            <p:nvPr/>
          </p:nvSpPr>
          <p:spPr>
            <a:xfrm>
              <a:off x="8939198" y="4411569"/>
              <a:ext cx="1562240" cy="373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sz="1600"/>
            </a:p>
          </p:txBody>
        </p:sp>
      </p:grpSp>
      <p:pic>
        <p:nvPicPr>
          <p:cNvPr id="41" name="图片 4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43" name="文本框 42"/>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年度工作概述</a:t>
            </a:r>
          </a:p>
        </p:txBody>
      </p:sp>
      <p:sp>
        <p:nvSpPr>
          <p:cNvPr id="44" name="文本框 43"/>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75" name="文本框 74"/>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年度工作概述</a:t>
            </a:r>
          </a:p>
        </p:txBody>
      </p:sp>
      <p:sp>
        <p:nvSpPr>
          <p:cNvPr id="76" name="文本框 75"/>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grpSp>
        <p:nvGrpSpPr>
          <p:cNvPr id="3" name="6546929a-7cac-4b66-9020-3d009edf9477" descr="OQAAAB+LCAAAAAAABACrVlIpqSxIVbJSCs5NLCpxyUxML0rM9SxJzVXSUfJMUbLKK83J0VFyysxLycxLdy/KLy0oVrKKjq0FALpUkis5AAAA" title="iSlide™ 版权声明  COPYRIGHT NOTICE"/>
          <p:cNvGrpSpPr>
            <a:grpSpLocks noChangeAspect="1"/>
          </p:cNvGrpSpPr>
          <p:nvPr>
            <p:custDataLst>
              <p:tags r:id="rId1"/>
            </p:custDataLst>
          </p:nvPr>
        </p:nvGrpSpPr>
        <p:grpSpPr>
          <a:xfrm>
            <a:off x="1908550" y="2202340"/>
            <a:ext cx="8381066" cy="1510490"/>
            <a:chOff x="1946650" y="3154840"/>
            <a:chExt cx="8381066" cy="1510490"/>
          </a:xfrm>
        </p:grpSpPr>
        <p:grpSp>
          <p:nvGrpSpPr>
            <p:cNvPr id="5" name="îślídê"/>
            <p:cNvGrpSpPr/>
            <p:nvPr/>
          </p:nvGrpSpPr>
          <p:grpSpPr>
            <a:xfrm>
              <a:off x="1946650" y="3175645"/>
              <a:ext cx="1420908" cy="1489685"/>
              <a:chOff x="1946650" y="3175645"/>
              <a:chExt cx="1420908" cy="1489685"/>
            </a:xfrm>
          </p:grpSpPr>
          <p:sp>
            <p:nvSpPr>
              <p:cNvPr id="35" name="ïṡḷîḍê"/>
              <p:cNvSpPr/>
              <p:nvPr/>
            </p:nvSpPr>
            <p:spPr>
              <a:xfrm>
                <a:off x="2152788" y="3346484"/>
                <a:ext cx="1008633" cy="1171254"/>
              </a:xfrm>
              <a:custGeom>
                <a:avLst/>
                <a:gdLst>
                  <a:gd name="connsiteX0" fmla="*/ 0 w 1818526"/>
                  <a:gd name="connsiteY0" fmla="*/ 1140432 h 1171254"/>
                  <a:gd name="connsiteX1" fmla="*/ 883578 w 1818526"/>
                  <a:gd name="connsiteY1" fmla="*/ 0 h 1171254"/>
                  <a:gd name="connsiteX2" fmla="*/ 1818526 w 1818526"/>
                  <a:gd name="connsiteY2" fmla="*/ 1171254 h 1171254"/>
                </a:gdLst>
                <a:ahLst/>
                <a:cxnLst>
                  <a:cxn ang="0">
                    <a:pos x="connsiteX0" y="connsiteY0"/>
                  </a:cxn>
                  <a:cxn ang="0">
                    <a:pos x="connsiteX1" y="connsiteY1"/>
                  </a:cxn>
                  <a:cxn ang="0">
                    <a:pos x="connsiteX2" y="connsiteY2"/>
                  </a:cxn>
                </a:cxnLst>
                <a:rect l="l" t="t" r="r" b="b"/>
                <a:pathLst>
                  <a:path w="1818526" h="1171254">
                    <a:moveTo>
                      <a:pt x="0" y="1140432"/>
                    </a:moveTo>
                    <a:lnTo>
                      <a:pt x="883578" y="0"/>
                    </a:lnTo>
                    <a:lnTo>
                      <a:pt x="1818526" y="1171254"/>
                    </a:lnTo>
                  </a:path>
                </a:pathLst>
              </a:custGeom>
              <a:noFill/>
              <a:ln>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36" name="ïṩ1íḑé"/>
              <p:cNvSpPr/>
              <p:nvPr/>
            </p:nvSpPr>
            <p:spPr>
              <a:xfrm>
                <a:off x="1946650" y="3175645"/>
                <a:ext cx="1420908" cy="34167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anchor="ctr">
                <a:noAutofit/>
                <a:scene3d>
                  <a:camera prst="orthographicFront"/>
                  <a:lightRig rig="threePt" dir="t"/>
                </a:scene3d>
                <a:sp3d contourW="12700"/>
              </a:bodyPr>
              <a:lstStyle/>
              <a:p>
                <a:pPr algn="ctr"/>
                <a:r>
                  <a:rPr lang="zh-CN" altLang="en-US" sz="1400" smtClean="0"/>
                  <a:t>关键词</a:t>
                </a:r>
                <a:endParaRPr lang="zh-CN" altLang="en-US" sz="1400" dirty="0"/>
              </a:p>
            </p:txBody>
          </p:sp>
          <p:grpSp>
            <p:nvGrpSpPr>
              <p:cNvPr id="37" name="ïsḻîďé"/>
              <p:cNvGrpSpPr/>
              <p:nvPr/>
            </p:nvGrpSpPr>
            <p:grpSpPr>
              <a:xfrm>
                <a:off x="1946650" y="4201396"/>
                <a:ext cx="463934" cy="463934"/>
                <a:chOff x="5675954" y="2249137"/>
                <a:chExt cx="648072" cy="648072"/>
              </a:xfrm>
            </p:grpSpPr>
            <p:sp>
              <p:nvSpPr>
                <p:cNvPr id="44" name="íş1ïďé"/>
                <p:cNvSpPr/>
                <p:nvPr/>
              </p:nvSpPr>
              <p:spPr>
                <a:xfrm>
                  <a:off x="5675954" y="2249137"/>
                  <a:ext cx="648072" cy="648072"/>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45" name="íśľiḓé"/>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scene3d>
                    <a:camera prst="orthographicFront"/>
                    <a:lightRig rig="threePt" dir="t"/>
                  </a:scene3d>
                  <a:sp3d contourW="12700"/>
                </a:bodyPr>
                <a:lstStyle/>
                <a:p>
                  <a:pPr algn="ctr"/>
                  <a:endParaRPr/>
                </a:p>
              </p:txBody>
            </p:sp>
          </p:grpSp>
          <p:grpSp>
            <p:nvGrpSpPr>
              <p:cNvPr id="38" name="îśḷïdê"/>
              <p:cNvGrpSpPr/>
              <p:nvPr/>
            </p:nvGrpSpPr>
            <p:grpSpPr>
              <a:xfrm>
                <a:off x="2903624" y="4201396"/>
                <a:ext cx="463934" cy="463934"/>
                <a:chOff x="3909160" y="2249137"/>
                <a:chExt cx="648072" cy="648072"/>
              </a:xfrm>
            </p:grpSpPr>
            <p:sp>
              <p:nvSpPr>
                <p:cNvPr id="42" name="îṩ1iḑê"/>
                <p:cNvSpPr/>
                <p:nvPr/>
              </p:nvSpPr>
              <p:spPr>
                <a:xfrm>
                  <a:off x="3909160" y="2249137"/>
                  <a:ext cx="648072" cy="648072"/>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43" name="iṥľïḑê"/>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p:spPr>
              <p:txBody>
                <a:bodyPr anchor="ctr">
                  <a:scene3d>
                    <a:camera prst="orthographicFront"/>
                    <a:lightRig rig="threePt" dir="t"/>
                  </a:scene3d>
                  <a:sp3d contourW="12700"/>
                </a:bodyPr>
                <a:lstStyle/>
                <a:p>
                  <a:pPr algn="ctr"/>
                  <a:endParaRPr/>
                </a:p>
              </p:txBody>
            </p:sp>
          </p:grpSp>
        </p:grpSp>
        <p:grpSp>
          <p:nvGrpSpPr>
            <p:cNvPr id="2" name="íŝľîḍé"/>
            <p:cNvGrpSpPr/>
            <p:nvPr/>
          </p:nvGrpSpPr>
          <p:grpSpPr>
            <a:xfrm>
              <a:off x="8906808" y="3175645"/>
              <a:ext cx="1420908" cy="1489685"/>
              <a:chOff x="8906808" y="3175645"/>
              <a:chExt cx="1420908" cy="1489685"/>
            </a:xfrm>
          </p:grpSpPr>
          <p:sp>
            <p:nvSpPr>
              <p:cNvPr id="4" name="íŝľïḑé"/>
              <p:cNvSpPr/>
              <p:nvPr/>
            </p:nvSpPr>
            <p:spPr>
              <a:xfrm>
                <a:off x="9112946" y="3346484"/>
                <a:ext cx="1008633" cy="1171254"/>
              </a:xfrm>
              <a:custGeom>
                <a:avLst/>
                <a:gdLst>
                  <a:gd name="connsiteX0" fmla="*/ 0 w 1818526"/>
                  <a:gd name="connsiteY0" fmla="*/ 1140432 h 1171254"/>
                  <a:gd name="connsiteX1" fmla="*/ 883578 w 1818526"/>
                  <a:gd name="connsiteY1" fmla="*/ 0 h 1171254"/>
                  <a:gd name="connsiteX2" fmla="*/ 1818526 w 1818526"/>
                  <a:gd name="connsiteY2" fmla="*/ 1171254 h 1171254"/>
                </a:gdLst>
                <a:ahLst/>
                <a:cxnLst>
                  <a:cxn ang="0">
                    <a:pos x="connsiteX0" y="connsiteY0"/>
                  </a:cxn>
                  <a:cxn ang="0">
                    <a:pos x="connsiteX1" y="connsiteY1"/>
                  </a:cxn>
                  <a:cxn ang="0">
                    <a:pos x="connsiteX2" y="connsiteY2"/>
                  </a:cxn>
                </a:cxnLst>
                <a:rect l="l" t="t" r="r" b="b"/>
                <a:pathLst>
                  <a:path w="1818526" h="1171254">
                    <a:moveTo>
                      <a:pt x="0" y="1140432"/>
                    </a:moveTo>
                    <a:lnTo>
                      <a:pt x="883578" y="0"/>
                    </a:lnTo>
                    <a:lnTo>
                      <a:pt x="1818526" y="1171254"/>
                    </a:lnTo>
                  </a:path>
                </a:pathLst>
              </a:custGeom>
              <a:noFill/>
              <a:ln>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34" name="ïṧļïdê"/>
              <p:cNvSpPr/>
              <p:nvPr/>
            </p:nvSpPr>
            <p:spPr>
              <a:xfrm>
                <a:off x="8906808" y="3175645"/>
                <a:ext cx="1420908" cy="3416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anchor="ctr">
                <a:noAutofit/>
                <a:scene3d>
                  <a:camera prst="orthographicFront"/>
                  <a:lightRig rig="threePt" dir="t"/>
                </a:scene3d>
                <a:sp3d contourW="12700"/>
              </a:bodyPr>
              <a:lstStyle/>
              <a:p>
                <a:pPr algn="ctr"/>
                <a:r>
                  <a:rPr lang="zh-CN" altLang="en-US" sz="1400" smtClean="0"/>
                  <a:t>关键词</a:t>
                </a:r>
                <a:endParaRPr lang="zh-CN" altLang="en-US" sz="1400" dirty="0"/>
              </a:p>
            </p:txBody>
          </p:sp>
          <p:grpSp>
            <p:nvGrpSpPr>
              <p:cNvPr id="39" name="ïṣḷïde"/>
              <p:cNvGrpSpPr/>
              <p:nvPr/>
            </p:nvGrpSpPr>
            <p:grpSpPr>
              <a:xfrm>
                <a:off x="8906808" y="4201396"/>
                <a:ext cx="463934" cy="463934"/>
                <a:chOff x="5675954" y="2249137"/>
                <a:chExt cx="648072" cy="648072"/>
              </a:xfrm>
            </p:grpSpPr>
            <p:sp>
              <p:nvSpPr>
                <p:cNvPr id="40" name="îŝḷiḋe"/>
                <p:cNvSpPr/>
                <p:nvPr/>
              </p:nvSpPr>
              <p:spPr>
                <a:xfrm>
                  <a:off x="5675954" y="2249137"/>
                  <a:ext cx="648072" cy="648072"/>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41" name="iŝľiḍê"/>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scene3d>
                    <a:camera prst="orthographicFront"/>
                    <a:lightRig rig="threePt" dir="t"/>
                  </a:scene3d>
                  <a:sp3d contourW="12700"/>
                </a:bodyPr>
                <a:lstStyle/>
                <a:p>
                  <a:pPr algn="ctr"/>
                  <a:endParaRPr/>
                </a:p>
              </p:txBody>
            </p:sp>
          </p:grpSp>
          <p:grpSp>
            <p:nvGrpSpPr>
              <p:cNvPr id="46" name="íşļîďè"/>
              <p:cNvGrpSpPr/>
              <p:nvPr/>
            </p:nvGrpSpPr>
            <p:grpSpPr>
              <a:xfrm>
                <a:off x="9863782" y="4201396"/>
                <a:ext cx="463934" cy="463934"/>
                <a:chOff x="3909160" y="2249137"/>
                <a:chExt cx="648072" cy="648072"/>
              </a:xfrm>
            </p:grpSpPr>
            <p:sp>
              <p:nvSpPr>
                <p:cNvPr id="47" name="iṣľiḑê"/>
                <p:cNvSpPr/>
                <p:nvPr/>
              </p:nvSpPr>
              <p:spPr>
                <a:xfrm>
                  <a:off x="3909160" y="2249137"/>
                  <a:ext cx="648072" cy="648072"/>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48" name="iṣḷiḓê"/>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p:spPr>
              <p:txBody>
                <a:bodyPr anchor="ctr">
                  <a:scene3d>
                    <a:camera prst="orthographicFront"/>
                    <a:lightRig rig="threePt" dir="t"/>
                  </a:scene3d>
                  <a:sp3d contourW="12700"/>
                </a:bodyPr>
                <a:lstStyle/>
                <a:p>
                  <a:pPr algn="ctr"/>
                  <a:endParaRPr/>
                </a:p>
              </p:txBody>
            </p:sp>
          </p:grpSp>
        </p:grpSp>
        <p:grpSp>
          <p:nvGrpSpPr>
            <p:cNvPr id="49" name="îSļiḓè"/>
            <p:cNvGrpSpPr/>
            <p:nvPr/>
          </p:nvGrpSpPr>
          <p:grpSpPr>
            <a:xfrm>
              <a:off x="5062236" y="3154840"/>
              <a:ext cx="2182287" cy="1489685"/>
              <a:chOff x="5021053" y="1897398"/>
              <a:chExt cx="2182287" cy="1489685"/>
            </a:xfrm>
          </p:grpSpPr>
          <p:sp>
            <p:nvSpPr>
              <p:cNvPr id="50" name="îśļîḓê"/>
              <p:cNvSpPr/>
              <p:nvPr/>
            </p:nvSpPr>
            <p:spPr>
              <a:xfrm>
                <a:off x="6023992" y="2068237"/>
                <a:ext cx="1008633" cy="1171254"/>
              </a:xfrm>
              <a:custGeom>
                <a:avLst/>
                <a:gdLst>
                  <a:gd name="connsiteX0" fmla="*/ 0 w 1818526"/>
                  <a:gd name="connsiteY0" fmla="*/ 1140432 h 1171254"/>
                  <a:gd name="connsiteX1" fmla="*/ 883578 w 1818526"/>
                  <a:gd name="connsiteY1" fmla="*/ 0 h 1171254"/>
                  <a:gd name="connsiteX2" fmla="*/ 1818526 w 1818526"/>
                  <a:gd name="connsiteY2" fmla="*/ 1171254 h 1171254"/>
                </a:gdLst>
                <a:ahLst/>
                <a:cxnLst>
                  <a:cxn ang="0">
                    <a:pos x="connsiteX0" y="connsiteY0"/>
                  </a:cxn>
                  <a:cxn ang="0">
                    <a:pos x="connsiteX1" y="connsiteY1"/>
                  </a:cxn>
                  <a:cxn ang="0">
                    <a:pos x="connsiteX2" y="connsiteY2"/>
                  </a:cxn>
                </a:cxnLst>
                <a:rect l="l" t="t" r="r" b="b"/>
                <a:pathLst>
                  <a:path w="1818526" h="1171254">
                    <a:moveTo>
                      <a:pt x="0" y="1140432"/>
                    </a:moveTo>
                    <a:lnTo>
                      <a:pt x="883578" y="0"/>
                    </a:lnTo>
                    <a:lnTo>
                      <a:pt x="1818526" y="1171254"/>
                    </a:lnTo>
                  </a:path>
                </a:pathLst>
              </a:custGeom>
              <a:noFill/>
              <a:ln>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51" name="ïslîďe"/>
              <p:cNvSpPr/>
              <p:nvPr/>
            </p:nvSpPr>
            <p:spPr>
              <a:xfrm>
                <a:off x="5159375" y="2068237"/>
                <a:ext cx="1008633" cy="1171254"/>
              </a:xfrm>
              <a:custGeom>
                <a:avLst/>
                <a:gdLst>
                  <a:gd name="connsiteX0" fmla="*/ 0 w 1818526"/>
                  <a:gd name="connsiteY0" fmla="*/ 1140432 h 1171254"/>
                  <a:gd name="connsiteX1" fmla="*/ 883578 w 1818526"/>
                  <a:gd name="connsiteY1" fmla="*/ 0 h 1171254"/>
                  <a:gd name="connsiteX2" fmla="*/ 1818526 w 1818526"/>
                  <a:gd name="connsiteY2" fmla="*/ 1171254 h 1171254"/>
                </a:gdLst>
                <a:ahLst/>
                <a:cxnLst>
                  <a:cxn ang="0">
                    <a:pos x="connsiteX0" y="connsiteY0"/>
                  </a:cxn>
                  <a:cxn ang="0">
                    <a:pos x="connsiteX1" y="connsiteY1"/>
                  </a:cxn>
                  <a:cxn ang="0">
                    <a:pos x="connsiteX2" y="connsiteY2"/>
                  </a:cxn>
                </a:cxnLst>
                <a:rect l="l" t="t" r="r" b="b"/>
                <a:pathLst>
                  <a:path w="1818526" h="1171254">
                    <a:moveTo>
                      <a:pt x="0" y="1140432"/>
                    </a:moveTo>
                    <a:lnTo>
                      <a:pt x="883578" y="0"/>
                    </a:lnTo>
                    <a:lnTo>
                      <a:pt x="1818526" y="1171254"/>
                    </a:lnTo>
                  </a:path>
                </a:pathLst>
              </a:custGeom>
              <a:noFill/>
              <a:ln>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77" name="íŝlïďè"/>
              <p:cNvSpPr/>
              <p:nvPr/>
            </p:nvSpPr>
            <p:spPr>
              <a:xfrm>
                <a:off x="5385546" y="1897398"/>
                <a:ext cx="1420908" cy="34167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anchor="ctr">
                <a:noAutofit/>
                <a:scene3d>
                  <a:camera prst="orthographicFront"/>
                  <a:lightRig rig="threePt" dir="t"/>
                </a:scene3d>
                <a:sp3d contourW="12700"/>
              </a:bodyPr>
              <a:lstStyle/>
              <a:p>
                <a:pPr algn="ctr"/>
                <a:r>
                  <a:rPr lang="zh-CN" altLang="en-US" sz="1400" dirty="0" smtClean="0"/>
                  <a:t>关键词</a:t>
                </a:r>
                <a:endParaRPr lang="zh-CN" altLang="en-US" sz="1400" dirty="0"/>
              </a:p>
            </p:txBody>
          </p:sp>
          <p:grpSp>
            <p:nvGrpSpPr>
              <p:cNvPr id="78" name="îSḷíḓe"/>
              <p:cNvGrpSpPr/>
              <p:nvPr/>
            </p:nvGrpSpPr>
            <p:grpSpPr>
              <a:xfrm>
                <a:off x="5864033" y="2923149"/>
                <a:ext cx="463934" cy="463934"/>
                <a:chOff x="5675954" y="2249137"/>
                <a:chExt cx="648072" cy="648072"/>
              </a:xfrm>
            </p:grpSpPr>
            <p:sp>
              <p:nvSpPr>
                <p:cNvPr id="79" name="iṥḻïḓe"/>
                <p:cNvSpPr/>
                <p:nvPr/>
              </p:nvSpPr>
              <p:spPr>
                <a:xfrm>
                  <a:off x="5675954" y="2249137"/>
                  <a:ext cx="648072" cy="6480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80" name="iṡḻíďe"/>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scene3d>
                    <a:camera prst="orthographicFront"/>
                    <a:lightRig rig="threePt" dir="t"/>
                  </a:scene3d>
                  <a:sp3d contourW="12700"/>
                </a:bodyPr>
                <a:lstStyle/>
                <a:p>
                  <a:pPr algn="ctr"/>
                  <a:endParaRPr/>
                </a:p>
              </p:txBody>
            </p:sp>
          </p:grpSp>
          <p:grpSp>
            <p:nvGrpSpPr>
              <p:cNvPr id="81" name="ïṧlîḍe"/>
              <p:cNvGrpSpPr/>
              <p:nvPr/>
            </p:nvGrpSpPr>
            <p:grpSpPr>
              <a:xfrm>
                <a:off x="6739406" y="2923149"/>
                <a:ext cx="463934" cy="463934"/>
                <a:chOff x="3909160" y="2249137"/>
                <a:chExt cx="648072" cy="648072"/>
              </a:xfrm>
            </p:grpSpPr>
            <p:sp>
              <p:nvSpPr>
                <p:cNvPr id="82" name="ïśľíḑè"/>
                <p:cNvSpPr/>
                <p:nvPr/>
              </p:nvSpPr>
              <p:spPr>
                <a:xfrm>
                  <a:off x="3909160" y="2249137"/>
                  <a:ext cx="648072" cy="6480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83" name="iṡḻïḋé"/>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p:spPr>
              <p:txBody>
                <a:bodyPr anchor="ctr">
                  <a:scene3d>
                    <a:camera prst="orthographicFront"/>
                    <a:lightRig rig="threePt" dir="t"/>
                  </a:scene3d>
                  <a:sp3d contourW="12700"/>
                </a:bodyPr>
                <a:lstStyle/>
                <a:p>
                  <a:pPr algn="ctr"/>
                  <a:endParaRPr/>
                </a:p>
              </p:txBody>
            </p:sp>
          </p:grpSp>
          <p:grpSp>
            <p:nvGrpSpPr>
              <p:cNvPr id="84" name="isḷídè"/>
              <p:cNvGrpSpPr/>
              <p:nvPr/>
            </p:nvGrpSpPr>
            <p:grpSpPr>
              <a:xfrm>
                <a:off x="5021053" y="2923149"/>
                <a:ext cx="463934" cy="463934"/>
                <a:chOff x="4792557" y="2249137"/>
                <a:chExt cx="648072" cy="648072"/>
              </a:xfrm>
            </p:grpSpPr>
            <p:sp>
              <p:nvSpPr>
                <p:cNvPr id="85" name="ïšlïḍe"/>
                <p:cNvSpPr/>
                <p:nvPr/>
              </p:nvSpPr>
              <p:spPr>
                <a:xfrm>
                  <a:off x="4792557" y="2249137"/>
                  <a:ext cx="648072" cy="6480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p>
              </p:txBody>
            </p:sp>
            <p:sp>
              <p:nvSpPr>
                <p:cNvPr id="86" name="îṡľîḑé"/>
                <p:cNvSpPr/>
                <p:nvPr/>
              </p:nvSpPr>
              <p:spPr bwMode="auto">
                <a:xfrm>
                  <a:off x="4926447" y="2390028"/>
                  <a:ext cx="380293" cy="366291"/>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p:spPr>
              <p:txBody>
                <a:bodyPr anchor="ctr">
                  <a:scene3d>
                    <a:camera prst="orthographicFront"/>
                    <a:lightRig rig="threePt" dir="t"/>
                  </a:scene3d>
                  <a:sp3d contourW="12700"/>
                </a:bodyPr>
                <a:lstStyle/>
                <a:p>
                  <a:pPr algn="ctr"/>
                  <a:endParaRPr/>
                </a:p>
              </p:txBody>
            </p:sp>
          </p:grpSp>
        </p:grpSp>
      </p:grpSp>
      <p:grpSp>
        <p:nvGrpSpPr>
          <p:cNvPr id="87" name="组合 86"/>
          <p:cNvGrpSpPr/>
          <p:nvPr/>
        </p:nvGrpSpPr>
        <p:grpSpPr>
          <a:xfrm>
            <a:off x="1568082" y="4136810"/>
            <a:ext cx="9052293" cy="1205282"/>
            <a:chOff x="1568082" y="4136810"/>
            <a:chExt cx="9052293" cy="1205282"/>
          </a:xfrm>
        </p:grpSpPr>
        <p:cxnSp>
          <p:nvCxnSpPr>
            <p:cNvPr id="88" name="直接连接符 87"/>
            <p:cNvCxnSpPr/>
            <p:nvPr/>
          </p:nvCxnSpPr>
          <p:spPr>
            <a:xfrm>
              <a:off x="1568082" y="4553767"/>
              <a:ext cx="8955056" cy="0"/>
            </a:xfrm>
            <a:prstGeom prst="line">
              <a:avLst/>
            </a:prstGeom>
            <a:ln w="952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1595131" y="4136810"/>
              <a:ext cx="9025244" cy="1205282"/>
              <a:chOff x="1085273" y="2301502"/>
              <a:chExt cx="9025244" cy="1205282"/>
            </a:xfrm>
          </p:grpSpPr>
          <p:sp>
            <p:nvSpPr>
              <p:cNvPr id="90" name="文本框 89"/>
              <p:cNvSpPr txBox="1"/>
              <p:nvPr/>
            </p:nvSpPr>
            <p:spPr>
              <a:xfrm>
                <a:off x="1085274" y="2301502"/>
                <a:ext cx="4198104" cy="369332"/>
              </a:xfrm>
              <a:prstGeom prst="rect">
                <a:avLst/>
              </a:prstGeom>
              <a:noFill/>
            </p:spPr>
            <p:txBody>
              <a:bodyPr wrap="square" rtlCol="0">
                <a:spAutoFit/>
                <a:scene3d>
                  <a:camera prst="orthographicFront"/>
                  <a:lightRig rig="threePt" dir="t"/>
                </a:scene3d>
                <a:sp3d contourW="12700"/>
              </a:bodyPr>
              <a:lstStyle/>
              <a:p>
                <a:r>
                  <a:rPr lang="zh-CN" altLang="en-US" b="1" dirty="0" smtClean="0">
                    <a:solidFill>
                      <a:schemeClr val="tx1">
                        <a:lumMod val="75000"/>
                        <a:lumOff val="25000"/>
                      </a:schemeClr>
                    </a:solidFill>
                    <a:latin typeface="Century Gothic" panose="020B0502020202020204" pitchFamily="34" charset="0"/>
                  </a:rPr>
                  <a:t>标题文字添加此处</a:t>
                </a:r>
                <a:endParaRPr lang="zh-CN" altLang="en-US" b="1" dirty="0">
                  <a:solidFill>
                    <a:schemeClr val="tx1">
                      <a:lumMod val="75000"/>
                      <a:lumOff val="25000"/>
                    </a:schemeClr>
                  </a:solidFill>
                  <a:latin typeface="Century Gothic" panose="020B0502020202020204" pitchFamily="34" charset="0"/>
                </a:endParaRPr>
              </a:p>
            </p:txBody>
          </p:sp>
          <p:sp>
            <p:nvSpPr>
              <p:cNvPr id="91" name="文本框 90"/>
              <p:cNvSpPr txBox="1"/>
              <p:nvPr/>
            </p:nvSpPr>
            <p:spPr>
              <a:xfrm>
                <a:off x="1085273" y="2782931"/>
                <a:ext cx="9025244" cy="723853"/>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print the presentation and make it into a film to be used in a wider </a:t>
                </a:r>
                <a:r>
                  <a:rPr lang="en-US" altLang="zh-CN" sz="1200" dirty="0" err="1">
                    <a:solidFill>
                      <a:schemeClr val="tx1">
                        <a:lumMod val="50000"/>
                        <a:lumOff val="50000"/>
                      </a:schemeClr>
                    </a:solidFill>
                    <a:latin typeface="Century Gothic" panose="020B0502020202020204" pitchFamily="34" charset="0"/>
                    <a:ea typeface="+mj-ea"/>
                  </a:rPr>
                  <a:t>fieldThe</a:t>
                </a:r>
                <a:r>
                  <a:rPr lang="en-US" altLang="zh-CN" sz="1200" dirty="0">
                    <a:solidFill>
                      <a:schemeClr val="tx1">
                        <a:lumMod val="50000"/>
                        <a:lumOff val="50000"/>
                      </a:schemeClr>
                    </a:solidFill>
                    <a:latin typeface="Century Gothic" panose="020B0502020202020204" pitchFamily="34" charset="0"/>
                    <a:ea typeface="+mj-ea"/>
                  </a:rPr>
                  <a:t> user can demonstrate on a projector or computer, or print the presentation and make it into a film to be used in a wider </a:t>
                </a:r>
                <a:r>
                  <a:rPr lang="en-US" altLang="zh-CN" sz="1200" dirty="0" smtClean="0">
                    <a:solidFill>
                      <a:schemeClr val="tx1">
                        <a:lumMod val="50000"/>
                        <a:lumOff val="50000"/>
                      </a:schemeClr>
                    </a:solidFill>
                    <a:latin typeface="Century Gothic" panose="020B0502020202020204" pitchFamily="34" charset="0"/>
                    <a:ea typeface="+mj-ea"/>
                  </a:rPr>
                  <a:t>field</a:t>
                </a:r>
                <a:endParaRPr lang="en-US" altLang="zh-CN" sz="1200" dirty="0">
                  <a:solidFill>
                    <a:schemeClr val="tx1">
                      <a:lumMod val="50000"/>
                      <a:lumOff val="50000"/>
                    </a:schemeClr>
                  </a:solidFill>
                  <a:latin typeface="Century Gothic" panose="020B0502020202020204" pitchFamily="34" charset="0"/>
                  <a:ea typeface="+mj-ea"/>
                </a:endParaRPr>
              </a:p>
            </p:txBody>
          </p:sp>
        </p:gr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wipe(left)">
                                      <p:cBhvr>
                                        <p:cTn id="13"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îṣļïdê"/>
          <p:cNvSpPr/>
          <p:nvPr/>
        </p:nvSpPr>
        <p:spPr>
          <a:xfrm>
            <a:off x="1320800" y="2126592"/>
            <a:ext cx="1768750" cy="1768750"/>
          </a:xfrm>
          <a:prstGeom prst="flowChartConnector">
            <a:avLst/>
          </a:prstGeom>
          <a:blipFill>
            <a:blip r:embed="rId3" cstate="email">
              <a:extLst>
                <a:ext uri="{28A0092B-C50C-407E-A947-70E740481C1C}">
                  <a14:useLocalDpi xmlns:a14="http://schemas.microsoft.com/office/drawing/2010/main"/>
                </a:ext>
              </a:extLst>
            </a:blip>
            <a:srcRect/>
            <a:stretch>
              <a:fillRect/>
            </a:stretch>
          </a:bli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îsliḑe"/>
          <p:cNvSpPr/>
          <p:nvPr/>
        </p:nvSpPr>
        <p:spPr>
          <a:xfrm flipV="1">
            <a:off x="3502117" y="2259303"/>
            <a:ext cx="0" cy="3579777"/>
          </a:xfrm>
          <a:prstGeom prst="line">
            <a:avLst/>
          </a:prstGeom>
          <a:ln w="9525" cap="rnd">
            <a:solidFill>
              <a:schemeClr val="bg1">
                <a:lumMod val="85000"/>
              </a:schemeClr>
            </a:solidFill>
            <a:prstDash val="sysDash"/>
            <a:round/>
          </a:ln>
        </p:spPr>
        <p:txBody>
          <a:bodyPr anchor="ctr"/>
          <a:lstStyle/>
          <a:p>
            <a:pPr algn="ctr"/>
            <a:endParaRPr/>
          </a:p>
        </p:txBody>
      </p:sp>
      <p:sp>
        <p:nvSpPr>
          <p:cNvPr id="6" name="îṣḷíḍé"/>
          <p:cNvSpPr/>
          <p:nvPr/>
        </p:nvSpPr>
        <p:spPr>
          <a:xfrm flipV="1">
            <a:off x="8689885" y="2203229"/>
            <a:ext cx="0" cy="3579777"/>
          </a:xfrm>
          <a:prstGeom prst="line">
            <a:avLst/>
          </a:prstGeom>
          <a:ln w="9525" cap="rnd">
            <a:solidFill>
              <a:schemeClr val="bg1">
                <a:lumMod val="85000"/>
              </a:schemeClr>
            </a:solidFill>
            <a:prstDash val="sysDash"/>
            <a:round/>
          </a:ln>
        </p:spPr>
        <p:txBody>
          <a:bodyPr anchor="ctr"/>
          <a:lstStyle/>
          <a:p>
            <a:pPr algn="ctr"/>
            <a:endParaRPr/>
          </a:p>
        </p:txBody>
      </p:sp>
      <p:sp>
        <p:nvSpPr>
          <p:cNvPr id="7" name="íŝḻiḍé"/>
          <p:cNvSpPr/>
          <p:nvPr/>
        </p:nvSpPr>
        <p:spPr>
          <a:xfrm flipV="1">
            <a:off x="6096001" y="2203229"/>
            <a:ext cx="0" cy="3579777"/>
          </a:xfrm>
          <a:prstGeom prst="line">
            <a:avLst/>
          </a:prstGeom>
          <a:ln w="9525" cap="rnd">
            <a:solidFill>
              <a:schemeClr val="bg1">
                <a:lumMod val="85000"/>
              </a:schemeClr>
            </a:solidFill>
            <a:prstDash val="sysDash"/>
            <a:round/>
          </a:ln>
        </p:spPr>
        <p:txBody>
          <a:bodyPr anchor="ctr"/>
          <a:lstStyle/>
          <a:p>
            <a:pPr algn="ctr"/>
            <a:endParaRPr/>
          </a:p>
        </p:txBody>
      </p:sp>
      <p:sp>
        <p:nvSpPr>
          <p:cNvPr id="9" name="íśḷidé"/>
          <p:cNvSpPr/>
          <p:nvPr/>
        </p:nvSpPr>
        <p:spPr>
          <a:xfrm>
            <a:off x="3914684" y="2126592"/>
            <a:ext cx="1768750" cy="1768750"/>
          </a:xfrm>
          <a:prstGeom prst="flowChartConnector">
            <a:avLst/>
          </a:prstGeom>
          <a:blipFill>
            <a:blip r:embed="rId4" cstate="email">
              <a:extLst>
                <a:ext uri="{28A0092B-C50C-407E-A947-70E740481C1C}">
                  <a14:useLocalDpi xmlns:a14="http://schemas.microsoft.com/office/drawing/2010/main"/>
                </a:ext>
              </a:extLst>
            </a:blip>
            <a:srcRect/>
            <a:stretch>
              <a:fillRect/>
            </a:stretch>
          </a:bli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ï$ľiďè"/>
          <p:cNvSpPr/>
          <p:nvPr/>
        </p:nvSpPr>
        <p:spPr>
          <a:xfrm>
            <a:off x="6508568" y="2126592"/>
            <a:ext cx="1768750" cy="1768750"/>
          </a:xfrm>
          <a:prstGeom prst="flowChartConnector">
            <a:avLst/>
          </a:prstGeom>
          <a:blipFill>
            <a:blip r:embed="rId5" cstate="email">
              <a:extLst>
                <a:ext uri="{28A0092B-C50C-407E-A947-70E740481C1C}">
                  <a14:useLocalDpi xmlns:a14="http://schemas.microsoft.com/office/drawing/2010/main"/>
                </a:ext>
              </a:extLst>
            </a:blip>
            <a:srcRect/>
            <a:stretch>
              <a:fillRect/>
            </a:stretch>
          </a:bli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îś1ïďê"/>
          <p:cNvSpPr/>
          <p:nvPr/>
        </p:nvSpPr>
        <p:spPr>
          <a:xfrm>
            <a:off x="9102450" y="2126592"/>
            <a:ext cx="1768750" cy="1768750"/>
          </a:xfrm>
          <a:prstGeom prst="flowChartConnector">
            <a:avLst/>
          </a:prstGeom>
          <a:blipFill>
            <a:blip r:embed="rId6" cstate="email">
              <a:extLst>
                <a:ext uri="{28A0092B-C50C-407E-A947-70E740481C1C}">
                  <a14:useLocalDpi xmlns:a14="http://schemas.microsoft.com/office/drawing/2010/main"/>
                </a:ext>
              </a:extLst>
            </a:blip>
            <a:srcRect/>
            <a:stretch>
              <a:fillRect/>
            </a:stretch>
          </a:bli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3" name="组合 22"/>
          <p:cNvGrpSpPr/>
          <p:nvPr/>
        </p:nvGrpSpPr>
        <p:grpSpPr>
          <a:xfrm>
            <a:off x="1021690" y="4245856"/>
            <a:ext cx="2366970" cy="1272912"/>
            <a:chOff x="1541720" y="2349127"/>
            <a:chExt cx="2366970" cy="1272912"/>
          </a:xfrm>
        </p:grpSpPr>
        <p:sp>
          <p:nvSpPr>
            <p:cNvPr id="24" name="文本框 23"/>
            <p:cNvSpPr txBox="1"/>
            <p:nvPr/>
          </p:nvSpPr>
          <p:spPr>
            <a:xfrm>
              <a:off x="1658314" y="2349127"/>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25" name="文本框 24"/>
            <p:cNvSpPr txBox="1"/>
            <p:nvPr/>
          </p:nvSpPr>
          <p:spPr>
            <a:xfrm>
              <a:off x="1541720" y="2687681"/>
              <a:ext cx="2366970" cy="93435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200" dirty="0" smtClean="0">
                  <a:solidFill>
                    <a:schemeClr val="tx1">
                      <a:lumMod val="50000"/>
                      <a:lumOff val="50000"/>
                    </a:schemeClr>
                  </a:solidFill>
                  <a:latin typeface="Century Gothic" panose="020B0502020202020204" pitchFamily="34" charset="0"/>
                  <a:ea typeface="+mj-ea"/>
                </a:rPr>
                <a:t>presentation </a:t>
              </a:r>
              <a:r>
                <a:rPr lang="en-US" altLang="zh-CN" sz="1200" dirty="0">
                  <a:solidFill>
                    <a:schemeClr val="tx1">
                      <a:lumMod val="50000"/>
                      <a:lumOff val="50000"/>
                    </a:schemeClr>
                  </a:solidFill>
                  <a:latin typeface="Century Gothic" panose="020B0502020202020204" pitchFamily="34" charset="0"/>
                  <a:ea typeface="+mj-ea"/>
                </a:rPr>
                <a:t>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26" name="组合 25"/>
          <p:cNvGrpSpPr/>
          <p:nvPr/>
        </p:nvGrpSpPr>
        <p:grpSpPr>
          <a:xfrm>
            <a:off x="3615574" y="4245856"/>
            <a:ext cx="2366970" cy="1272912"/>
            <a:chOff x="1541720" y="2349127"/>
            <a:chExt cx="2366970" cy="1272912"/>
          </a:xfrm>
        </p:grpSpPr>
        <p:sp>
          <p:nvSpPr>
            <p:cNvPr id="27" name="文本框 26"/>
            <p:cNvSpPr txBox="1"/>
            <p:nvPr/>
          </p:nvSpPr>
          <p:spPr>
            <a:xfrm>
              <a:off x="1658314" y="2349127"/>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28" name="文本框 27"/>
            <p:cNvSpPr txBox="1"/>
            <p:nvPr/>
          </p:nvSpPr>
          <p:spPr>
            <a:xfrm>
              <a:off x="1541720" y="2687681"/>
              <a:ext cx="2366970" cy="93435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200" dirty="0" smtClean="0">
                  <a:solidFill>
                    <a:schemeClr val="tx1">
                      <a:lumMod val="50000"/>
                      <a:lumOff val="50000"/>
                    </a:schemeClr>
                  </a:solidFill>
                  <a:latin typeface="Century Gothic" panose="020B0502020202020204" pitchFamily="34" charset="0"/>
                  <a:ea typeface="+mj-ea"/>
                </a:rPr>
                <a:t>presentation </a:t>
              </a:r>
              <a:r>
                <a:rPr lang="en-US" altLang="zh-CN" sz="1200" dirty="0">
                  <a:solidFill>
                    <a:schemeClr val="tx1">
                      <a:lumMod val="50000"/>
                      <a:lumOff val="50000"/>
                    </a:schemeClr>
                  </a:solidFill>
                  <a:latin typeface="Century Gothic" panose="020B0502020202020204" pitchFamily="34" charset="0"/>
                  <a:ea typeface="+mj-ea"/>
                </a:rPr>
                <a:t>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29" name="组合 28"/>
          <p:cNvGrpSpPr/>
          <p:nvPr/>
        </p:nvGrpSpPr>
        <p:grpSpPr>
          <a:xfrm>
            <a:off x="6209458" y="4245856"/>
            <a:ext cx="2366970" cy="1272912"/>
            <a:chOff x="1541720" y="2349127"/>
            <a:chExt cx="2366970" cy="1272912"/>
          </a:xfrm>
        </p:grpSpPr>
        <p:sp>
          <p:nvSpPr>
            <p:cNvPr id="30" name="文本框 29"/>
            <p:cNvSpPr txBox="1"/>
            <p:nvPr/>
          </p:nvSpPr>
          <p:spPr>
            <a:xfrm>
              <a:off x="1658314" y="2349127"/>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31" name="文本框 30"/>
            <p:cNvSpPr txBox="1"/>
            <p:nvPr/>
          </p:nvSpPr>
          <p:spPr>
            <a:xfrm>
              <a:off x="1541720" y="2687681"/>
              <a:ext cx="2366970" cy="93435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200" dirty="0" smtClean="0">
                  <a:solidFill>
                    <a:schemeClr val="tx1">
                      <a:lumMod val="50000"/>
                      <a:lumOff val="50000"/>
                    </a:schemeClr>
                  </a:solidFill>
                  <a:latin typeface="Century Gothic" panose="020B0502020202020204" pitchFamily="34" charset="0"/>
                  <a:ea typeface="+mj-ea"/>
                </a:rPr>
                <a:t>presentation </a:t>
              </a:r>
              <a:r>
                <a:rPr lang="en-US" altLang="zh-CN" sz="1200" dirty="0">
                  <a:solidFill>
                    <a:schemeClr val="tx1">
                      <a:lumMod val="50000"/>
                      <a:lumOff val="50000"/>
                    </a:schemeClr>
                  </a:solidFill>
                  <a:latin typeface="Century Gothic" panose="020B0502020202020204" pitchFamily="34" charset="0"/>
                  <a:ea typeface="+mj-ea"/>
                </a:rPr>
                <a:t>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grpSp>
        <p:nvGrpSpPr>
          <p:cNvPr id="32" name="组合 31"/>
          <p:cNvGrpSpPr/>
          <p:nvPr/>
        </p:nvGrpSpPr>
        <p:grpSpPr>
          <a:xfrm>
            <a:off x="8803340" y="4245856"/>
            <a:ext cx="2366970" cy="1272912"/>
            <a:chOff x="1541720" y="2349127"/>
            <a:chExt cx="2366970" cy="1272912"/>
          </a:xfrm>
        </p:grpSpPr>
        <p:sp>
          <p:nvSpPr>
            <p:cNvPr id="33" name="文本框 32"/>
            <p:cNvSpPr txBox="1"/>
            <p:nvPr/>
          </p:nvSpPr>
          <p:spPr>
            <a:xfrm>
              <a:off x="1658314" y="2349127"/>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solidFill>
                    <a:schemeClr val="tx1">
                      <a:lumMod val="75000"/>
                      <a:lumOff val="25000"/>
                    </a:schemeClr>
                  </a:solidFill>
                  <a:latin typeface="Century Gothic" panose="020B0502020202020204" pitchFamily="34" charset="0"/>
                </a:rPr>
                <a:t>标题文字添加</a:t>
              </a:r>
              <a:endParaRPr lang="zh-CN" altLang="en-US" b="1" dirty="0">
                <a:solidFill>
                  <a:schemeClr val="tx1">
                    <a:lumMod val="75000"/>
                    <a:lumOff val="25000"/>
                  </a:schemeClr>
                </a:solidFill>
                <a:latin typeface="Century Gothic" panose="020B0502020202020204" pitchFamily="34" charset="0"/>
              </a:endParaRPr>
            </a:p>
          </p:txBody>
        </p:sp>
        <p:sp>
          <p:nvSpPr>
            <p:cNvPr id="34" name="文本框 33"/>
            <p:cNvSpPr txBox="1"/>
            <p:nvPr/>
          </p:nvSpPr>
          <p:spPr>
            <a:xfrm>
              <a:off x="1541720" y="2687681"/>
              <a:ext cx="2366970" cy="93435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50000"/>
                      <a:lumOff val="50000"/>
                    </a:schemeClr>
                  </a:solidFill>
                  <a:latin typeface="Century Gothic" panose="020B0502020202020204" pitchFamily="34" charset="0"/>
                  <a:ea typeface="+mj-ea"/>
                </a:rPr>
                <a:t>The user can demonstrate on a projector or computer, or </a:t>
              </a:r>
              <a:r>
                <a:rPr lang="en-US" altLang="zh-CN" sz="1200" dirty="0" smtClean="0">
                  <a:solidFill>
                    <a:schemeClr val="tx1">
                      <a:lumMod val="50000"/>
                      <a:lumOff val="50000"/>
                    </a:schemeClr>
                  </a:solidFill>
                  <a:latin typeface="Century Gothic" panose="020B0502020202020204" pitchFamily="34" charset="0"/>
                  <a:ea typeface="+mj-ea"/>
                </a:rPr>
                <a:t>presentation </a:t>
              </a:r>
              <a:r>
                <a:rPr lang="en-US" altLang="zh-CN" sz="1200" dirty="0">
                  <a:solidFill>
                    <a:schemeClr val="tx1">
                      <a:lumMod val="50000"/>
                      <a:lumOff val="50000"/>
                    </a:schemeClr>
                  </a:solidFill>
                  <a:latin typeface="Century Gothic" panose="020B0502020202020204" pitchFamily="34" charset="0"/>
                  <a:ea typeface="+mj-ea"/>
                </a:rPr>
                <a:t>and make it </a:t>
              </a:r>
              <a:r>
                <a:rPr lang="en-US" altLang="zh-CN" sz="1200" dirty="0" smtClean="0">
                  <a:solidFill>
                    <a:schemeClr val="tx1">
                      <a:lumMod val="50000"/>
                      <a:lumOff val="50000"/>
                    </a:schemeClr>
                  </a:solidFill>
                  <a:latin typeface="Century Gothic" panose="020B0502020202020204" pitchFamily="34" charset="0"/>
                  <a:ea typeface="+mj-ea"/>
                </a:rPr>
                <a:t>film </a:t>
              </a:r>
              <a:r>
                <a:rPr lang="en-US" altLang="zh-CN" sz="1200" dirty="0">
                  <a:solidFill>
                    <a:schemeClr val="tx1">
                      <a:lumMod val="50000"/>
                      <a:lumOff val="50000"/>
                    </a:schemeClr>
                  </a:solidFill>
                  <a:latin typeface="Century Gothic" panose="020B0502020202020204" pitchFamily="34" charset="0"/>
                  <a:ea typeface="+mj-ea"/>
                </a:rPr>
                <a:t>to be used in a wider field</a:t>
              </a:r>
            </a:p>
          </p:txBody>
        </p:sp>
      </p:grpSp>
      <p:pic>
        <p:nvPicPr>
          <p:cNvPr id="21" name="图片 2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5400000">
            <a:off x="5947133" y="377262"/>
            <a:ext cx="297732" cy="457200"/>
          </a:xfrm>
          <a:prstGeom prst="rect">
            <a:avLst/>
          </a:prstGeom>
        </p:spPr>
      </p:pic>
      <p:sp>
        <p:nvSpPr>
          <p:cNvPr id="22" name="文本框 21"/>
          <p:cNvSpPr txBox="1"/>
          <p:nvPr/>
        </p:nvSpPr>
        <p:spPr>
          <a:xfrm>
            <a:off x="4926449" y="798129"/>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accent1"/>
                </a:solidFill>
                <a:latin typeface="Century Gothic" panose="020B0502020202020204" pitchFamily="34" charset="0"/>
              </a:rPr>
              <a:t>年度工作概述</a:t>
            </a:r>
          </a:p>
        </p:txBody>
      </p:sp>
      <p:sp>
        <p:nvSpPr>
          <p:cNvPr id="35" name="文本框 34"/>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smtClean="0">
                <a:solidFill>
                  <a:schemeClr val="bg1">
                    <a:lumMod val="65000"/>
                  </a:schemeClr>
                </a:solidFill>
                <a:latin typeface="Century Gothic" panose="020B0502020202020204" pitchFamily="34" charset="0"/>
              </a:rPr>
              <a:t>print </a:t>
            </a:r>
            <a:r>
              <a:rPr lang="en-US" altLang="zh-CN" sz="1000" dirty="0">
                <a:solidFill>
                  <a:schemeClr val="bg1">
                    <a:lumMod val="65000"/>
                  </a:schemeClr>
                </a:solidFill>
                <a:latin typeface="Century Gothic" panose="020B0502020202020204" pitchFamily="34" charset="0"/>
              </a:rPr>
              <a:t>the presentation and make it into a </a:t>
            </a:r>
            <a:r>
              <a:rPr lang="en-US" altLang="zh-CN" sz="1000" dirty="0" smtClean="0">
                <a:solidFill>
                  <a:schemeClr val="bg1">
                    <a:lumMod val="65000"/>
                  </a:schemeClr>
                </a:solidFill>
                <a:latin typeface="Century Gothic" panose="020B0502020202020204" pitchFamily="34" charset="0"/>
              </a:rPr>
              <a:t>film </a:t>
            </a:r>
            <a:r>
              <a:rPr lang="en-US" altLang="zh-CN" sz="1000" dirty="0">
                <a:solidFill>
                  <a:schemeClr val="bg1">
                    <a:lumMod val="65000"/>
                  </a:schemeClr>
                </a:solidFill>
                <a:latin typeface="Century Gothic" panose="020B0502020202020204" pitchFamily="34" charset="0"/>
              </a:rPr>
              <a:t>a wider field</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par>
                          <p:cTn id="25" fill="hold">
                            <p:stCondLst>
                              <p:cond delay="500"/>
                            </p:stCondLst>
                            <p:childTnLst>
                              <p:par>
                                <p:cTn id="26" presetID="22" presetClass="entr" presetSubtype="1"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up)">
                                      <p:cBhvr>
                                        <p:cTn id="34" dur="500"/>
                                        <p:tgtEl>
                                          <p:spTgt spid="6"/>
                                        </p:tgtEl>
                                      </p:cBhvr>
                                    </p:animEffect>
                                  </p:childTnLst>
                                </p:cTn>
                              </p:par>
                            </p:childTnLst>
                          </p:cTn>
                        </p:par>
                        <p:par>
                          <p:cTn id="35" fill="hold">
                            <p:stCondLst>
                              <p:cond delay="1000"/>
                            </p:stCondLst>
                            <p:childTnLst>
                              <p:par>
                                <p:cTn id="36" presetID="42" presetClass="entr" presetSubtype="0"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1000"/>
                                        <p:tgtEl>
                                          <p:spTgt spid="32"/>
                                        </p:tgtEl>
                                      </p:cBhvr>
                                    </p:animEffect>
                                    <p:anim calcmode="lin" valueType="num">
                                      <p:cBhvr>
                                        <p:cTn id="39" dur="1000" fill="hold"/>
                                        <p:tgtEl>
                                          <p:spTgt spid="32"/>
                                        </p:tgtEl>
                                        <p:attrNameLst>
                                          <p:attrName>ppt_x</p:attrName>
                                        </p:attrNameLst>
                                      </p:cBhvr>
                                      <p:tavLst>
                                        <p:tav tm="0">
                                          <p:val>
                                            <p:strVal val="#ppt_x"/>
                                          </p:val>
                                        </p:tav>
                                        <p:tav tm="100000">
                                          <p:val>
                                            <p:strVal val="#ppt_x"/>
                                          </p:val>
                                        </p:tav>
                                      </p:tavLst>
                                    </p:anim>
                                    <p:anim calcmode="lin" valueType="num">
                                      <p:cBhvr>
                                        <p:cTn id="40" dur="1000" fill="hold"/>
                                        <p:tgtEl>
                                          <p:spTgt spid="3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83025aafa40f4bfbd058164a094f78f0f736182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53060" y="438785"/>
            <a:ext cx="11395710" cy="5949315"/>
          </a:xfrm>
          <a:prstGeom prst="rect">
            <a:avLst/>
          </a:prstGeom>
        </p:spPr>
      </p:pic>
      <p:sp>
        <p:nvSpPr>
          <p:cNvPr id="4" name="矩形 3"/>
          <p:cNvSpPr/>
          <p:nvPr/>
        </p:nvSpPr>
        <p:spPr>
          <a:xfrm>
            <a:off x="358140" y="429260"/>
            <a:ext cx="11390630" cy="5958840"/>
          </a:xfrm>
          <a:prstGeom prst="rect">
            <a:avLst/>
          </a:prstGeom>
          <a:solidFill>
            <a:schemeClr val="tx1">
              <a:lumMod val="65000"/>
              <a:lumOff val="3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952750" y="2646598"/>
            <a:ext cx="1564804" cy="1564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i="1" dirty="0" smtClean="0">
                <a:latin typeface="Century Gothic" panose="020B0502020202020204" pitchFamily="34" charset="0"/>
              </a:rPr>
              <a:t>02</a:t>
            </a:r>
          </a:p>
        </p:txBody>
      </p:sp>
      <p:sp>
        <p:nvSpPr>
          <p:cNvPr id="18" name="矩形 17"/>
          <p:cNvSpPr/>
          <p:nvPr/>
        </p:nvSpPr>
        <p:spPr>
          <a:xfrm>
            <a:off x="11430001" y="2646598"/>
            <a:ext cx="323850" cy="1564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b="1" i="1" dirty="0">
              <a:latin typeface="Century Gothic" panose="020B0502020202020204" pitchFamily="34" charset="0"/>
            </a:endParaRPr>
          </a:p>
        </p:txBody>
      </p:sp>
      <p:sp>
        <p:nvSpPr>
          <p:cNvPr id="24" name="文本框 23"/>
          <p:cNvSpPr txBox="1"/>
          <p:nvPr/>
        </p:nvSpPr>
        <p:spPr>
          <a:xfrm>
            <a:off x="4955704" y="3799222"/>
            <a:ext cx="4823295" cy="415498"/>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bg1">
                    <a:lumMod val="85000"/>
                  </a:schemeClr>
                </a:solidFill>
                <a:latin typeface="Century Gothic" panose="020B0502020202020204" pitchFamily="34" charset="0"/>
              </a:rPr>
              <a:t>The user can demonstrate on a projector or computer, or print the presentation and make it into a film </a:t>
            </a:r>
            <a:r>
              <a:rPr lang="en-US" altLang="zh-CN" sz="1050" dirty="0" smtClean="0">
                <a:solidFill>
                  <a:schemeClr val="bg1">
                    <a:lumMod val="85000"/>
                  </a:schemeClr>
                </a:solidFill>
                <a:latin typeface="Century Gothic" panose="020B0502020202020204" pitchFamily="34" charset="0"/>
              </a:rPr>
              <a:t>to </a:t>
            </a:r>
            <a:r>
              <a:rPr lang="en-US" altLang="zh-CN" sz="1050" dirty="0">
                <a:solidFill>
                  <a:schemeClr val="bg1">
                    <a:lumMod val="85000"/>
                  </a:schemeClr>
                </a:solidFill>
                <a:latin typeface="Century Gothic" panose="020B0502020202020204" pitchFamily="34" charset="0"/>
              </a:rPr>
              <a:t>be used in a </a:t>
            </a:r>
            <a:r>
              <a:rPr lang="en-US" altLang="zh-CN" sz="1050" dirty="0" smtClean="0">
                <a:solidFill>
                  <a:schemeClr val="bg1">
                    <a:lumMod val="85000"/>
                  </a:schemeClr>
                </a:solidFill>
                <a:latin typeface="Century Gothic" panose="020B0502020202020204" pitchFamily="34" charset="0"/>
              </a:rPr>
              <a:t>wider</a:t>
            </a:r>
            <a:endParaRPr lang="en-US" altLang="zh-CN" sz="1050" dirty="0">
              <a:solidFill>
                <a:schemeClr val="bg1">
                  <a:lumMod val="85000"/>
                </a:schemeClr>
              </a:solidFill>
              <a:latin typeface="Century Gothic" panose="020B0502020202020204" pitchFamily="34" charset="0"/>
            </a:endParaRPr>
          </a:p>
        </p:txBody>
      </p:sp>
      <p:cxnSp>
        <p:nvCxnSpPr>
          <p:cNvPr id="29" name="直接连接符 28"/>
          <p:cNvCxnSpPr/>
          <p:nvPr/>
        </p:nvCxnSpPr>
        <p:spPr>
          <a:xfrm>
            <a:off x="5082705" y="3605835"/>
            <a:ext cx="70113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4955704" y="2704563"/>
            <a:ext cx="3230880" cy="706755"/>
          </a:xfrm>
          <a:prstGeom prst="rect">
            <a:avLst/>
          </a:prstGeom>
          <a:noFill/>
        </p:spPr>
        <p:txBody>
          <a:bodyPr wrap="none" rtlCol="0">
            <a:spAutoFit/>
            <a:scene3d>
              <a:camera prst="orthographicFront"/>
              <a:lightRig rig="threePt" dir="t"/>
            </a:scene3d>
            <a:sp3d contourW="12700"/>
          </a:bodyPr>
          <a:lstStyle>
            <a:defPPr>
              <a:defRPr lang="en-US"/>
            </a:defPPr>
            <a:lvl1pPr algn="ctr">
              <a:defRPr sz="3200">
                <a:gradFill>
                  <a:gsLst>
                    <a:gs pos="0">
                      <a:schemeClr val="tx1">
                        <a:lumMod val="50000"/>
                        <a:lumOff val="50000"/>
                      </a:schemeClr>
                    </a:gs>
                    <a:gs pos="100000">
                      <a:schemeClr val="tx1">
                        <a:lumMod val="85000"/>
                        <a:lumOff val="15000"/>
                      </a:schemeClr>
                    </a:gs>
                  </a:gsLst>
                  <a:lin ang="5400000" scaled="1"/>
                </a:gradFill>
              </a:defRPr>
            </a:lvl1pPr>
          </a:lstStyle>
          <a:p>
            <a:pPr algn="l"/>
            <a:r>
              <a:rPr lang="zh-CN" altLang="en-US" sz="4000" b="1" dirty="0">
                <a:solidFill>
                  <a:schemeClr val="bg1"/>
                </a:solidFill>
              </a:rPr>
              <a:t>工作完成情况</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2" presetClass="entr" presetSubtype="8" fill="hold" nodeType="afterEffect">
                                  <p:stCondLst>
                                    <p:cond delay="0"/>
                                  </p:stCondLst>
                                  <p:childTnLst>
                                    <p:set>
                                      <p:cBhvr>
                                        <p:cTn id="15" dur="1" fill="hold">
                                          <p:stCondLst>
                                            <p:cond delay="0"/>
                                          </p:stCondLst>
                                        </p:cTn>
                                        <p:tgtEl>
                                          <p:spTgt spid="30">
                                            <p:txEl>
                                              <p:pRg st="0" end="0"/>
                                            </p:txEl>
                                          </p:spTgt>
                                        </p:tgtEl>
                                        <p:attrNameLst>
                                          <p:attrName>style.visibility</p:attrName>
                                        </p:attrNameLst>
                                      </p:cBhvr>
                                      <p:to>
                                        <p:strVal val="visible"/>
                                      </p:to>
                                    </p:set>
                                    <p:anim calcmode="lin" valueType="num">
                                      <p:cBhvr additive="base">
                                        <p:cTn id="16" dur="500"/>
                                        <p:tgtEl>
                                          <p:spTgt spid="30">
                                            <p:txEl>
                                              <p:pRg st="0" end="0"/>
                                            </p:txEl>
                                          </p:spTgt>
                                        </p:tgtEl>
                                        <p:attrNameLst>
                                          <p:attrName>ppt_x</p:attrName>
                                        </p:attrNameLst>
                                      </p:cBhvr>
                                      <p:tavLst>
                                        <p:tav tm="0">
                                          <p:val>
                                            <p:strVal val="#ppt_x-#ppt_w*1.125000"/>
                                          </p:val>
                                        </p:tav>
                                        <p:tav tm="100000">
                                          <p:val>
                                            <p:strVal val="#ppt_x"/>
                                          </p:val>
                                        </p:tav>
                                      </p:tavLst>
                                    </p:anim>
                                    <p:animEffect transition="in" filter="wipe(right)">
                                      <p:cBhvr>
                                        <p:cTn id="17" dur="500"/>
                                        <p:tgtEl>
                                          <p:spTgt spid="30">
                                            <p:txEl>
                                              <p:pRg st="0" end="0"/>
                                            </p:txEl>
                                          </p:spTgt>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p:stCondLst>
                              <p:cond delay="1500"/>
                            </p:stCondLst>
                            <p:childTnLst>
                              <p:par>
                                <p:cTn id="23" presetID="14" presetClass="entr" presetSubtype="1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DIAGRAM" val="6546929a-7cac-4b66-9020-3d009edf9477"/>
</p:tagLst>
</file>

<file path=ppt/tags/tag2.xml><?xml version="1.0" encoding="utf-8"?>
<p:tagLst xmlns:a="http://schemas.openxmlformats.org/drawingml/2006/main" xmlns:r="http://schemas.openxmlformats.org/officeDocument/2006/relationships" xmlns:p="http://schemas.openxmlformats.org/presentationml/2006/main">
  <p:tag name="ISLIDE.DIAGRAM" val="aba05987-862f-426f-886b-31795f8cfb87"/>
</p:tagLst>
</file>

<file path=ppt/tags/tag3.xml><?xml version="1.0" encoding="utf-8"?>
<p:tagLst xmlns:a="http://schemas.openxmlformats.org/drawingml/2006/main" xmlns:r="http://schemas.openxmlformats.org/officeDocument/2006/relationships" xmlns:p="http://schemas.openxmlformats.org/presentationml/2006/main">
  <p:tag name="ISLIDE.DIAGRAM" val="c0848a39-9a4f-489a-bce4-087412db6c12"/>
</p:tagLst>
</file>

<file path=ppt/tags/tag4.xml><?xml version="1.0" encoding="utf-8"?>
<p:tagLst xmlns:a="http://schemas.openxmlformats.org/drawingml/2006/main" xmlns:r="http://schemas.openxmlformats.org/officeDocument/2006/relationships" xmlns:p="http://schemas.openxmlformats.org/presentationml/2006/main">
  <p:tag name="ISLIDE.DIAGRAM" val="c73c5dc9-c36e-4d33-9832-9851530ac367"/>
</p:tagLst>
</file>

<file path=ppt/theme/theme1.xml><?xml version="1.0" encoding="utf-8"?>
<a:theme xmlns:a="http://schemas.openxmlformats.org/drawingml/2006/main" name="第一PPT，www.1ppt.com">
  <a:themeElements>
    <a:clrScheme name="自定义 284">
      <a:dk1>
        <a:srgbClr val="000000"/>
      </a:dk1>
      <a:lt1>
        <a:srgbClr val="FFFFFF"/>
      </a:lt1>
      <a:dk2>
        <a:srgbClr val="778495"/>
      </a:dk2>
      <a:lt2>
        <a:srgbClr val="F0F0F0"/>
      </a:lt2>
      <a:accent1>
        <a:srgbClr val="E53238"/>
      </a:accent1>
      <a:accent2>
        <a:srgbClr val="595959"/>
      </a:accent2>
      <a:accent3>
        <a:srgbClr val="E53238"/>
      </a:accent3>
      <a:accent4>
        <a:srgbClr val="595959"/>
      </a:accent4>
      <a:accent5>
        <a:srgbClr val="E53238"/>
      </a:accent5>
      <a:accent6>
        <a:srgbClr val="595959"/>
      </a:accent6>
      <a:hlink>
        <a:srgbClr val="E53238"/>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11</TotalTime>
  <Words>2308</Words>
  <Application>Microsoft Office PowerPoint</Application>
  <PresentationFormat>自定义</PresentationFormat>
  <Paragraphs>271</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红色简洁</dc:title>
  <dc:creator>第一PPT模板网-WWW.1PPT.COM</dc:creator>
  <cp:keywords>第一PPT模板网-WWW.1PPT.COM</cp:keywords>
  <cp:lastModifiedBy>Windows User</cp:lastModifiedBy>
  <cp:revision>82</cp:revision>
  <dcterms:created xsi:type="dcterms:W3CDTF">2017-08-18T03:02:00Z</dcterms:created>
  <dcterms:modified xsi:type="dcterms:W3CDTF">2018-02-12T03:12:08Z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