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9"/>
  </p:notesMasterIdLst>
  <p:sldIdLst>
    <p:sldId id="256" r:id="rId3"/>
    <p:sldId id="258" r:id="rId4"/>
    <p:sldId id="260" r:id="rId5"/>
    <p:sldId id="257" r:id="rId6"/>
    <p:sldId id="259" r:id="rId7"/>
    <p:sldId id="261" r:id="rId8"/>
    <p:sldId id="262" r:id="rId9"/>
    <p:sldId id="278" r:id="rId10"/>
    <p:sldId id="264" r:id="rId11"/>
    <p:sldId id="263" r:id="rId12"/>
    <p:sldId id="265" r:id="rId13"/>
    <p:sldId id="267" r:id="rId14"/>
    <p:sldId id="268" r:id="rId15"/>
    <p:sldId id="279" r:id="rId16"/>
    <p:sldId id="269" r:id="rId17"/>
    <p:sldId id="270" r:id="rId18"/>
    <p:sldId id="271" r:id="rId19"/>
    <p:sldId id="272" r:id="rId20"/>
    <p:sldId id="273" r:id="rId21"/>
    <p:sldId id="274" r:id="rId22"/>
    <p:sldId id="280" r:id="rId23"/>
    <p:sldId id="275" r:id="rId24"/>
    <p:sldId id="276" r:id="rId25"/>
    <p:sldId id="277" r:id="rId26"/>
    <p:sldId id="281" r:id="rId27"/>
    <p:sldId id="28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B9F1"/>
    <a:srgbClr val="BEE4EE"/>
    <a:srgbClr val="F5D2D1"/>
    <a:srgbClr val="FDDADA"/>
    <a:srgbClr val="F8ACC4"/>
    <a:srgbClr val="7081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3"/>
    <p:restoredTop sz="94667"/>
  </p:normalViewPr>
  <p:slideViewPr>
    <p:cSldViewPr snapToGrid="0" snapToObjects="1">
      <p:cViewPr>
        <p:scale>
          <a:sx n="50" d="100"/>
          <a:sy n="50" d="100"/>
        </p:scale>
        <p:origin x="-288" y="-1758"/>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5">
                <a:shade val="6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7BB-4E28-A568-C211428DB7D7}"/>
            </c:ext>
          </c:extLst>
        </c:ser>
        <c:ser>
          <c:idx val="1"/>
          <c:order val="1"/>
          <c:tx>
            <c:strRef>
              <c:f>Sheet1!$C$1</c:f>
              <c:strCache>
                <c:ptCount val="1"/>
                <c:pt idx="0">
                  <c:v>系列 2</c:v>
                </c:pt>
              </c:strCache>
            </c:strRef>
          </c:tx>
          <c:spPr>
            <a:solidFill>
              <a:schemeClr val="accent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7BB-4E28-A568-C211428DB7D7}"/>
            </c:ext>
          </c:extLst>
        </c:ser>
        <c:ser>
          <c:idx val="2"/>
          <c:order val="2"/>
          <c:tx>
            <c:strRef>
              <c:f>Sheet1!$D$1</c:f>
              <c:strCache>
                <c:ptCount val="1"/>
                <c:pt idx="0">
                  <c:v>系列 3</c:v>
                </c:pt>
              </c:strCache>
            </c:strRef>
          </c:tx>
          <c:spPr>
            <a:solidFill>
              <a:schemeClr val="accent5">
                <a:tint val="6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7BB-4E28-A568-C211428DB7D7}"/>
            </c:ext>
          </c:extLst>
        </c:ser>
        <c:dLbls>
          <c:dLblPos val="outEnd"/>
          <c:showLegendKey val="0"/>
          <c:showVal val="1"/>
          <c:showCatName val="0"/>
          <c:showSerName val="0"/>
          <c:showPercent val="0"/>
          <c:showBubbleSize val="0"/>
        </c:dLbls>
        <c:gapWidth val="444"/>
        <c:overlap val="-90"/>
        <c:axId val="39320960"/>
        <c:axId val="39388288"/>
      </c:barChart>
      <c:catAx>
        <c:axId val="393209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zh-CN"/>
          </a:p>
        </c:txPr>
        <c:crossAx val="39388288"/>
        <c:crosses val="autoZero"/>
        <c:auto val="1"/>
        <c:lblAlgn val="ctr"/>
        <c:lblOffset val="100"/>
        <c:noMultiLvlLbl val="0"/>
      </c:catAx>
      <c:valAx>
        <c:axId val="39388288"/>
        <c:scaling>
          <c:orientation val="minMax"/>
        </c:scaling>
        <c:delete val="1"/>
        <c:axPos val="l"/>
        <c:numFmt formatCode="General" sourceLinked="1"/>
        <c:majorTickMark val="none"/>
        <c:minorTickMark val="none"/>
        <c:tickLblPos val="nextTo"/>
        <c:crossAx val="39320960"/>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AC5D98-D043-DA4A-826D-2FCA61F63590}" type="datetimeFigureOut">
              <a:rPr kumimoji="1" lang="zh-CN" altLang="en-US" smtClean="0"/>
              <a:t>2018/2/12</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01B5DD-F947-0B4B-A9CD-8759B53EADFC}" type="slidenum">
              <a:rPr kumimoji="1" lang="zh-CN" altLang="en-US" smtClean="0"/>
              <a:t>‹#›</a:t>
            </a:fld>
            <a:endParaRPr kumimoji="1" lang="zh-CN" altLang="en-US"/>
          </a:p>
        </p:txBody>
      </p:sp>
    </p:spTree>
    <p:extLst>
      <p:ext uri="{BB962C8B-B14F-4D97-AF65-F5344CB8AC3E}">
        <p14:creationId xmlns:p14="http://schemas.microsoft.com/office/powerpoint/2010/main" val="1015952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smtClean="0"/>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smtClean="0"/>
              <a:t>单击此处编辑母版副标题样式</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973342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p:txBody>
          <a:bodyPr vert="eaVert"/>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0400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016867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0101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522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795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373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0926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8344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1585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0584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2282893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4331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6596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070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smtClean="0"/>
              <a:t>单击此处编辑母版文本样式</a:t>
            </a:r>
          </a:p>
        </p:txBody>
      </p:sp>
      <p:sp>
        <p:nvSpPr>
          <p:cNvPr id="4" name="日期占位符 3"/>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453127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5" name="日期占位符 4"/>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521976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7" name="日期占位符 6"/>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17850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日期占位符 2"/>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964364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008630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smtClean="0"/>
              <a:t>单击此处编辑母版文本样式</a:t>
            </a:r>
          </a:p>
        </p:txBody>
      </p:sp>
      <p:sp>
        <p:nvSpPr>
          <p:cNvPr id="5" name="日期占位符 4"/>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1964555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smtClean="0"/>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smtClean="0"/>
              <a:t>单击此处编辑母版文本样式</a:t>
            </a:r>
          </a:p>
        </p:txBody>
      </p:sp>
      <p:sp>
        <p:nvSpPr>
          <p:cNvPr id="5" name="日期占位符 4"/>
          <p:cNvSpPr>
            <a:spLocks noGrp="1"/>
          </p:cNvSpPr>
          <p:nvPr>
            <p:ph type="dt" sz="half" idx="10"/>
          </p:nvPr>
        </p:nvSpPr>
        <p:spPr/>
        <p:txBody>
          <a:bodyPr/>
          <a:lstStyle/>
          <a:p>
            <a:fld id="{384F5106-9927-E045-948D-0E8A0C8CB833}" type="datetimeFigureOut">
              <a:rPr kumimoji="1" lang="zh-CN" altLang="en-US" smtClean="0"/>
              <a:t>2018/2/12</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435866D0-4E27-4C45-ABF1-ED319C6ECA5A}" type="slidenum">
              <a:rPr kumimoji="1" lang="zh-CN" altLang="en-US" smtClean="0"/>
              <a:t>‹#›</a:t>
            </a:fld>
            <a:endParaRPr kumimoji="1" lang="zh-CN" altLang="en-US"/>
          </a:p>
        </p:txBody>
      </p:sp>
    </p:spTree>
    <p:extLst>
      <p:ext uri="{BB962C8B-B14F-4D97-AF65-F5344CB8AC3E}">
        <p14:creationId xmlns:p14="http://schemas.microsoft.com/office/powerpoint/2010/main" val="72824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4F5106-9927-E045-948D-0E8A0C8CB833}" type="datetimeFigureOut">
              <a:rPr kumimoji="1" lang="zh-CN" altLang="en-US" smtClean="0"/>
              <a:t>2018/2/12</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866D0-4E27-4C45-ABF1-ED319C6ECA5A}" type="slidenum">
              <a:rPr kumimoji="1" lang="zh-CN" altLang="en-US" smtClean="0"/>
              <a:t>‹#›</a:t>
            </a:fld>
            <a:endParaRPr kumimoji="1" lang="zh-CN" altLang="en-US"/>
          </a:p>
        </p:txBody>
      </p:sp>
      <p:sp>
        <p:nvSpPr>
          <p:cNvPr id="7" name="矩形 6"/>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199315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08574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6.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6.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7.png"/><Relationship Id="rId7" Type="http://schemas.openxmlformats.org/officeDocument/2006/relationships/image" Target="../media/image20.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6.png"/><Relationship Id="rId4" Type="http://schemas.openxmlformats.org/officeDocument/2006/relationships/image" Target="../media/image8.png"/><Relationship Id="rId9"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6.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6.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7825" y="-28575"/>
            <a:ext cx="2924175" cy="2611413"/>
          </a:xfrm>
          <a:prstGeom prst="rect">
            <a:avLst/>
          </a:prstGeom>
        </p:spPr>
      </p:pic>
      <p:sp>
        <p:nvSpPr>
          <p:cNvPr id="18" name="文本框 17"/>
          <p:cNvSpPr txBox="1"/>
          <p:nvPr/>
        </p:nvSpPr>
        <p:spPr>
          <a:xfrm>
            <a:off x="4279352" y="1859563"/>
            <a:ext cx="3502260" cy="1446550"/>
          </a:xfrm>
          <a:prstGeom prst="rect">
            <a:avLst/>
          </a:prstGeom>
          <a:noFill/>
        </p:spPr>
        <p:txBody>
          <a:bodyPr wrap="square" rtlCol="0">
            <a:spAutoFit/>
          </a:bodyPr>
          <a:lstStyle/>
          <a:p>
            <a:pPr algn="dist"/>
            <a:r>
              <a:rPr kumimoji="1" lang="en-US" altLang="zh-CN" sz="8800" dirty="0" smtClean="0">
                <a:solidFill>
                  <a:schemeClr val="accent1">
                    <a:lumMod val="75000"/>
                  </a:schemeClr>
                </a:solidFill>
              </a:rPr>
              <a:t>201X</a:t>
            </a:r>
            <a:endParaRPr kumimoji="1" lang="zh-CN" altLang="en-US" sz="8800" dirty="0">
              <a:solidFill>
                <a:schemeClr val="accent1">
                  <a:lumMod val="75000"/>
                </a:schemeClr>
              </a:solidFill>
            </a:endParaRPr>
          </a:p>
        </p:txBody>
      </p:sp>
      <p:sp>
        <p:nvSpPr>
          <p:cNvPr id="19" name="文本框 18"/>
          <p:cNvSpPr txBox="1"/>
          <p:nvPr/>
        </p:nvSpPr>
        <p:spPr>
          <a:xfrm>
            <a:off x="2990850" y="3394415"/>
            <a:ext cx="6138419" cy="707886"/>
          </a:xfrm>
          <a:prstGeom prst="rect">
            <a:avLst/>
          </a:prstGeom>
          <a:noFill/>
        </p:spPr>
        <p:txBody>
          <a:bodyPr wrap="square" rtlCol="0">
            <a:spAutoFit/>
          </a:bodyPr>
          <a:lstStyle/>
          <a:p>
            <a:pPr algn="dist"/>
            <a:r>
              <a:rPr kumimoji="1" lang="zh-CN" altLang="en-US" sz="4000" dirty="0" smtClean="0">
                <a:solidFill>
                  <a:srgbClr val="002060"/>
                </a:solidFill>
              </a:rPr>
              <a:t>动态彩绘植物幻灯片模板</a:t>
            </a:r>
            <a:endParaRPr kumimoji="1" lang="zh-CN" altLang="en-US" sz="4000" dirty="0">
              <a:solidFill>
                <a:srgbClr val="002060"/>
              </a:solidFill>
            </a:endParaRPr>
          </a:p>
        </p:txBody>
      </p:sp>
      <p:sp>
        <p:nvSpPr>
          <p:cNvPr id="20" name="文本框 19"/>
          <p:cNvSpPr txBox="1"/>
          <p:nvPr/>
        </p:nvSpPr>
        <p:spPr>
          <a:xfrm>
            <a:off x="5071527" y="4205005"/>
            <a:ext cx="2338465" cy="369332"/>
          </a:xfrm>
          <a:prstGeom prst="rect">
            <a:avLst/>
          </a:prstGeom>
          <a:noFill/>
        </p:spPr>
        <p:txBody>
          <a:bodyPr wrap="square" rtlCol="0">
            <a:spAutoFit/>
          </a:bodyPr>
          <a:lstStyle/>
          <a:p>
            <a:r>
              <a:rPr kumimoji="1" lang="zh-CN" altLang="en-US" dirty="0" smtClean="0">
                <a:solidFill>
                  <a:srgbClr val="002060"/>
                </a:solidFill>
              </a:rPr>
              <a:t>汇报人</a:t>
            </a:r>
            <a:r>
              <a:rPr kumimoji="1" lang="zh-CN" altLang="en-US" dirty="0" smtClean="0">
                <a:solidFill>
                  <a:srgbClr val="002060"/>
                </a:solidFill>
              </a:rPr>
              <a:t>：第一</a:t>
            </a:r>
            <a:r>
              <a:rPr kumimoji="1" lang="en-US" altLang="zh-CN" dirty="0" smtClean="0">
                <a:solidFill>
                  <a:srgbClr val="002060"/>
                </a:solidFill>
              </a:rPr>
              <a:t>PPT</a:t>
            </a:r>
            <a:endParaRPr kumimoji="1" lang="zh-CN" altLang="en-US" dirty="0">
              <a:solidFill>
                <a:srgbClr val="002060"/>
              </a:solidFill>
            </a:endParaRPr>
          </a:p>
        </p:txBody>
      </p:sp>
    </p:spTree>
    <p:extLst>
      <p:ext uri="{BB962C8B-B14F-4D97-AF65-F5344CB8AC3E}">
        <p14:creationId xmlns:p14="http://schemas.microsoft.com/office/powerpoint/2010/main" val="82104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27" name="矩形 26"/>
          <p:cNvSpPr/>
          <p:nvPr/>
        </p:nvSpPr>
        <p:spPr>
          <a:xfrm>
            <a:off x="3873026" y="1615140"/>
            <a:ext cx="2418736" cy="2158181"/>
          </a:xfrm>
          <a:prstGeom prst="rect">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267825" y="1615140"/>
            <a:ext cx="2418736" cy="215818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33218" y="3920676"/>
            <a:ext cx="5658544" cy="1526458"/>
          </a:xfrm>
          <a:prstGeom prst="rect">
            <a:avLst/>
          </a:prstGeom>
          <a:solidFill>
            <a:srgbClr val="09AC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13"/>
          <p:cNvGrpSpPr/>
          <p:nvPr/>
        </p:nvGrpSpPr>
        <p:grpSpPr>
          <a:xfrm>
            <a:off x="3964029" y="2044101"/>
            <a:ext cx="2327733" cy="1376552"/>
            <a:chOff x="4608063" y="4680426"/>
            <a:chExt cx="2327733" cy="1376552"/>
          </a:xfrm>
        </p:grpSpPr>
        <p:sp>
          <p:nvSpPr>
            <p:cNvPr id="33" name="文本框 32"/>
            <p:cNvSpPr txBox="1"/>
            <p:nvPr/>
          </p:nvSpPr>
          <p:spPr>
            <a:xfrm>
              <a:off x="4877665" y="4680426"/>
              <a:ext cx="1762007" cy="400110"/>
            </a:xfrm>
            <a:prstGeom prst="rect">
              <a:avLst/>
            </a:prstGeom>
            <a:noFill/>
          </p:spPr>
          <p:txBody>
            <a:bodyPr wrap="square" rtlCol="0">
              <a:spAutoFit/>
            </a:bodyPr>
            <a:lstStyle/>
            <a:p>
              <a:pPr algn="dist"/>
              <a:r>
                <a:rPr lang="zh-CN" altLang="en-US" sz="2000" dirty="0">
                  <a:solidFill>
                    <a:schemeClr val="bg1"/>
                  </a:solidFill>
                  <a:latin typeface="微软雅黑" panose="020B0503020204020204" pitchFamily="34" charset="-122"/>
                  <a:ea typeface="微软雅黑" panose="020B0503020204020204" pitchFamily="34" charset="-122"/>
                </a:rPr>
                <a:t>小清新风格</a:t>
              </a:r>
            </a:p>
          </p:txBody>
        </p:sp>
        <p:sp>
          <p:nvSpPr>
            <p:cNvPr id="34" name="矩形 33"/>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1"/>
                </a:solidFill>
                <a:latin typeface="华文细黑" panose="02010600040101010101" pitchFamily="2" charset="-122"/>
                <a:ea typeface="华文细黑" panose="02010600040101010101" pitchFamily="2" charset="-122"/>
              </a:endParaRPr>
            </a:p>
          </p:txBody>
        </p:sp>
      </p:grpSp>
      <p:grpSp>
        <p:nvGrpSpPr>
          <p:cNvPr id="35" name="组合 16"/>
          <p:cNvGrpSpPr/>
          <p:nvPr/>
        </p:nvGrpSpPr>
        <p:grpSpPr>
          <a:xfrm>
            <a:off x="9313326" y="2044101"/>
            <a:ext cx="2327733" cy="1376552"/>
            <a:chOff x="4608063" y="4680426"/>
            <a:chExt cx="2327733" cy="1376552"/>
          </a:xfrm>
        </p:grpSpPr>
        <p:sp>
          <p:nvSpPr>
            <p:cNvPr id="36" name="文本框 35"/>
            <p:cNvSpPr txBox="1"/>
            <p:nvPr/>
          </p:nvSpPr>
          <p:spPr>
            <a:xfrm>
              <a:off x="4877665" y="4680426"/>
              <a:ext cx="1762007" cy="400110"/>
            </a:xfrm>
            <a:prstGeom prst="rect">
              <a:avLst/>
            </a:prstGeom>
            <a:noFill/>
          </p:spPr>
          <p:txBody>
            <a:bodyPr wrap="square" rtlCol="0">
              <a:spAutoFit/>
            </a:bodyPr>
            <a:lstStyle/>
            <a:p>
              <a:pPr algn="dist"/>
              <a:r>
                <a:rPr lang="zh-CN" altLang="en-US" sz="2000" dirty="0">
                  <a:solidFill>
                    <a:schemeClr val="bg1"/>
                  </a:solidFill>
                  <a:latin typeface="微软雅黑" panose="020B0503020204020204" pitchFamily="34" charset="-122"/>
                  <a:ea typeface="微软雅黑" panose="020B0503020204020204" pitchFamily="34" charset="-122"/>
                </a:rPr>
                <a:t>小清新风格</a:t>
              </a:r>
            </a:p>
          </p:txBody>
        </p:sp>
        <p:sp>
          <p:nvSpPr>
            <p:cNvPr id="37" name="矩形 36"/>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1"/>
                </a:solidFill>
                <a:latin typeface="华文细黑" panose="02010600040101010101" pitchFamily="2" charset="-122"/>
                <a:ea typeface="华文细黑" panose="02010600040101010101" pitchFamily="2" charset="-122"/>
              </a:endParaRPr>
            </a:p>
          </p:txBody>
        </p:sp>
      </p:grpSp>
      <p:sp>
        <p:nvSpPr>
          <p:cNvPr id="38" name="矩形 37"/>
          <p:cNvSpPr/>
          <p:nvPr/>
        </p:nvSpPr>
        <p:spPr>
          <a:xfrm>
            <a:off x="2765805" y="4153363"/>
            <a:ext cx="1393371" cy="43542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华文细黑" panose="02010600040101010101" pitchFamily="2" charset="-122"/>
                <a:ea typeface="华文细黑" panose="02010600040101010101" pitchFamily="2" charset="-122"/>
              </a:rPr>
              <a:t>添加标题</a:t>
            </a:r>
          </a:p>
        </p:txBody>
      </p:sp>
      <p:sp>
        <p:nvSpPr>
          <p:cNvPr id="39" name="矩形 38"/>
          <p:cNvSpPr/>
          <p:nvPr/>
        </p:nvSpPr>
        <p:spPr>
          <a:xfrm>
            <a:off x="919232" y="4743286"/>
            <a:ext cx="5086516" cy="535531"/>
          </a:xfrm>
          <a:prstGeom prst="rect">
            <a:avLst/>
          </a:prstGeom>
        </p:spPr>
        <p:txBody>
          <a:bodyPr wrap="square">
            <a:spAutoFit/>
          </a:bodyPr>
          <a:lstStyle/>
          <a:p>
            <a:pPr algn="ctr">
              <a:lnSpc>
                <a:spcPct val="120000"/>
              </a:lnSpc>
            </a:pPr>
            <a:r>
              <a:rPr lang="en-US" altLang="zh-CN" sz="1200" dirty="0">
                <a:solidFill>
                  <a:schemeClr val="bg1"/>
                </a:solidFill>
                <a:latin typeface="华文细黑" panose="02010600040101010101" pitchFamily="2" charset="-122"/>
                <a:ea typeface="华文细黑" panose="02010600040101010101" pitchFamily="2" charset="-122"/>
              </a:rPr>
              <a:t>This PPT template for the rice husk designer pencil demo works, </a:t>
            </a:r>
            <a:r>
              <a:rPr lang="en-US" altLang="zh-CN" sz="1200">
                <a:solidFill>
                  <a:schemeClr val="bg1"/>
                </a:solidFill>
                <a:latin typeface="华文细黑" panose="02010600040101010101" pitchFamily="2" charset="-122"/>
                <a:ea typeface="华文细黑" panose="02010600040101010101" pitchFamily="2" charset="-122"/>
              </a:rPr>
              <a:t>focusing onthe production of</a:t>
            </a:r>
            <a:r>
              <a:rPr lang="zh-CN" altLang="en-US" sz="1200">
                <a:solidFill>
                  <a:schemeClr val="bg1"/>
                </a:solidFill>
                <a:latin typeface="华文细黑" panose="02010600040101010101" pitchFamily="2" charset="-122"/>
                <a:ea typeface="华文细黑" panose="02010600040101010101" pitchFamily="2" charset="-122"/>
              </a:rPr>
              <a:t>，</a:t>
            </a:r>
            <a:r>
              <a:rPr lang="en-US" altLang="zh-CN" sz="1200">
                <a:solidFill>
                  <a:schemeClr val="bg1"/>
                </a:solidFill>
                <a:latin typeface="华文细黑" panose="02010600040101010101" pitchFamily="2" charset="-122"/>
                <a:ea typeface="华文细黑" panose="02010600040101010101" pitchFamily="2" charset="-122"/>
              </a:rPr>
              <a:t>focusing</a:t>
            </a:r>
            <a:endParaRPr lang="zh-CN" altLang="en-US" sz="1200" dirty="0">
              <a:solidFill>
                <a:schemeClr val="bg1"/>
              </a:solidFill>
              <a:latin typeface="华文细黑" panose="02010600040101010101" pitchFamily="2" charset="-122"/>
              <a:ea typeface="华文细黑" panose="02010600040101010101" pitchFamily="2" charset="-122"/>
            </a:endParaRPr>
          </a:p>
        </p:txBody>
      </p:sp>
      <p:pic>
        <p:nvPicPr>
          <p:cNvPr id="2" name="图片 1"/>
          <p:cNvPicPr>
            <a:picLocks noChangeAspect="1"/>
          </p:cNvPicPr>
          <p:nvPr/>
        </p:nvPicPr>
        <p:blipFill>
          <a:blip r:embed="rId6"/>
          <a:stretch>
            <a:fillRect/>
          </a:stretch>
        </p:blipFill>
        <p:spPr>
          <a:xfrm>
            <a:off x="591331" y="1617247"/>
            <a:ext cx="3108668" cy="2187085"/>
          </a:xfrm>
          <a:prstGeom prst="rect">
            <a:avLst/>
          </a:prstGeom>
        </p:spPr>
      </p:pic>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93957" y="1620324"/>
            <a:ext cx="2778575" cy="2152997"/>
          </a:xfrm>
          <a:prstGeom prst="rect">
            <a:avLst/>
          </a:prstGeom>
        </p:spPr>
      </p:pic>
      <p:pic>
        <p:nvPicPr>
          <p:cNvPr id="40" name="图片 39"/>
          <p:cNvPicPr>
            <a:picLocks noChangeAspect="1"/>
          </p:cNvPicPr>
          <p:nvPr/>
        </p:nvPicPr>
        <p:blipFill>
          <a:blip r:embed="rId8"/>
          <a:stretch>
            <a:fillRect/>
          </a:stretch>
        </p:blipFill>
        <p:spPr>
          <a:xfrm>
            <a:off x="6393958" y="3925728"/>
            <a:ext cx="5292603" cy="1583646"/>
          </a:xfrm>
          <a:prstGeom prst="rect">
            <a:avLst/>
          </a:prstGeom>
        </p:spPr>
      </p:pic>
      <p:sp>
        <p:nvSpPr>
          <p:cNvPr id="43" name="文本框 42"/>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41098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9"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par>
                                <p:cTn id="23" presetID="9"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dissolve">
                                      <p:cBhvr>
                                        <p:cTn id="25" dur="500"/>
                                        <p:tgtEl>
                                          <p:spTgt spid="40"/>
                                        </p:tgtEl>
                                      </p:cBhvr>
                                    </p:animEffect>
                                  </p:childTnLst>
                                </p:cTn>
                              </p:par>
                              <p:par>
                                <p:cTn id="26" presetID="9"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dissolv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checkerboard(across)">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checkerboard(across)">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checkerboard(across)">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7" grpId="0" animBg="1"/>
      <p:bldP spid="29" grpId="0"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29" name="下箭头 21"/>
          <p:cNvSpPr>
            <a:spLocks noChangeArrowheads="1"/>
          </p:cNvSpPr>
          <p:nvPr/>
        </p:nvSpPr>
        <p:spPr bwMode="auto">
          <a:xfrm>
            <a:off x="5212252" y="1731274"/>
            <a:ext cx="1608138" cy="1884363"/>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0" name="下箭头 22"/>
          <p:cNvSpPr>
            <a:spLocks noChangeArrowheads="1"/>
          </p:cNvSpPr>
          <p:nvPr/>
        </p:nvSpPr>
        <p:spPr bwMode="auto">
          <a:xfrm rot="16200000">
            <a:off x="4106559" y="2806805"/>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1" name="下箭头 23"/>
          <p:cNvSpPr>
            <a:spLocks noChangeArrowheads="1"/>
          </p:cNvSpPr>
          <p:nvPr/>
        </p:nvSpPr>
        <p:spPr bwMode="auto">
          <a:xfrm rot="5400000">
            <a:off x="6490984" y="2806805"/>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2" name="下箭头 24"/>
          <p:cNvSpPr>
            <a:spLocks noChangeArrowheads="1"/>
          </p:cNvSpPr>
          <p:nvPr/>
        </p:nvSpPr>
        <p:spPr bwMode="auto">
          <a:xfrm rot="10800000">
            <a:off x="5212252" y="3806137"/>
            <a:ext cx="1608138" cy="1884362"/>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3" name="文本框 9"/>
          <p:cNvSpPr txBox="1">
            <a:spLocks noChangeArrowheads="1"/>
          </p:cNvSpPr>
          <p:nvPr/>
        </p:nvSpPr>
        <p:spPr bwMode="auto">
          <a:xfrm>
            <a:off x="3975590" y="3418787"/>
            <a:ext cx="1009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    加标题</a:t>
            </a:r>
          </a:p>
        </p:txBody>
      </p:sp>
      <p:sp>
        <p:nvSpPr>
          <p:cNvPr id="34" name="文本框 10"/>
          <p:cNvSpPr txBox="1">
            <a:spLocks noChangeArrowheads="1"/>
          </p:cNvSpPr>
          <p:nvPr/>
        </p:nvSpPr>
        <p:spPr bwMode="auto">
          <a:xfrm>
            <a:off x="7020415" y="3418787"/>
            <a:ext cx="958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单击添加标题</a:t>
            </a:r>
          </a:p>
        </p:txBody>
      </p:sp>
      <p:sp>
        <p:nvSpPr>
          <p:cNvPr id="35" name="文本框 11"/>
          <p:cNvSpPr txBox="1">
            <a:spLocks noChangeArrowheads="1"/>
          </p:cNvSpPr>
          <p:nvPr/>
        </p:nvSpPr>
        <p:spPr bwMode="auto">
          <a:xfrm>
            <a:off x="5580719" y="2029724"/>
            <a:ext cx="8302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单击</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添加</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dirty="0">
                <a:solidFill>
                  <a:srgbClr val="FFFFFF"/>
                </a:solidFill>
                <a:latin typeface="微软雅黑" panose="020B0503020204020204" pitchFamily="34" charset="-122"/>
                <a:ea typeface="微软雅黑" panose="020B0503020204020204" pitchFamily="34" charset="-122"/>
              </a:rPr>
              <a:t>  标题</a:t>
            </a:r>
          </a:p>
        </p:txBody>
      </p:sp>
      <p:sp>
        <p:nvSpPr>
          <p:cNvPr id="36" name="文本框 12"/>
          <p:cNvSpPr txBox="1">
            <a:spLocks noChangeArrowheads="1"/>
          </p:cNvSpPr>
          <p:nvPr/>
        </p:nvSpPr>
        <p:spPr bwMode="auto">
          <a:xfrm>
            <a:off x="5580719" y="4318899"/>
            <a:ext cx="8302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单击</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添加</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rPr>
              <a:t> </a:t>
            </a:r>
            <a:r>
              <a:rPr lang="en-US" altLang="zh-CN" sz="1800">
                <a:solidFill>
                  <a:srgbClr val="FFFFFF"/>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标题</a:t>
            </a:r>
          </a:p>
        </p:txBody>
      </p:sp>
      <p:sp>
        <p:nvSpPr>
          <p:cNvPr id="37" name="文本框 17"/>
          <p:cNvSpPr txBox="1">
            <a:spLocks noChangeArrowheads="1"/>
          </p:cNvSpPr>
          <p:nvPr/>
        </p:nvSpPr>
        <p:spPr bwMode="auto">
          <a:xfrm>
            <a:off x="4404215" y="5017399"/>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03</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38" name="文本框 18"/>
          <p:cNvSpPr txBox="1">
            <a:spLocks noChangeArrowheads="1"/>
          </p:cNvSpPr>
          <p:nvPr/>
        </p:nvSpPr>
        <p:spPr bwMode="auto">
          <a:xfrm>
            <a:off x="6944215" y="1728099"/>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dirty="0">
                <a:solidFill>
                  <a:srgbClr val="404040"/>
                </a:solidFill>
                <a:latin typeface="微软雅黑" panose="020B0503020204020204" pitchFamily="34" charset="-122"/>
                <a:ea typeface="微软雅黑" panose="020B0503020204020204" pitchFamily="34" charset="-122"/>
              </a:rPr>
              <a:t>02</a:t>
            </a:r>
            <a:endParaRPr lang="zh-CN" altLang="en-US" sz="3200" dirty="0">
              <a:solidFill>
                <a:srgbClr val="404040"/>
              </a:solidFill>
              <a:latin typeface="微软雅黑" panose="020B0503020204020204" pitchFamily="34" charset="-122"/>
              <a:ea typeface="微软雅黑" panose="020B0503020204020204" pitchFamily="34" charset="-122"/>
            </a:endParaRPr>
          </a:p>
        </p:txBody>
      </p:sp>
      <p:sp>
        <p:nvSpPr>
          <p:cNvPr id="39" name="文本框 19"/>
          <p:cNvSpPr txBox="1">
            <a:spLocks noChangeArrowheads="1"/>
          </p:cNvSpPr>
          <p:nvPr/>
        </p:nvSpPr>
        <p:spPr bwMode="auto">
          <a:xfrm>
            <a:off x="4445490" y="1761437"/>
            <a:ext cx="695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01</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40" name="文本框 20"/>
          <p:cNvSpPr txBox="1">
            <a:spLocks noChangeArrowheads="1"/>
          </p:cNvSpPr>
          <p:nvPr/>
        </p:nvSpPr>
        <p:spPr bwMode="auto">
          <a:xfrm>
            <a:off x="6850552" y="5017399"/>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04</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41" name="TextBox 35"/>
          <p:cNvSpPr txBox="1"/>
          <p:nvPr/>
        </p:nvSpPr>
        <p:spPr>
          <a:xfrm>
            <a:off x="1958625" y="221526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2" name="文本框 41"/>
          <p:cNvSpPr txBox="1"/>
          <p:nvPr/>
        </p:nvSpPr>
        <p:spPr>
          <a:xfrm>
            <a:off x="1958626" y="184593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43" name="TextBox 35"/>
          <p:cNvSpPr txBox="1"/>
          <p:nvPr/>
        </p:nvSpPr>
        <p:spPr>
          <a:xfrm>
            <a:off x="1958625" y="437550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4" name="文本框 43"/>
          <p:cNvSpPr txBox="1"/>
          <p:nvPr/>
        </p:nvSpPr>
        <p:spPr>
          <a:xfrm>
            <a:off x="1958626" y="400617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46" name="TextBox 35"/>
          <p:cNvSpPr txBox="1"/>
          <p:nvPr/>
        </p:nvSpPr>
        <p:spPr>
          <a:xfrm>
            <a:off x="8261840" y="221526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7" name="文本框 46"/>
          <p:cNvSpPr txBox="1"/>
          <p:nvPr/>
        </p:nvSpPr>
        <p:spPr>
          <a:xfrm>
            <a:off x="8261841" y="184593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48" name="TextBox 35"/>
          <p:cNvSpPr txBox="1"/>
          <p:nvPr/>
        </p:nvSpPr>
        <p:spPr>
          <a:xfrm>
            <a:off x="8261840" y="4375509"/>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49" name="文本框 48"/>
          <p:cNvSpPr txBox="1"/>
          <p:nvPr/>
        </p:nvSpPr>
        <p:spPr>
          <a:xfrm>
            <a:off x="8261841" y="4006177"/>
            <a:ext cx="1442434" cy="369332"/>
          </a:xfrm>
          <a:prstGeom prst="rect">
            <a:avLst/>
          </a:prstGeom>
          <a:noFill/>
        </p:spPr>
        <p:txBody>
          <a:bodyPr wrap="square" rtlCol="0">
            <a:spAutoFit/>
          </a:bodyPr>
          <a:lstStyle/>
          <a:p>
            <a:pPr lvl="0" algn="dist">
              <a:defRPr/>
            </a:pPr>
            <a:r>
              <a:rPr lang="zh-CN" altLang="en-US" kern="0" dirty="0">
                <a:solidFill>
                  <a:schemeClr val="tx1">
                    <a:lumMod val="75000"/>
                    <a:lumOff val="25000"/>
                  </a:schemeClr>
                </a:solidFill>
                <a:latin typeface="等线" panose="02010600030101010101" charset="-122"/>
                <a:ea typeface="等线" panose="02010600030101010101" charset="-122"/>
              </a:rPr>
              <a:t>添加文字</a:t>
            </a:r>
          </a:p>
        </p:txBody>
      </p:sp>
      <p:sp>
        <p:nvSpPr>
          <p:cNvPr id="50" name="文本框 49"/>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971102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250"/>
                                        <p:tgtEl>
                                          <p:spTgt spid="4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250"/>
                                        <p:tgtEl>
                                          <p:spTgt spid="42"/>
                                        </p:tgtEl>
                                      </p:cBhvr>
                                    </p:animEffect>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250"/>
                                        <p:tgtEl>
                                          <p:spTgt spid="43"/>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up)">
                                      <p:cBhvr>
                                        <p:cTn id="33" dur="250"/>
                                        <p:tgtEl>
                                          <p:spTgt spid="44"/>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up)">
                                      <p:cBhvr>
                                        <p:cTn id="37" dur="250"/>
                                        <p:tgtEl>
                                          <p:spTgt spid="46"/>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up)">
                                      <p:cBhvr>
                                        <p:cTn id="40" dur="250"/>
                                        <p:tgtEl>
                                          <p:spTgt spid="47"/>
                                        </p:tgtEl>
                                      </p:cBhvr>
                                    </p:animEffect>
                                  </p:childTnLst>
                                </p:cTn>
                              </p:par>
                            </p:childTnLst>
                          </p:cTn>
                        </p:par>
                        <p:par>
                          <p:cTn id="41" fill="hold">
                            <p:stCondLst>
                              <p:cond delay="1250"/>
                            </p:stCondLst>
                            <p:childTnLst>
                              <p:par>
                                <p:cTn id="42" presetID="22" presetClass="entr" presetSubtype="1"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up)">
                                      <p:cBhvr>
                                        <p:cTn id="44" dur="250"/>
                                        <p:tgtEl>
                                          <p:spTgt spid="48"/>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250"/>
                                        <p:tgtEl>
                                          <p:spTgt spid="49"/>
                                        </p:tgtEl>
                                      </p:cBhvr>
                                    </p:animEffect>
                                  </p:childTnLst>
                                </p:cTn>
                              </p:par>
                            </p:childTnLst>
                          </p:cTn>
                        </p:par>
                        <p:par>
                          <p:cTn id="48" fill="hold">
                            <p:stCondLst>
                              <p:cond delay="1500"/>
                            </p:stCondLst>
                            <p:childTnLst>
                              <p:par>
                                <p:cTn id="49" presetID="22" presetClass="entr" presetSubtype="4"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down)">
                                      <p:cBhvr>
                                        <p:cTn id="51" dur="500"/>
                                        <p:tgtEl>
                                          <p:spTgt spid="2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down)">
                                      <p:cBhvr>
                                        <p:cTn id="54" dur="500"/>
                                        <p:tgtEl>
                                          <p:spTgt spid="3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down)">
                                      <p:cBhvr>
                                        <p:cTn id="57" dur="500"/>
                                        <p:tgtEl>
                                          <p:spTgt spid="3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down)">
                                      <p:cBhvr>
                                        <p:cTn id="60" dur="500"/>
                                        <p:tgtEl>
                                          <p:spTgt spid="3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down)">
                                      <p:cBhvr>
                                        <p:cTn id="63" dur="500"/>
                                        <p:tgtEl>
                                          <p:spTgt spid="3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down)">
                                      <p:cBhvr>
                                        <p:cTn id="66" dur="500"/>
                                        <p:tgtEl>
                                          <p:spTgt spid="34"/>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down)">
                                      <p:cBhvr>
                                        <p:cTn id="69" dur="500"/>
                                        <p:tgtEl>
                                          <p:spTgt spid="35"/>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down)">
                                      <p:cBhvr>
                                        <p:cTn id="72" dur="500"/>
                                        <p:tgtEl>
                                          <p:spTgt spid="36"/>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down)">
                                      <p:cBhvr>
                                        <p:cTn id="75" dur="500"/>
                                        <p:tgtEl>
                                          <p:spTgt spid="37"/>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down)">
                                      <p:cBhvr>
                                        <p:cTn id="78" dur="500"/>
                                        <p:tgtEl>
                                          <p:spTgt spid="38"/>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down)">
                                      <p:cBhvr>
                                        <p:cTn id="81" dur="500"/>
                                        <p:tgtEl>
                                          <p:spTgt spid="39"/>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down)">
                                      <p:cBhvr>
                                        <p:cTn id="8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00746" y="231026"/>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文本框 8"/>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15" name="矩形 14"/>
          <p:cNvSpPr/>
          <p:nvPr/>
        </p:nvSpPr>
        <p:spPr>
          <a:xfrm>
            <a:off x="3070353" y="4607768"/>
            <a:ext cx="609044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sym typeface="Calibri" panose="020F0502020204030204" pitchFamily="34" charset="0"/>
              </a:rPr>
              <a:t>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endParaRPr>
          </a:p>
        </p:txBody>
      </p:sp>
      <p:sp>
        <p:nvSpPr>
          <p:cNvPr id="17" name="矩形 16"/>
          <p:cNvSpPr/>
          <p:nvPr/>
        </p:nvSpPr>
        <p:spPr>
          <a:xfrm>
            <a:off x="4319468" y="4107474"/>
            <a:ext cx="3718560" cy="31940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Please enter the text you want to express.</a:t>
            </a: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82333" y="2044097"/>
            <a:ext cx="1672525" cy="1630413"/>
          </a:xfrm>
          <a:prstGeom prst="rect">
            <a:avLst/>
          </a:prstGeom>
        </p:spPr>
      </p:pic>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13700" y="2044097"/>
            <a:ext cx="1751979" cy="1630413"/>
          </a:xfrm>
          <a:prstGeom prst="rect">
            <a:avLst/>
          </a:prstGeom>
        </p:spPr>
      </p:pic>
      <p:pic>
        <p:nvPicPr>
          <p:cNvPr id="4" name="图片 3"/>
          <p:cNvPicPr>
            <a:picLocks noChangeAspect="1"/>
          </p:cNvPicPr>
          <p:nvPr/>
        </p:nvPicPr>
        <p:blipFill>
          <a:blip r:embed="rId8"/>
          <a:stretch>
            <a:fillRect/>
          </a:stretch>
        </p:blipFill>
        <p:spPr>
          <a:xfrm>
            <a:off x="5248599" y="2034146"/>
            <a:ext cx="5117933" cy="1640363"/>
          </a:xfrm>
          <a:prstGeom prst="rect">
            <a:avLst/>
          </a:prstGeom>
        </p:spPr>
      </p:pic>
    </p:spTree>
    <p:extLst>
      <p:ext uri="{BB962C8B-B14F-4D97-AF65-F5344CB8AC3E}">
        <p14:creationId xmlns:p14="http://schemas.microsoft.com/office/powerpoint/2010/main" val="167145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dissolve">
                                      <p:cBhvr>
                                        <p:cTn id="29" dur="500"/>
                                        <p:tgtEl>
                                          <p:spTgt spid="3"/>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dissolve">
                                      <p:cBhvr>
                                        <p:cTn id="33" dur="500"/>
                                        <p:tgtEl>
                                          <p:spTgt spid="2"/>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dissolv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5"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13" name="矩形 12"/>
          <p:cNvSpPr/>
          <p:nvPr/>
        </p:nvSpPr>
        <p:spPr>
          <a:xfrm>
            <a:off x="6182554" y="4521248"/>
            <a:ext cx="4593690" cy="137160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sz="1400" b="0" i="0" u="none" strike="noStrike" kern="0" cap="none" spc="0" normalizeH="0" baseline="0" noProof="0" dirty="0">
                <a:ln>
                  <a:noFill/>
                </a:ln>
                <a:solidFill>
                  <a:schemeClr val="accent3">
                    <a:lumMod val="50000"/>
                  </a:schemeClr>
                </a:solidFill>
                <a:effectLst/>
                <a:uLnTx/>
                <a:uFillTx/>
              </a:rPr>
              <a:t>Please enter the text you want to express.Please enter the text you want to express.Please enter the text you want to express.Please enter the text you want to express.Please enter the text you want to express.</a:t>
            </a:r>
          </a:p>
        </p:txBody>
      </p:sp>
      <p:sp>
        <p:nvSpPr>
          <p:cNvPr id="14" name="文本框 13"/>
          <p:cNvSpPr txBox="1"/>
          <p:nvPr/>
        </p:nvSpPr>
        <p:spPr>
          <a:xfrm>
            <a:off x="6182554" y="4083299"/>
            <a:ext cx="2649779"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800" dirty="0">
                <a:solidFill>
                  <a:schemeClr val="accent3">
                    <a:lumMod val="50000"/>
                  </a:schemeClr>
                </a:solidFill>
                <a:latin typeface="等线" panose="02010600030101010101" charset="-122"/>
                <a:ea typeface="等线" panose="02010600030101010101" charset="-122"/>
              </a:rPr>
              <a:t>单击输入标题文字</a:t>
            </a:r>
          </a:p>
        </p:txBody>
      </p:sp>
      <p:pic>
        <p:nvPicPr>
          <p:cNvPr id="2" name="图片 1"/>
          <p:cNvPicPr>
            <a:picLocks noChangeAspect="1"/>
          </p:cNvPicPr>
          <p:nvPr/>
        </p:nvPicPr>
        <p:blipFill>
          <a:blip r:embed="rId6"/>
          <a:stretch>
            <a:fillRect/>
          </a:stretch>
        </p:blipFill>
        <p:spPr>
          <a:xfrm>
            <a:off x="2110108" y="1305706"/>
            <a:ext cx="3881684" cy="4552157"/>
          </a:xfrm>
          <a:prstGeom prst="rect">
            <a:avLst/>
          </a:prstGeom>
        </p:spPr>
      </p:pic>
      <p:sp>
        <p:nvSpPr>
          <p:cNvPr id="15" name="文本框 14"/>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98024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dirty="0" smtClean="0">
                <a:solidFill>
                  <a:srgbClr val="002060"/>
                </a:solidFill>
                <a:latin typeface="华文中宋" panose="02010600040101010101" pitchFamily="2" charset="-122"/>
                <a:ea typeface="华文中宋" panose="02010600040101010101" pitchFamily="2" charset="-122"/>
              </a:rPr>
              <a:t>叁</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83780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矩形 8"/>
          <p:cNvSpPr/>
          <p:nvPr/>
        </p:nvSpPr>
        <p:spPr>
          <a:xfrm>
            <a:off x="2036492" y="1539999"/>
            <a:ext cx="8113498" cy="307777"/>
          </a:xfrm>
          <a:prstGeom prst="rect">
            <a:avLst/>
          </a:prstGeom>
        </p:spPr>
        <p:txBody>
          <a:bodyPr wrap="square">
            <a:spAutoFit/>
          </a:bodyPr>
          <a:lstStyle/>
          <a:p>
            <a:pPr algn="ctr"/>
            <a:r>
              <a:rPr lang="en-US" altLang="zh-CN" sz="14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400" dirty="0">
              <a:solidFill>
                <a:schemeClr val="bg2">
                  <a:lumMod val="25000"/>
                </a:schemeClr>
              </a:solidFill>
              <a:latin typeface="华文细黑" panose="02010600040101010101" pitchFamily="2" charset="-122"/>
              <a:ea typeface="华文细黑" panose="02010600040101010101" pitchFamily="2" charset="-122"/>
            </a:endParaRPr>
          </a:p>
        </p:txBody>
      </p:sp>
      <p:sp>
        <p:nvSpPr>
          <p:cNvPr id="10" name="文本框 9"/>
          <p:cNvSpPr txBox="1"/>
          <p:nvPr/>
        </p:nvSpPr>
        <p:spPr>
          <a:xfrm>
            <a:off x="2073508" y="2270561"/>
            <a:ext cx="898820" cy="769441"/>
          </a:xfrm>
          <a:prstGeom prst="rect">
            <a:avLst/>
          </a:prstGeom>
          <a:noFill/>
        </p:spPr>
        <p:txBody>
          <a:bodyPr wrap="square" rtlCol="0">
            <a:spAutoFit/>
          </a:bodyPr>
          <a:lstStyle/>
          <a:p>
            <a:pPr algn="dist"/>
            <a:r>
              <a:rPr lang="en-US" altLang="zh-CN" sz="4400">
                <a:solidFill>
                  <a:schemeClr val="bg2">
                    <a:lumMod val="25000"/>
                  </a:schemeClr>
                </a:solidFill>
                <a:latin typeface="华文中宋" panose="02010600040101010101" pitchFamily="2" charset="-122"/>
                <a:ea typeface="华文中宋" panose="02010600040101010101" pitchFamily="2" charset="-122"/>
              </a:rPr>
              <a:t>01</a:t>
            </a:r>
            <a:endParaRPr lang="zh-CN" altLang="en-US" sz="4400" dirty="0">
              <a:solidFill>
                <a:schemeClr val="bg2">
                  <a:lumMod val="25000"/>
                </a:schemeClr>
              </a:solidFill>
              <a:latin typeface="华文中宋" panose="02010600040101010101" pitchFamily="2" charset="-122"/>
              <a:ea typeface="华文中宋" panose="02010600040101010101" pitchFamily="2" charset="-122"/>
            </a:endParaRPr>
          </a:p>
        </p:txBody>
      </p:sp>
      <p:sp>
        <p:nvSpPr>
          <p:cNvPr id="11" name="文本框 10"/>
          <p:cNvSpPr txBox="1"/>
          <p:nvPr/>
        </p:nvSpPr>
        <p:spPr>
          <a:xfrm>
            <a:off x="5605361" y="2270561"/>
            <a:ext cx="898820" cy="769441"/>
          </a:xfrm>
          <a:prstGeom prst="rect">
            <a:avLst/>
          </a:prstGeom>
          <a:noFill/>
        </p:spPr>
        <p:txBody>
          <a:bodyPr wrap="square" rtlCol="0">
            <a:spAutoFit/>
          </a:bodyPr>
          <a:lstStyle/>
          <a:p>
            <a:pPr algn="dist"/>
            <a:r>
              <a:rPr lang="en-US" altLang="zh-CN" sz="4400">
                <a:solidFill>
                  <a:schemeClr val="bg2">
                    <a:lumMod val="25000"/>
                  </a:schemeClr>
                </a:solidFill>
                <a:latin typeface="华文中宋" panose="02010600040101010101" pitchFamily="2" charset="-122"/>
                <a:ea typeface="华文中宋" panose="02010600040101010101" pitchFamily="2" charset="-122"/>
              </a:rPr>
              <a:t>02</a:t>
            </a:r>
            <a:endParaRPr lang="zh-CN" altLang="en-US" sz="4400" dirty="0">
              <a:solidFill>
                <a:schemeClr val="bg2">
                  <a:lumMod val="25000"/>
                </a:schemeClr>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9252624" y="2270561"/>
            <a:ext cx="898820" cy="769441"/>
          </a:xfrm>
          <a:prstGeom prst="rect">
            <a:avLst/>
          </a:prstGeom>
          <a:noFill/>
        </p:spPr>
        <p:txBody>
          <a:bodyPr wrap="square" rtlCol="0">
            <a:spAutoFit/>
          </a:bodyPr>
          <a:lstStyle/>
          <a:p>
            <a:pPr algn="dist"/>
            <a:r>
              <a:rPr lang="en-US" altLang="zh-CN" sz="4400">
                <a:solidFill>
                  <a:schemeClr val="bg2">
                    <a:lumMod val="25000"/>
                  </a:schemeClr>
                </a:solidFill>
                <a:latin typeface="华文中宋" panose="02010600040101010101" pitchFamily="2" charset="-122"/>
                <a:ea typeface="华文中宋" panose="02010600040101010101" pitchFamily="2" charset="-122"/>
              </a:rPr>
              <a:t>03</a:t>
            </a:r>
            <a:endParaRPr lang="zh-CN" altLang="en-US" sz="4400" dirty="0">
              <a:solidFill>
                <a:schemeClr val="bg2">
                  <a:lumMod val="25000"/>
                </a:schemeClr>
              </a:solidFill>
              <a:latin typeface="华文中宋" panose="02010600040101010101" pitchFamily="2" charset="-122"/>
              <a:ea typeface="华文中宋" panose="02010600040101010101" pitchFamily="2" charset="-122"/>
            </a:endParaRPr>
          </a:p>
        </p:txBody>
      </p:sp>
      <p:grpSp>
        <p:nvGrpSpPr>
          <p:cNvPr id="13" name="组合 25"/>
          <p:cNvGrpSpPr/>
          <p:nvPr/>
        </p:nvGrpSpPr>
        <p:grpSpPr>
          <a:xfrm>
            <a:off x="1684808" y="3132971"/>
            <a:ext cx="1599279" cy="1599279"/>
            <a:chOff x="1687567" y="2418911"/>
            <a:chExt cx="1599279" cy="1599279"/>
          </a:xfrm>
        </p:grpSpPr>
        <p:sp>
          <p:nvSpPr>
            <p:cNvPr id="14" name="椭圆 13"/>
            <p:cNvSpPr/>
            <p:nvPr/>
          </p:nvSpPr>
          <p:spPr>
            <a:xfrm>
              <a:off x="1687567" y="2418911"/>
              <a:ext cx="1599279" cy="1599279"/>
            </a:xfrm>
            <a:prstGeom prst="ellipse">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15" name="Freeform 22"/>
            <p:cNvSpPr>
              <a:spLocks noEditPoints="1"/>
            </p:cNvSpPr>
            <p:nvPr/>
          </p:nvSpPr>
          <p:spPr bwMode="auto">
            <a:xfrm>
              <a:off x="2167235" y="2895946"/>
              <a:ext cx="639943" cy="645208"/>
            </a:xfrm>
            <a:custGeom>
              <a:avLst/>
              <a:gdLst>
                <a:gd name="T0" fmla="*/ 62 w 183"/>
                <a:gd name="T1" fmla="*/ 89 h 183"/>
                <a:gd name="T2" fmla="*/ 27 w 183"/>
                <a:gd name="T3" fmla="*/ 144 h 183"/>
                <a:gd name="T4" fmla="*/ 152 w 183"/>
                <a:gd name="T5" fmla="*/ 148 h 183"/>
                <a:gd name="T6" fmla="*/ 154 w 183"/>
                <a:gd name="T7" fmla="*/ 147 h 183"/>
                <a:gd name="T8" fmla="*/ 108 w 183"/>
                <a:gd name="T9" fmla="*/ 69 h 183"/>
                <a:gd name="T10" fmla="*/ 101 w 183"/>
                <a:gd name="T11" fmla="*/ 69 h 183"/>
                <a:gd name="T12" fmla="*/ 69 w 183"/>
                <a:gd name="T13" fmla="*/ 89 h 183"/>
                <a:gd name="T14" fmla="*/ 82 w 183"/>
                <a:gd name="T15" fmla="*/ 113 h 183"/>
                <a:gd name="T16" fmla="*/ 105 w 183"/>
                <a:gd name="T17" fmla="*/ 79 h 183"/>
                <a:gd name="T18" fmla="*/ 39 w 183"/>
                <a:gd name="T19" fmla="*/ 139 h 183"/>
                <a:gd name="T20" fmla="*/ 75 w 183"/>
                <a:gd name="T21" fmla="*/ 113 h 183"/>
                <a:gd name="T22" fmla="*/ 38 w 183"/>
                <a:gd name="T23" fmla="*/ 53 h 183"/>
                <a:gd name="T24" fmla="*/ 55 w 183"/>
                <a:gd name="T25" fmla="*/ 70 h 183"/>
                <a:gd name="T26" fmla="*/ 55 w 183"/>
                <a:gd name="T27" fmla="*/ 36 h 183"/>
                <a:gd name="T28" fmla="*/ 64 w 183"/>
                <a:gd name="T29" fmla="*/ 53 h 183"/>
                <a:gd name="T30" fmla="*/ 55 w 183"/>
                <a:gd name="T31" fmla="*/ 61 h 183"/>
                <a:gd name="T32" fmla="*/ 55 w 183"/>
                <a:gd name="T33" fmla="*/ 44 h 183"/>
                <a:gd name="T34" fmla="*/ 176 w 183"/>
                <a:gd name="T35" fmla="*/ 127 h 183"/>
                <a:gd name="T36" fmla="*/ 169 w 183"/>
                <a:gd name="T37" fmla="*/ 134 h 183"/>
                <a:gd name="T38" fmla="*/ 134 w 183"/>
                <a:gd name="T39" fmla="*/ 169 h 183"/>
                <a:gd name="T40" fmla="*/ 134 w 183"/>
                <a:gd name="T41" fmla="*/ 183 h 183"/>
                <a:gd name="T42" fmla="*/ 176 w 183"/>
                <a:gd name="T43" fmla="*/ 183 h 183"/>
                <a:gd name="T44" fmla="*/ 183 w 183"/>
                <a:gd name="T45" fmla="*/ 134 h 183"/>
                <a:gd name="T46" fmla="*/ 49 w 183"/>
                <a:gd name="T47" fmla="*/ 169 h 183"/>
                <a:gd name="T48" fmla="*/ 14 w 183"/>
                <a:gd name="T49" fmla="*/ 169 h 183"/>
                <a:gd name="T50" fmla="*/ 7 w 183"/>
                <a:gd name="T51" fmla="*/ 127 h 183"/>
                <a:gd name="T52" fmla="*/ 0 w 183"/>
                <a:gd name="T53" fmla="*/ 176 h 183"/>
                <a:gd name="T54" fmla="*/ 7 w 183"/>
                <a:gd name="T55" fmla="*/ 183 h 183"/>
                <a:gd name="T56" fmla="*/ 56 w 183"/>
                <a:gd name="T57" fmla="*/ 176 h 183"/>
                <a:gd name="T58" fmla="*/ 7 w 183"/>
                <a:gd name="T59" fmla="*/ 56 h 183"/>
                <a:gd name="T60" fmla="*/ 14 w 183"/>
                <a:gd name="T61" fmla="*/ 49 h 183"/>
                <a:gd name="T62" fmla="*/ 49 w 183"/>
                <a:gd name="T63" fmla="*/ 14 h 183"/>
                <a:gd name="T64" fmla="*/ 49 w 183"/>
                <a:gd name="T65" fmla="*/ 0 h 183"/>
                <a:gd name="T66" fmla="*/ 7 w 183"/>
                <a:gd name="T67" fmla="*/ 0 h 183"/>
                <a:gd name="T68" fmla="*/ 0 w 183"/>
                <a:gd name="T69" fmla="*/ 49 h 183"/>
                <a:gd name="T70" fmla="*/ 176 w 183"/>
                <a:gd name="T71" fmla="*/ 0 h 183"/>
                <a:gd name="T72" fmla="*/ 134 w 183"/>
                <a:gd name="T73" fmla="*/ 0 h 183"/>
                <a:gd name="T74" fmla="*/ 134 w 183"/>
                <a:gd name="T75" fmla="*/ 14 h 183"/>
                <a:gd name="T76" fmla="*/ 169 w 183"/>
                <a:gd name="T77" fmla="*/ 49 h 183"/>
                <a:gd name="T78" fmla="*/ 183 w 183"/>
                <a:gd name="T79" fmla="*/ 49 h 183"/>
                <a:gd name="T80" fmla="*/ 183 w 183"/>
                <a:gd name="T81" fmla="*/ 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3" h="183">
                  <a:moveTo>
                    <a:pt x="68" y="87"/>
                  </a:moveTo>
                  <a:cubicBezTo>
                    <a:pt x="66" y="86"/>
                    <a:pt x="63" y="87"/>
                    <a:pt x="62" y="89"/>
                  </a:cubicBezTo>
                  <a:cubicBezTo>
                    <a:pt x="28" y="141"/>
                    <a:pt x="28" y="141"/>
                    <a:pt x="28" y="141"/>
                  </a:cubicBezTo>
                  <a:cubicBezTo>
                    <a:pt x="27" y="142"/>
                    <a:pt x="27" y="143"/>
                    <a:pt x="27" y="144"/>
                  </a:cubicBezTo>
                  <a:cubicBezTo>
                    <a:pt x="27" y="146"/>
                    <a:pt x="29" y="148"/>
                    <a:pt x="31" y="148"/>
                  </a:cubicBezTo>
                  <a:cubicBezTo>
                    <a:pt x="152" y="148"/>
                    <a:pt x="152" y="148"/>
                    <a:pt x="152" y="148"/>
                  </a:cubicBezTo>
                  <a:cubicBezTo>
                    <a:pt x="152" y="148"/>
                    <a:pt x="152" y="148"/>
                    <a:pt x="152" y="148"/>
                  </a:cubicBezTo>
                  <a:cubicBezTo>
                    <a:pt x="153" y="148"/>
                    <a:pt x="153" y="148"/>
                    <a:pt x="154" y="147"/>
                  </a:cubicBezTo>
                  <a:cubicBezTo>
                    <a:pt x="156" y="146"/>
                    <a:pt x="157" y="143"/>
                    <a:pt x="155" y="141"/>
                  </a:cubicBezTo>
                  <a:cubicBezTo>
                    <a:pt x="108" y="69"/>
                    <a:pt x="108" y="69"/>
                    <a:pt x="108" y="69"/>
                  </a:cubicBezTo>
                  <a:cubicBezTo>
                    <a:pt x="108" y="68"/>
                    <a:pt x="107" y="68"/>
                    <a:pt x="107" y="67"/>
                  </a:cubicBezTo>
                  <a:cubicBezTo>
                    <a:pt x="105" y="66"/>
                    <a:pt x="102" y="67"/>
                    <a:pt x="101" y="69"/>
                  </a:cubicBezTo>
                  <a:cubicBezTo>
                    <a:pt x="79" y="103"/>
                    <a:pt x="79" y="103"/>
                    <a:pt x="79" y="103"/>
                  </a:cubicBezTo>
                  <a:cubicBezTo>
                    <a:pt x="69" y="89"/>
                    <a:pt x="69" y="89"/>
                    <a:pt x="69" y="89"/>
                  </a:cubicBezTo>
                  <a:cubicBezTo>
                    <a:pt x="69" y="88"/>
                    <a:pt x="68" y="88"/>
                    <a:pt x="68" y="87"/>
                  </a:cubicBezTo>
                  <a:close/>
                  <a:moveTo>
                    <a:pt x="82" y="113"/>
                  </a:moveTo>
                  <a:cubicBezTo>
                    <a:pt x="82" y="113"/>
                    <a:pt x="82" y="113"/>
                    <a:pt x="82" y="113"/>
                  </a:cubicBezTo>
                  <a:cubicBezTo>
                    <a:pt x="105" y="79"/>
                    <a:pt x="105" y="79"/>
                    <a:pt x="105" y="79"/>
                  </a:cubicBezTo>
                  <a:cubicBezTo>
                    <a:pt x="144" y="139"/>
                    <a:pt x="144" y="139"/>
                    <a:pt x="144" y="139"/>
                  </a:cubicBezTo>
                  <a:cubicBezTo>
                    <a:pt x="39" y="139"/>
                    <a:pt x="39" y="139"/>
                    <a:pt x="39" y="139"/>
                  </a:cubicBezTo>
                  <a:cubicBezTo>
                    <a:pt x="65" y="99"/>
                    <a:pt x="65" y="99"/>
                    <a:pt x="65" y="99"/>
                  </a:cubicBezTo>
                  <a:cubicBezTo>
                    <a:pt x="75" y="113"/>
                    <a:pt x="75" y="113"/>
                    <a:pt x="75" y="113"/>
                  </a:cubicBezTo>
                  <a:cubicBezTo>
                    <a:pt x="77" y="116"/>
                    <a:pt x="80" y="116"/>
                    <a:pt x="82" y="113"/>
                  </a:cubicBezTo>
                  <a:close/>
                  <a:moveTo>
                    <a:pt x="38" y="53"/>
                  </a:moveTo>
                  <a:cubicBezTo>
                    <a:pt x="38" y="53"/>
                    <a:pt x="38" y="53"/>
                    <a:pt x="38" y="53"/>
                  </a:cubicBezTo>
                  <a:cubicBezTo>
                    <a:pt x="38" y="62"/>
                    <a:pt x="46" y="70"/>
                    <a:pt x="55" y="70"/>
                  </a:cubicBezTo>
                  <a:cubicBezTo>
                    <a:pt x="65" y="70"/>
                    <a:pt x="72" y="62"/>
                    <a:pt x="72" y="53"/>
                  </a:cubicBezTo>
                  <a:cubicBezTo>
                    <a:pt x="72" y="43"/>
                    <a:pt x="65" y="36"/>
                    <a:pt x="55" y="36"/>
                  </a:cubicBezTo>
                  <a:cubicBezTo>
                    <a:pt x="46" y="36"/>
                    <a:pt x="38" y="43"/>
                    <a:pt x="38" y="53"/>
                  </a:cubicBezTo>
                  <a:close/>
                  <a:moveTo>
                    <a:pt x="64" y="53"/>
                  </a:moveTo>
                  <a:cubicBezTo>
                    <a:pt x="64" y="53"/>
                    <a:pt x="64" y="53"/>
                    <a:pt x="64" y="53"/>
                  </a:cubicBezTo>
                  <a:cubicBezTo>
                    <a:pt x="64" y="57"/>
                    <a:pt x="60" y="61"/>
                    <a:pt x="55" y="61"/>
                  </a:cubicBezTo>
                  <a:cubicBezTo>
                    <a:pt x="51" y="61"/>
                    <a:pt x="47" y="57"/>
                    <a:pt x="47" y="53"/>
                  </a:cubicBezTo>
                  <a:cubicBezTo>
                    <a:pt x="47" y="48"/>
                    <a:pt x="51" y="44"/>
                    <a:pt x="55" y="44"/>
                  </a:cubicBezTo>
                  <a:cubicBezTo>
                    <a:pt x="60" y="44"/>
                    <a:pt x="64" y="48"/>
                    <a:pt x="64" y="53"/>
                  </a:cubicBezTo>
                  <a:close/>
                  <a:moveTo>
                    <a:pt x="176" y="127"/>
                  </a:moveTo>
                  <a:cubicBezTo>
                    <a:pt x="176" y="127"/>
                    <a:pt x="176" y="127"/>
                    <a:pt x="176" y="127"/>
                  </a:cubicBezTo>
                  <a:cubicBezTo>
                    <a:pt x="172" y="127"/>
                    <a:pt x="169" y="130"/>
                    <a:pt x="169" y="134"/>
                  </a:cubicBezTo>
                  <a:cubicBezTo>
                    <a:pt x="169" y="169"/>
                    <a:pt x="169" y="169"/>
                    <a:pt x="169" y="169"/>
                  </a:cubicBezTo>
                  <a:cubicBezTo>
                    <a:pt x="134" y="169"/>
                    <a:pt x="134" y="169"/>
                    <a:pt x="134" y="169"/>
                  </a:cubicBezTo>
                  <a:cubicBezTo>
                    <a:pt x="130" y="169"/>
                    <a:pt x="127" y="172"/>
                    <a:pt x="127" y="176"/>
                  </a:cubicBezTo>
                  <a:cubicBezTo>
                    <a:pt x="127" y="180"/>
                    <a:pt x="130" y="183"/>
                    <a:pt x="134" y="183"/>
                  </a:cubicBezTo>
                  <a:cubicBezTo>
                    <a:pt x="176" y="183"/>
                    <a:pt x="176" y="183"/>
                    <a:pt x="176" y="183"/>
                  </a:cubicBezTo>
                  <a:cubicBezTo>
                    <a:pt x="176" y="183"/>
                    <a:pt x="176" y="183"/>
                    <a:pt x="176" y="183"/>
                  </a:cubicBezTo>
                  <a:cubicBezTo>
                    <a:pt x="180" y="183"/>
                    <a:pt x="183" y="180"/>
                    <a:pt x="183" y="176"/>
                  </a:cubicBezTo>
                  <a:cubicBezTo>
                    <a:pt x="183" y="134"/>
                    <a:pt x="183" y="134"/>
                    <a:pt x="183" y="134"/>
                  </a:cubicBezTo>
                  <a:cubicBezTo>
                    <a:pt x="183" y="130"/>
                    <a:pt x="180" y="127"/>
                    <a:pt x="176" y="127"/>
                  </a:cubicBezTo>
                  <a:close/>
                  <a:moveTo>
                    <a:pt x="49" y="169"/>
                  </a:moveTo>
                  <a:cubicBezTo>
                    <a:pt x="49" y="169"/>
                    <a:pt x="49" y="169"/>
                    <a:pt x="49" y="169"/>
                  </a:cubicBezTo>
                  <a:cubicBezTo>
                    <a:pt x="14" y="169"/>
                    <a:pt x="14" y="169"/>
                    <a:pt x="14" y="169"/>
                  </a:cubicBezTo>
                  <a:cubicBezTo>
                    <a:pt x="14" y="134"/>
                    <a:pt x="14" y="134"/>
                    <a:pt x="14" y="134"/>
                  </a:cubicBezTo>
                  <a:cubicBezTo>
                    <a:pt x="14" y="130"/>
                    <a:pt x="11" y="127"/>
                    <a:pt x="7" y="127"/>
                  </a:cubicBezTo>
                  <a:cubicBezTo>
                    <a:pt x="3" y="127"/>
                    <a:pt x="0" y="130"/>
                    <a:pt x="0" y="134"/>
                  </a:cubicBezTo>
                  <a:cubicBezTo>
                    <a:pt x="0" y="176"/>
                    <a:pt x="0" y="176"/>
                    <a:pt x="0" y="176"/>
                  </a:cubicBezTo>
                  <a:cubicBezTo>
                    <a:pt x="0" y="176"/>
                    <a:pt x="0" y="176"/>
                    <a:pt x="0" y="176"/>
                  </a:cubicBezTo>
                  <a:cubicBezTo>
                    <a:pt x="0" y="180"/>
                    <a:pt x="3" y="183"/>
                    <a:pt x="7" y="183"/>
                  </a:cubicBezTo>
                  <a:cubicBezTo>
                    <a:pt x="49" y="183"/>
                    <a:pt x="49" y="183"/>
                    <a:pt x="49" y="183"/>
                  </a:cubicBezTo>
                  <a:cubicBezTo>
                    <a:pt x="53" y="183"/>
                    <a:pt x="56" y="180"/>
                    <a:pt x="56" y="176"/>
                  </a:cubicBezTo>
                  <a:cubicBezTo>
                    <a:pt x="56" y="172"/>
                    <a:pt x="53" y="169"/>
                    <a:pt x="49" y="169"/>
                  </a:cubicBezTo>
                  <a:close/>
                  <a:moveTo>
                    <a:pt x="7" y="56"/>
                  </a:moveTo>
                  <a:cubicBezTo>
                    <a:pt x="7" y="56"/>
                    <a:pt x="7" y="56"/>
                    <a:pt x="7" y="56"/>
                  </a:cubicBezTo>
                  <a:cubicBezTo>
                    <a:pt x="11" y="56"/>
                    <a:pt x="14" y="53"/>
                    <a:pt x="14" y="49"/>
                  </a:cubicBezTo>
                  <a:cubicBezTo>
                    <a:pt x="14" y="14"/>
                    <a:pt x="14" y="14"/>
                    <a:pt x="14" y="14"/>
                  </a:cubicBezTo>
                  <a:cubicBezTo>
                    <a:pt x="49" y="14"/>
                    <a:pt x="49" y="14"/>
                    <a:pt x="49" y="14"/>
                  </a:cubicBezTo>
                  <a:cubicBezTo>
                    <a:pt x="53" y="14"/>
                    <a:pt x="56" y="11"/>
                    <a:pt x="56" y="7"/>
                  </a:cubicBezTo>
                  <a:cubicBezTo>
                    <a:pt x="56" y="3"/>
                    <a:pt x="53" y="0"/>
                    <a:pt x="49" y="0"/>
                  </a:cubicBezTo>
                  <a:cubicBezTo>
                    <a:pt x="7" y="0"/>
                    <a:pt x="7" y="0"/>
                    <a:pt x="7" y="0"/>
                  </a:cubicBezTo>
                  <a:cubicBezTo>
                    <a:pt x="7" y="0"/>
                    <a:pt x="7" y="0"/>
                    <a:pt x="7" y="0"/>
                  </a:cubicBezTo>
                  <a:cubicBezTo>
                    <a:pt x="3" y="0"/>
                    <a:pt x="0" y="3"/>
                    <a:pt x="0" y="7"/>
                  </a:cubicBezTo>
                  <a:cubicBezTo>
                    <a:pt x="0" y="49"/>
                    <a:pt x="0" y="49"/>
                    <a:pt x="0" y="49"/>
                  </a:cubicBezTo>
                  <a:cubicBezTo>
                    <a:pt x="0" y="53"/>
                    <a:pt x="3" y="56"/>
                    <a:pt x="7" y="56"/>
                  </a:cubicBezTo>
                  <a:close/>
                  <a:moveTo>
                    <a:pt x="176" y="0"/>
                  </a:moveTo>
                  <a:cubicBezTo>
                    <a:pt x="176" y="0"/>
                    <a:pt x="176" y="0"/>
                    <a:pt x="176" y="0"/>
                  </a:cubicBezTo>
                  <a:cubicBezTo>
                    <a:pt x="134" y="0"/>
                    <a:pt x="134" y="0"/>
                    <a:pt x="134" y="0"/>
                  </a:cubicBezTo>
                  <a:cubicBezTo>
                    <a:pt x="130" y="0"/>
                    <a:pt x="127" y="3"/>
                    <a:pt x="127" y="7"/>
                  </a:cubicBezTo>
                  <a:cubicBezTo>
                    <a:pt x="127" y="11"/>
                    <a:pt x="130" y="14"/>
                    <a:pt x="134" y="14"/>
                  </a:cubicBezTo>
                  <a:cubicBezTo>
                    <a:pt x="169" y="14"/>
                    <a:pt x="169" y="14"/>
                    <a:pt x="169" y="14"/>
                  </a:cubicBezTo>
                  <a:cubicBezTo>
                    <a:pt x="169" y="49"/>
                    <a:pt x="169" y="49"/>
                    <a:pt x="169" y="49"/>
                  </a:cubicBezTo>
                  <a:cubicBezTo>
                    <a:pt x="169" y="53"/>
                    <a:pt x="172" y="56"/>
                    <a:pt x="176" y="56"/>
                  </a:cubicBezTo>
                  <a:cubicBezTo>
                    <a:pt x="180" y="56"/>
                    <a:pt x="183" y="53"/>
                    <a:pt x="183" y="49"/>
                  </a:cubicBezTo>
                  <a:cubicBezTo>
                    <a:pt x="183" y="7"/>
                    <a:pt x="183" y="7"/>
                    <a:pt x="183" y="7"/>
                  </a:cubicBezTo>
                  <a:cubicBezTo>
                    <a:pt x="183" y="7"/>
                    <a:pt x="183" y="7"/>
                    <a:pt x="183" y="7"/>
                  </a:cubicBezTo>
                  <a:cubicBezTo>
                    <a:pt x="183" y="3"/>
                    <a:pt x="180" y="0"/>
                    <a:pt x="176"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16" name="组合 24"/>
          <p:cNvGrpSpPr/>
          <p:nvPr/>
        </p:nvGrpSpPr>
        <p:grpSpPr>
          <a:xfrm>
            <a:off x="8902394" y="3132971"/>
            <a:ext cx="1599279" cy="1599279"/>
            <a:chOff x="8905153" y="2418911"/>
            <a:chExt cx="1599279" cy="1599279"/>
          </a:xfrm>
        </p:grpSpPr>
        <p:sp>
          <p:nvSpPr>
            <p:cNvPr id="17" name="椭圆 16"/>
            <p:cNvSpPr/>
            <p:nvPr/>
          </p:nvSpPr>
          <p:spPr>
            <a:xfrm>
              <a:off x="8905153" y="2418911"/>
              <a:ext cx="1599279" cy="1599279"/>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18" name="Freeform 26"/>
            <p:cNvSpPr>
              <a:spLocks noEditPoints="1"/>
            </p:cNvSpPr>
            <p:nvPr/>
          </p:nvSpPr>
          <p:spPr bwMode="auto">
            <a:xfrm>
              <a:off x="9401940" y="2889362"/>
              <a:ext cx="605705" cy="658376"/>
            </a:xfrm>
            <a:custGeom>
              <a:avLst/>
              <a:gdLst>
                <a:gd name="T0" fmla="*/ 82 w 173"/>
                <a:gd name="T1" fmla="*/ 21 h 188"/>
                <a:gd name="T2" fmla="*/ 80 w 173"/>
                <a:gd name="T3" fmla="*/ 2 h 188"/>
                <a:gd name="T4" fmla="*/ 63 w 173"/>
                <a:gd name="T5" fmla="*/ 13 h 188"/>
                <a:gd name="T6" fmla="*/ 51 w 173"/>
                <a:gd name="T7" fmla="*/ 25 h 188"/>
                <a:gd name="T8" fmla="*/ 63 w 173"/>
                <a:gd name="T9" fmla="*/ 43 h 188"/>
                <a:gd name="T10" fmla="*/ 77 w 173"/>
                <a:gd name="T11" fmla="*/ 55 h 188"/>
                <a:gd name="T12" fmla="*/ 82 w 173"/>
                <a:gd name="T13" fmla="*/ 35 h 188"/>
                <a:gd name="T14" fmla="*/ 159 w 173"/>
                <a:gd name="T15" fmla="*/ 153 h 188"/>
                <a:gd name="T16" fmla="*/ 138 w 173"/>
                <a:gd name="T17" fmla="*/ 160 h 188"/>
                <a:gd name="T18" fmla="*/ 166 w 173"/>
                <a:gd name="T19" fmla="*/ 167 h 188"/>
                <a:gd name="T20" fmla="*/ 173 w 173"/>
                <a:gd name="T21" fmla="*/ 28 h 188"/>
                <a:gd name="T22" fmla="*/ 73 w 173"/>
                <a:gd name="T23" fmla="*/ 41 h 188"/>
                <a:gd name="T24" fmla="*/ 60 w 173"/>
                <a:gd name="T25" fmla="*/ 28 h 188"/>
                <a:gd name="T26" fmla="*/ 73 w 173"/>
                <a:gd name="T27" fmla="*/ 41 h 188"/>
                <a:gd name="T28" fmla="*/ 86 w 173"/>
                <a:gd name="T29" fmla="*/ 82 h 188"/>
                <a:gd name="T30" fmla="*/ 76 w 173"/>
                <a:gd name="T31" fmla="*/ 86 h 188"/>
                <a:gd name="T32" fmla="*/ 76 w 173"/>
                <a:gd name="T33" fmla="*/ 107 h 188"/>
                <a:gd name="T34" fmla="*/ 97 w 173"/>
                <a:gd name="T35" fmla="*/ 107 h 188"/>
                <a:gd name="T36" fmla="*/ 97 w 173"/>
                <a:gd name="T37" fmla="*/ 86 h 188"/>
                <a:gd name="T38" fmla="*/ 91 w 173"/>
                <a:gd name="T39" fmla="*/ 101 h 188"/>
                <a:gd name="T40" fmla="*/ 86 w 173"/>
                <a:gd name="T41" fmla="*/ 103 h 188"/>
                <a:gd name="T42" fmla="*/ 80 w 173"/>
                <a:gd name="T43" fmla="*/ 96 h 188"/>
                <a:gd name="T44" fmla="*/ 82 w 173"/>
                <a:gd name="T45" fmla="*/ 92 h 188"/>
                <a:gd name="T46" fmla="*/ 91 w 173"/>
                <a:gd name="T47" fmla="*/ 92 h 188"/>
                <a:gd name="T48" fmla="*/ 91 w 173"/>
                <a:gd name="T49" fmla="*/ 101 h 188"/>
                <a:gd name="T50" fmla="*/ 116 w 173"/>
                <a:gd name="T51" fmla="*/ 122 h 188"/>
                <a:gd name="T52" fmla="*/ 121 w 173"/>
                <a:gd name="T53" fmla="*/ 80 h 188"/>
                <a:gd name="T54" fmla="*/ 105 w 173"/>
                <a:gd name="T55" fmla="*/ 76 h 188"/>
                <a:gd name="T56" fmla="*/ 99 w 173"/>
                <a:gd name="T57" fmla="*/ 66 h 188"/>
                <a:gd name="T58" fmla="*/ 70 w 173"/>
                <a:gd name="T59" fmla="*/ 69 h 188"/>
                <a:gd name="T60" fmla="*/ 57 w 173"/>
                <a:gd name="T61" fmla="*/ 76 h 188"/>
                <a:gd name="T62" fmla="*/ 52 w 173"/>
                <a:gd name="T63" fmla="*/ 118 h 188"/>
                <a:gd name="T64" fmla="*/ 116 w 173"/>
                <a:gd name="T65" fmla="*/ 122 h 188"/>
                <a:gd name="T66" fmla="*/ 61 w 173"/>
                <a:gd name="T67" fmla="*/ 84 h 188"/>
                <a:gd name="T68" fmla="*/ 76 w 173"/>
                <a:gd name="T69" fmla="*/ 81 h 188"/>
                <a:gd name="T70" fmla="*/ 96 w 173"/>
                <a:gd name="T71" fmla="*/ 75 h 188"/>
                <a:gd name="T72" fmla="*/ 102 w 173"/>
                <a:gd name="T73" fmla="*/ 84 h 188"/>
                <a:gd name="T74" fmla="*/ 112 w 173"/>
                <a:gd name="T75" fmla="*/ 114 h 188"/>
                <a:gd name="T76" fmla="*/ 61 w 173"/>
                <a:gd name="T77" fmla="*/ 84 h 188"/>
                <a:gd name="T78" fmla="*/ 99 w 173"/>
                <a:gd name="T79" fmla="*/ 134 h 188"/>
                <a:gd name="T80" fmla="*/ 92 w 173"/>
                <a:gd name="T81" fmla="*/ 137 h 188"/>
                <a:gd name="T82" fmla="*/ 14 w 173"/>
                <a:gd name="T83" fmla="*/ 153 h 188"/>
                <a:gd name="T84" fmla="*/ 28 w 173"/>
                <a:gd name="T85" fmla="*/ 35 h 188"/>
                <a:gd name="T86" fmla="*/ 28 w 173"/>
                <a:gd name="T87" fmla="*/ 21 h 188"/>
                <a:gd name="T88" fmla="*/ 0 w 173"/>
                <a:gd name="T89" fmla="*/ 28 h 188"/>
                <a:gd name="T90" fmla="*/ 7 w 173"/>
                <a:gd name="T91" fmla="*/ 167 h 188"/>
                <a:gd name="T92" fmla="*/ 92 w 173"/>
                <a:gd name="T93" fmla="*/ 184 h 188"/>
                <a:gd name="T94" fmla="*/ 99 w 173"/>
                <a:gd name="T95" fmla="*/ 187 h 188"/>
                <a:gd name="T96" fmla="*/ 122 w 173"/>
                <a:gd name="T97" fmla="*/ 163 h 188"/>
                <a:gd name="T98" fmla="*/ 122 w 173"/>
                <a:gd name="T99" fmla="*/ 157 h 188"/>
                <a:gd name="T100" fmla="*/ 100 w 173"/>
                <a:gd name="T101" fmla="*/ 173 h 188"/>
                <a:gd name="T102" fmla="*/ 100 w 173"/>
                <a:gd name="T103" fmla="*/ 147 h 188"/>
                <a:gd name="T104" fmla="*/ 100 w 173"/>
                <a:gd name="T105" fmla="*/ 17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3" h="188">
                  <a:moveTo>
                    <a:pt x="166" y="21"/>
                  </a:moveTo>
                  <a:cubicBezTo>
                    <a:pt x="82" y="21"/>
                    <a:pt x="82" y="21"/>
                    <a:pt x="82" y="21"/>
                  </a:cubicBezTo>
                  <a:cubicBezTo>
                    <a:pt x="82" y="4"/>
                    <a:pt x="82" y="4"/>
                    <a:pt x="82" y="4"/>
                  </a:cubicBezTo>
                  <a:cubicBezTo>
                    <a:pt x="81" y="3"/>
                    <a:pt x="81" y="2"/>
                    <a:pt x="80" y="2"/>
                  </a:cubicBezTo>
                  <a:cubicBezTo>
                    <a:pt x="79" y="0"/>
                    <a:pt x="76" y="0"/>
                    <a:pt x="74" y="2"/>
                  </a:cubicBezTo>
                  <a:cubicBezTo>
                    <a:pt x="63" y="13"/>
                    <a:pt x="63" y="13"/>
                    <a:pt x="63" y="13"/>
                  </a:cubicBezTo>
                  <a:cubicBezTo>
                    <a:pt x="51" y="25"/>
                    <a:pt x="51" y="25"/>
                    <a:pt x="51" y="25"/>
                  </a:cubicBezTo>
                  <a:cubicBezTo>
                    <a:pt x="51" y="25"/>
                    <a:pt x="51" y="25"/>
                    <a:pt x="51" y="25"/>
                  </a:cubicBezTo>
                  <a:cubicBezTo>
                    <a:pt x="49" y="27"/>
                    <a:pt x="49" y="29"/>
                    <a:pt x="51" y="31"/>
                  </a:cubicBezTo>
                  <a:cubicBezTo>
                    <a:pt x="63" y="43"/>
                    <a:pt x="63" y="43"/>
                    <a:pt x="63" y="43"/>
                  </a:cubicBezTo>
                  <a:cubicBezTo>
                    <a:pt x="74" y="54"/>
                    <a:pt x="74" y="54"/>
                    <a:pt x="74" y="54"/>
                  </a:cubicBezTo>
                  <a:cubicBezTo>
                    <a:pt x="75" y="55"/>
                    <a:pt x="76" y="55"/>
                    <a:pt x="77" y="55"/>
                  </a:cubicBezTo>
                  <a:cubicBezTo>
                    <a:pt x="80" y="55"/>
                    <a:pt x="81" y="54"/>
                    <a:pt x="82" y="51"/>
                  </a:cubicBezTo>
                  <a:cubicBezTo>
                    <a:pt x="82" y="35"/>
                    <a:pt x="82" y="35"/>
                    <a:pt x="82" y="35"/>
                  </a:cubicBezTo>
                  <a:cubicBezTo>
                    <a:pt x="159" y="35"/>
                    <a:pt x="159" y="35"/>
                    <a:pt x="159" y="35"/>
                  </a:cubicBezTo>
                  <a:cubicBezTo>
                    <a:pt x="159" y="153"/>
                    <a:pt x="159" y="153"/>
                    <a:pt x="159" y="153"/>
                  </a:cubicBezTo>
                  <a:cubicBezTo>
                    <a:pt x="145" y="153"/>
                    <a:pt x="145" y="153"/>
                    <a:pt x="145" y="153"/>
                  </a:cubicBezTo>
                  <a:cubicBezTo>
                    <a:pt x="141" y="153"/>
                    <a:pt x="138" y="156"/>
                    <a:pt x="138" y="160"/>
                  </a:cubicBezTo>
                  <a:cubicBezTo>
                    <a:pt x="138" y="164"/>
                    <a:pt x="141" y="167"/>
                    <a:pt x="145" y="167"/>
                  </a:cubicBezTo>
                  <a:cubicBezTo>
                    <a:pt x="166" y="167"/>
                    <a:pt x="166" y="167"/>
                    <a:pt x="166" y="167"/>
                  </a:cubicBezTo>
                  <a:cubicBezTo>
                    <a:pt x="170" y="167"/>
                    <a:pt x="173" y="164"/>
                    <a:pt x="173" y="160"/>
                  </a:cubicBezTo>
                  <a:cubicBezTo>
                    <a:pt x="173" y="28"/>
                    <a:pt x="173" y="28"/>
                    <a:pt x="173" y="28"/>
                  </a:cubicBezTo>
                  <a:cubicBezTo>
                    <a:pt x="173" y="24"/>
                    <a:pt x="170" y="21"/>
                    <a:pt x="166" y="21"/>
                  </a:cubicBezTo>
                  <a:close/>
                  <a:moveTo>
                    <a:pt x="73" y="41"/>
                  </a:moveTo>
                  <a:cubicBezTo>
                    <a:pt x="73" y="41"/>
                    <a:pt x="73" y="41"/>
                    <a:pt x="73" y="41"/>
                  </a:cubicBezTo>
                  <a:cubicBezTo>
                    <a:pt x="60" y="28"/>
                    <a:pt x="60" y="28"/>
                    <a:pt x="60" y="28"/>
                  </a:cubicBezTo>
                  <a:cubicBezTo>
                    <a:pt x="64" y="24"/>
                    <a:pt x="69" y="19"/>
                    <a:pt x="73" y="15"/>
                  </a:cubicBezTo>
                  <a:cubicBezTo>
                    <a:pt x="73" y="41"/>
                    <a:pt x="73" y="41"/>
                    <a:pt x="73" y="41"/>
                  </a:cubicBezTo>
                  <a:close/>
                  <a:moveTo>
                    <a:pt x="86" y="82"/>
                  </a:moveTo>
                  <a:cubicBezTo>
                    <a:pt x="86" y="82"/>
                    <a:pt x="86" y="82"/>
                    <a:pt x="86" y="82"/>
                  </a:cubicBezTo>
                  <a:cubicBezTo>
                    <a:pt x="82" y="82"/>
                    <a:pt x="79" y="83"/>
                    <a:pt x="76" y="86"/>
                  </a:cubicBezTo>
                  <a:cubicBezTo>
                    <a:pt x="76" y="86"/>
                    <a:pt x="76" y="86"/>
                    <a:pt x="76" y="86"/>
                  </a:cubicBezTo>
                  <a:cubicBezTo>
                    <a:pt x="73" y="89"/>
                    <a:pt x="72" y="92"/>
                    <a:pt x="72" y="96"/>
                  </a:cubicBezTo>
                  <a:cubicBezTo>
                    <a:pt x="72" y="100"/>
                    <a:pt x="73" y="104"/>
                    <a:pt x="76" y="107"/>
                  </a:cubicBezTo>
                  <a:cubicBezTo>
                    <a:pt x="79" y="110"/>
                    <a:pt x="82" y="111"/>
                    <a:pt x="86" y="111"/>
                  </a:cubicBezTo>
                  <a:cubicBezTo>
                    <a:pt x="91" y="111"/>
                    <a:pt x="94" y="110"/>
                    <a:pt x="97" y="107"/>
                  </a:cubicBezTo>
                  <a:cubicBezTo>
                    <a:pt x="100" y="104"/>
                    <a:pt x="101" y="100"/>
                    <a:pt x="101" y="96"/>
                  </a:cubicBezTo>
                  <a:cubicBezTo>
                    <a:pt x="101" y="92"/>
                    <a:pt x="100" y="89"/>
                    <a:pt x="97" y="86"/>
                  </a:cubicBezTo>
                  <a:cubicBezTo>
                    <a:pt x="94" y="83"/>
                    <a:pt x="91" y="82"/>
                    <a:pt x="86" y="82"/>
                  </a:cubicBezTo>
                  <a:close/>
                  <a:moveTo>
                    <a:pt x="91" y="101"/>
                  </a:moveTo>
                  <a:cubicBezTo>
                    <a:pt x="91" y="101"/>
                    <a:pt x="91" y="101"/>
                    <a:pt x="91" y="101"/>
                  </a:cubicBezTo>
                  <a:cubicBezTo>
                    <a:pt x="90" y="102"/>
                    <a:pt x="88" y="103"/>
                    <a:pt x="86" y="103"/>
                  </a:cubicBezTo>
                  <a:cubicBezTo>
                    <a:pt x="85" y="103"/>
                    <a:pt x="83" y="102"/>
                    <a:pt x="82" y="101"/>
                  </a:cubicBezTo>
                  <a:cubicBezTo>
                    <a:pt x="81" y="100"/>
                    <a:pt x="80" y="98"/>
                    <a:pt x="80" y="96"/>
                  </a:cubicBezTo>
                  <a:cubicBezTo>
                    <a:pt x="80" y="95"/>
                    <a:pt x="81" y="93"/>
                    <a:pt x="82" y="92"/>
                  </a:cubicBezTo>
                  <a:cubicBezTo>
                    <a:pt x="82" y="92"/>
                    <a:pt x="82" y="92"/>
                    <a:pt x="82" y="92"/>
                  </a:cubicBezTo>
                  <a:cubicBezTo>
                    <a:pt x="83" y="91"/>
                    <a:pt x="85" y="90"/>
                    <a:pt x="86" y="90"/>
                  </a:cubicBezTo>
                  <a:cubicBezTo>
                    <a:pt x="88" y="90"/>
                    <a:pt x="90" y="91"/>
                    <a:pt x="91" y="92"/>
                  </a:cubicBezTo>
                  <a:cubicBezTo>
                    <a:pt x="92" y="93"/>
                    <a:pt x="93" y="95"/>
                    <a:pt x="93" y="96"/>
                  </a:cubicBezTo>
                  <a:cubicBezTo>
                    <a:pt x="93" y="98"/>
                    <a:pt x="92" y="100"/>
                    <a:pt x="91" y="101"/>
                  </a:cubicBezTo>
                  <a:close/>
                  <a:moveTo>
                    <a:pt x="116" y="122"/>
                  </a:moveTo>
                  <a:cubicBezTo>
                    <a:pt x="116" y="122"/>
                    <a:pt x="116" y="122"/>
                    <a:pt x="116" y="122"/>
                  </a:cubicBezTo>
                  <a:cubicBezTo>
                    <a:pt x="119" y="122"/>
                    <a:pt x="121" y="120"/>
                    <a:pt x="121" y="118"/>
                  </a:cubicBezTo>
                  <a:cubicBezTo>
                    <a:pt x="121" y="80"/>
                    <a:pt x="121" y="80"/>
                    <a:pt x="121" y="80"/>
                  </a:cubicBezTo>
                  <a:cubicBezTo>
                    <a:pt x="121" y="77"/>
                    <a:pt x="119" y="76"/>
                    <a:pt x="116" y="76"/>
                  </a:cubicBezTo>
                  <a:cubicBezTo>
                    <a:pt x="105" y="76"/>
                    <a:pt x="105" y="76"/>
                    <a:pt x="105" y="76"/>
                  </a:cubicBezTo>
                  <a:cubicBezTo>
                    <a:pt x="103" y="70"/>
                    <a:pt x="103" y="70"/>
                    <a:pt x="103" y="70"/>
                  </a:cubicBezTo>
                  <a:cubicBezTo>
                    <a:pt x="102" y="68"/>
                    <a:pt x="101" y="66"/>
                    <a:pt x="99" y="66"/>
                  </a:cubicBezTo>
                  <a:cubicBezTo>
                    <a:pt x="74" y="66"/>
                    <a:pt x="74" y="66"/>
                    <a:pt x="74" y="66"/>
                  </a:cubicBezTo>
                  <a:cubicBezTo>
                    <a:pt x="72" y="66"/>
                    <a:pt x="71" y="67"/>
                    <a:pt x="70" y="69"/>
                  </a:cubicBezTo>
                  <a:cubicBezTo>
                    <a:pt x="68" y="76"/>
                    <a:pt x="68" y="76"/>
                    <a:pt x="68" y="76"/>
                  </a:cubicBezTo>
                  <a:cubicBezTo>
                    <a:pt x="57" y="76"/>
                    <a:pt x="57" y="76"/>
                    <a:pt x="57" y="76"/>
                  </a:cubicBezTo>
                  <a:cubicBezTo>
                    <a:pt x="54" y="76"/>
                    <a:pt x="52" y="77"/>
                    <a:pt x="52" y="80"/>
                  </a:cubicBezTo>
                  <a:cubicBezTo>
                    <a:pt x="52" y="118"/>
                    <a:pt x="52" y="118"/>
                    <a:pt x="52" y="118"/>
                  </a:cubicBezTo>
                  <a:cubicBezTo>
                    <a:pt x="52" y="120"/>
                    <a:pt x="54" y="122"/>
                    <a:pt x="57" y="122"/>
                  </a:cubicBezTo>
                  <a:cubicBezTo>
                    <a:pt x="116" y="122"/>
                    <a:pt x="116" y="122"/>
                    <a:pt x="116" y="122"/>
                  </a:cubicBezTo>
                  <a:close/>
                  <a:moveTo>
                    <a:pt x="61" y="84"/>
                  </a:moveTo>
                  <a:cubicBezTo>
                    <a:pt x="61" y="84"/>
                    <a:pt x="61" y="84"/>
                    <a:pt x="61" y="84"/>
                  </a:cubicBezTo>
                  <a:cubicBezTo>
                    <a:pt x="71" y="84"/>
                    <a:pt x="71" y="84"/>
                    <a:pt x="71" y="84"/>
                  </a:cubicBezTo>
                  <a:cubicBezTo>
                    <a:pt x="73" y="84"/>
                    <a:pt x="75" y="82"/>
                    <a:pt x="76" y="81"/>
                  </a:cubicBezTo>
                  <a:cubicBezTo>
                    <a:pt x="77" y="75"/>
                    <a:pt x="77" y="75"/>
                    <a:pt x="77" y="75"/>
                  </a:cubicBezTo>
                  <a:cubicBezTo>
                    <a:pt x="96" y="75"/>
                    <a:pt x="96" y="75"/>
                    <a:pt x="96" y="75"/>
                  </a:cubicBezTo>
                  <a:cubicBezTo>
                    <a:pt x="98" y="81"/>
                    <a:pt x="98" y="81"/>
                    <a:pt x="98" y="81"/>
                  </a:cubicBezTo>
                  <a:cubicBezTo>
                    <a:pt x="98" y="83"/>
                    <a:pt x="100" y="84"/>
                    <a:pt x="102" y="84"/>
                  </a:cubicBezTo>
                  <a:cubicBezTo>
                    <a:pt x="112" y="84"/>
                    <a:pt x="112" y="84"/>
                    <a:pt x="112" y="84"/>
                  </a:cubicBezTo>
                  <a:cubicBezTo>
                    <a:pt x="112" y="114"/>
                    <a:pt x="112" y="114"/>
                    <a:pt x="112" y="114"/>
                  </a:cubicBezTo>
                  <a:cubicBezTo>
                    <a:pt x="61" y="114"/>
                    <a:pt x="61" y="114"/>
                    <a:pt x="61" y="114"/>
                  </a:cubicBezTo>
                  <a:cubicBezTo>
                    <a:pt x="61" y="84"/>
                    <a:pt x="61" y="84"/>
                    <a:pt x="61" y="84"/>
                  </a:cubicBezTo>
                  <a:close/>
                  <a:moveTo>
                    <a:pt x="99" y="134"/>
                  </a:moveTo>
                  <a:cubicBezTo>
                    <a:pt x="99" y="134"/>
                    <a:pt x="99" y="134"/>
                    <a:pt x="99" y="134"/>
                  </a:cubicBezTo>
                  <a:cubicBezTo>
                    <a:pt x="98" y="133"/>
                    <a:pt x="97" y="133"/>
                    <a:pt x="96" y="133"/>
                  </a:cubicBezTo>
                  <a:cubicBezTo>
                    <a:pt x="93" y="133"/>
                    <a:pt x="92" y="135"/>
                    <a:pt x="92" y="137"/>
                  </a:cubicBezTo>
                  <a:cubicBezTo>
                    <a:pt x="92" y="153"/>
                    <a:pt x="92" y="153"/>
                    <a:pt x="92" y="153"/>
                  </a:cubicBezTo>
                  <a:cubicBezTo>
                    <a:pt x="14" y="153"/>
                    <a:pt x="14" y="153"/>
                    <a:pt x="14" y="153"/>
                  </a:cubicBezTo>
                  <a:cubicBezTo>
                    <a:pt x="14" y="35"/>
                    <a:pt x="14" y="35"/>
                    <a:pt x="14" y="35"/>
                  </a:cubicBezTo>
                  <a:cubicBezTo>
                    <a:pt x="28" y="35"/>
                    <a:pt x="28" y="35"/>
                    <a:pt x="28" y="35"/>
                  </a:cubicBezTo>
                  <a:cubicBezTo>
                    <a:pt x="32" y="35"/>
                    <a:pt x="35" y="32"/>
                    <a:pt x="35" y="28"/>
                  </a:cubicBezTo>
                  <a:cubicBezTo>
                    <a:pt x="35" y="24"/>
                    <a:pt x="32" y="21"/>
                    <a:pt x="28" y="21"/>
                  </a:cubicBezTo>
                  <a:cubicBezTo>
                    <a:pt x="7" y="21"/>
                    <a:pt x="7" y="21"/>
                    <a:pt x="7" y="21"/>
                  </a:cubicBezTo>
                  <a:cubicBezTo>
                    <a:pt x="3" y="21"/>
                    <a:pt x="0" y="24"/>
                    <a:pt x="0" y="28"/>
                  </a:cubicBezTo>
                  <a:cubicBezTo>
                    <a:pt x="0" y="160"/>
                    <a:pt x="0" y="160"/>
                    <a:pt x="0" y="160"/>
                  </a:cubicBezTo>
                  <a:cubicBezTo>
                    <a:pt x="0" y="164"/>
                    <a:pt x="3" y="167"/>
                    <a:pt x="7" y="167"/>
                  </a:cubicBezTo>
                  <a:cubicBezTo>
                    <a:pt x="92" y="167"/>
                    <a:pt x="92" y="167"/>
                    <a:pt x="92" y="167"/>
                  </a:cubicBezTo>
                  <a:cubicBezTo>
                    <a:pt x="92" y="184"/>
                    <a:pt x="92" y="184"/>
                    <a:pt x="92" y="184"/>
                  </a:cubicBezTo>
                  <a:cubicBezTo>
                    <a:pt x="92" y="185"/>
                    <a:pt x="92" y="186"/>
                    <a:pt x="93" y="187"/>
                  </a:cubicBezTo>
                  <a:cubicBezTo>
                    <a:pt x="94" y="188"/>
                    <a:pt x="97" y="188"/>
                    <a:pt x="99" y="187"/>
                  </a:cubicBezTo>
                  <a:cubicBezTo>
                    <a:pt x="110" y="175"/>
                    <a:pt x="110" y="175"/>
                    <a:pt x="110" y="175"/>
                  </a:cubicBezTo>
                  <a:cubicBezTo>
                    <a:pt x="122" y="163"/>
                    <a:pt x="122" y="163"/>
                    <a:pt x="122" y="163"/>
                  </a:cubicBezTo>
                  <a:cubicBezTo>
                    <a:pt x="122" y="163"/>
                    <a:pt x="122" y="163"/>
                    <a:pt x="122" y="163"/>
                  </a:cubicBezTo>
                  <a:cubicBezTo>
                    <a:pt x="124" y="162"/>
                    <a:pt x="124" y="159"/>
                    <a:pt x="122" y="157"/>
                  </a:cubicBezTo>
                  <a:cubicBezTo>
                    <a:pt x="99" y="134"/>
                    <a:pt x="99" y="134"/>
                    <a:pt x="99" y="134"/>
                  </a:cubicBezTo>
                  <a:close/>
                  <a:moveTo>
                    <a:pt x="100" y="173"/>
                  </a:moveTo>
                  <a:cubicBezTo>
                    <a:pt x="100" y="173"/>
                    <a:pt x="100" y="173"/>
                    <a:pt x="100" y="173"/>
                  </a:cubicBezTo>
                  <a:cubicBezTo>
                    <a:pt x="100" y="147"/>
                    <a:pt x="100" y="147"/>
                    <a:pt x="100" y="147"/>
                  </a:cubicBezTo>
                  <a:cubicBezTo>
                    <a:pt x="113" y="160"/>
                    <a:pt x="113" y="160"/>
                    <a:pt x="113" y="160"/>
                  </a:cubicBezTo>
                  <a:cubicBezTo>
                    <a:pt x="109" y="165"/>
                    <a:pt x="104" y="169"/>
                    <a:pt x="100" y="17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19" name="组合 26"/>
          <p:cNvGrpSpPr/>
          <p:nvPr/>
        </p:nvGrpSpPr>
        <p:grpSpPr>
          <a:xfrm>
            <a:off x="5293601" y="3132971"/>
            <a:ext cx="1599279" cy="1599279"/>
            <a:chOff x="5296360" y="2418911"/>
            <a:chExt cx="1599279" cy="1599279"/>
          </a:xfrm>
        </p:grpSpPr>
        <p:sp>
          <p:nvSpPr>
            <p:cNvPr id="20" name="椭圆 19"/>
            <p:cNvSpPr/>
            <p:nvPr/>
          </p:nvSpPr>
          <p:spPr>
            <a:xfrm>
              <a:off x="5296360" y="2418911"/>
              <a:ext cx="1599279" cy="1599279"/>
            </a:xfrm>
            <a:prstGeom prst="ellipse">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21" name="Freeform 31"/>
            <p:cNvSpPr>
              <a:spLocks noEditPoints="1"/>
            </p:cNvSpPr>
            <p:nvPr/>
          </p:nvSpPr>
          <p:spPr bwMode="auto">
            <a:xfrm>
              <a:off x="5773395" y="2943349"/>
              <a:ext cx="645208" cy="550402"/>
            </a:xfrm>
            <a:custGeom>
              <a:avLst/>
              <a:gdLst>
                <a:gd name="T0" fmla="*/ 137 w 184"/>
                <a:gd name="T1" fmla="*/ 103 h 157"/>
                <a:gd name="T2" fmla="*/ 137 w 184"/>
                <a:gd name="T3" fmla="*/ 8 h 157"/>
                <a:gd name="T4" fmla="*/ 130 w 184"/>
                <a:gd name="T5" fmla="*/ 0 h 157"/>
                <a:gd name="T6" fmla="*/ 7 w 184"/>
                <a:gd name="T7" fmla="*/ 0 h 157"/>
                <a:gd name="T8" fmla="*/ 0 w 184"/>
                <a:gd name="T9" fmla="*/ 8 h 157"/>
                <a:gd name="T10" fmla="*/ 0 w 184"/>
                <a:gd name="T11" fmla="*/ 103 h 157"/>
                <a:gd name="T12" fmla="*/ 7 w 184"/>
                <a:gd name="T13" fmla="*/ 110 h 157"/>
                <a:gd name="T14" fmla="*/ 130 w 184"/>
                <a:gd name="T15" fmla="*/ 110 h 157"/>
                <a:gd name="T16" fmla="*/ 137 w 184"/>
                <a:gd name="T17" fmla="*/ 103 h 157"/>
                <a:gd name="T18" fmla="*/ 123 w 184"/>
                <a:gd name="T19" fmla="*/ 96 h 157"/>
                <a:gd name="T20" fmla="*/ 123 w 184"/>
                <a:gd name="T21" fmla="*/ 96 h 157"/>
                <a:gd name="T22" fmla="*/ 14 w 184"/>
                <a:gd name="T23" fmla="*/ 96 h 157"/>
                <a:gd name="T24" fmla="*/ 14 w 184"/>
                <a:gd name="T25" fmla="*/ 15 h 157"/>
                <a:gd name="T26" fmla="*/ 123 w 184"/>
                <a:gd name="T27" fmla="*/ 15 h 157"/>
                <a:gd name="T28" fmla="*/ 123 w 184"/>
                <a:gd name="T29" fmla="*/ 96 h 157"/>
                <a:gd name="T30" fmla="*/ 177 w 184"/>
                <a:gd name="T31" fmla="*/ 47 h 157"/>
                <a:gd name="T32" fmla="*/ 177 w 184"/>
                <a:gd name="T33" fmla="*/ 47 h 157"/>
                <a:gd name="T34" fmla="*/ 170 w 184"/>
                <a:gd name="T35" fmla="*/ 54 h 157"/>
                <a:gd name="T36" fmla="*/ 170 w 184"/>
                <a:gd name="T37" fmla="*/ 143 h 157"/>
                <a:gd name="T38" fmla="*/ 54 w 184"/>
                <a:gd name="T39" fmla="*/ 143 h 157"/>
                <a:gd name="T40" fmla="*/ 47 w 184"/>
                <a:gd name="T41" fmla="*/ 150 h 157"/>
                <a:gd name="T42" fmla="*/ 54 w 184"/>
                <a:gd name="T43" fmla="*/ 157 h 157"/>
                <a:gd name="T44" fmla="*/ 176 w 184"/>
                <a:gd name="T45" fmla="*/ 157 h 157"/>
                <a:gd name="T46" fmla="*/ 177 w 184"/>
                <a:gd name="T47" fmla="*/ 157 h 157"/>
                <a:gd name="T48" fmla="*/ 184 w 184"/>
                <a:gd name="T49" fmla="*/ 150 h 157"/>
                <a:gd name="T50" fmla="*/ 184 w 184"/>
                <a:gd name="T51" fmla="*/ 54 h 157"/>
                <a:gd name="T52" fmla="*/ 177 w 184"/>
                <a:gd name="T53" fmla="*/ 47 h 157"/>
                <a:gd name="T54" fmla="*/ 153 w 184"/>
                <a:gd name="T55" fmla="*/ 133 h 157"/>
                <a:gd name="T56" fmla="*/ 153 w 184"/>
                <a:gd name="T57" fmla="*/ 133 h 157"/>
                <a:gd name="T58" fmla="*/ 160 w 184"/>
                <a:gd name="T59" fmla="*/ 126 h 157"/>
                <a:gd name="T60" fmla="*/ 160 w 184"/>
                <a:gd name="T61" fmla="*/ 31 h 157"/>
                <a:gd name="T62" fmla="*/ 153 w 184"/>
                <a:gd name="T63" fmla="*/ 24 h 157"/>
                <a:gd name="T64" fmla="*/ 146 w 184"/>
                <a:gd name="T65" fmla="*/ 31 h 157"/>
                <a:gd name="T66" fmla="*/ 146 w 184"/>
                <a:gd name="T67" fmla="*/ 119 h 157"/>
                <a:gd name="T68" fmla="*/ 31 w 184"/>
                <a:gd name="T69" fmla="*/ 119 h 157"/>
                <a:gd name="T70" fmla="*/ 24 w 184"/>
                <a:gd name="T71" fmla="*/ 126 h 157"/>
                <a:gd name="T72" fmla="*/ 31 w 184"/>
                <a:gd name="T73" fmla="*/ 133 h 157"/>
                <a:gd name="T74" fmla="*/ 153 w 184"/>
                <a:gd name="T75" fmla="*/ 133 h 157"/>
                <a:gd name="T76" fmla="*/ 153 w 184"/>
                <a:gd name="T77" fmla="*/ 13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4" h="157">
                  <a:moveTo>
                    <a:pt x="137" y="103"/>
                  </a:moveTo>
                  <a:cubicBezTo>
                    <a:pt x="137" y="8"/>
                    <a:pt x="137" y="8"/>
                    <a:pt x="137" y="8"/>
                  </a:cubicBezTo>
                  <a:cubicBezTo>
                    <a:pt x="137" y="4"/>
                    <a:pt x="134" y="0"/>
                    <a:pt x="130" y="0"/>
                  </a:cubicBezTo>
                  <a:cubicBezTo>
                    <a:pt x="7" y="0"/>
                    <a:pt x="7" y="0"/>
                    <a:pt x="7" y="0"/>
                  </a:cubicBezTo>
                  <a:cubicBezTo>
                    <a:pt x="3" y="0"/>
                    <a:pt x="0" y="4"/>
                    <a:pt x="0" y="8"/>
                  </a:cubicBezTo>
                  <a:cubicBezTo>
                    <a:pt x="0" y="103"/>
                    <a:pt x="0" y="103"/>
                    <a:pt x="0" y="103"/>
                  </a:cubicBezTo>
                  <a:cubicBezTo>
                    <a:pt x="0" y="107"/>
                    <a:pt x="3" y="110"/>
                    <a:pt x="7" y="110"/>
                  </a:cubicBezTo>
                  <a:cubicBezTo>
                    <a:pt x="130" y="110"/>
                    <a:pt x="130" y="110"/>
                    <a:pt x="130" y="110"/>
                  </a:cubicBezTo>
                  <a:cubicBezTo>
                    <a:pt x="134" y="110"/>
                    <a:pt x="137" y="107"/>
                    <a:pt x="137" y="103"/>
                  </a:cubicBezTo>
                  <a:close/>
                  <a:moveTo>
                    <a:pt x="123" y="96"/>
                  </a:moveTo>
                  <a:cubicBezTo>
                    <a:pt x="123" y="96"/>
                    <a:pt x="123" y="96"/>
                    <a:pt x="123" y="96"/>
                  </a:cubicBezTo>
                  <a:cubicBezTo>
                    <a:pt x="14" y="96"/>
                    <a:pt x="14" y="96"/>
                    <a:pt x="14" y="96"/>
                  </a:cubicBezTo>
                  <a:cubicBezTo>
                    <a:pt x="14" y="15"/>
                    <a:pt x="14" y="15"/>
                    <a:pt x="14" y="15"/>
                  </a:cubicBezTo>
                  <a:cubicBezTo>
                    <a:pt x="123" y="15"/>
                    <a:pt x="123" y="15"/>
                    <a:pt x="123" y="15"/>
                  </a:cubicBezTo>
                  <a:cubicBezTo>
                    <a:pt x="123" y="96"/>
                    <a:pt x="123" y="96"/>
                    <a:pt x="123" y="96"/>
                  </a:cubicBezTo>
                  <a:close/>
                  <a:moveTo>
                    <a:pt x="177" y="47"/>
                  </a:moveTo>
                  <a:cubicBezTo>
                    <a:pt x="177" y="47"/>
                    <a:pt x="177" y="47"/>
                    <a:pt x="177" y="47"/>
                  </a:cubicBezTo>
                  <a:cubicBezTo>
                    <a:pt x="173" y="47"/>
                    <a:pt x="170" y="51"/>
                    <a:pt x="170" y="54"/>
                  </a:cubicBezTo>
                  <a:cubicBezTo>
                    <a:pt x="170" y="143"/>
                    <a:pt x="170" y="143"/>
                    <a:pt x="170" y="143"/>
                  </a:cubicBezTo>
                  <a:cubicBezTo>
                    <a:pt x="54" y="143"/>
                    <a:pt x="54" y="143"/>
                    <a:pt x="54" y="143"/>
                  </a:cubicBezTo>
                  <a:cubicBezTo>
                    <a:pt x="50" y="143"/>
                    <a:pt x="47" y="146"/>
                    <a:pt x="47" y="150"/>
                  </a:cubicBezTo>
                  <a:cubicBezTo>
                    <a:pt x="47" y="154"/>
                    <a:pt x="50" y="157"/>
                    <a:pt x="54" y="157"/>
                  </a:cubicBezTo>
                  <a:cubicBezTo>
                    <a:pt x="176" y="157"/>
                    <a:pt x="176" y="157"/>
                    <a:pt x="176" y="157"/>
                  </a:cubicBezTo>
                  <a:cubicBezTo>
                    <a:pt x="177" y="157"/>
                    <a:pt x="177" y="157"/>
                    <a:pt x="177" y="157"/>
                  </a:cubicBezTo>
                  <a:cubicBezTo>
                    <a:pt x="181" y="157"/>
                    <a:pt x="184" y="154"/>
                    <a:pt x="184" y="150"/>
                  </a:cubicBezTo>
                  <a:cubicBezTo>
                    <a:pt x="184" y="54"/>
                    <a:pt x="184" y="54"/>
                    <a:pt x="184" y="54"/>
                  </a:cubicBezTo>
                  <a:cubicBezTo>
                    <a:pt x="184" y="51"/>
                    <a:pt x="181" y="47"/>
                    <a:pt x="177" y="47"/>
                  </a:cubicBezTo>
                  <a:close/>
                  <a:moveTo>
                    <a:pt x="153" y="133"/>
                  </a:moveTo>
                  <a:cubicBezTo>
                    <a:pt x="153" y="133"/>
                    <a:pt x="153" y="133"/>
                    <a:pt x="153" y="133"/>
                  </a:cubicBezTo>
                  <a:cubicBezTo>
                    <a:pt x="157" y="133"/>
                    <a:pt x="160" y="130"/>
                    <a:pt x="160" y="126"/>
                  </a:cubicBezTo>
                  <a:cubicBezTo>
                    <a:pt x="160" y="31"/>
                    <a:pt x="160" y="31"/>
                    <a:pt x="160" y="31"/>
                  </a:cubicBezTo>
                  <a:cubicBezTo>
                    <a:pt x="160" y="27"/>
                    <a:pt x="157" y="24"/>
                    <a:pt x="153" y="24"/>
                  </a:cubicBezTo>
                  <a:cubicBezTo>
                    <a:pt x="149" y="24"/>
                    <a:pt x="146" y="27"/>
                    <a:pt x="146" y="31"/>
                  </a:cubicBezTo>
                  <a:cubicBezTo>
                    <a:pt x="146" y="119"/>
                    <a:pt x="146" y="119"/>
                    <a:pt x="146" y="119"/>
                  </a:cubicBezTo>
                  <a:cubicBezTo>
                    <a:pt x="31" y="119"/>
                    <a:pt x="31" y="119"/>
                    <a:pt x="31" y="119"/>
                  </a:cubicBezTo>
                  <a:cubicBezTo>
                    <a:pt x="27" y="119"/>
                    <a:pt x="24" y="122"/>
                    <a:pt x="24" y="126"/>
                  </a:cubicBezTo>
                  <a:cubicBezTo>
                    <a:pt x="24" y="130"/>
                    <a:pt x="27" y="133"/>
                    <a:pt x="31" y="133"/>
                  </a:cubicBezTo>
                  <a:cubicBezTo>
                    <a:pt x="153" y="133"/>
                    <a:pt x="153" y="133"/>
                    <a:pt x="153" y="133"/>
                  </a:cubicBezTo>
                  <a:cubicBezTo>
                    <a:pt x="153" y="133"/>
                    <a:pt x="153" y="133"/>
                    <a:pt x="153" y="1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22" name="组合 27"/>
          <p:cNvGrpSpPr/>
          <p:nvPr/>
        </p:nvGrpSpPr>
        <p:grpSpPr>
          <a:xfrm>
            <a:off x="1320580" y="4825311"/>
            <a:ext cx="2327733" cy="1376552"/>
            <a:chOff x="4608063" y="4680426"/>
            <a:chExt cx="2327733" cy="1376552"/>
          </a:xfrm>
        </p:grpSpPr>
        <p:sp>
          <p:nvSpPr>
            <p:cNvPr id="23" name="文本框 22"/>
            <p:cNvSpPr txBox="1"/>
            <p:nvPr/>
          </p:nvSpPr>
          <p:spPr>
            <a:xfrm>
              <a:off x="4877665" y="4680426"/>
              <a:ext cx="1762007" cy="400110"/>
            </a:xfrm>
            <a:prstGeom prst="rect">
              <a:avLst/>
            </a:prstGeom>
            <a:noFill/>
          </p:spPr>
          <p:txBody>
            <a:bodyPr wrap="square" rtlCol="0">
              <a:spAutoFit/>
            </a:bodyPr>
            <a:lstStyle/>
            <a:p>
              <a:pPr lvl="0" algn="dist">
                <a:defRPr/>
              </a:pPr>
              <a:r>
                <a:rPr lang="zh-CN" altLang="en-US" sz="20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4" name="矩形 23"/>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2">
                    <a:lumMod val="25000"/>
                  </a:schemeClr>
                </a:solidFill>
                <a:latin typeface="华文细黑" panose="02010600040101010101" pitchFamily="2" charset="-122"/>
                <a:ea typeface="华文细黑" panose="02010600040101010101" pitchFamily="2" charset="-122"/>
              </a:endParaRPr>
            </a:p>
          </p:txBody>
        </p:sp>
      </p:grpSp>
      <p:grpSp>
        <p:nvGrpSpPr>
          <p:cNvPr id="25" name="组合 31"/>
          <p:cNvGrpSpPr/>
          <p:nvPr/>
        </p:nvGrpSpPr>
        <p:grpSpPr>
          <a:xfrm>
            <a:off x="4890904" y="4825311"/>
            <a:ext cx="2327733" cy="1376552"/>
            <a:chOff x="4608063" y="4680426"/>
            <a:chExt cx="2327733" cy="1376552"/>
          </a:xfrm>
        </p:grpSpPr>
        <p:sp>
          <p:nvSpPr>
            <p:cNvPr id="26" name="文本框 25"/>
            <p:cNvSpPr txBox="1"/>
            <p:nvPr/>
          </p:nvSpPr>
          <p:spPr>
            <a:xfrm>
              <a:off x="4877665" y="4680426"/>
              <a:ext cx="1762007" cy="400110"/>
            </a:xfrm>
            <a:prstGeom prst="rect">
              <a:avLst/>
            </a:prstGeom>
            <a:noFill/>
          </p:spPr>
          <p:txBody>
            <a:bodyPr wrap="square" rtlCol="0">
              <a:spAutoFit/>
            </a:bodyPr>
            <a:lstStyle/>
            <a:p>
              <a:pPr lvl="0" algn="dist">
                <a:defRPr/>
              </a:pPr>
              <a:r>
                <a:rPr lang="zh-CN" altLang="en-US" sz="20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7" name="矩形 26"/>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2">
                    <a:lumMod val="25000"/>
                  </a:schemeClr>
                </a:solidFill>
                <a:latin typeface="华文细黑" panose="02010600040101010101" pitchFamily="2" charset="-122"/>
                <a:ea typeface="华文细黑" panose="02010600040101010101" pitchFamily="2" charset="-122"/>
              </a:endParaRPr>
            </a:p>
          </p:txBody>
        </p:sp>
      </p:grpSp>
      <p:grpSp>
        <p:nvGrpSpPr>
          <p:cNvPr id="28" name="组合 34"/>
          <p:cNvGrpSpPr/>
          <p:nvPr/>
        </p:nvGrpSpPr>
        <p:grpSpPr>
          <a:xfrm>
            <a:off x="8538166" y="4825311"/>
            <a:ext cx="2327733" cy="1376552"/>
            <a:chOff x="4608063" y="4680426"/>
            <a:chExt cx="2327733" cy="1376552"/>
          </a:xfrm>
        </p:grpSpPr>
        <p:sp>
          <p:nvSpPr>
            <p:cNvPr id="29" name="文本框 28"/>
            <p:cNvSpPr txBox="1"/>
            <p:nvPr/>
          </p:nvSpPr>
          <p:spPr>
            <a:xfrm>
              <a:off x="4877665" y="4680426"/>
              <a:ext cx="1762007" cy="400110"/>
            </a:xfrm>
            <a:prstGeom prst="rect">
              <a:avLst/>
            </a:prstGeom>
            <a:noFill/>
          </p:spPr>
          <p:txBody>
            <a:bodyPr wrap="square" rtlCol="0">
              <a:spAutoFit/>
            </a:bodyPr>
            <a:lstStyle/>
            <a:p>
              <a:pPr lvl="0" algn="dist">
                <a:defRPr/>
              </a:pPr>
              <a:r>
                <a:rPr lang="zh-CN" altLang="en-US" sz="2000" kern="0" dirty="0">
                  <a:solidFill>
                    <a:schemeClr val="tx1">
                      <a:lumMod val="75000"/>
                      <a:lumOff val="25000"/>
                    </a:schemeClr>
                  </a:solidFill>
                  <a:latin typeface="等线" panose="02010600030101010101" charset="-122"/>
                  <a:ea typeface="等线" panose="02010600030101010101" charset="-122"/>
                </a:rPr>
                <a:t>添加文字</a:t>
              </a:r>
            </a:p>
          </p:txBody>
        </p:sp>
        <p:sp>
          <p:nvSpPr>
            <p:cNvPr id="30" name="矩形 29"/>
            <p:cNvSpPr/>
            <p:nvPr/>
          </p:nvSpPr>
          <p:spPr>
            <a:xfrm>
              <a:off x="4608063" y="5078249"/>
              <a:ext cx="2327733" cy="978729"/>
            </a:xfrm>
            <a:prstGeom prst="rect">
              <a:avLst/>
            </a:prstGeom>
          </p:spPr>
          <p:txBody>
            <a:bodyPr wrap="square">
              <a:spAutoFit/>
            </a:bodyPr>
            <a:lstStyle/>
            <a:p>
              <a:pPr algn="ctr">
                <a:lnSpc>
                  <a:spcPct val="120000"/>
                </a:lnSpc>
              </a:pPr>
              <a:r>
                <a:rPr lang="en-US" altLang="zh-CN" sz="12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200" dirty="0">
                <a:solidFill>
                  <a:schemeClr val="bg2">
                    <a:lumMod val="25000"/>
                  </a:schemeClr>
                </a:solidFill>
                <a:latin typeface="华文细黑" panose="02010600040101010101" pitchFamily="2" charset="-122"/>
                <a:ea typeface="华文细黑" panose="02010600040101010101" pitchFamily="2" charset="-122"/>
              </a:endParaRPr>
            </a:p>
          </p:txBody>
        </p:sp>
      </p:grpSp>
      <p:sp>
        <p:nvSpPr>
          <p:cNvPr id="54" name="文本框 53"/>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660928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AutoShape 9"/>
          <p:cNvSpPr/>
          <p:nvPr/>
        </p:nvSpPr>
        <p:spPr bwMode="auto">
          <a:xfrm>
            <a:off x="6480874" y="20758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6"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AutoShape 9"/>
          <p:cNvSpPr/>
          <p:nvPr/>
        </p:nvSpPr>
        <p:spPr bwMode="auto">
          <a:xfrm>
            <a:off x="2442274" y="2082202"/>
            <a:ext cx="1922463" cy="2217737"/>
          </a:xfrm>
          <a:custGeom>
            <a:avLst/>
            <a:gdLst>
              <a:gd name="T0" fmla="*/ 961232 w 21600"/>
              <a:gd name="T1" fmla="*/ 0 h 21600"/>
              <a:gd name="T2" fmla="*/ 1922374 w 21600"/>
              <a:gd name="T3" fmla="*/ 554434 h 21600"/>
              <a:gd name="T4" fmla="*/ 1922374 w 21600"/>
              <a:gd name="T5" fmla="*/ 1663303 h 21600"/>
              <a:gd name="T6" fmla="*/ 961142 w 21600"/>
              <a:gd name="T7" fmla="*/ 2217634 h 21600"/>
              <a:gd name="T8" fmla="*/ 0 w 21600"/>
              <a:gd name="T9" fmla="*/ 1663200 h 21600"/>
              <a:gd name="T10" fmla="*/ 0 w 21600"/>
              <a:gd name="T11" fmla="*/ 554434 h 21600"/>
              <a:gd name="T12" fmla="*/ 961232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7"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AutoShape 9"/>
          <p:cNvSpPr/>
          <p:nvPr/>
        </p:nvSpPr>
        <p:spPr bwMode="auto">
          <a:xfrm>
            <a:off x="3474149"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8"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2" name="AutoShape 9"/>
          <p:cNvSpPr/>
          <p:nvPr/>
        </p:nvSpPr>
        <p:spPr bwMode="auto">
          <a:xfrm>
            <a:off x="7452424"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9"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3" name="AutoShape 9"/>
          <p:cNvSpPr/>
          <p:nvPr/>
        </p:nvSpPr>
        <p:spPr bwMode="auto">
          <a:xfrm>
            <a:off x="1485012"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BEE4EE"/>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4" name="AutoShape 9"/>
          <p:cNvSpPr/>
          <p:nvPr/>
        </p:nvSpPr>
        <p:spPr bwMode="auto">
          <a:xfrm>
            <a:off x="5463287" y="382845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6ED0D0"/>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5" name="AutoShape 9"/>
          <p:cNvSpPr/>
          <p:nvPr/>
        </p:nvSpPr>
        <p:spPr bwMode="auto">
          <a:xfrm>
            <a:off x="4455224" y="208378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6">
              <a:lumMod val="40000"/>
              <a:lumOff val="60000"/>
            </a:schemeClr>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6" name="AutoShape 9"/>
          <p:cNvSpPr/>
          <p:nvPr/>
        </p:nvSpPr>
        <p:spPr bwMode="auto">
          <a:xfrm>
            <a:off x="8439849" y="208378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FDDADA"/>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7" name="TextBox 35"/>
          <p:cNvSpPr txBox="1"/>
          <p:nvPr/>
        </p:nvSpPr>
        <p:spPr>
          <a:xfrm>
            <a:off x="1651002" y="472086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8" name="文本框 17"/>
          <p:cNvSpPr txBox="1"/>
          <p:nvPr/>
        </p:nvSpPr>
        <p:spPr>
          <a:xfrm>
            <a:off x="1942494" y="435667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9" name="TextBox 35"/>
          <p:cNvSpPr txBox="1"/>
          <p:nvPr/>
        </p:nvSpPr>
        <p:spPr>
          <a:xfrm>
            <a:off x="5674583" y="472086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20" name="文本框 19"/>
          <p:cNvSpPr txBox="1"/>
          <p:nvPr/>
        </p:nvSpPr>
        <p:spPr>
          <a:xfrm>
            <a:off x="5966075" y="435667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21" name="TextBox 35"/>
          <p:cNvSpPr txBox="1"/>
          <p:nvPr/>
        </p:nvSpPr>
        <p:spPr>
          <a:xfrm>
            <a:off x="4650487" y="292833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22" name="文本框 21"/>
          <p:cNvSpPr txBox="1"/>
          <p:nvPr/>
        </p:nvSpPr>
        <p:spPr>
          <a:xfrm>
            <a:off x="4941979" y="25641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23" name="TextBox 35"/>
          <p:cNvSpPr txBox="1"/>
          <p:nvPr/>
        </p:nvSpPr>
        <p:spPr>
          <a:xfrm>
            <a:off x="8674068" y="292833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24" name="文本框 23"/>
          <p:cNvSpPr txBox="1"/>
          <p:nvPr/>
        </p:nvSpPr>
        <p:spPr>
          <a:xfrm>
            <a:off x="8965560" y="25641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29" name="矩形 28"/>
          <p:cNvSpPr/>
          <p:nvPr/>
        </p:nvSpPr>
        <p:spPr>
          <a:xfrm>
            <a:off x="2106917" y="1484888"/>
            <a:ext cx="8113498" cy="307777"/>
          </a:xfrm>
          <a:prstGeom prst="rect">
            <a:avLst/>
          </a:prstGeom>
        </p:spPr>
        <p:txBody>
          <a:bodyPr wrap="square">
            <a:spAutoFit/>
          </a:bodyPr>
          <a:lstStyle/>
          <a:p>
            <a:pPr algn="ctr"/>
            <a:r>
              <a:rPr lang="en-US" altLang="zh-CN" sz="14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400" dirty="0">
              <a:solidFill>
                <a:schemeClr val="bg2">
                  <a:lumMod val="25000"/>
                </a:schemeClr>
              </a:solidFill>
              <a:latin typeface="华文细黑" panose="02010600040101010101" pitchFamily="2" charset="-122"/>
              <a:ea typeface="华文细黑" panose="02010600040101010101" pitchFamily="2" charset="-122"/>
            </a:endParaRPr>
          </a:p>
        </p:txBody>
      </p:sp>
      <p:sp>
        <p:nvSpPr>
          <p:cNvPr id="30" name="文本框 29"/>
          <p:cNvSpPr txBox="1"/>
          <p:nvPr/>
        </p:nvSpPr>
        <p:spPr>
          <a:xfrm>
            <a:off x="4389893" y="625361"/>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8150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1000"/>
                                        <p:tgtEl>
                                          <p:spTgt spid="9"/>
                                        </p:tgtEl>
                                      </p:cBhvr>
                                    </p:animEffect>
                                    <p:anim calcmode="lin" valueType="num">
                                      <p:cBhvr>
                                        <p:cTn id="63" dur="1000" fill="hold"/>
                                        <p:tgtEl>
                                          <p:spTgt spid="9"/>
                                        </p:tgtEl>
                                        <p:attrNameLst>
                                          <p:attrName>ppt_x</p:attrName>
                                        </p:attrNameLst>
                                      </p:cBhvr>
                                      <p:tavLst>
                                        <p:tav tm="0">
                                          <p:val>
                                            <p:strVal val="#ppt_x"/>
                                          </p:val>
                                        </p:tav>
                                        <p:tav tm="100000">
                                          <p:val>
                                            <p:strVal val="#ppt_x"/>
                                          </p:val>
                                        </p:tav>
                                      </p:tavLst>
                                    </p:anim>
                                    <p:anim calcmode="lin" valueType="num">
                                      <p:cBhvr>
                                        <p:cTn id="64" dur="1000" fill="hold"/>
                                        <p:tgtEl>
                                          <p:spTgt spid="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ppt_x</p:attrName>
                                        </p:attrNameLst>
                                      </p:cBhvr>
                                      <p:tavLst>
                                        <p:tav tm="0">
                                          <p:val>
                                            <p:strVal val="#ppt_x"/>
                                          </p:val>
                                        </p:tav>
                                        <p:tav tm="100000">
                                          <p:val>
                                            <p:strVal val="#ppt_x"/>
                                          </p:val>
                                        </p:tav>
                                      </p:tavLst>
                                    </p:anim>
                                    <p:anim calcmode="lin" valueType="num">
                                      <p:cBhvr>
                                        <p:cTn id="69" dur="1000" fill="hold"/>
                                        <p:tgtEl>
                                          <p:spTgt spid="1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1000"/>
                                        <p:tgtEl>
                                          <p:spTgt spid="11"/>
                                        </p:tgtEl>
                                      </p:cBhvr>
                                    </p:animEffect>
                                    <p:anim calcmode="lin" valueType="num">
                                      <p:cBhvr>
                                        <p:cTn id="73" dur="1000" fill="hold"/>
                                        <p:tgtEl>
                                          <p:spTgt spid="11"/>
                                        </p:tgtEl>
                                        <p:attrNameLst>
                                          <p:attrName>ppt_x</p:attrName>
                                        </p:attrNameLst>
                                      </p:cBhvr>
                                      <p:tavLst>
                                        <p:tav tm="0">
                                          <p:val>
                                            <p:strVal val="#ppt_x"/>
                                          </p:val>
                                        </p:tav>
                                        <p:tav tm="100000">
                                          <p:val>
                                            <p:strVal val="#ppt_x"/>
                                          </p:val>
                                        </p:tav>
                                      </p:tavLst>
                                    </p:anim>
                                    <p:anim calcmode="lin" valueType="num">
                                      <p:cBhvr>
                                        <p:cTn id="74" dur="1000" fill="hold"/>
                                        <p:tgtEl>
                                          <p:spTgt spid="1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1000"/>
                                        <p:tgtEl>
                                          <p:spTgt spid="13"/>
                                        </p:tgtEl>
                                      </p:cBhvr>
                                    </p:animEffect>
                                    <p:anim calcmode="lin" valueType="num">
                                      <p:cBhvr>
                                        <p:cTn id="83" dur="1000" fill="hold"/>
                                        <p:tgtEl>
                                          <p:spTgt spid="13"/>
                                        </p:tgtEl>
                                        <p:attrNameLst>
                                          <p:attrName>ppt_x</p:attrName>
                                        </p:attrNameLst>
                                      </p:cBhvr>
                                      <p:tavLst>
                                        <p:tav tm="0">
                                          <p:val>
                                            <p:strVal val="#ppt_x"/>
                                          </p:val>
                                        </p:tav>
                                        <p:tav tm="100000">
                                          <p:val>
                                            <p:strVal val="#ppt_x"/>
                                          </p:val>
                                        </p:tav>
                                      </p:tavLst>
                                    </p:anim>
                                    <p:anim calcmode="lin" valueType="num">
                                      <p:cBhvr>
                                        <p:cTn id="84" dur="1000" fill="hold"/>
                                        <p:tgtEl>
                                          <p:spTgt spid="1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1000"/>
                                        <p:tgtEl>
                                          <p:spTgt spid="14"/>
                                        </p:tgtEl>
                                      </p:cBhvr>
                                    </p:animEffect>
                                    <p:anim calcmode="lin" valueType="num">
                                      <p:cBhvr>
                                        <p:cTn id="88" dur="1000" fill="hold"/>
                                        <p:tgtEl>
                                          <p:spTgt spid="14"/>
                                        </p:tgtEl>
                                        <p:attrNameLst>
                                          <p:attrName>ppt_x</p:attrName>
                                        </p:attrNameLst>
                                      </p:cBhvr>
                                      <p:tavLst>
                                        <p:tav tm="0">
                                          <p:val>
                                            <p:strVal val="#ppt_x"/>
                                          </p:val>
                                        </p:tav>
                                        <p:tav tm="100000">
                                          <p:val>
                                            <p:strVal val="#ppt_x"/>
                                          </p:val>
                                        </p:tav>
                                      </p:tavLst>
                                    </p:anim>
                                    <p:anim calcmode="lin" valueType="num">
                                      <p:cBhvr>
                                        <p:cTn id="89" dur="1000" fill="hold"/>
                                        <p:tgtEl>
                                          <p:spTgt spid="1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1000"/>
                                        <p:tgtEl>
                                          <p:spTgt spid="15"/>
                                        </p:tgtEl>
                                      </p:cBhvr>
                                    </p:animEffect>
                                    <p:anim calcmode="lin" valueType="num">
                                      <p:cBhvr>
                                        <p:cTn id="93" dur="1000" fill="hold"/>
                                        <p:tgtEl>
                                          <p:spTgt spid="15"/>
                                        </p:tgtEl>
                                        <p:attrNameLst>
                                          <p:attrName>ppt_x</p:attrName>
                                        </p:attrNameLst>
                                      </p:cBhvr>
                                      <p:tavLst>
                                        <p:tav tm="0">
                                          <p:val>
                                            <p:strVal val="#ppt_x"/>
                                          </p:val>
                                        </p:tav>
                                        <p:tav tm="100000">
                                          <p:val>
                                            <p:strVal val="#ppt_x"/>
                                          </p:val>
                                        </p:tav>
                                      </p:tavLst>
                                    </p:anim>
                                    <p:anim calcmode="lin" valueType="num">
                                      <p:cBhvr>
                                        <p:cTn id="94" dur="1000" fill="hold"/>
                                        <p:tgtEl>
                                          <p:spTgt spid="1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1000"/>
                                        <p:tgtEl>
                                          <p:spTgt spid="16"/>
                                        </p:tgtEl>
                                      </p:cBhvr>
                                    </p:animEffect>
                                    <p:anim calcmode="lin" valueType="num">
                                      <p:cBhvr>
                                        <p:cTn id="98" dur="1000" fill="hold"/>
                                        <p:tgtEl>
                                          <p:spTgt spid="16"/>
                                        </p:tgtEl>
                                        <p:attrNameLst>
                                          <p:attrName>ppt_x</p:attrName>
                                        </p:attrNameLst>
                                      </p:cBhvr>
                                      <p:tavLst>
                                        <p:tav tm="0">
                                          <p:val>
                                            <p:strVal val="#ppt_x"/>
                                          </p:val>
                                        </p:tav>
                                        <p:tav tm="100000">
                                          <p:val>
                                            <p:strVal val="#ppt_x"/>
                                          </p:val>
                                        </p:tav>
                                      </p:tavLst>
                                    </p:anim>
                                    <p:anim calcmode="lin" valueType="num">
                                      <p:cBhvr>
                                        <p:cTn id="9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9" name="组合 3"/>
          <p:cNvGrpSpPr/>
          <p:nvPr/>
        </p:nvGrpSpPr>
        <p:grpSpPr bwMode="auto">
          <a:xfrm>
            <a:off x="4813190" y="2337799"/>
            <a:ext cx="2386164" cy="2643986"/>
            <a:chOff x="0" y="0"/>
            <a:chExt cx="3926934" cy="4352253"/>
          </a:xfrm>
        </p:grpSpPr>
        <p:sp>
          <p:nvSpPr>
            <p:cNvPr id="10" name="等腰三角形 4"/>
            <p:cNvSpPr>
              <a:spLocks noChangeArrowheads="1"/>
            </p:cNvSpPr>
            <p:nvPr/>
          </p:nvSpPr>
          <p:spPr bwMode="auto">
            <a:xfrm rot="-4373613">
              <a:off x="-268014" y="268014"/>
              <a:ext cx="3886200" cy="3350172"/>
            </a:xfrm>
            <a:prstGeom prst="triangle">
              <a:avLst>
                <a:gd name="adj" fmla="val 50000"/>
              </a:avLst>
            </a:prstGeom>
            <a:noFill/>
            <a:ln w="19050">
              <a:solidFill>
                <a:srgbClr val="7F7F7F"/>
              </a:solidFill>
              <a:miter lim="800000"/>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1" name="等腰三角形 5"/>
            <p:cNvSpPr>
              <a:spLocks noChangeArrowheads="1"/>
            </p:cNvSpPr>
            <p:nvPr/>
          </p:nvSpPr>
          <p:spPr bwMode="auto">
            <a:xfrm rot="16200000">
              <a:off x="-65408" y="696283"/>
              <a:ext cx="3565365" cy="3073591"/>
            </a:xfrm>
            <a:prstGeom prst="triangle">
              <a:avLst>
                <a:gd name="adj" fmla="val 50000"/>
              </a:avLst>
            </a:prstGeom>
            <a:solidFill>
              <a:srgbClr val="BEE4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2" name="椭圆 6"/>
            <p:cNvSpPr>
              <a:spLocks noChangeArrowheads="1"/>
            </p:cNvSpPr>
            <p:nvPr/>
          </p:nvSpPr>
          <p:spPr bwMode="auto">
            <a:xfrm>
              <a:off x="25197" y="1363044"/>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3" name="椭圆 7"/>
            <p:cNvSpPr>
              <a:spLocks noChangeArrowheads="1"/>
            </p:cNvSpPr>
            <p:nvPr/>
          </p:nvSpPr>
          <p:spPr bwMode="auto">
            <a:xfrm>
              <a:off x="2577897" y="4123653"/>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4" name="椭圆 8"/>
            <p:cNvSpPr>
              <a:spLocks noChangeArrowheads="1"/>
            </p:cNvSpPr>
            <p:nvPr/>
          </p:nvSpPr>
          <p:spPr bwMode="auto">
            <a:xfrm>
              <a:off x="3698334" y="500199"/>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grpSp>
      <p:sp>
        <p:nvSpPr>
          <p:cNvPr id="15" name="TextBox 35"/>
          <p:cNvSpPr txBox="1"/>
          <p:nvPr/>
        </p:nvSpPr>
        <p:spPr>
          <a:xfrm>
            <a:off x="1706075" y="2242186"/>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1710370" y="1940699"/>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17" name="TextBox 35"/>
          <p:cNvSpPr txBox="1"/>
          <p:nvPr/>
        </p:nvSpPr>
        <p:spPr>
          <a:xfrm>
            <a:off x="1706075" y="3461157"/>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1710370" y="3159670"/>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19" name="TextBox 35"/>
          <p:cNvSpPr txBox="1"/>
          <p:nvPr/>
        </p:nvSpPr>
        <p:spPr>
          <a:xfrm>
            <a:off x="1706075" y="4680128"/>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0" name="文本框 19"/>
          <p:cNvSpPr txBox="1"/>
          <p:nvPr/>
        </p:nvSpPr>
        <p:spPr>
          <a:xfrm>
            <a:off x="1710370" y="4378641"/>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1" name="TextBox 35"/>
          <p:cNvSpPr txBox="1"/>
          <p:nvPr/>
        </p:nvSpPr>
        <p:spPr>
          <a:xfrm>
            <a:off x="7463340" y="2243761"/>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2" name="文本框 21"/>
          <p:cNvSpPr txBox="1"/>
          <p:nvPr/>
        </p:nvSpPr>
        <p:spPr>
          <a:xfrm>
            <a:off x="7467635" y="1942274"/>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3" name="TextBox 35"/>
          <p:cNvSpPr txBox="1"/>
          <p:nvPr/>
        </p:nvSpPr>
        <p:spPr>
          <a:xfrm>
            <a:off x="7463340" y="3462732"/>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4" name="文本框 23"/>
          <p:cNvSpPr txBox="1"/>
          <p:nvPr/>
        </p:nvSpPr>
        <p:spPr>
          <a:xfrm>
            <a:off x="7467635" y="3161245"/>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5" name="TextBox 35"/>
          <p:cNvSpPr txBox="1"/>
          <p:nvPr/>
        </p:nvSpPr>
        <p:spPr>
          <a:xfrm>
            <a:off x="7463340" y="4681703"/>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6" name="文本框 25"/>
          <p:cNvSpPr txBox="1"/>
          <p:nvPr/>
        </p:nvSpPr>
        <p:spPr>
          <a:xfrm>
            <a:off x="7467635" y="4380216"/>
            <a:ext cx="1166690" cy="338554"/>
          </a:xfrm>
          <a:prstGeom prst="rect">
            <a:avLst/>
          </a:prstGeom>
          <a:noFill/>
        </p:spPr>
        <p:txBody>
          <a:bodyPr wrap="square" rtlCol="0">
            <a:spAutoFit/>
          </a:bodyPr>
          <a:lstStyle/>
          <a:p>
            <a:pPr lvl="0" algn="dist">
              <a:defRPr/>
            </a:pPr>
            <a:r>
              <a:rPr lang="zh-CN" altLang="en-US" sz="16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7" name="文本框 2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93328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250"/>
                                        <p:tgtEl>
                                          <p:spTgt spid="1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250"/>
                                        <p:tgtEl>
                                          <p:spTgt spid="16"/>
                                        </p:tgtEl>
                                      </p:cBhvr>
                                    </p:animEffect>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25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250"/>
                                        <p:tgtEl>
                                          <p:spTgt spid="18"/>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250"/>
                                        <p:tgtEl>
                                          <p:spTgt spid="1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250"/>
                                        <p:tgtEl>
                                          <p:spTgt spid="20"/>
                                        </p:tgtEl>
                                      </p:cBhvr>
                                    </p:animEffect>
                                  </p:childTnLst>
                                </p:cTn>
                              </p:par>
                            </p:childTnLst>
                          </p:cTn>
                        </p:par>
                        <p:par>
                          <p:cTn id="41" fill="hold">
                            <p:stCondLst>
                              <p:cond delay="1250"/>
                            </p:stCondLst>
                            <p:childTnLst>
                              <p:par>
                                <p:cTn id="42" presetID="22" presetClass="entr" presetSubtype="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up)">
                                      <p:cBhvr>
                                        <p:cTn id="44" dur="250"/>
                                        <p:tgtEl>
                                          <p:spTgt spid="2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250"/>
                                        <p:tgtEl>
                                          <p:spTgt spid="22"/>
                                        </p:tgtEl>
                                      </p:cBhvr>
                                    </p:animEffect>
                                  </p:childTnLst>
                                </p:cTn>
                              </p:par>
                            </p:childTnLst>
                          </p:cTn>
                        </p:par>
                        <p:par>
                          <p:cTn id="48" fill="hold">
                            <p:stCondLst>
                              <p:cond delay="1500"/>
                            </p:stCondLst>
                            <p:childTnLst>
                              <p:par>
                                <p:cTn id="49" presetID="22" presetClass="entr" presetSubtype="1"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up)">
                                      <p:cBhvr>
                                        <p:cTn id="51" dur="250"/>
                                        <p:tgtEl>
                                          <p:spTgt spid="2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up)">
                                      <p:cBhvr>
                                        <p:cTn id="54" dur="250"/>
                                        <p:tgtEl>
                                          <p:spTgt spid="24"/>
                                        </p:tgtEl>
                                      </p:cBhvr>
                                    </p:animEffect>
                                  </p:childTnLst>
                                </p:cTn>
                              </p:par>
                            </p:childTnLst>
                          </p:cTn>
                        </p:par>
                        <p:par>
                          <p:cTn id="55" fill="hold">
                            <p:stCondLst>
                              <p:cond delay="1750"/>
                            </p:stCondLst>
                            <p:childTnLst>
                              <p:par>
                                <p:cTn id="56" presetID="22" presetClass="entr" presetSubtype="1"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up)">
                                      <p:cBhvr>
                                        <p:cTn id="58" dur="250"/>
                                        <p:tgtEl>
                                          <p:spTgt spid="25"/>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250"/>
                                        <p:tgtEl>
                                          <p:spTgt spid="26"/>
                                        </p:tgtEl>
                                      </p:cBhvr>
                                    </p:animEffect>
                                  </p:childTnLst>
                                </p:cTn>
                              </p:par>
                            </p:childTnLst>
                          </p:cTn>
                        </p:par>
                        <p:par>
                          <p:cTn id="62" fill="hold">
                            <p:stCondLst>
                              <p:cond delay="2000"/>
                            </p:stCondLst>
                            <p:childTnLst>
                              <p:par>
                                <p:cTn id="63" presetID="22" presetClass="entr" presetSubtype="4"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ipe(down)">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9" name="组合 2"/>
          <p:cNvGrpSpPr>
            <a:grpSpLocks noChangeAspect="1"/>
          </p:cNvGrpSpPr>
          <p:nvPr/>
        </p:nvGrpSpPr>
        <p:grpSpPr bwMode="auto">
          <a:xfrm>
            <a:off x="1740994" y="2305992"/>
            <a:ext cx="1079500" cy="1079500"/>
            <a:chOff x="0" y="0"/>
            <a:chExt cx="1080000" cy="1080000"/>
          </a:xfrm>
        </p:grpSpPr>
        <p:sp>
          <p:nvSpPr>
            <p:cNvPr id="10" name="圆角矩形 4"/>
            <p:cNvSpPr>
              <a:spLocks noChangeAspect="1" noChangeArrowheads="1"/>
            </p:cNvSpPr>
            <p:nvPr/>
          </p:nvSpPr>
          <p:spPr bwMode="auto">
            <a:xfrm rot="1800000">
              <a:off x="0" y="0"/>
              <a:ext cx="1080000" cy="1080000"/>
            </a:xfrm>
            <a:prstGeom prst="roundRect">
              <a:avLst>
                <a:gd name="adj" fmla="val 30000"/>
              </a:avLst>
            </a:prstGeom>
            <a:solidFill>
              <a:srgbClr val="5CB9F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11" name="圆角矩形 5"/>
            <p:cNvSpPr>
              <a:spLocks noChangeAspect="1" noChangeArrowheads="1"/>
            </p:cNvSpPr>
            <p:nvPr/>
          </p:nvSpPr>
          <p:spPr bwMode="auto">
            <a:xfrm rot="2700000">
              <a:off x="0" y="0"/>
              <a:ext cx="1080000" cy="1080000"/>
            </a:xfrm>
            <a:prstGeom prst="roundRect">
              <a:avLst>
                <a:gd name="adj" fmla="val 30000"/>
              </a:avLst>
            </a:prstGeom>
            <a:solidFill>
              <a:srgbClr val="BEE4E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12" name="直接连接符 18"/>
          <p:cNvCxnSpPr>
            <a:cxnSpLocks noChangeShapeType="1"/>
          </p:cNvCxnSpPr>
          <p:nvPr/>
        </p:nvCxnSpPr>
        <p:spPr bwMode="auto">
          <a:xfrm>
            <a:off x="2280744" y="3475979"/>
            <a:ext cx="0" cy="539750"/>
          </a:xfrm>
          <a:prstGeom prst="line">
            <a:avLst/>
          </a:prstGeom>
          <a:noFill/>
          <a:ln w="19050" cmpd="sng">
            <a:solidFill>
              <a:srgbClr val="002060"/>
            </a:solidFill>
            <a:round/>
            <a:headEnd/>
            <a:tailEnd/>
          </a:ln>
          <a:extLst>
            <a:ext uri="{909E8E84-426E-40DD-AFC4-6F175D3DCCD1}">
              <a14:hiddenFill xmlns:a14="http://schemas.microsoft.com/office/drawing/2010/main">
                <a:noFill/>
              </a14:hiddenFill>
            </a:ext>
          </a:extLst>
        </p:spPr>
      </p:cxnSp>
      <p:sp>
        <p:nvSpPr>
          <p:cNvPr id="13" name="文本框 22"/>
          <p:cNvSpPr txBox="1">
            <a:spLocks noChangeArrowheads="1"/>
          </p:cNvSpPr>
          <p:nvPr/>
        </p:nvSpPr>
        <p:spPr bwMode="auto">
          <a:xfrm>
            <a:off x="1460007" y="4128442"/>
            <a:ext cx="164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chemeClr val="bg2">
                    <a:lumMod val="25000"/>
                  </a:schemeClr>
                </a:solidFill>
              </a:rPr>
              <a:t>ADD TEXT HERE</a:t>
            </a:r>
            <a:endParaRPr lang="zh-CN" altLang="en-US" sz="1600">
              <a:solidFill>
                <a:schemeClr val="bg2">
                  <a:lumMod val="25000"/>
                </a:schemeClr>
              </a:solidFill>
            </a:endParaRPr>
          </a:p>
        </p:txBody>
      </p:sp>
      <p:sp>
        <p:nvSpPr>
          <p:cNvPr id="14" name="文本框 23"/>
          <p:cNvSpPr txBox="1">
            <a:spLocks noChangeArrowheads="1"/>
          </p:cNvSpPr>
          <p:nvPr/>
        </p:nvSpPr>
        <p:spPr bwMode="auto">
          <a:xfrm>
            <a:off x="1020269" y="4611042"/>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grpSp>
        <p:nvGrpSpPr>
          <p:cNvPr id="15" name="组合 7"/>
          <p:cNvGrpSpPr>
            <a:grpSpLocks noChangeAspect="1"/>
          </p:cNvGrpSpPr>
          <p:nvPr/>
        </p:nvGrpSpPr>
        <p:grpSpPr bwMode="auto">
          <a:xfrm>
            <a:off x="4368307" y="2305992"/>
            <a:ext cx="1079500" cy="1079500"/>
            <a:chOff x="0" y="0"/>
            <a:chExt cx="1080000" cy="1080000"/>
          </a:xfrm>
        </p:grpSpPr>
        <p:sp>
          <p:nvSpPr>
            <p:cNvPr id="16" name="圆角矩形 15"/>
            <p:cNvSpPr>
              <a:spLocks noChangeAspect="1" noChangeArrowheads="1"/>
            </p:cNvSpPr>
            <p:nvPr/>
          </p:nvSpPr>
          <p:spPr bwMode="auto">
            <a:xfrm rot="1800000">
              <a:off x="0" y="0"/>
              <a:ext cx="1080000" cy="1080000"/>
            </a:xfrm>
            <a:prstGeom prst="roundRect">
              <a:avLst>
                <a:gd name="adj" fmla="val 30000"/>
              </a:avLst>
            </a:pr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17" name="圆角矩形 16"/>
            <p:cNvSpPr>
              <a:spLocks noChangeAspect="1" noChangeArrowheads="1"/>
            </p:cNvSpPr>
            <p:nvPr/>
          </p:nvSpPr>
          <p:spPr bwMode="auto">
            <a:xfrm rot="2700000">
              <a:off x="0" y="0"/>
              <a:ext cx="1080000" cy="1080000"/>
            </a:xfrm>
            <a:prstGeom prst="roundRect">
              <a:avLst>
                <a:gd name="adj" fmla="val 30000"/>
              </a:avLst>
            </a:pr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18" name="直接连接符 19"/>
          <p:cNvCxnSpPr>
            <a:cxnSpLocks noChangeShapeType="1"/>
          </p:cNvCxnSpPr>
          <p:nvPr/>
        </p:nvCxnSpPr>
        <p:spPr bwMode="auto">
          <a:xfrm>
            <a:off x="4908057" y="3475979"/>
            <a:ext cx="0" cy="539750"/>
          </a:xfrm>
          <a:prstGeom prst="line">
            <a:avLst/>
          </a:prstGeom>
          <a:noFill/>
          <a:ln w="19050" cmpd="sng">
            <a:solidFill>
              <a:srgbClr val="354B5E"/>
            </a:solidFill>
            <a:round/>
            <a:headEnd/>
            <a:tailEnd/>
          </a:ln>
          <a:extLst>
            <a:ext uri="{909E8E84-426E-40DD-AFC4-6F175D3DCCD1}">
              <a14:hiddenFill xmlns:a14="http://schemas.microsoft.com/office/drawing/2010/main">
                <a:noFill/>
              </a14:hiddenFill>
            </a:ext>
          </a:extLst>
        </p:spPr>
      </p:cxnSp>
      <p:sp>
        <p:nvSpPr>
          <p:cNvPr id="19" name="文本框 24"/>
          <p:cNvSpPr txBox="1">
            <a:spLocks noChangeArrowheads="1"/>
          </p:cNvSpPr>
          <p:nvPr/>
        </p:nvSpPr>
        <p:spPr bwMode="auto">
          <a:xfrm>
            <a:off x="4087319" y="4128442"/>
            <a:ext cx="164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rgbClr val="354B5E"/>
                </a:solidFill>
              </a:rPr>
              <a:t>ADD TEXT HERE</a:t>
            </a:r>
            <a:endParaRPr lang="zh-CN" altLang="en-US" sz="1600">
              <a:solidFill>
                <a:srgbClr val="354B5E"/>
              </a:solidFill>
            </a:endParaRPr>
          </a:p>
        </p:txBody>
      </p:sp>
      <p:sp>
        <p:nvSpPr>
          <p:cNvPr id="20" name="文本框 27"/>
          <p:cNvSpPr txBox="1">
            <a:spLocks noChangeArrowheads="1"/>
          </p:cNvSpPr>
          <p:nvPr/>
        </p:nvSpPr>
        <p:spPr bwMode="auto">
          <a:xfrm>
            <a:off x="3647582" y="4611042"/>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grpSp>
        <p:nvGrpSpPr>
          <p:cNvPr id="21" name="组合 10"/>
          <p:cNvGrpSpPr>
            <a:grpSpLocks noChangeAspect="1"/>
          </p:cNvGrpSpPr>
          <p:nvPr/>
        </p:nvGrpSpPr>
        <p:grpSpPr bwMode="auto">
          <a:xfrm>
            <a:off x="6995619" y="2305992"/>
            <a:ext cx="1081088" cy="1079500"/>
            <a:chOff x="0" y="0"/>
            <a:chExt cx="1080000" cy="1080000"/>
          </a:xfrm>
        </p:grpSpPr>
        <p:sp>
          <p:nvSpPr>
            <p:cNvPr id="22" name="圆角矩形 11"/>
            <p:cNvSpPr>
              <a:spLocks noChangeAspect="1" noChangeArrowheads="1"/>
            </p:cNvSpPr>
            <p:nvPr/>
          </p:nvSpPr>
          <p:spPr bwMode="auto">
            <a:xfrm rot="1800000">
              <a:off x="0" y="0"/>
              <a:ext cx="1080000" cy="1080000"/>
            </a:xfrm>
            <a:prstGeom prst="roundRect">
              <a:avLst>
                <a:gd name="adj" fmla="val 30000"/>
              </a:avLst>
            </a:prstGeom>
            <a:solidFill>
              <a:srgbClr val="F8AC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23" name="圆角矩形 12"/>
            <p:cNvSpPr>
              <a:spLocks noChangeAspect="1" noChangeArrowheads="1"/>
            </p:cNvSpPr>
            <p:nvPr/>
          </p:nvSpPr>
          <p:spPr bwMode="auto">
            <a:xfrm rot="2700000">
              <a:off x="0" y="0"/>
              <a:ext cx="1080000" cy="1080000"/>
            </a:xfrm>
            <a:prstGeom prst="roundRect">
              <a:avLst>
                <a:gd name="adj" fmla="val 30000"/>
              </a:avLst>
            </a:prstGeom>
            <a:solidFill>
              <a:srgbClr val="FDDA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24" name="直接连接符 20"/>
          <p:cNvCxnSpPr>
            <a:cxnSpLocks noChangeShapeType="1"/>
          </p:cNvCxnSpPr>
          <p:nvPr/>
        </p:nvCxnSpPr>
        <p:spPr bwMode="auto">
          <a:xfrm>
            <a:off x="7535369" y="3475979"/>
            <a:ext cx="0" cy="539750"/>
          </a:xfrm>
          <a:prstGeom prst="line">
            <a:avLst/>
          </a:prstGeom>
          <a:noFill/>
          <a:ln w="19050" cmpd="sng">
            <a:solidFill>
              <a:srgbClr val="002060"/>
            </a:solidFill>
            <a:round/>
            <a:headEnd/>
            <a:tailEnd/>
          </a:ln>
          <a:extLst>
            <a:ext uri="{909E8E84-426E-40DD-AFC4-6F175D3DCCD1}">
              <a14:hiddenFill xmlns:a14="http://schemas.microsoft.com/office/drawing/2010/main">
                <a:noFill/>
              </a14:hiddenFill>
            </a:ext>
          </a:extLst>
        </p:spPr>
      </p:cxnSp>
      <p:sp>
        <p:nvSpPr>
          <p:cNvPr id="25" name="文本框 25"/>
          <p:cNvSpPr txBox="1">
            <a:spLocks noChangeArrowheads="1"/>
          </p:cNvSpPr>
          <p:nvPr/>
        </p:nvSpPr>
        <p:spPr bwMode="auto">
          <a:xfrm>
            <a:off x="6716219" y="4128442"/>
            <a:ext cx="1639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chemeClr val="bg2">
                    <a:lumMod val="25000"/>
                  </a:schemeClr>
                </a:solidFill>
              </a:rPr>
              <a:t>ADD TEXT HERE</a:t>
            </a:r>
            <a:endParaRPr lang="zh-CN" altLang="en-US" sz="1600">
              <a:solidFill>
                <a:schemeClr val="bg2">
                  <a:lumMod val="25000"/>
                </a:schemeClr>
              </a:solidFill>
            </a:endParaRPr>
          </a:p>
        </p:txBody>
      </p:sp>
      <p:sp>
        <p:nvSpPr>
          <p:cNvPr id="26" name="文本框 28"/>
          <p:cNvSpPr txBox="1">
            <a:spLocks noChangeArrowheads="1"/>
          </p:cNvSpPr>
          <p:nvPr/>
        </p:nvSpPr>
        <p:spPr bwMode="auto">
          <a:xfrm>
            <a:off x="6276482" y="4611042"/>
            <a:ext cx="2519362"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grpSp>
        <p:nvGrpSpPr>
          <p:cNvPr id="27" name="组合 13"/>
          <p:cNvGrpSpPr>
            <a:grpSpLocks noChangeAspect="1"/>
          </p:cNvGrpSpPr>
          <p:nvPr/>
        </p:nvGrpSpPr>
        <p:grpSpPr bwMode="auto">
          <a:xfrm>
            <a:off x="9624519" y="2305992"/>
            <a:ext cx="1079500" cy="1079500"/>
            <a:chOff x="0" y="0"/>
            <a:chExt cx="1080000" cy="1080000"/>
          </a:xfrm>
        </p:grpSpPr>
        <p:sp>
          <p:nvSpPr>
            <p:cNvPr id="28" name="圆角矩形 14"/>
            <p:cNvSpPr>
              <a:spLocks noChangeAspect="1" noChangeArrowheads="1"/>
            </p:cNvSpPr>
            <p:nvPr/>
          </p:nvSpPr>
          <p:spPr bwMode="auto">
            <a:xfrm rot="1800000">
              <a:off x="0" y="0"/>
              <a:ext cx="1080000" cy="1080000"/>
            </a:xfrm>
            <a:prstGeom prst="roundRect">
              <a:avLst>
                <a:gd name="adj" fmla="val 30000"/>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29" name="圆角矩形 15"/>
            <p:cNvSpPr>
              <a:spLocks noChangeAspect="1" noChangeArrowheads="1"/>
            </p:cNvSpPr>
            <p:nvPr/>
          </p:nvSpPr>
          <p:spPr bwMode="auto">
            <a:xfrm rot="2700000">
              <a:off x="0" y="0"/>
              <a:ext cx="1080000" cy="1080000"/>
            </a:xfrm>
            <a:prstGeom prst="roundRect">
              <a:avLst>
                <a:gd name="adj" fmla="val 30000"/>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cxnSp>
        <p:nvCxnSpPr>
          <p:cNvPr id="30" name="直接连接符 21"/>
          <p:cNvCxnSpPr>
            <a:cxnSpLocks noChangeShapeType="1"/>
          </p:cNvCxnSpPr>
          <p:nvPr/>
        </p:nvCxnSpPr>
        <p:spPr bwMode="auto">
          <a:xfrm>
            <a:off x="10164269" y="3475979"/>
            <a:ext cx="0" cy="539750"/>
          </a:xfrm>
          <a:prstGeom prst="line">
            <a:avLst/>
          </a:prstGeom>
          <a:noFill/>
          <a:ln w="19050" cmpd="sng">
            <a:solidFill>
              <a:srgbClr val="354B5E"/>
            </a:solidFill>
            <a:round/>
            <a:headEnd/>
            <a:tailEnd/>
          </a:ln>
          <a:extLst>
            <a:ext uri="{909E8E84-426E-40DD-AFC4-6F175D3DCCD1}">
              <a14:hiddenFill xmlns:a14="http://schemas.microsoft.com/office/drawing/2010/main">
                <a:noFill/>
              </a14:hiddenFill>
            </a:ext>
          </a:extLst>
        </p:spPr>
      </p:cxnSp>
      <p:sp>
        <p:nvSpPr>
          <p:cNvPr id="31" name="文本框 26"/>
          <p:cNvSpPr txBox="1">
            <a:spLocks noChangeArrowheads="1"/>
          </p:cNvSpPr>
          <p:nvPr/>
        </p:nvSpPr>
        <p:spPr bwMode="auto">
          <a:xfrm>
            <a:off x="9343532" y="4128442"/>
            <a:ext cx="164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600">
                <a:solidFill>
                  <a:srgbClr val="354B5E"/>
                </a:solidFill>
              </a:rPr>
              <a:t>ADD TEXT HERE</a:t>
            </a:r>
            <a:endParaRPr lang="zh-CN" altLang="en-US" sz="1600">
              <a:solidFill>
                <a:srgbClr val="354B5E"/>
              </a:solidFill>
            </a:endParaRPr>
          </a:p>
        </p:txBody>
      </p:sp>
      <p:sp>
        <p:nvSpPr>
          <p:cNvPr id="32" name="文本框 29"/>
          <p:cNvSpPr txBox="1">
            <a:spLocks noChangeArrowheads="1"/>
          </p:cNvSpPr>
          <p:nvPr/>
        </p:nvSpPr>
        <p:spPr bwMode="auto">
          <a:xfrm>
            <a:off x="8903794" y="4611042"/>
            <a:ext cx="2519363"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lnSpc>
                <a:spcPct val="125000"/>
              </a:lnSpc>
              <a:spcAft>
                <a:spcPts val="800"/>
              </a:spcAft>
            </a:pPr>
            <a:r>
              <a:rPr lang="en-US" altLang="x-none" sz="1400">
                <a:solidFill>
                  <a:srgbClr val="8F8F8F"/>
                </a:solidFill>
              </a:rPr>
              <a:t>People tend to read writing. This text will not appear in a consistent order.</a:t>
            </a:r>
            <a:endParaRPr lang="zh-CN" altLang="en-US" sz="1400">
              <a:solidFill>
                <a:srgbClr val="8F8F8F"/>
              </a:solidFill>
            </a:endParaRPr>
          </a:p>
        </p:txBody>
      </p:sp>
      <p:sp>
        <p:nvSpPr>
          <p:cNvPr id="33" name="KSO_Shape"/>
          <p:cNvSpPr>
            <a:spLocks noChangeAspect="1"/>
          </p:cNvSpPr>
          <p:nvPr/>
        </p:nvSpPr>
        <p:spPr bwMode="auto">
          <a:xfrm>
            <a:off x="1920382" y="2525067"/>
            <a:ext cx="720725" cy="714375"/>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 name="KSO_Shape"/>
          <p:cNvSpPr>
            <a:spLocks noChangeAspect="1"/>
          </p:cNvSpPr>
          <p:nvPr/>
        </p:nvSpPr>
        <p:spPr bwMode="auto">
          <a:xfrm>
            <a:off x="4644532" y="2450454"/>
            <a:ext cx="527050" cy="720725"/>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5" name="KSO_Shape"/>
          <p:cNvSpPr>
            <a:spLocks noChangeAspect="1"/>
          </p:cNvSpPr>
          <p:nvPr/>
        </p:nvSpPr>
        <p:spPr bwMode="auto">
          <a:xfrm>
            <a:off x="7268669" y="2436167"/>
            <a:ext cx="534988" cy="719137"/>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6" name="KSO_Shape"/>
          <p:cNvSpPr>
            <a:spLocks noChangeAspect="1"/>
          </p:cNvSpPr>
          <p:nvPr/>
        </p:nvSpPr>
        <p:spPr bwMode="auto">
          <a:xfrm>
            <a:off x="9805494" y="2485379"/>
            <a:ext cx="715963" cy="720725"/>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7" name="文本框 3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28030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2"/>
          <a:stretch>
            <a:fillRect/>
          </a:stretch>
        </p:blipFill>
        <p:spPr>
          <a:xfrm>
            <a:off x="0" y="6350"/>
            <a:ext cx="6292849" cy="68580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40" name="组合 10"/>
          <p:cNvGrpSpPr>
            <a:grpSpLocks/>
          </p:cNvGrpSpPr>
          <p:nvPr/>
        </p:nvGrpSpPr>
        <p:grpSpPr bwMode="auto">
          <a:xfrm>
            <a:off x="5351463" y="1767005"/>
            <a:ext cx="6840537" cy="4321175"/>
            <a:chOff x="0" y="0"/>
            <a:chExt cx="6840000" cy="4320000"/>
          </a:xfrm>
        </p:grpSpPr>
        <p:sp>
          <p:nvSpPr>
            <p:cNvPr id="41" name="矩形 8"/>
            <p:cNvSpPr>
              <a:spLocks noChangeArrowheads="1"/>
            </p:cNvSpPr>
            <p:nvPr/>
          </p:nvSpPr>
          <p:spPr bwMode="auto">
            <a:xfrm>
              <a:off x="0" y="0"/>
              <a:ext cx="6840000" cy="4320000"/>
            </a:xfrm>
            <a:prstGeom prst="rect">
              <a:avLst/>
            </a:prstGeom>
            <a:solidFill>
              <a:srgbClr val="FDDADA">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sp>
          <p:nvSpPr>
            <p:cNvPr id="42" name="矩形 9"/>
            <p:cNvSpPr>
              <a:spLocks noChangeArrowheads="1"/>
            </p:cNvSpPr>
            <p:nvPr/>
          </p:nvSpPr>
          <p:spPr bwMode="auto">
            <a:xfrm>
              <a:off x="0" y="0"/>
              <a:ext cx="108000" cy="4320000"/>
            </a:xfrm>
            <a:prstGeom prst="rect">
              <a:avLst/>
            </a:prstGeom>
            <a:solidFill>
              <a:srgbClr val="BEE4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algn="ctr" eaLnBrk="1" hangingPunct="1"/>
              <a:endParaRPr lang="zh-CN" altLang="en-US">
                <a:solidFill>
                  <a:srgbClr val="FFFFFF"/>
                </a:solidFill>
              </a:endParaRPr>
            </a:p>
          </p:txBody>
        </p:sp>
      </p:grpSp>
      <p:sp>
        <p:nvSpPr>
          <p:cNvPr id="43" name="矩形 42"/>
          <p:cNvSpPr>
            <a:spLocks noChangeArrowheads="1"/>
          </p:cNvSpPr>
          <p:nvPr/>
        </p:nvSpPr>
        <p:spPr bwMode="auto">
          <a:xfrm>
            <a:off x="6251575" y="2348030"/>
            <a:ext cx="51006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eaLnBrk="1" hangingPunct="1">
              <a:lnSpc>
                <a:spcPct val="114000"/>
              </a:lnSpc>
            </a:pPr>
            <a:r>
              <a:rPr lang="en-US" altLang="x-none" sz="1400" dirty="0">
                <a:solidFill>
                  <a:schemeClr val="bg2">
                    <a:lumMod val="25000"/>
                  </a:schemeClr>
                </a:solidFill>
              </a:rPr>
              <a:t>The standard default text is designed to ramble about nothing. Thank you for using this application. People tend to read writing. </a:t>
            </a:r>
            <a:endParaRPr lang="zh-CN" altLang="en-US" sz="1400" dirty="0">
              <a:solidFill>
                <a:schemeClr val="bg2">
                  <a:lumMod val="25000"/>
                </a:schemeClr>
              </a:solidFill>
            </a:endParaRPr>
          </a:p>
        </p:txBody>
      </p:sp>
      <p:sp>
        <p:nvSpPr>
          <p:cNvPr id="44" name="Freeform 121"/>
          <p:cNvSpPr>
            <a:spLocks noEditPoints="1"/>
          </p:cNvSpPr>
          <p:nvPr/>
        </p:nvSpPr>
        <p:spPr bwMode="auto">
          <a:xfrm>
            <a:off x="5614988" y="2575042"/>
            <a:ext cx="374650" cy="374650"/>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59 w 200"/>
              <a:gd name="T11" fmla="*/ 73 h 200"/>
              <a:gd name="T12" fmla="*/ 90 w 200"/>
              <a:gd name="T13" fmla="*/ 139 h 200"/>
              <a:gd name="T14" fmla="*/ 86 w 200"/>
              <a:gd name="T15" fmla="*/ 141 h 200"/>
              <a:gd name="T16" fmla="*/ 82 w 200"/>
              <a:gd name="T17" fmla="*/ 139 h 200"/>
              <a:gd name="T18" fmla="*/ 55 w 200"/>
              <a:gd name="T19" fmla="*/ 112 h 200"/>
              <a:gd name="T20" fmla="*/ 55 w 200"/>
              <a:gd name="T21" fmla="*/ 104 h 200"/>
              <a:gd name="T22" fmla="*/ 64 w 200"/>
              <a:gd name="T23" fmla="*/ 104 h 200"/>
              <a:gd name="T24" fmla="*/ 86 w 200"/>
              <a:gd name="T25" fmla="*/ 126 h 200"/>
              <a:gd name="T26" fmla="*/ 150 w 200"/>
              <a:gd name="T27" fmla="*/ 64 h 200"/>
              <a:gd name="T28" fmla="*/ 159 w 200"/>
              <a:gd name="T29" fmla="*/ 64 h 200"/>
              <a:gd name="T30" fmla="*/ 159 w 200"/>
              <a:gd name="T31" fmla="*/ 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rgbClr val="BEE4EE"/>
          </a:solidFill>
          <a:ln>
            <a:noFill/>
          </a:ln>
        </p:spPr>
        <p:txBody>
          <a:bodyPr/>
          <a:lstStyle/>
          <a:p>
            <a:endParaRPr lang="zh-CN" altLang="en-US"/>
          </a:p>
        </p:txBody>
      </p:sp>
      <p:sp>
        <p:nvSpPr>
          <p:cNvPr id="46" name="矩形 45"/>
          <p:cNvSpPr>
            <a:spLocks noChangeArrowheads="1"/>
          </p:cNvSpPr>
          <p:nvPr/>
        </p:nvSpPr>
        <p:spPr bwMode="auto">
          <a:xfrm>
            <a:off x="6251575" y="3521192"/>
            <a:ext cx="51006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eaLnBrk="1" hangingPunct="1">
              <a:lnSpc>
                <a:spcPct val="114000"/>
              </a:lnSpc>
            </a:pPr>
            <a:r>
              <a:rPr lang="en-US" altLang="x-none" sz="1400">
                <a:solidFill>
                  <a:schemeClr val="bg2">
                    <a:lumMod val="25000"/>
                  </a:schemeClr>
                </a:solidFill>
              </a:rPr>
              <a:t>The standard default text is designed to ramble about nothing. Thank you for using this application. People tend to read writing. </a:t>
            </a:r>
            <a:endParaRPr lang="zh-CN" altLang="en-US" sz="1400">
              <a:solidFill>
                <a:schemeClr val="bg2">
                  <a:lumMod val="25000"/>
                </a:schemeClr>
              </a:solidFill>
            </a:endParaRPr>
          </a:p>
        </p:txBody>
      </p:sp>
      <p:sp>
        <p:nvSpPr>
          <p:cNvPr id="47" name="Freeform 121"/>
          <p:cNvSpPr>
            <a:spLocks noEditPoints="1"/>
          </p:cNvSpPr>
          <p:nvPr/>
        </p:nvSpPr>
        <p:spPr bwMode="auto">
          <a:xfrm>
            <a:off x="5614988" y="3746617"/>
            <a:ext cx="374650" cy="374650"/>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59 w 200"/>
              <a:gd name="T11" fmla="*/ 73 h 200"/>
              <a:gd name="T12" fmla="*/ 90 w 200"/>
              <a:gd name="T13" fmla="*/ 139 h 200"/>
              <a:gd name="T14" fmla="*/ 86 w 200"/>
              <a:gd name="T15" fmla="*/ 141 h 200"/>
              <a:gd name="T16" fmla="*/ 82 w 200"/>
              <a:gd name="T17" fmla="*/ 139 h 200"/>
              <a:gd name="T18" fmla="*/ 55 w 200"/>
              <a:gd name="T19" fmla="*/ 112 h 200"/>
              <a:gd name="T20" fmla="*/ 55 w 200"/>
              <a:gd name="T21" fmla="*/ 104 h 200"/>
              <a:gd name="T22" fmla="*/ 64 w 200"/>
              <a:gd name="T23" fmla="*/ 104 h 200"/>
              <a:gd name="T24" fmla="*/ 86 w 200"/>
              <a:gd name="T25" fmla="*/ 126 h 200"/>
              <a:gd name="T26" fmla="*/ 150 w 200"/>
              <a:gd name="T27" fmla="*/ 64 h 200"/>
              <a:gd name="T28" fmla="*/ 159 w 200"/>
              <a:gd name="T29" fmla="*/ 64 h 200"/>
              <a:gd name="T30" fmla="*/ 159 w 200"/>
              <a:gd name="T31" fmla="*/ 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rgbClr val="BEE4EE"/>
          </a:solidFill>
          <a:ln>
            <a:noFill/>
          </a:ln>
        </p:spPr>
        <p:txBody>
          <a:bodyPr/>
          <a:lstStyle/>
          <a:p>
            <a:endParaRPr lang="zh-CN" altLang="en-US"/>
          </a:p>
        </p:txBody>
      </p:sp>
      <p:sp>
        <p:nvSpPr>
          <p:cNvPr id="49" name="Freeform 121"/>
          <p:cNvSpPr>
            <a:spLocks noEditPoints="1"/>
          </p:cNvSpPr>
          <p:nvPr/>
        </p:nvSpPr>
        <p:spPr bwMode="auto">
          <a:xfrm>
            <a:off x="5614988" y="4922955"/>
            <a:ext cx="374650" cy="374650"/>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59 w 200"/>
              <a:gd name="T11" fmla="*/ 73 h 200"/>
              <a:gd name="T12" fmla="*/ 90 w 200"/>
              <a:gd name="T13" fmla="*/ 139 h 200"/>
              <a:gd name="T14" fmla="*/ 86 w 200"/>
              <a:gd name="T15" fmla="*/ 141 h 200"/>
              <a:gd name="T16" fmla="*/ 82 w 200"/>
              <a:gd name="T17" fmla="*/ 139 h 200"/>
              <a:gd name="T18" fmla="*/ 55 w 200"/>
              <a:gd name="T19" fmla="*/ 112 h 200"/>
              <a:gd name="T20" fmla="*/ 55 w 200"/>
              <a:gd name="T21" fmla="*/ 104 h 200"/>
              <a:gd name="T22" fmla="*/ 64 w 200"/>
              <a:gd name="T23" fmla="*/ 104 h 200"/>
              <a:gd name="T24" fmla="*/ 86 w 200"/>
              <a:gd name="T25" fmla="*/ 126 h 200"/>
              <a:gd name="T26" fmla="*/ 150 w 200"/>
              <a:gd name="T27" fmla="*/ 64 h 200"/>
              <a:gd name="T28" fmla="*/ 159 w 200"/>
              <a:gd name="T29" fmla="*/ 64 h 200"/>
              <a:gd name="T30" fmla="*/ 159 w 200"/>
              <a:gd name="T31" fmla="*/ 7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rgbClr val="BEE4EE"/>
          </a:solidFill>
          <a:ln>
            <a:noFill/>
          </a:ln>
        </p:spPr>
        <p:txBody>
          <a:bodyPr/>
          <a:lstStyle/>
          <a:p>
            <a:endParaRPr lang="zh-CN" altLang="en-US"/>
          </a:p>
        </p:txBody>
      </p:sp>
      <p:sp>
        <p:nvSpPr>
          <p:cNvPr id="48" name="矩形 12"/>
          <p:cNvSpPr>
            <a:spLocks noChangeArrowheads="1"/>
          </p:cNvSpPr>
          <p:nvPr/>
        </p:nvSpPr>
        <p:spPr bwMode="auto">
          <a:xfrm>
            <a:off x="6251575" y="4695942"/>
            <a:ext cx="51006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Segoe UI" charset="0"/>
                <a:ea typeface="微软雅黑" charset="-122"/>
              </a:defRPr>
            </a:lvl1pPr>
            <a:lvl2pPr marL="742950" indent="-285750">
              <a:defRPr>
                <a:solidFill>
                  <a:schemeClr val="tx1"/>
                </a:solidFill>
                <a:latin typeface="Segoe UI" charset="0"/>
                <a:ea typeface="微软雅黑" charset="-122"/>
              </a:defRPr>
            </a:lvl2pPr>
            <a:lvl3pPr marL="1143000" indent="-228600">
              <a:defRPr>
                <a:solidFill>
                  <a:schemeClr val="tx1"/>
                </a:solidFill>
                <a:latin typeface="Segoe UI" charset="0"/>
                <a:ea typeface="微软雅黑" charset="-122"/>
              </a:defRPr>
            </a:lvl3pPr>
            <a:lvl4pPr marL="1600200" indent="-228600">
              <a:defRPr>
                <a:solidFill>
                  <a:schemeClr val="tx1"/>
                </a:solidFill>
                <a:latin typeface="Segoe UI" charset="0"/>
                <a:ea typeface="微软雅黑" charset="-122"/>
              </a:defRPr>
            </a:lvl4pPr>
            <a:lvl5pPr marL="2057400" indent="-228600">
              <a:defRPr>
                <a:solidFill>
                  <a:schemeClr val="tx1"/>
                </a:solidFill>
                <a:latin typeface="Segoe UI" charset="0"/>
                <a:ea typeface="微软雅黑" charset="-122"/>
              </a:defRPr>
            </a:lvl5pPr>
            <a:lvl6pPr marL="2514600" indent="-228600" fontAlgn="base">
              <a:spcBef>
                <a:spcPct val="0"/>
              </a:spcBef>
              <a:spcAft>
                <a:spcPct val="0"/>
              </a:spcAft>
              <a:buFont typeface="Arial" charset="0"/>
              <a:defRPr>
                <a:solidFill>
                  <a:schemeClr val="tx1"/>
                </a:solidFill>
                <a:latin typeface="Segoe UI" charset="0"/>
                <a:ea typeface="微软雅黑" charset="-122"/>
              </a:defRPr>
            </a:lvl6pPr>
            <a:lvl7pPr marL="2971800" indent="-228600" fontAlgn="base">
              <a:spcBef>
                <a:spcPct val="0"/>
              </a:spcBef>
              <a:spcAft>
                <a:spcPct val="0"/>
              </a:spcAft>
              <a:buFont typeface="Arial" charset="0"/>
              <a:defRPr>
                <a:solidFill>
                  <a:schemeClr val="tx1"/>
                </a:solidFill>
                <a:latin typeface="Segoe UI" charset="0"/>
                <a:ea typeface="微软雅黑" charset="-122"/>
              </a:defRPr>
            </a:lvl7pPr>
            <a:lvl8pPr marL="3429000" indent="-228600" fontAlgn="base">
              <a:spcBef>
                <a:spcPct val="0"/>
              </a:spcBef>
              <a:spcAft>
                <a:spcPct val="0"/>
              </a:spcAft>
              <a:buFont typeface="Arial" charset="0"/>
              <a:defRPr>
                <a:solidFill>
                  <a:schemeClr val="tx1"/>
                </a:solidFill>
                <a:latin typeface="Segoe UI" charset="0"/>
                <a:ea typeface="微软雅黑" charset="-122"/>
              </a:defRPr>
            </a:lvl8pPr>
            <a:lvl9pPr marL="3886200" indent="-228600" fontAlgn="base">
              <a:spcBef>
                <a:spcPct val="0"/>
              </a:spcBef>
              <a:spcAft>
                <a:spcPct val="0"/>
              </a:spcAft>
              <a:buFont typeface="Arial" charset="0"/>
              <a:defRPr>
                <a:solidFill>
                  <a:schemeClr val="tx1"/>
                </a:solidFill>
                <a:latin typeface="Segoe UI" charset="0"/>
                <a:ea typeface="微软雅黑" charset="-122"/>
              </a:defRPr>
            </a:lvl9pPr>
          </a:lstStyle>
          <a:p>
            <a:pPr eaLnBrk="1" hangingPunct="1">
              <a:lnSpc>
                <a:spcPct val="114000"/>
              </a:lnSpc>
            </a:pPr>
            <a:r>
              <a:rPr lang="en-US" altLang="x-none" sz="1400" dirty="0">
                <a:solidFill>
                  <a:schemeClr val="bg2">
                    <a:lumMod val="25000"/>
                  </a:schemeClr>
                </a:solidFill>
              </a:rPr>
              <a:t>The standard default text is designed to ramble about nothing. Thank you for using this application. People tend to read writing. </a:t>
            </a:r>
            <a:endParaRPr lang="zh-CN" altLang="en-US" sz="1400" dirty="0">
              <a:solidFill>
                <a:schemeClr val="bg2">
                  <a:lumMod val="25000"/>
                </a:schemeClr>
              </a:solidFill>
            </a:endParaRP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51" name="文本框 50"/>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324026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par>
                                <p:cTn id="11" presetID="5" presetClass="entr" presetSubtype="10" fill="hold" grpId="0" nodeType="withEffect" nodePh="1">
                                  <p:stCondLst>
                                    <p:cond delay="0"/>
                                  </p:stCondLst>
                                  <p:endCondLst>
                                    <p:cond evt="begin" delay="0">
                                      <p:tn val="11"/>
                                    </p:cond>
                                  </p:endCondLst>
                                  <p:childTnLst>
                                    <p:set>
                                      <p:cBhvr>
                                        <p:cTn id="12" dur="1" fill="hold">
                                          <p:stCondLst>
                                            <p:cond delay="0"/>
                                          </p:stCondLst>
                                        </p:cTn>
                                        <p:tgtEl>
                                          <p:spTgt spid="45"/>
                                        </p:tgtEl>
                                        <p:attrNameLst>
                                          <p:attrName>style.visibility</p:attrName>
                                        </p:attrNameLst>
                                      </p:cBhvr>
                                      <p:to>
                                        <p:strVal val="visible"/>
                                      </p:to>
                                    </p:set>
                                    <p:animEffect transition="in" filter="checkerboard(across)">
                                      <p:cBhvr>
                                        <p:cTn id="13" dur="500"/>
                                        <p:tgtEl>
                                          <p:spTgt spid="45"/>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dissolve">
                                      <p:cBhvr>
                                        <p:cTn id="1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7000"/>
            <a:ext cx="6858000" cy="12192000"/>
          </a:xfrm>
          <a:prstGeom prst="rect">
            <a:avLst/>
          </a:prstGeom>
        </p:spPr>
      </p:pic>
      <p:grpSp>
        <p:nvGrpSpPr>
          <p:cNvPr id="9" name="组合 7"/>
          <p:cNvGrpSpPr/>
          <p:nvPr/>
        </p:nvGrpSpPr>
        <p:grpSpPr>
          <a:xfrm>
            <a:off x="3379736" y="1316635"/>
            <a:ext cx="5601608" cy="830997"/>
            <a:chOff x="3099252" y="302290"/>
            <a:chExt cx="5601608" cy="830997"/>
          </a:xfrm>
        </p:grpSpPr>
        <p:sp>
          <p:nvSpPr>
            <p:cNvPr id="10" name="文本框 9"/>
            <p:cNvSpPr txBox="1"/>
            <p:nvPr/>
          </p:nvSpPr>
          <p:spPr>
            <a:xfrm>
              <a:off x="4907583" y="302290"/>
              <a:ext cx="1984945" cy="830997"/>
            </a:xfrm>
            <a:prstGeom prst="rect">
              <a:avLst/>
            </a:prstGeom>
            <a:noFill/>
          </p:spPr>
          <p:txBody>
            <a:bodyPr wrap="square" rtlCol="0">
              <a:spAutoFit/>
            </a:bodyPr>
            <a:lstStyle/>
            <a:p>
              <a:pPr algn="dist"/>
              <a:r>
                <a:rPr lang="zh-CN" altLang="en-US" sz="4800" dirty="0">
                  <a:solidFill>
                    <a:srgbClr val="006A60"/>
                  </a:solidFill>
                  <a:latin typeface="华文中宋" panose="02010600040101010101" pitchFamily="2" charset="-122"/>
                  <a:ea typeface="华文中宋" panose="02010600040101010101" pitchFamily="2" charset="-122"/>
                </a:rPr>
                <a:t>目录</a:t>
              </a:r>
            </a:p>
          </p:txBody>
        </p:sp>
        <p:grpSp>
          <p:nvGrpSpPr>
            <p:cNvPr id="11" name="组合 5"/>
            <p:cNvGrpSpPr/>
            <p:nvPr/>
          </p:nvGrpSpPr>
          <p:grpSpPr>
            <a:xfrm>
              <a:off x="7526109" y="655201"/>
              <a:ext cx="1174751" cy="125175"/>
              <a:chOff x="7772399" y="717787"/>
              <a:chExt cx="1174751" cy="125175"/>
            </a:xfrm>
          </p:grpSpPr>
          <p:sp>
            <p:nvSpPr>
              <p:cNvPr id="15" name="椭圆 14"/>
              <p:cNvSpPr/>
              <p:nvPr/>
            </p:nvSpPr>
            <p:spPr>
              <a:xfrm>
                <a:off x="7772399" y="717787"/>
                <a:ext cx="125175" cy="125175"/>
              </a:xfrm>
              <a:prstGeom prst="ellipse">
                <a:avLst/>
              </a:prstGeom>
              <a:solidFill>
                <a:srgbClr val="006A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3"/>
              <p:cNvCxnSpPr/>
              <p:nvPr/>
            </p:nvCxnSpPr>
            <p:spPr>
              <a:xfrm>
                <a:off x="7897574" y="780374"/>
                <a:ext cx="1049576" cy="0"/>
              </a:xfrm>
              <a:prstGeom prst="line">
                <a:avLst/>
              </a:prstGeom>
              <a:ln w="6350">
                <a:solidFill>
                  <a:srgbClr val="006A60"/>
                </a:solidFill>
              </a:ln>
            </p:spPr>
            <p:style>
              <a:lnRef idx="1">
                <a:schemeClr val="accent1"/>
              </a:lnRef>
              <a:fillRef idx="0">
                <a:schemeClr val="accent1"/>
              </a:fillRef>
              <a:effectRef idx="0">
                <a:schemeClr val="accent1"/>
              </a:effectRef>
              <a:fontRef idx="minor">
                <a:schemeClr val="tx1"/>
              </a:fontRef>
            </p:style>
          </p:cxnSp>
        </p:grpSp>
        <p:grpSp>
          <p:nvGrpSpPr>
            <p:cNvPr id="12" name="组合 20"/>
            <p:cNvGrpSpPr/>
            <p:nvPr/>
          </p:nvGrpSpPr>
          <p:grpSpPr>
            <a:xfrm flipH="1">
              <a:off x="3099252" y="655201"/>
              <a:ext cx="1174751" cy="125175"/>
              <a:chOff x="7772399" y="717787"/>
              <a:chExt cx="1174751" cy="125175"/>
            </a:xfrm>
          </p:grpSpPr>
          <p:sp>
            <p:nvSpPr>
              <p:cNvPr id="13" name="椭圆 12"/>
              <p:cNvSpPr/>
              <p:nvPr/>
            </p:nvSpPr>
            <p:spPr>
              <a:xfrm>
                <a:off x="7772399" y="717787"/>
                <a:ext cx="125175" cy="125175"/>
              </a:xfrm>
              <a:prstGeom prst="ellipse">
                <a:avLst/>
              </a:prstGeom>
              <a:solidFill>
                <a:srgbClr val="006A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23"/>
              <p:cNvCxnSpPr/>
              <p:nvPr/>
            </p:nvCxnSpPr>
            <p:spPr>
              <a:xfrm>
                <a:off x="7897574" y="780374"/>
                <a:ext cx="1049576" cy="0"/>
              </a:xfrm>
              <a:prstGeom prst="line">
                <a:avLst/>
              </a:prstGeom>
              <a:ln w="6350">
                <a:solidFill>
                  <a:srgbClr val="006A60"/>
                </a:solidFill>
              </a:ln>
            </p:spPr>
            <p:style>
              <a:lnRef idx="1">
                <a:schemeClr val="accent1"/>
              </a:lnRef>
              <a:fillRef idx="0">
                <a:schemeClr val="accent1"/>
              </a:fillRef>
              <a:effectRef idx="0">
                <a:schemeClr val="accent1"/>
              </a:effectRef>
              <a:fontRef idx="minor">
                <a:schemeClr val="tx1"/>
              </a:fontRef>
            </p:style>
          </p:cxnSp>
        </p:grpSp>
      </p:grpSp>
      <p:grpSp>
        <p:nvGrpSpPr>
          <p:cNvPr id="17" name="组合 73"/>
          <p:cNvGrpSpPr/>
          <p:nvPr/>
        </p:nvGrpSpPr>
        <p:grpSpPr>
          <a:xfrm>
            <a:off x="795216" y="2963429"/>
            <a:ext cx="10770645" cy="2035920"/>
            <a:chOff x="927868" y="2236462"/>
            <a:chExt cx="10770645" cy="2035920"/>
          </a:xfrm>
        </p:grpSpPr>
        <p:grpSp>
          <p:nvGrpSpPr>
            <p:cNvPr id="18" name="组合 36"/>
            <p:cNvGrpSpPr/>
            <p:nvPr/>
          </p:nvGrpSpPr>
          <p:grpSpPr>
            <a:xfrm>
              <a:off x="927868" y="2236462"/>
              <a:ext cx="5168131" cy="913856"/>
              <a:chOff x="1614538" y="2241836"/>
              <a:chExt cx="5168131" cy="913856"/>
            </a:xfrm>
          </p:grpSpPr>
          <p:grpSp>
            <p:nvGrpSpPr>
              <p:cNvPr id="46" name="组合 31"/>
              <p:cNvGrpSpPr/>
              <p:nvPr/>
            </p:nvGrpSpPr>
            <p:grpSpPr>
              <a:xfrm>
                <a:off x="1614538" y="2285671"/>
                <a:ext cx="707749" cy="656899"/>
                <a:chOff x="1962880" y="2980466"/>
                <a:chExt cx="707749" cy="656899"/>
              </a:xfrm>
            </p:grpSpPr>
            <p:sp>
              <p:nvSpPr>
                <p:cNvPr id="52" name="矩形 51"/>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1983992" y="2980466"/>
                  <a:ext cx="665524" cy="584775"/>
                </a:xfrm>
                <a:prstGeom prst="rect">
                  <a:avLst/>
                </a:prstGeom>
                <a:noFill/>
              </p:spPr>
              <p:txBody>
                <a:bodyPr wrap="square" rtlCol="0">
                  <a:spAutoFit/>
                </a:bodyPr>
                <a:lstStyle/>
                <a:p>
                  <a:pPr algn="dist"/>
                  <a:r>
                    <a:rPr lang="zh-CN" altLang="en-US" sz="3200" dirty="0">
                      <a:solidFill>
                        <a:srgbClr val="006A60"/>
                      </a:solidFill>
                      <a:latin typeface="华文中宋" panose="02010600040101010101" pitchFamily="2" charset="-122"/>
                      <a:ea typeface="华文中宋" panose="02010600040101010101" pitchFamily="2" charset="-122"/>
                    </a:rPr>
                    <a:t>壹</a:t>
                  </a:r>
                </a:p>
              </p:txBody>
            </p:sp>
          </p:grpSp>
          <p:grpSp>
            <p:nvGrpSpPr>
              <p:cNvPr id="47" name="组合 32"/>
              <p:cNvGrpSpPr/>
              <p:nvPr/>
            </p:nvGrpSpPr>
            <p:grpSpPr>
              <a:xfrm>
                <a:off x="2482526" y="2241836"/>
                <a:ext cx="4300143" cy="913856"/>
                <a:chOff x="6431995" y="1444125"/>
                <a:chExt cx="4300143" cy="913856"/>
              </a:xfrm>
            </p:grpSpPr>
            <p:sp>
              <p:nvSpPr>
                <p:cNvPr id="48" name="文本框 47"/>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49" name="矩形 48"/>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nvGrpSpPr>
            <p:cNvPr id="19" name="组合 46"/>
            <p:cNvGrpSpPr/>
            <p:nvPr/>
          </p:nvGrpSpPr>
          <p:grpSpPr>
            <a:xfrm>
              <a:off x="6530382" y="2236462"/>
              <a:ext cx="5168131" cy="913856"/>
              <a:chOff x="1614538" y="2241836"/>
              <a:chExt cx="5168131" cy="913856"/>
            </a:xfrm>
          </p:grpSpPr>
          <p:grpSp>
            <p:nvGrpSpPr>
              <p:cNvPr id="38" name="组合 47"/>
              <p:cNvGrpSpPr/>
              <p:nvPr/>
            </p:nvGrpSpPr>
            <p:grpSpPr>
              <a:xfrm>
                <a:off x="1614538" y="2285671"/>
                <a:ext cx="707749" cy="656899"/>
                <a:chOff x="1962880" y="2980466"/>
                <a:chExt cx="707749" cy="656899"/>
              </a:xfrm>
            </p:grpSpPr>
            <p:sp>
              <p:nvSpPr>
                <p:cNvPr id="44" name="矩形 43"/>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983992" y="2980466"/>
                  <a:ext cx="665524" cy="584775"/>
                </a:xfrm>
                <a:prstGeom prst="rect">
                  <a:avLst/>
                </a:prstGeom>
                <a:noFill/>
              </p:spPr>
              <p:txBody>
                <a:bodyPr wrap="square" rtlCol="0">
                  <a:spAutoFit/>
                </a:bodyPr>
                <a:lstStyle/>
                <a:p>
                  <a:pPr algn="dist"/>
                  <a:r>
                    <a:rPr lang="zh-CN" altLang="en-US" sz="3200" dirty="0">
                      <a:solidFill>
                        <a:srgbClr val="006A60"/>
                      </a:solidFill>
                      <a:latin typeface="华文中宋" panose="02010600040101010101" pitchFamily="2" charset="-122"/>
                      <a:ea typeface="华文中宋" panose="02010600040101010101" pitchFamily="2" charset="-122"/>
                    </a:rPr>
                    <a:t>贰</a:t>
                  </a:r>
                </a:p>
              </p:txBody>
            </p:sp>
          </p:grpSp>
          <p:grpSp>
            <p:nvGrpSpPr>
              <p:cNvPr id="39" name="组合 48"/>
              <p:cNvGrpSpPr/>
              <p:nvPr/>
            </p:nvGrpSpPr>
            <p:grpSpPr>
              <a:xfrm>
                <a:off x="2482526" y="2241836"/>
                <a:ext cx="4300143" cy="913856"/>
                <a:chOff x="6431995" y="1444125"/>
                <a:chExt cx="4300143" cy="913856"/>
              </a:xfrm>
            </p:grpSpPr>
            <p:sp>
              <p:nvSpPr>
                <p:cNvPr id="40" name="文本框 39"/>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41" name="矩形 40"/>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nvGrpSpPr>
            <p:cNvPr id="20" name="组合 55"/>
            <p:cNvGrpSpPr/>
            <p:nvPr/>
          </p:nvGrpSpPr>
          <p:grpSpPr>
            <a:xfrm>
              <a:off x="927868" y="3358526"/>
              <a:ext cx="5168131" cy="913856"/>
              <a:chOff x="1614538" y="2241836"/>
              <a:chExt cx="5168131" cy="913856"/>
            </a:xfrm>
          </p:grpSpPr>
          <p:grpSp>
            <p:nvGrpSpPr>
              <p:cNvPr id="30" name="组合 56"/>
              <p:cNvGrpSpPr/>
              <p:nvPr/>
            </p:nvGrpSpPr>
            <p:grpSpPr>
              <a:xfrm>
                <a:off x="1614538" y="2285671"/>
                <a:ext cx="707749" cy="656899"/>
                <a:chOff x="1962880" y="2980466"/>
                <a:chExt cx="707749" cy="656899"/>
              </a:xfrm>
            </p:grpSpPr>
            <p:sp>
              <p:nvSpPr>
                <p:cNvPr id="36" name="矩形 35"/>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1983992" y="2980466"/>
                  <a:ext cx="665524" cy="584775"/>
                </a:xfrm>
                <a:prstGeom prst="rect">
                  <a:avLst/>
                </a:prstGeom>
                <a:noFill/>
              </p:spPr>
              <p:txBody>
                <a:bodyPr wrap="square" rtlCol="0">
                  <a:spAutoFit/>
                </a:bodyPr>
                <a:lstStyle/>
                <a:p>
                  <a:pPr algn="dist"/>
                  <a:r>
                    <a:rPr lang="zh-CN" altLang="en-US" sz="3200">
                      <a:solidFill>
                        <a:srgbClr val="006A60"/>
                      </a:solidFill>
                      <a:latin typeface="华文中宋" panose="02010600040101010101" pitchFamily="2" charset="-122"/>
                      <a:ea typeface="华文中宋" panose="02010600040101010101" pitchFamily="2" charset="-122"/>
                    </a:rPr>
                    <a:t>叁</a:t>
                  </a:r>
                  <a:endParaRPr lang="zh-CN" altLang="en-US" sz="3200" dirty="0">
                    <a:solidFill>
                      <a:srgbClr val="006A60"/>
                    </a:solidFill>
                    <a:latin typeface="华文中宋" panose="02010600040101010101" pitchFamily="2" charset="-122"/>
                    <a:ea typeface="华文中宋" panose="02010600040101010101" pitchFamily="2" charset="-122"/>
                  </a:endParaRPr>
                </a:p>
              </p:txBody>
            </p:sp>
          </p:grpSp>
          <p:grpSp>
            <p:nvGrpSpPr>
              <p:cNvPr id="31" name="组合 57"/>
              <p:cNvGrpSpPr/>
              <p:nvPr/>
            </p:nvGrpSpPr>
            <p:grpSpPr>
              <a:xfrm>
                <a:off x="2482526" y="2241836"/>
                <a:ext cx="4300143" cy="913856"/>
                <a:chOff x="6431995" y="1444125"/>
                <a:chExt cx="4300143" cy="913856"/>
              </a:xfrm>
            </p:grpSpPr>
            <p:sp>
              <p:nvSpPr>
                <p:cNvPr id="32" name="文本框 31"/>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33" name="矩形 32"/>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nvGrpSpPr>
            <p:cNvPr id="21" name="组合 64"/>
            <p:cNvGrpSpPr/>
            <p:nvPr/>
          </p:nvGrpSpPr>
          <p:grpSpPr>
            <a:xfrm>
              <a:off x="6530382" y="3358526"/>
              <a:ext cx="5168131" cy="913856"/>
              <a:chOff x="1614538" y="2241836"/>
              <a:chExt cx="5168131" cy="913856"/>
            </a:xfrm>
          </p:grpSpPr>
          <p:grpSp>
            <p:nvGrpSpPr>
              <p:cNvPr id="22" name="组合 65"/>
              <p:cNvGrpSpPr/>
              <p:nvPr/>
            </p:nvGrpSpPr>
            <p:grpSpPr>
              <a:xfrm>
                <a:off x="1614538" y="2285671"/>
                <a:ext cx="707749" cy="656899"/>
                <a:chOff x="1962880" y="2980466"/>
                <a:chExt cx="707749" cy="656899"/>
              </a:xfrm>
            </p:grpSpPr>
            <p:sp>
              <p:nvSpPr>
                <p:cNvPr id="28" name="矩形 27"/>
                <p:cNvSpPr/>
                <p:nvPr/>
              </p:nvSpPr>
              <p:spPr>
                <a:xfrm>
                  <a:off x="1962880" y="2994119"/>
                  <a:ext cx="707749" cy="643246"/>
                </a:xfrm>
                <a:prstGeom prst="rect">
                  <a:avLst/>
                </a:prstGeom>
                <a:noFill/>
                <a:ln w="28575">
                  <a:solidFill>
                    <a:srgbClr val="006A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983992" y="2980466"/>
                  <a:ext cx="665524" cy="584775"/>
                </a:xfrm>
                <a:prstGeom prst="rect">
                  <a:avLst/>
                </a:prstGeom>
                <a:noFill/>
              </p:spPr>
              <p:txBody>
                <a:bodyPr wrap="square" rtlCol="0">
                  <a:spAutoFit/>
                </a:bodyPr>
                <a:lstStyle/>
                <a:p>
                  <a:pPr algn="dist"/>
                  <a:r>
                    <a:rPr lang="zh-CN" altLang="en-US" sz="3200">
                      <a:solidFill>
                        <a:srgbClr val="006A60"/>
                      </a:solidFill>
                      <a:latin typeface="华文中宋" panose="02010600040101010101" pitchFamily="2" charset="-122"/>
                      <a:ea typeface="华文中宋" panose="02010600040101010101" pitchFamily="2" charset="-122"/>
                    </a:rPr>
                    <a:t>肆</a:t>
                  </a:r>
                  <a:endParaRPr lang="zh-CN" altLang="en-US" sz="3200" dirty="0">
                    <a:solidFill>
                      <a:srgbClr val="006A60"/>
                    </a:solidFill>
                    <a:latin typeface="华文中宋" panose="02010600040101010101" pitchFamily="2" charset="-122"/>
                    <a:ea typeface="华文中宋" panose="02010600040101010101" pitchFamily="2" charset="-122"/>
                  </a:endParaRPr>
                </a:p>
              </p:txBody>
            </p:sp>
          </p:grpSp>
          <p:grpSp>
            <p:nvGrpSpPr>
              <p:cNvPr id="23" name="组合 66"/>
              <p:cNvGrpSpPr/>
              <p:nvPr/>
            </p:nvGrpSpPr>
            <p:grpSpPr>
              <a:xfrm>
                <a:off x="2482526" y="2241836"/>
                <a:ext cx="4300143" cy="913856"/>
                <a:chOff x="6431995" y="1444125"/>
                <a:chExt cx="4300143" cy="913856"/>
              </a:xfrm>
            </p:grpSpPr>
            <p:sp>
              <p:nvSpPr>
                <p:cNvPr id="24" name="文本框 23"/>
                <p:cNvSpPr txBox="1"/>
                <p:nvPr/>
              </p:nvSpPr>
              <p:spPr>
                <a:xfrm>
                  <a:off x="6431995" y="1444125"/>
                  <a:ext cx="2291091" cy="461665"/>
                </a:xfrm>
                <a:prstGeom prst="rect">
                  <a:avLst/>
                </a:prstGeom>
                <a:noFill/>
              </p:spPr>
              <p:txBody>
                <a:bodyPr wrap="square" rtlCol="0" anchor="ctr">
                  <a:spAutoFit/>
                </a:bodyPr>
                <a:lstStyle/>
                <a:p>
                  <a:pPr algn="dist"/>
                  <a:r>
                    <a:rPr lang="zh-CN" altLang="en-US" sz="2400">
                      <a:solidFill>
                        <a:srgbClr val="006A60"/>
                      </a:solidFill>
                      <a:latin typeface="华文中宋" panose="02010600040101010101" pitchFamily="2" charset="-122"/>
                      <a:ea typeface="华文中宋" panose="02010600040101010101" pitchFamily="2" charset="-122"/>
                    </a:rPr>
                    <a:t>添加演示标题</a:t>
                  </a:r>
                </a:p>
              </p:txBody>
            </p:sp>
            <p:sp>
              <p:nvSpPr>
                <p:cNvPr id="25" name="矩形 24"/>
                <p:cNvSpPr/>
                <p:nvPr/>
              </p:nvSpPr>
              <p:spPr>
                <a:xfrm>
                  <a:off x="6457905" y="1822450"/>
                  <a:ext cx="4274233" cy="535531"/>
                </a:xfrm>
                <a:prstGeom prst="rect">
                  <a:avLst/>
                </a:prstGeom>
              </p:spPr>
              <p:txBody>
                <a:bodyPr wrap="square">
                  <a:spAutoFit/>
                </a:bodyPr>
                <a:lstStyle/>
                <a:p>
                  <a:pPr>
                    <a:lnSpc>
                      <a:spcPct val="120000"/>
                    </a:lnSpc>
                  </a:pPr>
                  <a:r>
                    <a:rPr lang="en-US" altLang="zh-CN" sz="1200" dirty="0">
                      <a:solidFill>
                        <a:srgbClr val="006A60"/>
                      </a:solidFill>
                      <a:latin typeface="华文细黑" panose="02010600040101010101" pitchFamily="2" charset="-122"/>
                      <a:ea typeface="华文细黑" panose="02010600040101010101" pitchFamily="2" charset="-122"/>
                    </a:rPr>
                    <a:t>This PPT template for the rice husk designer pencil demo works</a:t>
                  </a:r>
                  <a:r>
                    <a:rPr lang="en-US" altLang="zh-CN" sz="1200">
                      <a:solidFill>
                        <a:srgbClr val="006A60"/>
                      </a:solidFill>
                      <a:latin typeface="华文细黑" panose="02010600040101010101" pitchFamily="2" charset="-122"/>
                      <a:ea typeface="华文细黑" panose="02010600040101010101" pitchFamily="2" charset="-122"/>
                    </a:rPr>
                    <a:t>, </a:t>
                  </a:r>
                  <a:endParaRPr lang="zh-CN" altLang="en-US" sz="1200" dirty="0">
                    <a:solidFill>
                      <a:srgbClr val="006A60"/>
                    </a:solidFill>
                    <a:latin typeface="华文细黑" panose="02010600040101010101" pitchFamily="2" charset="-122"/>
                    <a:ea typeface="华文细黑" panose="02010600040101010101" pitchFamily="2" charset="-122"/>
                  </a:endParaRPr>
                </a:p>
              </p:txBody>
            </p:sp>
          </p:grpSp>
        </p:grpSp>
      </p:grpSp>
    </p:spTree>
    <p:extLst>
      <p:ext uri="{BB962C8B-B14F-4D97-AF65-F5344CB8AC3E}">
        <p14:creationId xmlns:p14="http://schemas.microsoft.com/office/powerpoint/2010/main" val="2625307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8" name="Freeform 6"/>
          <p:cNvSpPr/>
          <p:nvPr/>
        </p:nvSpPr>
        <p:spPr>
          <a:xfrm>
            <a:off x="4152473" y="2033393"/>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grpSp>
        <p:nvGrpSpPr>
          <p:cNvPr id="100" name="Group 3"/>
          <p:cNvGrpSpPr/>
          <p:nvPr/>
        </p:nvGrpSpPr>
        <p:grpSpPr>
          <a:xfrm>
            <a:off x="2717889" y="1965377"/>
            <a:ext cx="685621" cy="685621"/>
            <a:chOff x="1071014" y="2141084"/>
            <a:chExt cx="914400" cy="914400"/>
          </a:xfrm>
        </p:grpSpPr>
        <p:sp>
          <p:nvSpPr>
            <p:cNvPr id="101" name="Teardrop 1"/>
            <p:cNvSpPr/>
            <p:nvPr/>
          </p:nvSpPr>
          <p:spPr>
            <a:xfrm rot="2714409">
              <a:off x="1071014" y="2141084"/>
              <a:ext cx="914400" cy="914400"/>
            </a:xfrm>
            <a:prstGeom prst="teardrop">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grpSp>
          <p:nvGrpSpPr>
            <p:cNvPr id="102"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103"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04"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05"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grpSp>
      </p:grpSp>
      <p:sp>
        <p:nvSpPr>
          <p:cNvPr id="106" name="Content Placeholder 2"/>
          <p:cNvSpPr txBox="1"/>
          <p:nvPr/>
        </p:nvSpPr>
        <p:spPr>
          <a:xfrm>
            <a:off x="4247238" y="21242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defTabSz="914400">
              <a:lnSpc>
                <a:spcPct val="150000"/>
              </a:lnSpc>
              <a:spcBef>
                <a:spcPts val="0"/>
              </a:spcBef>
              <a:spcAft>
                <a:spcPts val="0"/>
              </a:spcAft>
              <a:buClrTx/>
              <a:buSzTx/>
              <a:defRPr/>
            </a:pPr>
            <a:r>
              <a:rPr lang="en-US" altLang="zh-CN" sz="900" kern="0" dirty="0">
                <a:latin typeface="+mn-ea"/>
              </a:rPr>
              <a:t>Please enter the text you want to express</a:t>
            </a:r>
            <a:r>
              <a:rPr lang="en-US" altLang="zh-CN" sz="900" kern="0" dirty="0" smtClean="0">
                <a:latin typeface="+mn-ea"/>
              </a:rPr>
              <a:t>.</a:t>
            </a:r>
            <a:r>
              <a:rPr lang="en-US" altLang="zh-CN" sz="900" kern="0" dirty="0">
                <a:latin typeface="+mn-ea"/>
              </a:rPr>
              <a:t> Please enter the text you want to express.</a:t>
            </a:r>
          </a:p>
          <a:p>
            <a:pPr lvl="0" algn="just" defTabSz="914400">
              <a:lnSpc>
                <a:spcPct val="150000"/>
              </a:lnSpc>
              <a:spcBef>
                <a:spcPts val="0"/>
              </a:spcBef>
              <a:spcAft>
                <a:spcPts val="0"/>
              </a:spcAft>
              <a:buClrTx/>
              <a:buSzTx/>
              <a:defRPr/>
            </a:pPr>
            <a:endParaRPr lang="en-US" altLang="zh-CN" sz="900" kern="0" dirty="0">
              <a:latin typeface="+mn-ea"/>
            </a:endParaRPr>
          </a:p>
        </p:txBody>
      </p:sp>
      <p:sp>
        <p:nvSpPr>
          <p:cNvPr id="107" name="Content Placeholder 2"/>
          <p:cNvSpPr txBox="1"/>
          <p:nvPr/>
        </p:nvSpPr>
        <p:spPr>
          <a:xfrm>
            <a:off x="3666968" y="2083642"/>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smtClean="0">
                <a:solidFill>
                  <a:schemeClr val="bg2">
                    <a:lumMod val="25000"/>
                  </a:schemeClr>
                </a:solidFill>
                <a:ea typeface="微软雅黑" panose="020B0503020204020204" charset="-122"/>
                <a:cs typeface="Arial" panose="020B0604020202020204" pitchFamily="34" charset="0"/>
              </a:rPr>
              <a:t>输入标题</a:t>
            </a:r>
          </a:p>
        </p:txBody>
      </p:sp>
      <p:sp>
        <p:nvSpPr>
          <p:cNvPr id="108" name="Freeform 47"/>
          <p:cNvSpPr/>
          <p:nvPr/>
        </p:nvSpPr>
        <p:spPr>
          <a:xfrm>
            <a:off x="4637276" y="2598553"/>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0" name="Content Placeholder 2"/>
          <p:cNvSpPr txBox="1"/>
          <p:nvPr/>
        </p:nvSpPr>
        <p:spPr>
          <a:xfrm>
            <a:off x="4732042" y="2667393"/>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defTabSz="914400">
              <a:lnSpc>
                <a:spcPct val="150000"/>
              </a:lnSpc>
              <a:spcBef>
                <a:spcPts val="0"/>
              </a:spcBef>
              <a:spcAft>
                <a:spcPts val="0"/>
              </a:spcAft>
              <a:buClrTx/>
              <a:buSzTx/>
              <a:defRPr/>
            </a:pPr>
            <a:r>
              <a:rPr lang="en-US" altLang="zh-CN" sz="900" kern="0" dirty="0">
                <a:latin typeface="+mn-ea"/>
              </a:rPr>
              <a:t>Please enter the text you want to express</a:t>
            </a:r>
            <a:r>
              <a:rPr lang="en-US" altLang="zh-CN" sz="900" kern="0" dirty="0" smtClean="0">
                <a:latin typeface="+mn-ea"/>
              </a:rPr>
              <a:t>.</a:t>
            </a:r>
            <a:r>
              <a:rPr lang="en-US" altLang="zh-CN" sz="900" kern="0" dirty="0">
                <a:latin typeface="+mn-ea"/>
              </a:rPr>
              <a:t> Please enter the text you want to express.</a:t>
            </a:r>
          </a:p>
          <a:p>
            <a:pPr lvl="0" algn="just" defTabSz="914400">
              <a:lnSpc>
                <a:spcPct val="150000"/>
              </a:lnSpc>
              <a:spcBef>
                <a:spcPts val="0"/>
              </a:spcBef>
              <a:spcAft>
                <a:spcPts val="0"/>
              </a:spcAft>
              <a:buClrTx/>
              <a:buSzTx/>
              <a:defRPr/>
            </a:pPr>
            <a:endParaRPr lang="en-US" altLang="zh-CN" sz="900" kern="0" dirty="0">
              <a:latin typeface="+mn-ea"/>
            </a:endParaRPr>
          </a:p>
        </p:txBody>
      </p:sp>
      <p:sp>
        <p:nvSpPr>
          <p:cNvPr id="111" name="Content Placeholder 2"/>
          <p:cNvSpPr txBox="1"/>
          <p:nvPr/>
        </p:nvSpPr>
        <p:spPr>
          <a:xfrm>
            <a:off x="4151772" y="26235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bg2">
                    <a:lumMod val="25000"/>
                  </a:schemeClr>
                </a:solidFill>
                <a:ea typeface="微软雅黑" panose="020B0503020204020204" charset="-122"/>
                <a:cs typeface="Arial" panose="020B0604020202020204" pitchFamily="34" charset="0"/>
              </a:rPr>
              <a:t>输入标题</a:t>
            </a:r>
          </a:p>
        </p:txBody>
      </p:sp>
      <p:sp>
        <p:nvSpPr>
          <p:cNvPr id="112" name="Freeform 57"/>
          <p:cNvSpPr/>
          <p:nvPr/>
        </p:nvSpPr>
        <p:spPr>
          <a:xfrm>
            <a:off x="4152473" y="3161385"/>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4" name="Content Placeholder 2"/>
          <p:cNvSpPr txBox="1"/>
          <p:nvPr/>
        </p:nvSpPr>
        <p:spPr>
          <a:xfrm>
            <a:off x="4247238" y="3230226"/>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en-US" altLang="zh-CN" sz="900" kern="0" dirty="0">
                <a:latin typeface="+mn-ea"/>
              </a:rPr>
              <a:t>Please enter the text you want to express. Please enter the text you want to express </a:t>
            </a:r>
            <a:r>
              <a:rPr lang="zh-CN" altLang="en-US" sz="900" dirty="0" smtClean="0">
                <a:solidFill>
                  <a:schemeClr val="bg2">
                    <a:lumMod val="25000"/>
                  </a:schemeClr>
                </a:solidFill>
                <a:latin typeface="Impact MT Std" pitchFamily="34" charset="0"/>
                <a:ea typeface="微软雅黑" panose="020B0503020204020204" charset="-122"/>
              </a:rPr>
              <a:t>。</a:t>
            </a:r>
            <a:endParaRPr lang="zh-CN" altLang="en-US" sz="900" b="1" dirty="0">
              <a:solidFill>
                <a:schemeClr val="bg2">
                  <a:lumMod val="25000"/>
                </a:schemeClr>
              </a:solidFill>
              <a:latin typeface="Impact MT Std" pitchFamily="34" charset="0"/>
              <a:ea typeface="微软雅黑" panose="020B0503020204020204" charset="-122"/>
              <a:cs typeface="Arial" panose="020B0604020202020204" pitchFamily="34" charset="0"/>
            </a:endParaRPr>
          </a:p>
        </p:txBody>
      </p:sp>
      <p:sp>
        <p:nvSpPr>
          <p:cNvPr id="115" name="Content Placeholder 2"/>
          <p:cNvSpPr txBox="1"/>
          <p:nvPr/>
        </p:nvSpPr>
        <p:spPr>
          <a:xfrm>
            <a:off x="3666968" y="316348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bg2">
                    <a:lumMod val="25000"/>
                  </a:schemeClr>
                </a:solidFill>
                <a:ea typeface="微软雅黑" panose="020B0503020204020204" charset="-122"/>
                <a:cs typeface="Arial" panose="020B0604020202020204" pitchFamily="34" charset="0"/>
              </a:rPr>
              <a:t>输入标题</a:t>
            </a:r>
          </a:p>
        </p:txBody>
      </p:sp>
      <p:sp>
        <p:nvSpPr>
          <p:cNvPr id="116" name="Freeform 67"/>
          <p:cNvSpPr/>
          <p:nvPr/>
        </p:nvSpPr>
        <p:spPr>
          <a:xfrm>
            <a:off x="4637276" y="3726545"/>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8" name="Freeform 69"/>
          <p:cNvSpPr/>
          <p:nvPr/>
        </p:nvSpPr>
        <p:spPr>
          <a:xfrm>
            <a:off x="4691690" y="399167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7" tIns="28567" rIns="28567" bIns="28567" numCol="1" spcCol="1270" anchor="b" anchorCtr="0">
            <a:noAutofit/>
          </a:bodyPr>
          <a:lstStyle/>
          <a:p>
            <a:pPr lvl="0" algn="l" defTabSz="889000">
              <a:lnSpc>
                <a:spcPct val="90000"/>
              </a:lnSpc>
              <a:spcBef>
                <a:spcPct val="0"/>
              </a:spcBef>
              <a:spcAft>
                <a:spcPct val="35000"/>
              </a:spcAft>
            </a:pPr>
            <a:endParaRPr lang="id-ID" sz="1500" kern="1200">
              <a:solidFill>
                <a:schemeClr val="bg2">
                  <a:lumMod val="25000"/>
                </a:schemeClr>
              </a:solidFill>
            </a:endParaRPr>
          </a:p>
        </p:txBody>
      </p:sp>
      <p:sp>
        <p:nvSpPr>
          <p:cNvPr id="119" name="Content Placeholder 2"/>
          <p:cNvSpPr txBox="1"/>
          <p:nvPr/>
        </p:nvSpPr>
        <p:spPr>
          <a:xfrm>
            <a:off x="4732042" y="3795385"/>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en-US" altLang="zh-CN" sz="900" kern="0" dirty="0">
                <a:latin typeface="+mn-ea"/>
              </a:rPr>
              <a:t>Please enter the text you want to express. Please enter the text you want to express </a:t>
            </a:r>
            <a:r>
              <a:rPr lang="zh-CN" altLang="en-US" sz="900" dirty="0" smtClean="0">
                <a:solidFill>
                  <a:schemeClr val="bg2">
                    <a:lumMod val="25000"/>
                  </a:schemeClr>
                </a:solidFill>
                <a:latin typeface="Impact MT Std" pitchFamily="34" charset="0"/>
                <a:ea typeface="微软雅黑" panose="020B0503020204020204" charset="-122"/>
              </a:rPr>
              <a:t>。</a:t>
            </a:r>
            <a:endParaRPr lang="zh-CN" altLang="en-US" sz="900" b="1" dirty="0" smtClean="0">
              <a:solidFill>
                <a:schemeClr val="bg2">
                  <a:lumMod val="25000"/>
                </a:schemeClr>
              </a:solidFill>
              <a:latin typeface="Impact MT Std" pitchFamily="34" charset="0"/>
              <a:ea typeface="微软雅黑" panose="020B0503020204020204" charset="-122"/>
              <a:cs typeface="Arial" panose="020B0604020202020204" pitchFamily="34" charset="0"/>
            </a:endParaRPr>
          </a:p>
        </p:txBody>
      </p:sp>
      <p:sp>
        <p:nvSpPr>
          <p:cNvPr id="120" name="Content Placeholder 2"/>
          <p:cNvSpPr txBox="1"/>
          <p:nvPr/>
        </p:nvSpPr>
        <p:spPr>
          <a:xfrm>
            <a:off x="4151772" y="3757392"/>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bg2">
                    <a:lumMod val="25000"/>
                  </a:schemeClr>
                </a:solidFill>
                <a:ea typeface="微软雅黑" panose="020B0503020204020204" charset="-122"/>
                <a:cs typeface="Arial" panose="020B0604020202020204" pitchFamily="34" charset="0"/>
              </a:rPr>
              <a:t>输入标题</a:t>
            </a:r>
          </a:p>
        </p:txBody>
      </p:sp>
      <p:grpSp>
        <p:nvGrpSpPr>
          <p:cNvPr id="121" name="Group 85"/>
          <p:cNvGrpSpPr/>
          <p:nvPr/>
        </p:nvGrpSpPr>
        <p:grpSpPr>
          <a:xfrm>
            <a:off x="2717889" y="3093369"/>
            <a:ext cx="685621" cy="685621"/>
            <a:chOff x="1071014" y="3645465"/>
            <a:chExt cx="914400" cy="914400"/>
          </a:xfrm>
        </p:grpSpPr>
        <p:sp>
          <p:nvSpPr>
            <p:cNvPr id="122" name="Teardrop 56"/>
            <p:cNvSpPr/>
            <p:nvPr/>
          </p:nvSpPr>
          <p:spPr>
            <a:xfrm rot="2714409">
              <a:off x="1071014" y="3645465"/>
              <a:ext cx="914400" cy="914400"/>
            </a:xfrm>
            <a:prstGeom prst="teardrop">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grpSp>
          <p:nvGrpSpPr>
            <p:cNvPr id="123"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124"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5"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6"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7"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sp>
            <p:nvSpPr>
              <p:cNvPr id="128"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en-US" sz="1350">
                  <a:solidFill>
                    <a:schemeClr val="bg2">
                      <a:lumMod val="25000"/>
                    </a:schemeClr>
                  </a:solidFill>
                </a:endParaRPr>
              </a:p>
            </p:txBody>
          </p:sp>
        </p:grpSp>
      </p:grpSp>
      <p:grpSp>
        <p:nvGrpSpPr>
          <p:cNvPr id="129" name="Group 86"/>
          <p:cNvGrpSpPr/>
          <p:nvPr/>
        </p:nvGrpSpPr>
        <p:grpSpPr>
          <a:xfrm>
            <a:off x="3202693" y="3658528"/>
            <a:ext cx="685621" cy="685621"/>
            <a:chOff x="1717587" y="4399207"/>
            <a:chExt cx="914400" cy="914400"/>
          </a:xfrm>
        </p:grpSpPr>
        <p:sp>
          <p:nvSpPr>
            <p:cNvPr id="130" name="Teardrop 66"/>
            <p:cNvSpPr/>
            <p:nvPr/>
          </p:nvSpPr>
          <p:spPr>
            <a:xfrm rot="2714409">
              <a:off x="1717587" y="4399207"/>
              <a:ext cx="914400" cy="914400"/>
            </a:xfrm>
            <a:prstGeom prst="teardrop">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sp>
          <p:nvSpPr>
            <p:cNvPr id="131"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lstStyle/>
            <a:p>
              <a:endParaRPr lang="en-US" sz="1350" dirty="0">
                <a:solidFill>
                  <a:schemeClr val="bg2">
                    <a:lumMod val="25000"/>
                  </a:schemeClr>
                </a:solidFill>
              </a:endParaRPr>
            </a:p>
          </p:txBody>
        </p:sp>
      </p:grpSp>
      <p:grpSp>
        <p:nvGrpSpPr>
          <p:cNvPr id="132" name="Group 84"/>
          <p:cNvGrpSpPr/>
          <p:nvPr/>
        </p:nvGrpSpPr>
        <p:grpSpPr>
          <a:xfrm>
            <a:off x="3202693" y="2530536"/>
            <a:ext cx="685621" cy="685621"/>
            <a:chOff x="1717587" y="2894826"/>
            <a:chExt cx="914400" cy="914400"/>
          </a:xfrm>
        </p:grpSpPr>
        <p:sp>
          <p:nvSpPr>
            <p:cNvPr id="133" name="Teardrop 46"/>
            <p:cNvSpPr/>
            <p:nvPr/>
          </p:nvSpPr>
          <p:spPr>
            <a:xfrm rot="2714409">
              <a:off x="1717587" y="2894826"/>
              <a:ext cx="914400" cy="914400"/>
            </a:xfrm>
            <a:prstGeom prst="teardrop">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schemeClr val="bg2">
                    <a:lumMod val="25000"/>
                  </a:schemeClr>
                </a:solidFill>
              </a:endParaRPr>
            </a:p>
          </p:txBody>
        </p:sp>
        <p:sp>
          <p:nvSpPr>
            <p:cNvPr id="134"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lstStyle/>
            <a:p>
              <a:endParaRPr lang="en-US" sz="1350" dirty="0">
                <a:solidFill>
                  <a:schemeClr val="bg2">
                    <a:lumMod val="25000"/>
                  </a:schemeClr>
                </a:solidFill>
              </a:endParaRPr>
            </a:p>
          </p:txBody>
        </p:sp>
      </p:grpSp>
      <p:sp>
        <p:nvSpPr>
          <p:cNvPr id="135" name="TextBox 90"/>
          <p:cNvSpPr txBox="1"/>
          <p:nvPr/>
        </p:nvSpPr>
        <p:spPr>
          <a:xfrm>
            <a:off x="2819149" y="4991101"/>
            <a:ext cx="8078700" cy="646331"/>
          </a:xfrm>
          <a:prstGeom prst="rect">
            <a:avLst/>
          </a:prstGeom>
          <a:noFill/>
        </p:spPr>
        <p:txBody>
          <a:bodyPr wrap="square" lIns="0" tIns="0" rIns="0" bIns="0" rtlCol="0">
            <a:spAutoFit/>
          </a:bodyPr>
          <a:lstStyle/>
          <a:p>
            <a:pPr algn="just"/>
            <a:r>
              <a:rPr lang="en-US" altLang="zh-CN" sz="1050" kern="0" dirty="0" smtClean="0">
                <a:latin typeface="+mn-ea"/>
              </a:rPr>
              <a:t>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 Please enter the text you want to express</a:t>
            </a:r>
            <a:endParaRPr lang="zh-CN" altLang="en-US" sz="1050" dirty="0" smtClean="0">
              <a:solidFill>
                <a:schemeClr val="bg2">
                  <a:lumMod val="25000"/>
                </a:schemeClr>
              </a:solidFill>
              <a:latin typeface="Impact MT Std" pitchFamily="34" charset="0"/>
              <a:ea typeface="微软雅黑" panose="020B0503020204020204" charset="-122"/>
            </a:endParaRPr>
          </a:p>
        </p:txBody>
      </p:sp>
      <p:sp>
        <p:nvSpPr>
          <p:cNvPr id="136" name="TextBox 91"/>
          <p:cNvSpPr txBox="1"/>
          <p:nvPr/>
        </p:nvSpPr>
        <p:spPr>
          <a:xfrm>
            <a:off x="5834741" y="4561303"/>
            <a:ext cx="2047515" cy="246221"/>
          </a:xfrm>
          <a:prstGeom prst="rect">
            <a:avLst/>
          </a:prstGeom>
          <a:noFill/>
        </p:spPr>
        <p:txBody>
          <a:bodyPr wrap="square" lIns="0" tIns="0" rIns="0" bIns="0" rtlCol="0">
            <a:spAutoFit/>
          </a:bodyPr>
          <a:lstStyle/>
          <a:p>
            <a:pPr algn="ctr"/>
            <a:r>
              <a:rPr lang="zh-CN" altLang="en-US" sz="1600" dirty="0" smtClean="0">
                <a:solidFill>
                  <a:schemeClr val="bg2">
                    <a:lumMod val="25000"/>
                  </a:schemeClr>
                </a:solidFill>
              </a:rPr>
              <a:t>请在此处添加标题文字</a:t>
            </a:r>
            <a:endParaRPr lang="zh-CN" altLang="en-US" sz="1600" dirty="0">
              <a:solidFill>
                <a:schemeClr val="bg2">
                  <a:lumMod val="25000"/>
                </a:schemeClr>
              </a:solidFill>
            </a:endParaRPr>
          </a:p>
        </p:txBody>
      </p:sp>
      <p:sp>
        <p:nvSpPr>
          <p:cNvPr id="137" name="文本框 13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203511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par>
                                <p:cTn id="20" presetID="2" presetClass="entr" presetSubtype="8" fill="hold" grpId="0" nodeType="withEffect" nodePh="1">
                                  <p:stCondLst>
                                    <p:cond delay="0"/>
                                  </p:stCondLst>
                                  <p:endCondLst>
                                    <p:cond evt="begin" delay="0">
                                      <p:tn val="20"/>
                                    </p:cond>
                                  </p:endCondLst>
                                  <p:childTnLst>
                                    <p:set>
                                      <p:cBhvr>
                                        <p:cTn id="21" dur="1" fill="hold">
                                          <p:stCondLst>
                                            <p:cond delay="0"/>
                                          </p:stCondLst>
                                        </p:cTn>
                                        <p:tgtEl>
                                          <p:spTgt spid="98"/>
                                        </p:tgtEl>
                                        <p:attrNameLst>
                                          <p:attrName>style.visibility</p:attrName>
                                        </p:attrNameLst>
                                      </p:cBhvr>
                                      <p:to>
                                        <p:strVal val="visible"/>
                                      </p:to>
                                    </p:set>
                                    <p:anim calcmode="lin" valueType="num">
                                      <p:cBhvr additive="base">
                                        <p:cTn id="22" dur="500" fill="hold"/>
                                        <p:tgtEl>
                                          <p:spTgt spid="98"/>
                                        </p:tgtEl>
                                        <p:attrNameLst>
                                          <p:attrName>ppt_x</p:attrName>
                                        </p:attrNameLst>
                                      </p:cBhvr>
                                      <p:tavLst>
                                        <p:tav tm="0">
                                          <p:val>
                                            <p:strVal val="0-#ppt_w/2"/>
                                          </p:val>
                                        </p:tav>
                                        <p:tav tm="100000">
                                          <p:val>
                                            <p:strVal val="#ppt_x"/>
                                          </p:val>
                                        </p:tav>
                                      </p:tavLst>
                                    </p:anim>
                                    <p:anim calcmode="lin" valueType="num">
                                      <p:cBhvr additive="base">
                                        <p:cTn id="23" dur="500" fill="hold"/>
                                        <p:tgtEl>
                                          <p:spTgt spid="9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00"/>
                                        </p:tgtEl>
                                        <p:attrNameLst>
                                          <p:attrName>style.visibility</p:attrName>
                                        </p:attrNameLst>
                                      </p:cBhvr>
                                      <p:to>
                                        <p:strVal val="visible"/>
                                      </p:to>
                                    </p:set>
                                    <p:anim calcmode="lin" valueType="num">
                                      <p:cBhvr additive="base">
                                        <p:cTn id="26" dur="500" fill="hold"/>
                                        <p:tgtEl>
                                          <p:spTgt spid="100"/>
                                        </p:tgtEl>
                                        <p:attrNameLst>
                                          <p:attrName>ppt_x</p:attrName>
                                        </p:attrNameLst>
                                      </p:cBhvr>
                                      <p:tavLst>
                                        <p:tav tm="0">
                                          <p:val>
                                            <p:strVal val="0-#ppt_w/2"/>
                                          </p:val>
                                        </p:tav>
                                        <p:tav tm="100000">
                                          <p:val>
                                            <p:strVal val="#ppt_x"/>
                                          </p:val>
                                        </p:tav>
                                      </p:tavLst>
                                    </p:anim>
                                    <p:anim calcmode="lin" valueType="num">
                                      <p:cBhvr additive="base">
                                        <p:cTn id="27" dur="500" fill="hold"/>
                                        <p:tgtEl>
                                          <p:spTgt spid="10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06"/>
                                        </p:tgtEl>
                                        <p:attrNameLst>
                                          <p:attrName>style.visibility</p:attrName>
                                        </p:attrNameLst>
                                      </p:cBhvr>
                                      <p:to>
                                        <p:strVal val="visible"/>
                                      </p:to>
                                    </p:set>
                                    <p:anim calcmode="lin" valueType="num">
                                      <p:cBhvr additive="base">
                                        <p:cTn id="30" dur="500" fill="hold"/>
                                        <p:tgtEl>
                                          <p:spTgt spid="106"/>
                                        </p:tgtEl>
                                        <p:attrNameLst>
                                          <p:attrName>ppt_x</p:attrName>
                                        </p:attrNameLst>
                                      </p:cBhvr>
                                      <p:tavLst>
                                        <p:tav tm="0">
                                          <p:val>
                                            <p:strVal val="0-#ppt_w/2"/>
                                          </p:val>
                                        </p:tav>
                                        <p:tav tm="100000">
                                          <p:val>
                                            <p:strVal val="#ppt_x"/>
                                          </p:val>
                                        </p:tav>
                                      </p:tavLst>
                                    </p:anim>
                                    <p:anim calcmode="lin" valueType="num">
                                      <p:cBhvr additive="base">
                                        <p:cTn id="31" dur="500" fill="hold"/>
                                        <p:tgtEl>
                                          <p:spTgt spid="106"/>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7"/>
                                        </p:tgtEl>
                                        <p:attrNameLst>
                                          <p:attrName>style.visibility</p:attrName>
                                        </p:attrNameLst>
                                      </p:cBhvr>
                                      <p:to>
                                        <p:strVal val="visible"/>
                                      </p:to>
                                    </p:set>
                                    <p:anim calcmode="lin" valueType="num">
                                      <p:cBhvr additive="base">
                                        <p:cTn id="34" dur="500" fill="hold"/>
                                        <p:tgtEl>
                                          <p:spTgt spid="107"/>
                                        </p:tgtEl>
                                        <p:attrNameLst>
                                          <p:attrName>ppt_x</p:attrName>
                                        </p:attrNameLst>
                                      </p:cBhvr>
                                      <p:tavLst>
                                        <p:tav tm="0">
                                          <p:val>
                                            <p:strVal val="0-#ppt_w/2"/>
                                          </p:val>
                                        </p:tav>
                                        <p:tav tm="100000">
                                          <p:val>
                                            <p:strVal val="#ppt_x"/>
                                          </p:val>
                                        </p:tav>
                                      </p:tavLst>
                                    </p:anim>
                                    <p:anim calcmode="lin" valueType="num">
                                      <p:cBhvr additive="base">
                                        <p:cTn id="35" dur="500" fill="hold"/>
                                        <p:tgtEl>
                                          <p:spTgt spid="10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nodePh="1">
                                  <p:stCondLst>
                                    <p:cond delay="500"/>
                                  </p:stCondLst>
                                  <p:endCondLst>
                                    <p:cond evt="begin" delay="0">
                                      <p:tn val="36"/>
                                    </p:cond>
                                  </p:endCondLst>
                                  <p:childTnLst>
                                    <p:set>
                                      <p:cBhvr>
                                        <p:cTn id="37" dur="1" fill="hold">
                                          <p:stCondLst>
                                            <p:cond delay="0"/>
                                          </p:stCondLst>
                                        </p:cTn>
                                        <p:tgtEl>
                                          <p:spTgt spid="108"/>
                                        </p:tgtEl>
                                        <p:attrNameLst>
                                          <p:attrName>style.visibility</p:attrName>
                                        </p:attrNameLst>
                                      </p:cBhvr>
                                      <p:to>
                                        <p:strVal val="visible"/>
                                      </p:to>
                                    </p:set>
                                    <p:anim calcmode="lin" valueType="num">
                                      <p:cBhvr additive="base">
                                        <p:cTn id="38" dur="500" fill="hold"/>
                                        <p:tgtEl>
                                          <p:spTgt spid="108"/>
                                        </p:tgtEl>
                                        <p:attrNameLst>
                                          <p:attrName>ppt_x</p:attrName>
                                        </p:attrNameLst>
                                      </p:cBhvr>
                                      <p:tavLst>
                                        <p:tav tm="0">
                                          <p:val>
                                            <p:strVal val="1+#ppt_w/2"/>
                                          </p:val>
                                        </p:tav>
                                        <p:tav tm="100000">
                                          <p:val>
                                            <p:strVal val="#ppt_x"/>
                                          </p:val>
                                        </p:tav>
                                      </p:tavLst>
                                    </p:anim>
                                    <p:anim calcmode="lin" valueType="num">
                                      <p:cBhvr additive="base">
                                        <p:cTn id="39" dur="500" fill="hold"/>
                                        <p:tgtEl>
                                          <p:spTgt spid="10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500"/>
                                  </p:stCondLst>
                                  <p:childTnLst>
                                    <p:set>
                                      <p:cBhvr>
                                        <p:cTn id="41" dur="1" fill="hold">
                                          <p:stCondLst>
                                            <p:cond delay="0"/>
                                          </p:stCondLst>
                                        </p:cTn>
                                        <p:tgtEl>
                                          <p:spTgt spid="110"/>
                                        </p:tgtEl>
                                        <p:attrNameLst>
                                          <p:attrName>style.visibility</p:attrName>
                                        </p:attrNameLst>
                                      </p:cBhvr>
                                      <p:to>
                                        <p:strVal val="visible"/>
                                      </p:to>
                                    </p:set>
                                    <p:anim calcmode="lin" valueType="num">
                                      <p:cBhvr additive="base">
                                        <p:cTn id="42" dur="500" fill="hold"/>
                                        <p:tgtEl>
                                          <p:spTgt spid="110"/>
                                        </p:tgtEl>
                                        <p:attrNameLst>
                                          <p:attrName>ppt_x</p:attrName>
                                        </p:attrNameLst>
                                      </p:cBhvr>
                                      <p:tavLst>
                                        <p:tav tm="0">
                                          <p:val>
                                            <p:strVal val="1+#ppt_w/2"/>
                                          </p:val>
                                        </p:tav>
                                        <p:tav tm="100000">
                                          <p:val>
                                            <p:strVal val="#ppt_x"/>
                                          </p:val>
                                        </p:tav>
                                      </p:tavLst>
                                    </p:anim>
                                    <p:anim calcmode="lin" valueType="num">
                                      <p:cBhvr additive="base">
                                        <p:cTn id="43" dur="500" fill="hold"/>
                                        <p:tgtEl>
                                          <p:spTgt spid="11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500"/>
                                  </p:stCondLst>
                                  <p:childTnLst>
                                    <p:set>
                                      <p:cBhvr>
                                        <p:cTn id="45" dur="1" fill="hold">
                                          <p:stCondLst>
                                            <p:cond delay="0"/>
                                          </p:stCondLst>
                                        </p:cTn>
                                        <p:tgtEl>
                                          <p:spTgt spid="111"/>
                                        </p:tgtEl>
                                        <p:attrNameLst>
                                          <p:attrName>style.visibility</p:attrName>
                                        </p:attrNameLst>
                                      </p:cBhvr>
                                      <p:to>
                                        <p:strVal val="visible"/>
                                      </p:to>
                                    </p:set>
                                    <p:anim calcmode="lin" valueType="num">
                                      <p:cBhvr additive="base">
                                        <p:cTn id="46" dur="500" fill="hold"/>
                                        <p:tgtEl>
                                          <p:spTgt spid="111"/>
                                        </p:tgtEl>
                                        <p:attrNameLst>
                                          <p:attrName>ppt_x</p:attrName>
                                        </p:attrNameLst>
                                      </p:cBhvr>
                                      <p:tavLst>
                                        <p:tav tm="0">
                                          <p:val>
                                            <p:strVal val="1+#ppt_w/2"/>
                                          </p:val>
                                        </p:tav>
                                        <p:tav tm="100000">
                                          <p:val>
                                            <p:strVal val="#ppt_x"/>
                                          </p:val>
                                        </p:tav>
                                      </p:tavLst>
                                    </p:anim>
                                    <p:anim calcmode="lin" valueType="num">
                                      <p:cBhvr additive="base">
                                        <p:cTn id="47" dur="500" fill="hold"/>
                                        <p:tgtEl>
                                          <p:spTgt spid="11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500"/>
                                  </p:stCondLst>
                                  <p:childTnLst>
                                    <p:set>
                                      <p:cBhvr>
                                        <p:cTn id="49" dur="1" fill="hold">
                                          <p:stCondLst>
                                            <p:cond delay="0"/>
                                          </p:stCondLst>
                                        </p:cTn>
                                        <p:tgtEl>
                                          <p:spTgt spid="132"/>
                                        </p:tgtEl>
                                        <p:attrNameLst>
                                          <p:attrName>style.visibility</p:attrName>
                                        </p:attrNameLst>
                                      </p:cBhvr>
                                      <p:to>
                                        <p:strVal val="visible"/>
                                      </p:to>
                                    </p:set>
                                    <p:anim calcmode="lin" valueType="num">
                                      <p:cBhvr additive="base">
                                        <p:cTn id="50" dur="500" fill="hold"/>
                                        <p:tgtEl>
                                          <p:spTgt spid="132"/>
                                        </p:tgtEl>
                                        <p:attrNameLst>
                                          <p:attrName>ppt_x</p:attrName>
                                        </p:attrNameLst>
                                      </p:cBhvr>
                                      <p:tavLst>
                                        <p:tav tm="0">
                                          <p:val>
                                            <p:strVal val="1+#ppt_w/2"/>
                                          </p:val>
                                        </p:tav>
                                        <p:tav tm="100000">
                                          <p:val>
                                            <p:strVal val="#ppt_x"/>
                                          </p:val>
                                        </p:tav>
                                      </p:tavLst>
                                    </p:anim>
                                    <p:anim calcmode="lin" valueType="num">
                                      <p:cBhvr additive="base">
                                        <p:cTn id="51" dur="500" fill="hold"/>
                                        <p:tgtEl>
                                          <p:spTgt spid="13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1000"/>
                                  </p:stCondLst>
                                  <p:childTnLst>
                                    <p:set>
                                      <p:cBhvr>
                                        <p:cTn id="53" dur="1" fill="hold">
                                          <p:stCondLst>
                                            <p:cond delay="0"/>
                                          </p:stCondLst>
                                        </p:cTn>
                                        <p:tgtEl>
                                          <p:spTgt spid="114"/>
                                        </p:tgtEl>
                                        <p:attrNameLst>
                                          <p:attrName>style.visibility</p:attrName>
                                        </p:attrNameLst>
                                      </p:cBhvr>
                                      <p:to>
                                        <p:strVal val="visible"/>
                                      </p:to>
                                    </p:set>
                                    <p:anim calcmode="lin" valueType="num">
                                      <p:cBhvr additive="base">
                                        <p:cTn id="54" dur="500" fill="hold"/>
                                        <p:tgtEl>
                                          <p:spTgt spid="114"/>
                                        </p:tgtEl>
                                        <p:attrNameLst>
                                          <p:attrName>ppt_x</p:attrName>
                                        </p:attrNameLst>
                                      </p:cBhvr>
                                      <p:tavLst>
                                        <p:tav tm="0">
                                          <p:val>
                                            <p:strVal val="0-#ppt_w/2"/>
                                          </p:val>
                                        </p:tav>
                                        <p:tav tm="100000">
                                          <p:val>
                                            <p:strVal val="#ppt_x"/>
                                          </p:val>
                                        </p:tav>
                                      </p:tavLst>
                                    </p:anim>
                                    <p:anim calcmode="lin" valueType="num">
                                      <p:cBhvr additive="base">
                                        <p:cTn id="55" dur="500" fill="hold"/>
                                        <p:tgtEl>
                                          <p:spTgt spid="114"/>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1000"/>
                                  </p:stCondLst>
                                  <p:childTnLst>
                                    <p:set>
                                      <p:cBhvr>
                                        <p:cTn id="57" dur="1" fill="hold">
                                          <p:stCondLst>
                                            <p:cond delay="0"/>
                                          </p:stCondLst>
                                        </p:cTn>
                                        <p:tgtEl>
                                          <p:spTgt spid="121"/>
                                        </p:tgtEl>
                                        <p:attrNameLst>
                                          <p:attrName>style.visibility</p:attrName>
                                        </p:attrNameLst>
                                      </p:cBhvr>
                                      <p:to>
                                        <p:strVal val="visible"/>
                                      </p:to>
                                    </p:set>
                                    <p:anim calcmode="lin" valueType="num">
                                      <p:cBhvr additive="base">
                                        <p:cTn id="58" dur="500" fill="hold"/>
                                        <p:tgtEl>
                                          <p:spTgt spid="121"/>
                                        </p:tgtEl>
                                        <p:attrNameLst>
                                          <p:attrName>ppt_x</p:attrName>
                                        </p:attrNameLst>
                                      </p:cBhvr>
                                      <p:tavLst>
                                        <p:tav tm="0">
                                          <p:val>
                                            <p:strVal val="0-#ppt_w/2"/>
                                          </p:val>
                                        </p:tav>
                                        <p:tav tm="100000">
                                          <p:val>
                                            <p:strVal val="#ppt_x"/>
                                          </p:val>
                                        </p:tav>
                                      </p:tavLst>
                                    </p:anim>
                                    <p:anim calcmode="lin" valueType="num">
                                      <p:cBhvr additive="base">
                                        <p:cTn id="59" dur="500" fill="hold"/>
                                        <p:tgtEl>
                                          <p:spTgt spid="12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10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500" fill="hold"/>
                                        <p:tgtEl>
                                          <p:spTgt spid="115"/>
                                        </p:tgtEl>
                                        <p:attrNameLst>
                                          <p:attrName>ppt_x</p:attrName>
                                        </p:attrNameLst>
                                      </p:cBhvr>
                                      <p:tavLst>
                                        <p:tav tm="0">
                                          <p:val>
                                            <p:strVal val="0-#ppt_w/2"/>
                                          </p:val>
                                        </p:tav>
                                        <p:tav tm="100000">
                                          <p:val>
                                            <p:strVal val="#ppt_x"/>
                                          </p:val>
                                        </p:tav>
                                      </p:tavLst>
                                    </p:anim>
                                    <p:anim calcmode="lin" valueType="num">
                                      <p:cBhvr additive="base">
                                        <p:cTn id="63" dur="5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nodePh="1">
                                  <p:stCondLst>
                                    <p:cond delay="1500"/>
                                  </p:stCondLst>
                                  <p:endCondLst>
                                    <p:cond evt="begin" delay="0">
                                      <p:tn val="64"/>
                                    </p:cond>
                                  </p:end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500" fill="hold"/>
                                        <p:tgtEl>
                                          <p:spTgt spid="116"/>
                                        </p:tgtEl>
                                        <p:attrNameLst>
                                          <p:attrName>ppt_x</p:attrName>
                                        </p:attrNameLst>
                                      </p:cBhvr>
                                      <p:tavLst>
                                        <p:tav tm="0">
                                          <p:val>
                                            <p:strVal val="1+#ppt_w/2"/>
                                          </p:val>
                                        </p:tav>
                                        <p:tav tm="100000">
                                          <p:val>
                                            <p:strVal val="#ppt_x"/>
                                          </p:val>
                                        </p:tav>
                                      </p:tavLst>
                                    </p:anim>
                                    <p:anim calcmode="lin" valueType="num">
                                      <p:cBhvr additive="base">
                                        <p:cTn id="67" dur="5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nodePh="1">
                                  <p:stCondLst>
                                    <p:cond delay="1500"/>
                                  </p:stCondLst>
                                  <p:endCondLst>
                                    <p:cond evt="begin" delay="0">
                                      <p:tn val="68"/>
                                    </p:cond>
                                  </p:endCondLst>
                                  <p:childTnLst>
                                    <p:set>
                                      <p:cBhvr>
                                        <p:cTn id="69" dur="1" fill="hold">
                                          <p:stCondLst>
                                            <p:cond delay="0"/>
                                          </p:stCondLst>
                                        </p:cTn>
                                        <p:tgtEl>
                                          <p:spTgt spid="118"/>
                                        </p:tgtEl>
                                        <p:attrNameLst>
                                          <p:attrName>style.visibility</p:attrName>
                                        </p:attrNameLst>
                                      </p:cBhvr>
                                      <p:to>
                                        <p:strVal val="visible"/>
                                      </p:to>
                                    </p:set>
                                    <p:anim calcmode="lin" valueType="num">
                                      <p:cBhvr additive="base">
                                        <p:cTn id="70" dur="500" fill="hold"/>
                                        <p:tgtEl>
                                          <p:spTgt spid="118"/>
                                        </p:tgtEl>
                                        <p:attrNameLst>
                                          <p:attrName>ppt_x</p:attrName>
                                        </p:attrNameLst>
                                      </p:cBhvr>
                                      <p:tavLst>
                                        <p:tav tm="0">
                                          <p:val>
                                            <p:strVal val="1+#ppt_w/2"/>
                                          </p:val>
                                        </p:tav>
                                        <p:tav tm="100000">
                                          <p:val>
                                            <p:strVal val="#ppt_x"/>
                                          </p:val>
                                        </p:tav>
                                      </p:tavLst>
                                    </p:anim>
                                    <p:anim calcmode="lin" valueType="num">
                                      <p:cBhvr additive="base">
                                        <p:cTn id="71" dur="500" fill="hold"/>
                                        <p:tgtEl>
                                          <p:spTgt spid="11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1500"/>
                                  </p:stCondLst>
                                  <p:childTnLst>
                                    <p:set>
                                      <p:cBhvr>
                                        <p:cTn id="73" dur="1" fill="hold">
                                          <p:stCondLst>
                                            <p:cond delay="0"/>
                                          </p:stCondLst>
                                        </p:cTn>
                                        <p:tgtEl>
                                          <p:spTgt spid="119"/>
                                        </p:tgtEl>
                                        <p:attrNameLst>
                                          <p:attrName>style.visibility</p:attrName>
                                        </p:attrNameLst>
                                      </p:cBhvr>
                                      <p:to>
                                        <p:strVal val="visible"/>
                                      </p:to>
                                    </p:set>
                                    <p:anim calcmode="lin" valueType="num">
                                      <p:cBhvr additive="base">
                                        <p:cTn id="74" dur="500" fill="hold"/>
                                        <p:tgtEl>
                                          <p:spTgt spid="119"/>
                                        </p:tgtEl>
                                        <p:attrNameLst>
                                          <p:attrName>ppt_x</p:attrName>
                                        </p:attrNameLst>
                                      </p:cBhvr>
                                      <p:tavLst>
                                        <p:tav tm="0">
                                          <p:val>
                                            <p:strVal val="1+#ppt_w/2"/>
                                          </p:val>
                                        </p:tav>
                                        <p:tav tm="100000">
                                          <p:val>
                                            <p:strVal val="#ppt_x"/>
                                          </p:val>
                                        </p:tav>
                                      </p:tavLst>
                                    </p:anim>
                                    <p:anim calcmode="lin" valueType="num">
                                      <p:cBhvr additive="base">
                                        <p:cTn id="75" dur="500" fill="hold"/>
                                        <p:tgtEl>
                                          <p:spTgt spid="11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1500"/>
                                  </p:stCondLst>
                                  <p:childTnLst>
                                    <p:set>
                                      <p:cBhvr>
                                        <p:cTn id="77" dur="1" fill="hold">
                                          <p:stCondLst>
                                            <p:cond delay="0"/>
                                          </p:stCondLst>
                                        </p:cTn>
                                        <p:tgtEl>
                                          <p:spTgt spid="120"/>
                                        </p:tgtEl>
                                        <p:attrNameLst>
                                          <p:attrName>style.visibility</p:attrName>
                                        </p:attrNameLst>
                                      </p:cBhvr>
                                      <p:to>
                                        <p:strVal val="visible"/>
                                      </p:to>
                                    </p:set>
                                    <p:anim calcmode="lin" valueType="num">
                                      <p:cBhvr additive="base">
                                        <p:cTn id="78" dur="500" fill="hold"/>
                                        <p:tgtEl>
                                          <p:spTgt spid="120"/>
                                        </p:tgtEl>
                                        <p:attrNameLst>
                                          <p:attrName>ppt_x</p:attrName>
                                        </p:attrNameLst>
                                      </p:cBhvr>
                                      <p:tavLst>
                                        <p:tav tm="0">
                                          <p:val>
                                            <p:strVal val="1+#ppt_w/2"/>
                                          </p:val>
                                        </p:tav>
                                        <p:tav tm="100000">
                                          <p:val>
                                            <p:strVal val="#ppt_x"/>
                                          </p:val>
                                        </p:tav>
                                      </p:tavLst>
                                    </p:anim>
                                    <p:anim calcmode="lin" valueType="num">
                                      <p:cBhvr additive="base">
                                        <p:cTn id="79" dur="500" fill="hold"/>
                                        <p:tgtEl>
                                          <p:spTgt spid="120"/>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1500"/>
                                  </p:stCondLst>
                                  <p:childTnLst>
                                    <p:set>
                                      <p:cBhvr>
                                        <p:cTn id="81" dur="1" fill="hold">
                                          <p:stCondLst>
                                            <p:cond delay="0"/>
                                          </p:stCondLst>
                                        </p:cTn>
                                        <p:tgtEl>
                                          <p:spTgt spid="129"/>
                                        </p:tgtEl>
                                        <p:attrNameLst>
                                          <p:attrName>style.visibility</p:attrName>
                                        </p:attrNameLst>
                                      </p:cBhvr>
                                      <p:to>
                                        <p:strVal val="visible"/>
                                      </p:to>
                                    </p:set>
                                    <p:anim calcmode="lin" valueType="num">
                                      <p:cBhvr additive="base">
                                        <p:cTn id="82" dur="500" fill="hold"/>
                                        <p:tgtEl>
                                          <p:spTgt spid="129"/>
                                        </p:tgtEl>
                                        <p:attrNameLst>
                                          <p:attrName>ppt_x</p:attrName>
                                        </p:attrNameLst>
                                      </p:cBhvr>
                                      <p:tavLst>
                                        <p:tav tm="0">
                                          <p:val>
                                            <p:strVal val="1+#ppt_w/2"/>
                                          </p:val>
                                        </p:tav>
                                        <p:tav tm="100000">
                                          <p:val>
                                            <p:strVal val="#ppt_x"/>
                                          </p:val>
                                        </p:tav>
                                      </p:tavLst>
                                    </p:anim>
                                    <p:anim calcmode="lin" valueType="num">
                                      <p:cBhvr additive="base">
                                        <p:cTn id="83" dur="500" fill="hold"/>
                                        <p:tgtEl>
                                          <p:spTgt spid="129"/>
                                        </p:tgtEl>
                                        <p:attrNameLst>
                                          <p:attrName>ppt_y</p:attrName>
                                        </p:attrNameLst>
                                      </p:cBhvr>
                                      <p:tavLst>
                                        <p:tav tm="0">
                                          <p:val>
                                            <p:strVal val="#ppt_y"/>
                                          </p:val>
                                        </p:tav>
                                        <p:tav tm="100000">
                                          <p:val>
                                            <p:strVal val="#ppt_y"/>
                                          </p:val>
                                        </p:tav>
                                      </p:tavLst>
                                    </p:anim>
                                  </p:childTnLst>
                                </p:cTn>
                              </p:par>
                            </p:childTnLst>
                          </p:cTn>
                        </p:par>
                        <p:par>
                          <p:cTn id="84" fill="hold">
                            <p:stCondLst>
                              <p:cond delay="2000"/>
                            </p:stCondLst>
                            <p:childTnLst>
                              <p:par>
                                <p:cTn id="85" presetID="2" presetClass="entr" presetSubtype="2" fill="hold" grpId="0" nodeType="afterEffect">
                                  <p:stCondLst>
                                    <p:cond delay="0"/>
                                  </p:stCondLst>
                                  <p:childTnLst>
                                    <p:set>
                                      <p:cBhvr>
                                        <p:cTn id="86" dur="1" fill="hold">
                                          <p:stCondLst>
                                            <p:cond delay="0"/>
                                          </p:stCondLst>
                                        </p:cTn>
                                        <p:tgtEl>
                                          <p:spTgt spid="136"/>
                                        </p:tgtEl>
                                        <p:attrNameLst>
                                          <p:attrName>style.visibility</p:attrName>
                                        </p:attrNameLst>
                                      </p:cBhvr>
                                      <p:to>
                                        <p:strVal val="visible"/>
                                      </p:to>
                                    </p:set>
                                    <p:anim calcmode="lin" valueType="num">
                                      <p:cBhvr additive="base">
                                        <p:cTn id="87" dur="300" fill="hold"/>
                                        <p:tgtEl>
                                          <p:spTgt spid="136"/>
                                        </p:tgtEl>
                                        <p:attrNameLst>
                                          <p:attrName>ppt_x</p:attrName>
                                        </p:attrNameLst>
                                      </p:cBhvr>
                                      <p:tavLst>
                                        <p:tav tm="0">
                                          <p:val>
                                            <p:strVal val="1+#ppt_w/2"/>
                                          </p:val>
                                        </p:tav>
                                        <p:tav tm="100000">
                                          <p:val>
                                            <p:strVal val="#ppt_x"/>
                                          </p:val>
                                        </p:tav>
                                      </p:tavLst>
                                    </p:anim>
                                    <p:anim calcmode="lin" valueType="num">
                                      <p:cBhvr additive="base">
                                        <p:cTn id="88" dur="300" fill="hold"/>
                                        <p:tgtEl>
                                          <p:spTgt spid="136"/>
                                        </p:tgtEl>
                                        <p:attrNameLst>
                                          <p:attrName>ppt_y</p:attrName>
                                        </p:attrNameLst>
                                      </p:cBhvr>
                                      <p:tavLst>
                                        <p:tav tm="0">
                                          <p:val>
                                            <p:strVal val="#ppt_y"/>
                                          </p:val>
                                        </p:tav>
                                        <p:tav tm="100000">
                                          <p:val>
                                            <p:strVal val="#ppt_y"/>
                                          </p:val>
                                        </p:tav>
                                      </p:tavLst>
                                    </p:anim>
                                  </p:childTnLst>
                                </p:cTn>
                              </p:par>
                            </p:childTnLst>
                          </p:cTn>
                        </p:par>
                        <p:par>
                          <p:cTn id="89" fill="hold">
                            <p:stCondLst>
                              <p:cond delay="2300"/>
                            </p:stCondLst>
                            <p:childTnLst>
                              <p:par>
                                <p:cTn id="90" presetID="2" presetClass="entr" presetSubtype="2" fill="hold" grpId="0" nodeType="afterEffect">
                                  <p:stCondLst>
                                    <p:cond delay="0"/>
                                  </p:stCondLst>
                                  <p:childTnLst>
                                    <p:set>
                                      <p:cBhvr>
                                        <p:cTn id="91" dur="1" fill="hold">
                                          <p:stCondLst>
                                            <p:cond delay="0"/>
                                          </p:stCondLst>
                                        </p:cTn>
                                        <p:tgtEl>
                                          <p:spTgt spid="135"/>
                                        </p:tgtEl>
                                        <p:attrNameLst>
                                          <p:attrName>style.visibility</p:attrName>
                                        </p:attrNameLst>
                                      </p:cBhvr>
                                      <p:to>
                                        <p:strVal val="visible"/>
                                      </p:to>
                                    </p:set>
                                    <p:anim calcmode="lin" valueType="num">
                                      <p:cBhvr additive="base">
                                        <p:cTn id="92" dur="300" fill="hold"/>
                                        <p:tgtEl>
                                          <p:spTgt spid="135"/>
                                        </p:tgtEl>
                                        <p:attrNameLst>
                                          <p:attrName>ppt_x</p:attrName>
                                        </p:attrNameLst>
                                      </p:cBhvr>
                                      <p:tavLst>
                                        <p:tav tm="0">
                                          <p:val>
                                            <p:strVal val="1+#ppt_w/2"/>
                                          </p:val>
                                        </p:tav>
                                        <p:tav tm="100000">
                                          <p:val>
                                            <p:strVal val="#ppt_x"/>
                                          </p:val>
                                        </p:tav>
                                      </p:tavLst>
                                    </p:anim>
                                    <p:anim calcmode="lin" valueType="num">
                                      <p:cBhvr additive="base">
                                        <p:cTn id="93" dur="300" fill="hold"/>
                                        <p:tgtEl>
                                          <p:spTgt spid="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98" grpId="0" bldLvl="0"/>
      <p:bldP spid="106" grpId="0"/>
      <p:bldP spid="107" grpId="0"/>
      <p:bldP spid="108" grpId="0" bldLvl="0"/>
      <p:bldP spid="110" grpId="0"/>
      <p:bldP spid="111" grpId="0"/>
      <p:bldP spid="114" grpId="0"/>
      <p:bldP spid="115" grpId="0"/>
      <p:bldP spid="116" grpId="0" bldLvl="0"/>
      <p:bldP spid="118" grpId="0" bldLvl="0"/>
      <p:bldP spid="119" grpId="0"/>
      <p:bldP spid="120" grpId="0"/>
      <p:bldP spid="135" grpId="0"/>
      <p:bldP spid="1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dirty="0" smtClean="0">
                <a:solidFill>
                  <a:srgbClr val="002060"/>
                </a:solidFill>
                <a:latin typeface="华文中宋" panose="02010600040101010101" pitchFamily="2" charset="-122"/>
                <a:ea typeface="华文中宋" panose="02010600040101010101" pitchFamily="2" charset="-122"/>
              </a:rPr>
              <a:t>肆</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0770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pic>
        <p:nvPicPr>
          <p:cNvPr id="11" name="Picture 2" descr="C:\Users\Administrator\Desktop\ppt展示模板-8.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843757" y="1677700"/>
            <a:ext cx="4589314" cy="2761180"/>
          </a:xfrm>
          <a:prstGeom prst="rect">
            <a:avLst/>
          </a:prstGeom>
          <a:noFill/>
          <a:extLst>
            <a:ext uri="{909E8E84-426E-40DD-AFC4-6F175D3DCCD1}">
              <a14:hiddenFill xmlns:a14="http://schemas.microsoft.com/office/drawing/2010/main">
                <a:solidFill>
                  <a:srgbClr val="FFFFFF"/>
                </a:solidFill>
              </a14:hiddenFill>
            </a:ext>
          </a:extLst>
        </p:spPr>
      </p:pic>
      <p:sp>
        <p:nvSpPr>
          <p:cNvPr id="13" name="Oval 4"/>
          <p:cNvSpPr/>
          <p:nvPr/>
        </p:nvSpPr>
        <p:spPr>
          <a:xfrm>
            <a:off x="2820364" y="2674968"/>
            <a:ext cx="717363" cy="720538"/>
          </a:xfrm>
          <a:prstGeom prst="ellipse">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DCB68A"/>
              </a:solidFill>
            </a:endParaRPr>
          </a:p>
        </p:txBody>
      </p:sp>
      <p:grpSp>
        <p:nvGrpSpPr>
          <p:cNvPr id="14" name="Group 20"/>
          <p:cNvGrpSpPr/>
          <p:nvPr/>
        </p:nvGrpSpPr>
        <p:grpSpPr>
          <a:xfrm>
            <a:off x="2988496" y="2830885"/>
            <a:ext cx="401718" cy="404211"/>
            <a:chOff x="7971783" y="2080670"/>
            <a:chExt cx="401822" cy="404317"/>
          </a:xfrm>
          <a:solidFill>
            <a:schemeClr val="bg1"/>
          </a:solidFill>
        </p:grpSpPr>
        <p:sp>
          <p:nvSpPr>
            <p:cNvPr id="15"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sp>
          <p:nvSpPr>
            <p:cNvPr id="16"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grpSp>
      <p:sp>
        <p:nvSpPr>
          <p:cNvPr id="17" name="矩形 16"/>
          <p:cNvSpPr/>
          <p:nvPr/>
        </p:nvSpPr>
        <p:spPr>
          <a:xfrm>
            <a:off x="2597284" y="3621410"/>
            <a:ext cx="1163522" cy="438557"/>
          </a:xfrm>
          <a:prstGeom prst="rect">
            <a:avLst/>
          </a:prstGeom>
        </p:spPr>
        <p:txBody>
          <a:bodyPr wrap="square" lIns="68555" tIns="34278" rIns="68555" bIns="34278">
            <a:spAutoFit/>
          </a:bodyPr>
          <a:lstStyle/>
          <a:p>
            <a:pPr algn="ctr"/>
            <a:r>
              <a:rPr lang="zh-CN" altLang="en-US" sz="1200" dirty="0" smtClean="0">
                <a:solidFill>
                  <a:schemeClr val="bg2">
                    <a:lumMod val="25000"/>
                  </a:schemeClr>
                </a:solidFill>
              </a:rPr>
              <a:t>请在此处添加标题文字</a:t>
            </a:r>
            <a:endParaRPr lang="zh-CN" altLang="en-US" sz="1200" dirty="0">
              <a:solidFill>
                <a:schemeClr val="bg2">
                  <a:lumMod val="25000"/>
                </a:schemeClr>
              </a:solidFill>
            </a:endParaRPr>
          </a:p>
        </p:txBody>
      </p:sp>
      <p:sp>
        <p:nvSpPr>
          <p:cNvPr id="18" name="矩形 47"/>
          <p:cNvSpPr>
            <a:spLocks noChangeArrowheads="1"/>
          </p:cNvSpPr>
          <p:nvPr/>
        </p:nvSpPr>
        <p:spPr bwMode="auto">
          <a:xfrm>
            <a:off x="2439967" y="3936616"/>
            <a:ext cx="1478157" cy="83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en-US" altLang="zh-CN" sz="1050" kern="0" dirty="0">
                <a:latin typeface="+mn-ea"/>
              </a:rPr>
              <a:t>Please enter the text you want to express. Please enter the text you want to express</a:t>
            </a:r>
            <a:endParaRPr lang="zh-CN" altLang="en-US" sz="1050" dirty="0">
              <a:solidFill>
                <a:srgbClr val="DCB68A"/>
              </a:solidFill>
              <a:sym typeface="微软雅黑" panose="020B0503020204020204" charset="-122"/>
            </a:endParaRPr>
          </a:p>
        </p:txBody>
      </p:sp>
      <p:sp>
        <p:nvSpPr>
          <p:cNvPr id="19" name="Oval 14"/>
          <p:cNvSpPr/>
          <p:nvPr/>
        </p:nvSpPr>
        <p:spPr>
          <a:xfrm>
            <a:off x="8740689" y="2684904"/>
            <a:ext cx="715776" cy="720538"/>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DCB68A"/>
              </a:solidFill>
            </a:endParaRPr>
          </a:p>
        </p:txBody>
      </p:sp>
      <p:grpSp>
        <p:nvGrpSpPr>
          <p:cNvPr id="20" name="Group 54"/>
          <p:cNvGrpSpPr/>
          <p:nvPr/>
        </p:nvGrpSpPr>
        <p:grpSpPr>
          <a:xfrm>
            <a:off x="8952800" y="2886235"/>
            <a:ext cx="299416" cy="389241"/>
            <a:chOff x="6421904" y="4798576"/>
            <a:chExt cx="299494" cy="389342"/>
          </a:xfrm>
          <a:solidFill>
            <a:schemeClr val="bg1"/>
          </a:solidFill>
        </p:grpSpPr>
        <p:sp>
          <p:nvSpPr>
            <p:cNvPr id="21"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sp>
          <p:nvSpPr>
            <p:cNvPr id="22"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en-US" sz="1350">
                <a:solidFill>
                  <a:srgbClr val="DCB68A"/>
                </a:solidFill>
                <a:latin typeface="+mn-lt"/>
                <a:cs typeface="+mn-cs"/>
              </a:endParaRPr>
            </a:p>
          </p:txBody>
        </p:sp>
      </p:grpSp>
      <p:sp>
        <p:nvSpPr>
          <p:cNvPr id="23" name="矩形 22"/>
          <p:cNvSpPr/>
          <p:nvPr/>
        </p:nvSpPr>
        <p:spPr>
          <a:xfrm>
            <a:off x="8516023" y="3631346"/>
            <a:ext cx="1163522" cy="438557"/>
          </a:xfrm>
          <a:prstGeom prst="rect">
            <a:avLst/>
          </a:prstGeom>
        </p:spPr>
        <p:txBody>
          <a:bodyPr wrap="square" lIns="68555" tIns="34278" rIns="68555" bIns="34278">
            <a:spAutoFit/>
          </a:bodyPr>
          <a:lstStyle/>
          <a:p>
            <a:pPr algn="ctr"/>
            <a:r>
              <a:rPr lang="zh-CN" altLang="en-US" sz="1200" dirty="0" smtClean="0">
                <a:solidFill>
                  <a:schemeClr val="bg2">
                    <a:lumMod val="25000"/>
                  </a:schemeClr>
                </a:solidFill>
              </a:rPr>
              <a:t>请在此处添加标题文字</a:t>
            </a:r>
            <a:endParaRPr lang="zh-CN" altLang="en-US" sz="1200" dirty="0">
              <a:solidFill>
                <a:schemeClr val="bg2">
                  <a:lumMod val="25000"/>
                </a:schemeClr>
              </a:solidFill>
            </a:endParaRPr>
          </a:p>
        </p:txBody>
      </p:sp>
      <p:sp>
        <p:nvSpPr>
          <p:cNvPr id="24" name="矩形 47"/>
          <p:cNvSpPr>
            <a:spLocks noChangeArrowheads="1"/>
          </p:cNvSpPr>
          <p:nvPr/>
        </p:nvSpPr>
        <p:spPr bwMode="auto">
          <a:xfrm>
            <a:off x="8358706" y="3946552"/>
            <a:ext cx="1478157" cy="83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en-US" altLang="zh-CN" sz="1050" kern="0">
                <a:latin typeface="+mn-ea"/>
              </a:rPr>
              <a:t>Please enter the text you want to express. </a:t>
            </a:r>
            <a:r>
              <a:rPr lang="en-US" altLang="zh-CN" sz="1050" kern="0" dirty="0">
                <a:latin typeface="+mn-ea"/>
              </a:rPr>
              <a:t>Please enter the text you want to express</a:t>
            </a:r>
            <a:endParaRPr lang="zh-CN" altLang="en-US" sz="1050" dirty="0">
              <a:solidFill>
                <a:srgbClr val="DCB68A"/>
              </a:solidFill>
              <a:sym typeface="微软雅黑" panose="020B0503020204020204" charset="-122"/>
            </a:endParaRPr>
          </a:p>
        </p:txBody>
      </p:sp>
      <p:sp>
        <p:nvSpPr>
          <p:cNvPr id="25" name="标题 11"/>
          <p:cNvSpPr txBox="1"/>
          <p:nvPr/>
        </p:nvSpPr>
        <p:spPr>
          <a:xfrm>
            <a:off x="2925894" y="4967786"/>
            <a:ext cx="6314788"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50" kern="0" dirty="0">
                <a:latin typeface="+mn-ea"/>
              </a:rPr>
              <a:t>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a:t>
            </a:r>
            <a:r>
              <a:rPr lang="en-US" altLang="zh-CN" sz="1050" kern="0" dirty="0" smtClean="0">
                <a:latin typeface="+mn-ea"/>
              </a:rPr>
              <a:t>express</a:t>
            </a:r>
            <a:r>
              <a:rPr lang="en-US" altLang="zh-CN" sz="1050" kern="0" dirty="0">
                <a:latin typeface="+mn-ea"/>
              </a:rPr>
              <a:t> Please enter the text you want to express. Please enter the text you want to express</a:t>
            </a:r>
            <a:endParaRPr lang="zh-CN" altLang="en-US" sz="1050" dirty="0">
              <a:solidFill>
                <a:srgbClr val="DCB68A"/>
              </a:solidFill>
              <a:latin typeface="微软雅黑" panose="020B0503020204020204" charset="-122"/>
              <a:ea typeface="微软雅黑" panose="020B0503020204020204" charset="-122"/>
            </a:endParaRPr>
          </a:p>
        </p:txBody>
      </p:sp>
      <p:sp>
        <p:nvSpPr>
          <p:cNvPr id="26" name="标题 11"/>
          <p:cNvSpPr txBox="1"/>
          <p:nvPr/>
        </p:nvSpPr>
        <p:spPr>
          <a:xfrm>
            <a:off x="5271122" y="4674579"/>
            <a:ext cx="2223959" cy="29320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0" dirty="0">
                <a:solidFill>
                  <a:schemeClr val="bg2">
                    <a:lumMod val="25000"/>
                  </a:schemeClr>
                </a:solidFill>
              </a:rPr>
              <a:t>请在此处添加标题文字</a:t>
            </a:r>
          </a:p>
        </p:txBody>
      </p:sp>
      <p:sp>
        <p:nvSpPr>
          <p:cNvPr id="27" name="文本框 26"/>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34673" y="2001464"/>
            <a:ext cx="3260211" cy="1935152"/>
          </a:xfrm>
          <a:prstGeom prst="rect">
            <a:avLst/>
          </a:prstGeom>
        </p:spPr>
      </p:pic>
    </p:spTree>
    <p:extLst>
      <p:ext uri="{BB962C8B-B14F-4D97-AF65-F5344CB8AC3E}">
        <p14:creationId xmlns:p14="http://schemas.microsoft.com/office/powerpoint/2010/main" val="117794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400"/>
                                        <p:tgtEl>
                                          <p:spTgt spid="13"/>
                                        </p:tgtEl>
                                      </p:cBhvr>
                                    </p:animEffect>
                                  </p:childTnLst>
                                </p:cTn>
                              </p:par>
                            </p:childTnLst>
                          </p:cTn>
                        </p:par>
                        <p:par>
                          <p:cTn id="24" fill="hold">
                            <p:stCondLst>
                              <p:cond delay="9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50"/>
                                        <p:tgtEl>
                                          <p:spTgt spid="14"/>
                                        </p:tgtEl>
                                      </p:cBhvr>
                                    </p:animEffect>
                                  </p:childTnLst>
                                </p:cTn>
                              </p:par>
                              <p:par>
                                <p:cTn id="28" presetID="14" presetClass="entr" presetSubtype="10" fill="hold" grpId="0" nodeType="withEffect">
                                  <p:stCondLst>
                                    <p:cond delay="25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400"/>
                                        <p:tgtEl>
                                          <p:spTgt spid="17"/>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400"/>
                                        <p:tgtEl>
                                          <p:spTgt spid="18"/>
                                        </p:tgtEl>
                                      </p:cBhvr>
                                    </p:animEffect>
                                  </p:childTnLst>
                                </p:cTn>
                              </p:par>
                            </p:childTnLst>
                          </p:cTn>
                        </p:par>
                        <p:par>
                          <p:cTn id="34" fill="hold">
                            <p:stCondLst>
                              <p:cond delay="1550"/>
                            </p:stCondLst>
                            <p:childTnLst>
                              <p:par>
                                <p:cTn id="35" presetID="21"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heel(1)">
                                      <p:cBhvr>
                                        <p:cTn id="37" dur="4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50"/>
                                        <p:tgtEl>
                                          <p:spTgt spid="20"/>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randombar(horizontal)">
                                      <p:cBhvr>
                                        <p:cTn id="43" dur="400"/>
                                        <p:tgtEl>
                                          <p:spTgt spid="23"/>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400"/>
                                        <p:tgtEl>
                                          <p:spTgt spid="24"/>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13" grpId="0" bldLvl="0" animBg="1"/>
      <p:bldP spid="17" grpId="0"/>
      <p:bldP spid="18" grpId="0"/>
      <p:bldP spid="19" grpId="0" bldLvl="0" animBg="1"/>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椭圆 3"/>
          <p:cNvSpPr>
            <a:spLocks noChangeArrowheads="1"/>
          </p:cNvSpPr>
          <p:nvPr/>
        </p:nvSpPr>
        <p:spPr bwMode="auto">
          <a:xfrm>
            <a:off x="6364364" y="4526157"/>
            <a:ext cx="1185862" cy="1184275"/>
          </a:xfrm>
          <a:prstGeom prst="ellipse">
            <a:avLst/>
          </a:prstGeom>
          <a:solidFill>
            <a:srgbClr val="BEE4EE"/>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5"/>
          <p:cNvSpPr>
            <a:spLocks noChangeArrowheads="1"/>
          </p:cNvSpPr>
          <p:nvPr/>
        </p:nvSpPr>
        <p:spPr bwMode="auto">
          <a:xfrm>
            <a:off x="6862839" y="2702120"/>
            <a:ext cx="1185862" cy="1185862"/>
          </a:xfrm>
          <a:prstGeom prst="ellipse">
            <a:avLst/>
          </a:prstGeom>
          <a:solidFill>
            <a:srgbClr val="F5D2D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6"/>
          <p:cNvSpPr>
            <a:spLocks noChangeArrowheads="1"/>
          </p:cNvSpPr>
          <p:nvPr/>
        </p:nvSpPr>
        <p:spPr bwMode="auto">
          <a:xfrm>
            <a:off x="4460951" y="4516632"/>
            <a:ext cx="1184275" cy="1185863"/>
          </a:xfrm>
          <a:prstGeom prst="ellipse">
            <a:avLst/>
          </a:prstGeom>
          <a:solidFill>
            <a:srgbClr val="5CB9F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7"/>
          <p:cNvSpPr>
            <a:spLocks noChangeArrowheads="1"/>
          </p:cNvSpPr>
          <p:nvPr/>
        </p:nvSpPr>
        <p:spPr bwMode="auto">
          <a:xfrm>
            <a:off x="3879926" y="2702120"/>
            <a:ext cx="1185863" cy="1185862"/>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椭圆 8"/>
          <p:cNvSpPr>
            <a:spLocks noChangeArrowheads="1"/>
          </p:cNvSpPr>
          <p:nvPr/>
        </p:nvSpPr>
        <p:spPr bwMode="auto">
          <a:xfrm>
            <a:off x="5429326" y="1587695"/>
            <a:ext cx="1185863" cy="1185862"/>
          </a:xfrm>
          <a:prstGeom prst="ellipse">
            <a:avLst/>
          </a:prstGeom>
          <a:solidFill>
            <a:schemeClr val="accent6">
              <a:lumMod val="40000"/>
              <a:lumOff val="60000"/>
            </a:scheme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1"/>
          <p:cNvSpPr/>
          <p:nvPr/>
        </p:nvSpPr>
        <p:spPr bwMode="auto">
          <a:xfrm rot="2160000">
            <a:off x="6588201" y="2571945"/>
            <a:ext cx="314325" cy="398462"/>
          </a:xfrm>
          <a:custGeom>
            <a:avLst/>
            <a:gdLst>
              <a:gd name="T0" fmla="*/ 0 w 253496"/>
              <a:gd name="T1" fmla="*/ 79692 h 320765"/>
              <a:gd name="T2" fmla="*/ 157163 w 253496"/>
              <a:gd name="T3" fmla="*/ 79692 h 320765"/>
              <a:gd name="T4" fmla="*/ 157163 w 253496"/>
              <a:gd name="T5" fmla="*/ 0 h 320765"/>
              <a:gd name="T6" fmla="*/ 314325 w 253496"/>
              <a:gd name="T7" fmla="*/ 199232 h 320765"/>
              <a:gd name="T8" fmla="*/ 157163 w 253496"/>
              <a:gd name="T9" fmla="*/ 398462 h 320765"/>
              <a:gd name="T10" fmla="*/ 157163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0" tIns="85515" rIns="10137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5" name="Freeform 13"/>
          <p:cNvSpPr/>
          <p:nvPr/>
        </p:nvSpPr>
        <p:spPr bwMode="auto">
          <a:xfrm rot="17280000">
            <a:off x="7074770" y="4031651"/>
            <a:ext cx="314325" cy="398463"/>
          </a:xfrm>
          <a:custGeom>
            <a:avLst/>
            <a:gdLst>
              <a:gd name="T0" fmla="*/ 314325 w 253496"/>
              <a:gd name="T1" fmla="*/ 318770 h 320765"/>
              <a:gd name="T2" fmla="*/ 157163 w 253496"/>
              <a:gd name="T3" fmla="*/ 318770 h 320765"/>
              <a:gd name="T4" fmla="*/ 157163 w 253496"/>
              <a:gd name="T5" fmla="*/ 398463 h 320765"/>
              <a:gd name="T6" fmla="*/ 0 w 253496"/>
              <a:gd name="T7" fmla="*/ 199231 h 320765"/>
              <a:gd name="T8" fmla="*/ 157163 w 253496"/>
              <a:gd name="T9" fmla="*/ 0 h 320765"/>
              <a:gd name="T10" fmla="*/ 157163 w 253496"/>
              <a:gd name="T11" fmla="*/ 79693 h 320765"/>
              <a:gd name="T12" fmla="*/ 314325 w 253496"/>
              <a:gd name="T13" fmla="*/ 79693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1" tIns="85515" rIns="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6" name="Freeform 15"/>
          <p:cNvSpPr/>
          <p:nvPr/>
        </p:nvSpPr>
        <p:spPr bwMode="auto">
          <a:xfrm>
            <a:off x="5827789" y="4938907"/>
            <a:ext cx="315912" cy="398463"/>
          </a:xfrm>
          <a:custGeom>
            <a:avLst/>
            <a:gdLst>
              <a:gd name="T0" fmla="*/ 315912 w 253496"/>
              <a:gd name="T1" fmla="*/ 318770 h 320765"/>
              <a:gd name="T2" fmla="*/ 157956 w 253496"/>
              <a:gd name="T3" fmla="*/ 318770 h 320765"/>
              <a:gd name="T4" fmla="*/ 157956 w 253496"/>
              <a:gd name="T5" fmla="*/ 398463 h 320765"/>
              <a:gd name="T6" fmla="*/ 0 w 253496"/>
              <a:gd name="T7" fmla="*/ 199231 h 320765"/>
              <a:gd name="T8" fmla="*/ 157956 w 253496"/>
              <a:gd name="T9" fmla="*/ 0 h 320765"/>
              <a:gd name="T10" fmla="*/ 157956 w 253496"/>
              <a:gd name="T11" fmla="*/ 79693 h 320765"/>
              <a:gd name="T12" fmla="*/ 315912 w 253496"/>
              <a:gd name="T13" fmla="*/ 79693 h 320765"/>
              <a:gd name="T14" fmla="*/ 315912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6" rIns="1"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7" name="Freeform 17"/>
          <p:cNvSpPr/>
          <p:nvPr/>
        </p:nvSpPr>
        <p:spPr bwMode="auto">
          <a:xfrm rot="4320000">
            <a:off x="4574457" y="4041177"/>
            <a:ext cx="314325" cy="398462"/>
          </a:xfrm>
          <a:custGeom>
            <a:avLst/>
            <a:gdLst>
              <a:gd name="T0" fmla="*/ 314325 w 253496"/>
              <a:gd name="T1" fmla="*/ 318770 h 320765"/>
              <a:gd name="T2" fmla="*/ 157163 w 253496"/>
              <a:gd name="T3" fmla="*/ 318770 h 320765"/>
              <a:gd name="T4" fmla="*/ 157163 w 253496"/>
              <a:gd name="T5" fmla="*/ 398462 h 320765"/>
              <a:gd name="T6" fmla="*/ 0 w 253496"/>
              <a:gd name="T7" fmla="*/ 199230 h 320765"/>
              <a:gd name="T8" fmla="*/ 157163 w 253496"/>
              <a:gd name="T9" fmla="*/ 0 h 320765"/>
              <a:gd name="T10" fmla="*/ 157163 w 253496"/>
              <a:gd name="T11" fmla="*/ 79692 h 320765"/>
              <a:gd name="T12" fmla="*/ 314325 w 253496"/>
              <a:gd name="T13" fmla="*/ 79692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5" rIns="0"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8" name="Freeform 19"/>
          <p:cNvSpPr/>
          <p:nvPr/>
        </p:nvSpPr>
        <p:spPr bwMode="auto">
          <a:xfrm rot="19440000">
            <a:off x="5029276" y="2568770"/>
            <a:ext cx="315913" cy="398462"/>
          </a:xfrm>
          <a:custGeom>
            <a:avLst/>
            <a:gdLst>
              <a:gd name="T0" fmla="*/ 0 w 253496"/>
              <a:gd name="T1" fmla="*/ 79692 h 320765"/>
              <a:gd name="T2" fmla="*/ 157957 w 253496"/>
              <a:gd name="T3" fmla="*/ 79692 h 320765"/>
              <a:gd name="T4" fmla="*/ 157957 w 253496"/>
              <a:gd name="T5" fmla="*/ 0 h 320765"/>
              <a:gd name="T6" fmla="*/ 315913 w 253496"/>
              <a:gd name="T7" fmla="*/ 199232 h 320765"/>
              <a:gd name="T8" fmla="*/ 157957 w 253496"/>
              <a:gd name="T9" fmla="*/ 398462 h 320765"/>
              <a:gd name="T10" fmla="*/ 157957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 tIns="85514" rIns="101372"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9" name="文本框 14"/>
          <p:cNvSpPr txBox="1">
            <a:spLocks noChangeArrowheads="1"/>
          </p:cNvSpPr>
          <p:nvPr/>
        </p:nvSpPr>
        <p:spPr bwMode="auto">
          <a:xfrm>
            <a:off x="5500764" y="2022670"/>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0" name="文本框 15"/>
          <p:cNvSpPr txBox="1">
            <a:spLocks noChangeArrowheads="1"/>
          </p:cNvSpPr>
          <p:nvPr/>
        </p:nvSpPr>
        <p:spPr bwMode="auto">
          <a:xfrm>
            <a:off x="6932689" y="3110107"/>
            <a:ext cx="1046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1" name="文本框 16"/>
          <p:cNvSpPr txBox="1">
            <a:spLocks noChangeArrowheads="1"/>
          </p:cNvSpPr>
          <p:nvPr/>
        </p:nvSpPr>
        <p:spPr bwMode="auto">
          <a:xfrm>
            <a:off x="64675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2" name="文本框 17"/>
          <p:cNvSpPr txBox="1">
            <a:spLocks noChangeArrowheads="1"/>
          </p:cNvSpPr>
          <p:nvPr/>
        </p:nvSpPr>
        <p:spPr bwMode="auto">
          <a:xfrm>
            <a:off x="45371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3" name="文本框 18"/>
          <p:cNvSpPr txBox="1">
            <a:spLocks noChangeArrowheads="1"/>
          </p:cNvSpPr>
          <p:nvPr/>
        </p:nvSpPr>
        <p:spPr bwMode="auto">
          <a:xfrm>
            <a:off x="3927551" y="31370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dirty="0">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24" name="TextBox 35"/>
          <p:cNvSpPr txBox="1"/>
          <p:nvPr/>
        </p:nvSpPr>
        <p:spPr>
          <a:xfrm>
            <a:off x="13411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5" name="文本框 24"/>
          <p:cNvSpPr txBox="1"/>
          <p:nvPr/>
        </p:nvSpPr>
        <p:spPr>
          <a:xfrm>
            <a:off x="13411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6" name="TextBox 35"/>
          <p:cNvSpPr txBox="1"/>
          <p:nvPr/>
        </p:nvSpPr>
        <p:spPr>
          <a:xfrm>
            <a:off x="13411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7" name="文本框 26"/>
          <p:cNvSpPr txBox="1"/>
          <p:nvPr/>
        </p:nvSpPr>
        <p:spPr>
          <a:xfrm>
            <a:off x="13411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8" name="TextBox 35"/>
          <p:cNvSpPr txBox="1"/>
          <p:nvPr/>
        </p:nvSpPr>
        <p:spPr>
          <a:xfrm>
            <a:off x="13356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9" name="文本框 28"/>
          <p:cNvSpPr txBox="1"/>
          <p:nvPr/>
        </p:nvSpPr>
        <p:spPr>
          <a:xfrm>
            <a:off x="13356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0" name="TextBox 35"/>
          <p:cNvSpPr txBox="1"/>
          <p:nvPr/>
        </p:nvSpPr>
        <p:spPr>
          <a:xfrm>
            <a:off x="86449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1" name="文本框 30"/>
          <p:cNvSpPr txBox="1"/>
          <p:nvPr/>
        </p:nvSpPr>
        <p:spPr>
          <a:xfrm>
            <a:off x="86449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2" name="TextBox 35"/>
          <p:cNvSpPr txBox="1"/>
          <p:nvPr/>
        </p:nvSpPr>
        <p:spPr>
          <a:xfrm>
            <a:off x="86449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3" name="文本框 32"/>
          <p:cNvSpPr txBox="1"/>
          <p:nvPr/>
        </p:nvSpPr>
        <p:spPr>
          <a:xfrm>
            <a:off x="86449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4" name="TextBox 35"/>
          <p:cNvSpPr txBox="1"/>
          <p:nvPr/>
        </p:nvSpPr>
        <p:spPr>
          <a:xfrm>
            <a:off x="86394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5" name="文本框 34"/>
          <p:cNvSpPr txBox="1"/>
          <p:nvPr/>
        </p:nvSpPr>
        <p:spPr>
          <a:xfrm>
            <a:off x="86394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6" name="文本框 35"/>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4711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250"/>
                                        <p:tgtEl>
                                          <p:spTgt spid="2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up)">
                                      <p:cBhvr>
                                        <p:cTn id="26" dur="250"/>
                                        <p:tgtEl>
                                          <p:spTgt spid="25"/>
                                        </p:tgtEl>
                                      </p:cBhvr>
                                    </p:animEffect>
                                  </p:childTnLst>
                                </p:cTn>
                              </p:par>
                            </p:childTnLst>
                          </p:cTn>
                        </p:par>
                        <p:par>
                          <p:cTn id="27" fill="hold">
                            <p:stCondLst>
                              <p:cond delay="750"/>
                            </p:stCondLst>
                            <p:childTnLst>
                              <p:par>
                                <p:cTn id="28" presetID="22" presetClass="entr" presetSubtype="1"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up)">
                                      <p:cBhvr>
                                        <p:cTn id="30" dur="250"/>
                                        <p:tgtEl>
                                          <p:spTgt spid="26"/>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up)">
                                      <p:cBhvr>
                                        <p:cTn id="33" dur="250"/>
                                        <p:tgtEl>
                                          <p:spTgt spid="27"/>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250"/>
                                        <p:tgtEl>
                                          <p:spTgt spid="28"/>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250"/>
                                        <p:tgtEl>
                                          <p:spTgt spid="29"/>
                                        </p:tgtEl>
                                      </p:cBhvr>
                                    </p:animEffect>
                                  </p:childTnLst>
                                </p:cTn>
                              </p:par>
                            </p:childTnLst>
                          </p:cTn>
                        </p:par>
                        <p:par>
                          <p:cTn id="41" fill="hold">
                            <p:stCondLst>
                              <p:cond delay="1250"/>
                            </p:stCondLst>
                            <p:childTnLst>
                              <p:par>
                                <p:cTn id="42" presetID="22" presetClass="entr" presetSubtype="1"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250"/>
                                        <p:tgtEl>
                                          <p:spTgt spid="30"/>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250"/>
                                        <p:tgtEl>
                                          <p:spTgt spid="31"/>
                                        </p:tgtEl>
                                      </p:cBhvr>
                                    </p:animEffect>
                                  </p:childTnLst>
                                </p:cTn>
                              </p:par>
                            </p:childTnLst>
                          </p:cTn>
                        </p:par>
                        <p:par>
                          <p:cTn id="48" fill="hold">
                            <p:stCondLst>
                              <p:cond delay="1500"/>
                            </p:stCondLst>
                            <p:childTnLst>
                              <p:par>
                                <p:cTn id="49" presetID="2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up)">
                                      <p:cBhvr>
                                        <p:cTn id="51" dur="250"/>
                                        <p:tgtEl>
                                          <p:spTgt spid="32"/>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up)">
                                      <p:cBhvr>
                                        <p:cTn id="54" dur="250"/>
                                        <p:tgtEl>
                                          <p:spTgt spid="33"/>
                                        </p:tgtEl>
                                      </p:cBhvr>
                                    </p:animEffect>
                                  </p:childTnLst>
                                </p:cTn>
                              </p:par>
                            </p:childTnLst>
                          </p:cTn>
                        </p:par>
                        <p:par>
                          <p:cTn id="55" fill="hold">
                            <p:stCondLst>
                              <p:cond delay="1750"/>
                            </p:stCondLst>
                            <p:childTnLst>
                              <p:par>
                                <p:cTn id="56" presetID="22" presetClass="entr" presetSubtype="1"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up)">
                                      <p:cBhvr>
                                        <p:cTn id="58" dur="250"/>
                                        <p:tgtEl>
                                          <p:spTgt spid="3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up)">
                                      <p:cBhvr>
                                        <p:cTn id="61" dur="250"/>
                                        <p:tgtEl>
                                          <p:spTgt spid="3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500"/>
                                        <p:tgtEl>
                                          <p:spTgt spid="9"/>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wipe(down)">
                                      <p:cBhvr>
                                        <p:cTn id="70" dur="500"/>
                                        <p:tgtEl>
                                          <p:spTgt spid="1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500"/>
                                        <p:tgtEl>
                                          <p:spTgt spid="12"/>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down)">
                                      <p:cBhvr>
                                        <p:cTn id="76" dur="500"/>
                                        <p:tgtEl>
                                          <p:spTgt spid="1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500"/>
                                        <p:tgtEl>
                                          <p:spTgt spid="14"/>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down)">
                                      <p:cBhvr>
                                        <p:cTn id="82" dur="500"/>
                                        <p:tgtEl>
                                          <p:spTgt spid="15"/>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down)">
                                      <p:cBhvr>
                                        <p:cTn id="85" dur="500"/>
                                        <p:tgtEl>
                                          <p:spTgt spid="16"/>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wipe(down)">
                                      <p:cBhvr>
                                        <p:cTn id="88" dur="500"/>
                                        <p:tgtEl>
                                          <p:spTgt spid="17"/>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ipe(down)">
                                      <p:cBhvr>
                                        <p:cTn id="91" dur="500"/>
                                        <p:tgtEl>
                                          <p:spTgt spid="18"/>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wipe(down)">
                                      <p:cBhvr>
                                        <p:cTn id="94" dur="500"/>
                                        <p:tgtEl>
                                          <p:spTgt spid="19"/>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down)">
                                      <p:cBhvr>
                                        <p:cTn id="97" dur="500"/>
                                        <p:tgtEl>
                                          <p:spTgt spid="20"/>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down)">
                                      <p:cBhvr>
                                        <p:cTn id="100" dur="500"/>
                                        <p:tgtEl>
                                          <p:spTgt spid="21"/>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down)">
                                      <p:cBhvr>
                                        <p:cTn id="103" dur="500"/>
                                        <p:tgtEl>
                                          <p:spTgt spid="22"/>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wipe(down)">
                                      <p:cBhvr>
                                        <p:cTn id="10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aphicFrame>
        <p:nvGraphicFramePr>
          <p:cNvPr id="9" name="图表 8"/>
          <p:cNvGraphicFramePr/>
          <p:nvPr>
            <p:extLst>
              <p:ext uri="{D42A27DB-BD31-4B8C-83A1-F6EECF244321}">
                <p14:modId xmlns:p14="http://schemas.microsoft.com/office/powerpoint/2010/main" val="1104091797"/>
              </p:ext>
            </p:extLst>
          </p:nvPr>
        </p:nvGraphicFramePr>
        <p:xfrm>
          <a:off x="1748972" y="1647297"/>
          <a:ext cx="8694057" cy="3563405"/>
        </p:xfrm>
        <a:graphic>
          <a:graphicData uri="http://schemas.openxmlformats.org/drawingml/2006/chart">
            <c:chart xmlns:c="http://schemas.openxmlformats.org/drawingml/2006/chart" xmlns:r="http://schemas.openxmlformats.org/officeDocument/2006/relationships" r:id="rId6"/>
          </a:graphicData>
        </a:graphic>
      </p:graphicFrame>
      <p:sp>
        <p:nvSpPr>
          <p:cNvPr id="10" name="文本框 9"/>
          <p:cNvSpPr txBox="1"/>
          <p:nvPr/>
        </p:nvSpPr>
        <p:spPr>
          <a:xfrm>
            <a:off x="4319468" y="68047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1615201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ssolv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Graphic spid="9"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7825" y="-28575"/>
            <a:ext cx="2924175" cy="2611413"/>
          </a:xfrm>
          <a:prstGeom prst="rect">
            <a:avLst/>
          </a:prstGeom>
        </p:spPr>
      </p:pic>
      <p:sp>
        <p:nvSpPr>
          <p:cNvPr id="12" name="标题 1"/>
          <p:cNvSpPr>
            <a:spLocks noGrp="1"/>
          </p:cNvSpPr>
          <p:nvPr>
            <p:ph type="ctrTitle"/>
          </p:nvPr>
        </p:nvSpPr>
        <p:spPr>
          <a:xfrm>
            <a:off x="1523999" y="1380419"/>
            <a:ext cx="9144000" cy="2387600"/>
          </a:xfrm>
        </p:spPr>
        <p:txBody>
          <a:bodyPr>
            <a:normAutofit/>
          </a:bodyPr>
          <a:lstStyle/>
          <a:p>
            <a:r>
              <a:rPr kumimoji="1" lang="zh-CN" altLang="en-US" sz="8000" dirty="0" smtClean="0">
                <a:solidFill>
                  <a:schemeClr val="accent1">
                    <a:lumMod val="75000"/>
                  </a:schemeClr>
                </a:solidFill>
                <a:latin typeface="+mn-ea"/>
                <a:ea typeface="+mn-ea"/>
                <a:cs typeface="RiWenLOGO" charset="-122"/>
              </a:rPr>
              <a:t>感谢聆听</a:t>
            </a:r>
            <a:endParaRPr kumimoji="1" lang="zh-CN" altLang="en-US" sz="8000" dirty="0">
              <a:solidFill>
                <a:schemeClr val="accent1">
                  <a:lumMod val="75000"/>
                </a:schemeClr>
              </a:solidFill>
              <a:latin typeface="+mn-ea"/>
              <a:ea typeface="+mn-ea"/>
              <a:cs typeface="RiWenLOGO" charset="-122"/>
            </a:endParaRPr>
          </a:p>
        </p:txBody>
      </p:sp>
      <p:sp>
        <p:nvSpPr>
          <p:cNvPr id="13" name="副标题 2"/>
          <p:cNvSpPr>
            <a:spLocks noGrp="1"/>
          </p:cNvSpPr>
          <p:nvPr>
            <p:ph type="subTitle" idx="1"/>
          </p:nvPr>
        </p:nvSpPr>
        <p:spPr>
          <a:xfrm>
            <a:off x="1478321" y="3989581"/>
            <a:ext cx="9144000" cy="1655762"/>
          </a:xfrm>
        </p:spPr>
        <p:txBody>
          <a:bodyPr>
            <a:normAutofit/>
          </a:bodyPr>
          <a:lstStyle/>
          <a:p>
            <a:r>
              <a:rPr kumimoji="1" lang="en-US" altLang="zh-CN" sz="2800" dirty="0" smtClean="0">
                <a:solidFill>
                  <a:schemeClr val="accent1">
                    <a:lumMod val="60000"/>
                    <a:lumOff val="40000"/>
                  </a:schemeClr>
                </a:solidFill>
              </a:rPr>
              <a:t>Thank</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you</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for</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hearing</a:t>
            </a:r>
            <a:r>
              <a:rPr kumimoji="1" lang="zh-CN" altLang="en-US" sz="2800" dirty="0" smtClean="0">
                <a:solidFill>
                  <a:schemeClr val="accent1">
                    <a:lumMod val="60000"/>
                    <a:lumOff val="40000"/>
                  </a:schemeClr>
                </a:solidFill>
              </a:rPr>
              <a:t> </a:t>
            </a:r>
            <a:r>
              <a:rPr kumimoji="1" lang="en-US" altLang="zh-CN" sz="2800" dirty="0" smtClean="0">
                <a:solidFill>
                  <a:schemeClr val="accent1">
                    <a:lumMod val="60000"/>
                    <a:lumOff val="40000"/>
                  </a:schemeClr>
                </a:solidFill>
              </a:rPr>
              <a:t>me </a:t>
            </a:r>
            <a:endParaRPr kumimoji="1" lang="zh-CN" altLang="en-US" sz="2800" dirty="0">
              <a:solidFill>
                <a:schemeClr val="accent1">
                  <a:lumMod val="60000"/>
                  <a:lumOff val="40000"/>
                </a:schemeClr>
              </a:solidFill>
            </a:endParaRPr>
          </a:p>
        </p:txBody>
      </p:sp>
    </p:spTree>
    <p:extLst>
      <p:ext uri="{BB962C8B-B14F-4D97-AF65-F5344CB8AC3E}">
        <p14:creationId xmlns:p14="http://schemas.microsoft.com/office/powerpoint/2010/main" val="134803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300"/>
                                        <p:tgtEl>
                                          <p:spTgt spid="7"/>
                                        </p:tgtEl>
                                      </p:cBhvr>
                                    </p:animEffect>
                                  </p:childTnLst>
                                </p:cTn>
                              </p:par>
                              <p:par>
                                <p:cTn id="13" presetID="14" presetClass="entr" presetSubtype="1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300"/>
                                        <p:tgtEl>
                                          <p:spTgt spid="5"/>
                                        </p:tgtEl>
                                      </p:cBhvr>
                                    </p:animEffect>
                                  </p:childTnLst>
                                </p:cTn>
                              </p:par>
                              <p:par>
                                <p:cTn id="21" presetID="14" presetClass="entr" presetSubtype="1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par>
                          <p:cTn id="24" fill="hold">
                            <p:stCondLst>
                              <p:cond delay="300"/>
                            </p:stCondLst>
                            <p:childTnLst>
                              <p:par>
                                <p:cTn id="25" presetID="1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p:tgtEl>
                                          <p:spTgt spid="12"/>
                                        </p:tgtEl>
                                        <p:attrNameLst>
                                          <p:attrName>ppt_y</p:attrName>
                                        </p:attrNameLst>
                                      </p:cBhvr>
                                      <p:tavLst>
                                        <p:tav tm="0">
                                          <p:val>
                                            <p:strVal val="#ppt_y+#ppt_h*1.125000"/>
                                          </p:val>
                                        </p:tav>
                                        <p:tav tm="100000">
                                          <p:val>
                                            <p:strVal val="#ppt_y"/>
                                          </p:val>
                                        </p:tav>
                                      </p:tavLst>
                                    </p:anim>
                                    <p:animEffect transition="in" filter="wipe(up)">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 calcmode="lin" valueType="num">
                                      <p:cBhvr additive="base">
                                        <p:cTn id="33" dur="500"/>
                                        <p:tgtEl>
                                          <p:spTgt spid="13">
                                            <p:txEl>
                                              <p:pRg st="0" end="0"/>
                                            </p:txEl>
                                          </p:spTgt>
                                        </p:tgtEl>
                                        <p:attrNameLst>
                                          <p:attrName>ppt_y</p:attrName>
                                        </p:attrNameLst>
                                      </p:cBhvr>
                                      <p:tavLst>
                                        <p:tav tm="0">
                                          <p:val>
                                            <p:strVal val="#ppt_y+#ppt_h*1.125000"/>
                                          </p:val>
                                        </p:tav>
                                        <p:tav tm="100000">
                                          <p:val>
                                            <p:strVal val="#ppt_y"/>
                                          </p:val>
                                        </p:tav>
                                      </p:tavLst>
                                    </p:anim>
                                    <p:animEffect transition="in" filter="wipe(up)">
                                      <p:cBhvr>
                                        <p:cTn id="34" dur="500"/>
                                        <p:tgtEl>
                                          <p:spTgt spid="13">
                                            <p:txEl>
                                              <p:pRg st="0" end="0"/>
                                            </p:txEl>
                                          </p:spTgt>
                                        </p:tgtEl>
                                      </p:cBhvr>
                                    </p:animEffect>
                                  </p:childTnLst>
                                </p:cTn>
                              </p:par>
                            </p:childTnLst>
                          </p:cTn>
                        </p:par>
                        <p:par>
                          <p:cTn id="35" fill="hold">
                            <p:stCondLst>
                              <p:cond delay="500"/>
                            </p:stCondLst>
                            <p:childTnLst>
                              <p:par>
                                <p:cTn id="36" presetID="9" presetClass="entr" presetSubtype="0" fill="hold" grpId="1"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1" nodeType="clickEffect">
                                  <p:stCondLst>
                                    <p:cond delay="0"/>
                                  </p:stCondLst>
                                  <p:childTnLst>
                                    <p:set>
                                      <p:cBhvr>
                                        <p:cTn id="42" dur="1" fill="hold">
                                          <p:stCondLst>
                                            <p:cond delay="0"/>
                                          </p:stCondLst>
                                        </p:cTn>
                                        <p:tgtEl>
                                          <p:spTgt spid="13">
                                            <p:txEl>
                                              <p:pRg st="0" end="0"/>
                                            </p:txEl>
                                          </p:spTgt>
                                        </p:tgtEl>
                                        <p:attrNameLst>
                                          <p:attrName>style.visibility</p:attrName>
                                        </p:attrNameLst>
                                      </p:cBhvr>
                                      <p:to>
                                        <p:strVal val="visible"/>
                                      </p:to>
                                    </p:set>
                                    <p:animEffect transition="in" filter="dissolve">
                                      <p:cBhvr>
                                        <p:cTn id="43"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build="p"/>
      <p:bldP spid="13" grpI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961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a:solidFill>
                  <a:srgbClr val="002060"/>
                </a:solidFill>
                <a:latin typeface="华文中宋" panose="02010600040101010101" pitchFamily="2" charset="-122"/>
                <a:ea typeface="华文中宋" panose="02010600040101010101" pitchFamily="2" charset="-122"/>
              </a:rPr>
              <a:t>壹</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8635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
          <p:cNvGrpSpPr/>
          <p:nvPr/>
        </p:nvGrpSpPr>
        <p:grpSpPr>
          <a:xfrm>
            <a:off x="0" y="0"/>
            <a:ext cx="12192000" cy="6858000"/>
            <a:chOff x="0" y="0"/>
            <a:chExt cx="12192000" cy="685800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grpSp>
      <p:sp>
        <p:nvSpPr>
          <p:cNvPr id="17" name="矩形 16"/>
          <p:cNvSpPr/>
          <p:nvPr/>
        </p:nvSpPr>
        <p:spPr>
          <a:xfrm>
            <a:off x="1968606" y="5875433"/>
            <a:ext cx="3943350" cy="408445"/>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18" name="文本框 17"/>
          <p:cNvSpPr txBox="1"/>
          <p:nvPr/>
        </p:nvSpPr>
        <p:spPr>
          <a:xfrm>
            <a:off x="1968606" y="5608759"/>
            <a:ext cx="1955165" cy="32004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dirty="0" smtClean="0">
                <a:solidFill>
                  <a:srgbClr val="002060"/>
                </a:solidFill>
                <a:latin typeface="黑体" panose="02010600030101010101" charset="-122"/>
                <a:ea typeface="黑体" panose="02010600030101010101" charset="-122"/>
              </a:rPr>
              <a:t>点击此处添加标题</a:t>
            </a:r>
          </a:p>
        </p:txBody>
      </p:sp>
      <p:grpSp>
        <p:nvGrpSpPr>
          <p:cNvPr id="19" name="组合 26"/>
          <p:cNvGrpSpPr/>
          <p:nvPr/>
        </p:nvGrpSpPr>
        <p:grpSpPr>
          <a:xfrm>
            <a:off x="6018625" y="4180863"/>
            <a:ext cx="411956" cy="477440"/>
            <a:chOff x="7505700" y="4846638"/>
            <a:chExt cx="549275" cy="636587"/>
          </a:xfrm>
        </p:grpSpPr>
        <p:sp>
          <p:nvSpPr>
            <p:cNvPr id="20" name="六边形 19"/>
            <p:cNvSpPr/>
            <p:nvPr/>
          </p:nvSpPr>
          <p:spPr>
            <a:xfrm rot="16200000">
              <a:off x="7462044" y="4890294"/>
              <a:ext cx="636587" cy="549275"/>
            </a:xfrm>
            <a:prstGeom prst="hexagon">
              <a:avLst/>
            </a:prstGeom>
            <a:solidFill>
              <a:srgbClr val="F5D2D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grpSp>
          <p:nvGrpSpPr>
            <p:cNvPr id="21" name="组合 5"/>
            <p:cNvGrpSpPr/>
            <p:nvPr/>
          </p:nvGrpSpPr>
          <p:grpSpPr>
            <a:xfrm>
              <a:off x="7641497" y="4984329"/>
              <a:ext cx="277832" cy="362710"/>
              <a:chOff x="6548410" y="5124435"/>
              <a:chExt cx="538723" cy="703303"/>
            </a:xfrm>
            <a:solidFill>
              <a:schemeClr val="bg1"/>
            </a:solidFill>
          </p:grpSpPr>
          <p:sp>
            <p:nvSpPr>
              <p:cNvPr id="22" name="Freeform 21"/>
              <p:cNvSpPr>
                <a:spLocks noEditPoints="1"/>
              </p:cNvSpPr>
              <p:nvPr/>
            </p:nvSpPr>
            <p:spPr bwMode="auto">
              <a:xfrm>
                <a:off x="6597784" y="5124435"/>
                <a:ext cx="439976" cy="450948"/>
              </a:xfrm>
              <a:custGeom>
                <a:avLst/>
                <a:gdLst>
                  <a:gd name="T0" fmla="*/ 16 w 509"/>
                  <a:gd name="T1" fmla="*/ 394 h 522"/>
                  <a:gd name="T2" fmla="*/ 111 w 509"/>
                  <a:gd name="T3" fmla="*/ 413 h 522"/>
                  <a:gd name="T4" fmla="*/ 129 w 509"/>
                  <a:gd name="T5" fmla="*/ 414 h 522"/>
                  <a:gd name="T6" fmla="*/ 254 w 509"/>
                  <a:gd name="T7" fmla="*/ 394 h 522"/>
                  <a:gd name="T8" fmla="*/ 380 w 509"/>
                  <a:gd name="T9" fmla="*/ 414 h 522"/>
                  <a:gd name="T10" fmla="*/ 398 w 509"/>
                  <a:gd name="T11" fmla="*/ 413 h 522"/>
                  <a:gd name="T12" fmla="*/ 493 w 509"/>
                  <a:gd name="T13" fmla="*/ 394 h 522"/>
                  <a:gd name="T14" fmla="*/ 509 w 509"/>
                  <a:gd name="T15" fmla="*/ 410 h 522"/>
                  <a:gd name="T16" fmla="*/ 509 w 509"/>
                  <a:gd name="T17" fmla="*/ 432 h 522"/>
                  <a:gd name="T18" fmla="*/ 254 w 509"/>
                  <a:gd name="T19" fmla="*/ 522 h 522"/>
                  <a:gd name="T20" fmla="*/ 0 w 509"/>
                  <a:gd name="T21" fmla="*/ 432 h 522"/>
                  <a:gd name="T22" fmla="*/ 0 w 509"/>
                  <a:gd name="T23" fmla="*/ 410 h 522"/>
                  <a:gd name="T24" fmla="*/ 16 w 509"/>
                  <a:gd name="T25" fmla="*/ 394 h 522"/>
                  <a:gd name="T26" fmla="*/ 385 w 509"/>
                  <a:gd name="T27" fmla="*/ 337 h 522"/>
                  <a:gd name="T28" fmla="*/ 366 w 509"/>
                  <a:gd name="T29" fmla="*/ 334 h 522"/>
                  <a:gd name="T30" fmla="*/ 254 w 509"/>
                  <a:gd name="T31" fmla="*/ 356 h 522"/>
                  <a:gd name="T32" fmla="*/ 142 w 509"/>
                  <a:gd name="T33" fmla="*/ 334 h 522"/>
                  <a:gd name="T34" fmla="*/ 124 w 509"/>
                  <a:gd name="T35" fmla="*/ 337 h 522"/>
                  <a:gd name="T36" fmla="*/ 83 w 509"/>
                  <a:gd name="T37" fmla="*/ 305 h 522"/>
                  <a:gd name="T38" fmla="*/ 70 w 509"/>
                  <a:gd name="T39" fmla="*/ 80 h 522"/>
                  <a:gd name="T40" fmla="*/ 150 w 509"/>
                  <a:gd name="T41" fmla="*/ 0 h 522"/>
                  <a:gd name="T42" fmla="*/ 199 w 509"/>
                  <a:gd name="T43" fmla="*/ 7 h 522"/>
                  <a:gd name="T44" fmla="*/ 254 w 509"/>
                  <a:gd name="T45" fmla="*/ 0 h 522"/>
                  <a:gd name="T46" fmla="*/ 310 w 509"/>
                  <a:gd name="T47" fmla="*/ 7 h 522"/>
                  <a:gd name="T48" fmla="*/ 359 w 509"/>
                  <a:gd name="T49" fmla="*/ 0 h 522"/>
                  <a:gd name="T50" fmla="*/ 439 w 509"/>
                  <a:gd name="T51" fmla="*/ 80 h 522"/>
                  <a:gd name="T52" fmla="*/ 426 w 509"/>
                  <a:gd name="T53" fmla="*/ 305 h 522"/>
                  <a:gd name="T54" fmla="*/ 385 w 509"/>
                  <a:gd name="T55" fmla="*/ 33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9" h="522">
                    <a:moveTo>
                      <a:pt x="16" y="394"/>
                    </a:moveTo>
                    <a:cubicBezTo>
                      <a:pt x="65" y="394"/>
                      <a:pt x="88" y="405"/>
                      <a:pt x="111" y="413"/>
                    </a:cubicBezTo>
                    <a:cubicBezTo>
                      <a:pt x="117" y="415"/>
                      <a:pt x="122" y="416"/>
                      <a:pt x="129" y="414"/>
                    </a:cubicBezTo>
                    <a:cubicBezTo>
                      <a:pt x="157" y="407"/>
                      <a:pt x="205" y="394"/>
                      <a:pt x="254" y="394"/>
                    </a:cubicBezTo>
                    <a:cubicBezTo>
                      <a:pt x="304" y="394"/>
                      <a:pt x="352" y="407"/>
                      <a:pt x="380" y="414"/>
                    </a:cubicBezTo>
                    <a:cubicBezTo>
                      <a:pt x="387" y="416"/>
                      <a:pt x="392" y="415"/>
                      <a:pt x="398" y="413"/>
                    </a:cubicBezTo>
                    <a:cubicBezTo>
                      <a:pt x="421" y="405"/>
                      <a:pt x="444" y="394"/>
                      <a:pt x="493" y="394"/>
                    </a:cubicBezTo>
                    <a:cubicBezTo>
                      <a:pt x="501" y="394"/>
                      <a:pt x="509" y="402"/>
                      <a:pt x="509" y="410"/>
                    </a:cubicBezTo>
                    <a:cubicBezTo>
                      <a:pt x="509" y="432"/>
                      <a:pt x="509" y="432"/>
                      <a:pt x="509" y="432"/>
                    </a:cubicBezTo>
                    <a:cubicBezTo>
                      <a:pt x="509" y="492"/>
                      <a:pt x="366" y="522"/>
                      <a:pt x="254" y="522"/>
                    </a:cubicBezTo>
                    <a:cubicBezTo>
                      <a:pt x="143" y="522"/>
                      <a:pt x="0" y="492"/>
                      <a:pt x="0" y="432"/>
                    </a:cubicBezTo>
                    <a:cubicBezTo>
                      <a:pt x="0" y="410"/>
                      <a:pt x="0" y="410"/>
                      <a:pt x="0" y="410"/>
                    </a:cubicBezTo>
                    <a:cubicBezTo>
                      <a:pt x="0" y="401"/>
                      <a:pt x="7" y="394"/>
                      <a:pt x="16" y="394"/>
                    </a:cubicBezTo>
                    <a:close/>
                    <a:moveTo>
                      <a:pt x="385" y="337"/>
                    </a:moveTo>
                    <a:cubicBezTo>
                      <a:pt x="378" y="336"/>
                      <a:pt x="373" y="333"/>
                      <a:pt x="366" y="334"/>
                    </a:cubicBezTo>
                    <a:cubicBezTo>
                      <a:pt x="338" y="341"/>
                      <a:pt x="305" y="356"/>
                      <a:pt x="254" y="356"/>
                    </a:cubicBezTo>
                    <a:cubicBezTo>
                      <a:pt x="204" y="356"/>
                      <a:pt x="171" y="341"/>
                      <a:pt x="142" y="334"/>
                    </a:cubicBezTo>
                    <a:cubicBezTo>
                      <a:pt x="136" y="333"/>
                      <a:pt x="131" y="336"/>
                      <a:pt x="124" y="337"/>
                    </a:cubicBezTo>
                    <a:cubicBezTo>
                      <a:pt x="107" y="338"/>
                      <a:pt x="84" y="323"/>
                      <a:pt x="83" y="305"/>
                    </a:cubicBezTo>
                    <a:cubicBezTo>
                      <a:pt x="70" y="80"/>
                      <a:pt x="70" y="80"/>
                      <a:pt x="70" y="80"/>
                    </a:cubicBezTo>
                    <a:cubicBezTo>
                      <a:pt x="68" y="36"/>
                      <a:pt x="106" y="0"/>
                      <a:pt x="150" y="0"/>
                    </a:cubicBezTo>
                    <a:cubicBezTo>
                      <a:pt x="171" y="0"/>
                      <a:pt x="184" y="7"/>
                      <a:pt x="199" y="7"/>
                    </a:cubicBezTo>
                    <a:cubicBezTo>
                      <a:pt x="214" y="7"/>
                      <a:pt x="233" y="0"/>
                      <a:pt x="254" y="0"/>
                    </a:cubicBezTo>
                    <a:cubicBezTo>
                      <a:pt x="276" y="0"/>
                      <a:pt x="295" y="7"/>
                      <a:pt x="310" y="7"/>
                    </a:cubicBezTo>
                    <a:cubicBezTo>
                      <a:pt x="325" y="7"/>
                      <a:pt x="338" y="0"/>
                      <a:pt x="359" y="0"/>
                    </a:cubicBezTo>
                    <a:cubicBezTo>
                      <a:pt x="403" y="0"/>
                      <a:pt x="439" y="36"/>
                      <a:pt x="439" y="80"/>
                    </a:cubicBezTo>
                    <a:cubicBezTo>
                      <a:pt x="439" y="155"/>
                      <a:pt x="426" y="230"/>
                      <a:pt x="426" y="305"/>
                    </a:cubicBezTo>
                    <a:cubicBezTo>
                      <a:pt x="426" y="323"/>
                      <a:pt x="402" y="338"/>
                      <a:pt x="385" y="3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23" name="Freeform 22"/>
              <p:cNvSpPr>
                <a:spLocks noEditPoints="1"/>
              </p:cNvSpPr>
              <p:nvPr/>
            </p:nvSpPr>
            <p:spPr bwMode="auto">
              <a:xfrm>
                <a:off x="6548410" y="5257562"/>
                <a:ext cx="538723" cy="570176"/>
              </a:xfrm>
              <a:custGeom>
                <a:avLst/>
                <a:gdLst>
                  <a:gd name="T0" fmla="*/ 100 w 623"/>
                  <a:gd name="T1" fmla="*/ 153 h 660"/>
                  <a:gd name="T2" fmla="*/ 73 w 623"/>
                  <a:gd name="T3" fmla="*/ 183 h 660"/>
                  <a:gd name="T4" fmla="*/ 43 w 623"/>
                  <a:gd name="T5" fmla="*/ 156 h 660"/>
                  <a:gd name="T6" fmla="*/ 30 w 623"/>
                  <a:gd name="T7" fmla="*/ 45 h 660"/>
                  <a:gd name="T8" fmla="*/ 94 w 623"/>
                  <a:gd name="T9" fmla="*/ 41 h 660"/>
                  <a:gd name="T10" fmla="*/ 100 w 623"/>
                  <a:gd name="T11" fmla="*/ 153 h 660"/>
                  <a:gd name="T12" fmla="*/ 76 w 623"/>
                  <a:gd name="T13" fmla="*/ 502 h 660"/>
                  <a:gd name="T14" fmla="*/ 57 w 623"/>
                  <a:gd name="T15" fmla="*/ 521 h 660"/>
                  <a:gd name="T16" fmla="*/ 38 w 623"/>
                  <a:gd name="T17" fmla="*/ 502 h 660"/>
                  <a:gd name="T18" fmla="*/ 38 w 623"/>
                  <a:gd name="T19" fmla="*/ 487 h 660"/>
                  <a:gd name="T20" fmla="*/ 78 w 623"/>
                  <a:gd name="T21" fmla="*/ 440 h 660"/>
                  <a:gd name="T22" fmla="*/ 289 w 623"/>
                  <a:gd name="T23" fmla="*/ 406 h 660"/>
                  <a:gd name="T24" fmla="*/ 334 w 623"/>
                  <a:gd name="T25" fmla="*/ 406 h 660"/>
                  <a:gd name="T26" fmla="*/ 545 w 623"/>
                  <a:gd name="T27" fmla="*/ 440 h 660"/>
                  <a:gd name="T28" fmla="*/ 585 w 623"/>
                  <a:gd name="T29" fmla="*/ 487 h 660"/>
                  <a:gd name="T30" fmla="*/ 585 w 623"/>
                  <a:gd name="T31" fmla="*/ 502 h 660"/>
                  <a:gd name="T32" fmla="*/ 566 w 623"/>
                  <a:gd name="T33" fmla="*/ 521 h 660"/>
                  <a:gd name="T34" fmla="*/ 547 w 623"/>
                  <a:gd name="T35" fmla="*/ 502 h 660"/>
                  <a:gd name="T36" fmla="*/ 547 w 623"/>
                  <a:gd name="T37" fmla="*/ 490 h 660"/>
                  <a:gd name="T38" fmla="*/ 538 w 623"/>
                  <a:gd name="T39" fmla="*/ 481 h 660"/>
                  <a:gd name="T40" fmla="*/ 341 w 623"/>
                  <a:gd name="T41" fmla="*/ 468 h 660"/>
                  <a:gd name="T42" fmla="*/ 334 w 623"/>
                  <a:gd name="T43" fmla="*/ 470 h 660"/>
                  <a:gd name="T44" fmla="*/ 331 w 623"/>
                  <a:gd name="T45" fmla="*/ 477 h 660"/>
                  <a:gd name="T46" fmla="*/ 331 w 623"/>
                  <a:gd name="T47" fmla="*/ 502 h 660"/>
                  <a:gd name="T48" fmla="*/ 311 w 623"/>
                  <a:gd name="T49" fmla="*/ 521 h 660"/>
                  <a:gd name="T50" fmla="*/ 292 w 623"/>
                  <a:gd name="T51" fmla="*/ 502 h 660"/>
                  <a:gd name="T52" fmla="*/ 292 w 623"/>
                  <a:gd name="T53" fmla="*/ 477 h 660"/>
                  <a:gd name="T54" fmla="*/ 289 w 623"/>
                  <a:gd name="T55" fmla="*/ 470 h 660"/>
                  <a:gd name="T56" fmla="*/ 282 w 623"/>
                  <a:gd name="T57" fmla="*/ 468 h 660"/>
                  <a:gd name="T58" fmla="*/ 85 w 623"/>
                  <a:gd name="T59" fmla="*/ 481 h 660"/>
                  <a:gd name="T60" fmla="*/ 76 w 623"/>
                  <a:gd name="T61" fmla="*/ 490 h 660"/>
                  <a:gd name="T62" fmla="*/ 76 w 623"/>
                  <a:gd name="T63" fmla="*/ 502 h 660"/>
                  <a:gd name="T64" fmla="*/ 566 w 623"/>
                  <a:gd name="T65" fmla="*/ 545 h 660"/>
                  <a:gd name="T66" fmla="*/ 623 w 623"/>
                  <a:gd name="T67" fmla="*/ 602 h 660"/>
                  <a:gd name="T68" fmla="*/ 566 w 623"/>
                  <a:gd name="T69" fmla="*/ 660 h 660"/>
                  <a:gd name="T70" fmla="*/ 509 w 623"/>
                  <a:gd name="T71" fmla="*/ 602 h 660"/>
                  <a:gd name="T72" fmla="*/ 566 w 623"/>
                  <a:gd name="T73" fmla="*/ 545 h 660"/>
                  <a:gd name="T74" fmla="*/ 57 w 623"/>
                  <a:gd name="T75" fmla="*/ 545 h 660"/>
                  <a:gd name="T76" fmla="*/ 114 w 623"/>
                  <a:gd name="T77" fmla="*/ 602 h 660"/>
                  <a:gd name="T78" fmla="*/ 57 w 623"/>
                  <a:gd name="T79" fmla="*/ 660 h 660"/>
                  <a:gd name="T80" fmla="*/ 0 w 623"/>
                  <a:gd name="T81" fmla="*/ 602 h 660"/>
                  <a:gd name="T82" fmla="*/ 57 w 623"/>
                  <a:gd name="T83" fmla="*/ 545 h 660"/>
                  <a:gd name="T84" fmla="*/ 311 w 623"/>
                  <a:gd name="T85" fmla="*/ 545 h 660"/>
                  <a:gd name="T86" fmla="*/ 369 w 623"/>
                  <a:gd name="T87" fmla="*/ 602 h 660"/>
                  <a:gd name="T88" fmla="*/ 311 w 623"/>
                  <a:gd name="T89" fmla="*/ 660 h 660"/>
                  <a:gd name="T90" fmla="*/ 254 w 623"/>
                  <a:gd name="T91" fmla="*/ 602 h 660"/>
                  <a:gd name="T92" fmla="*/ 311 w 623"/>
                  <a:gd name="T93" fmla="*/ 545 h 660"/>
                  <a:gd name="T94" fmla="*/ 580 w 623"/>
                  <a:gd name="T95" fmla="*/ 156 h 660"/>
                  <a:gd name="T96" fmla="*/ 550 w 623"/>
                  <a:gd name="T97" fmla="*/ 183 h 660"/>
                  <a:gd name="T98" fmla="*/ 523 w 623"/>
                  <a:gd name="T99" fmla="*/ 153 h 660"/>
                  <a:gd name="T100" fmla="*/ 529 w 623"/>
                  <a:gd name="T101" fmla="*/ 41 h 660"/>
                  <a:gd name="T102" fmla="*/ 593 w 623"/>
                  <a:gd name="T103" fmla="*/ 45 h 660"/>
                  <a:gd name="T104" fmla="*/ 580 w 623"/>
                  <a:gd name="T105" fmla="*/ 15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 h="660">
                    <a:moveTo>
                      <a:pt x="100" y="153"/>
                    </a:moveTo>
                    <a:cubicBezTo>
                      <a:pt x="101" y="169"/>
                      <a:pt x="89" y="182"/>
                      <a:pt x="73" y="183"/>
                    </a:cubicBezTo>
                    <a:cubicBezTo>
                      <a:pt x="57" y="184"/>
                      <a:pt x="44" y="172"/>
                      <a:pt x="43" y="156"/>
                    </a:cubicBezTo>
                    <a:cubicBezTo>
                      <a:pt x="30" y="45"/>
                      <a:pt x="30" y="45"/>
                      <a:pt x="30" y="45"/>
                    </a:cubicBezTo>
                    <a:cubicBezTo>
                      <a:pt x="29" y="12"/>
                      <a:pt x="91" y="0"/>
                      <a:pt x="94" y="41"/>
                    </a:cubicBezTo>
                    <a:cubicBezTo>
                      <a:pt x="100" y="153"/>
                      <a:pt x="100" y="153"/>
                      <a:pt x="100" y="153"/>
                    </a:cubicBezTo>
                    <a:close/>
                    <a:moveTo>
                      <a:pt x="76" y="502"/>
                    </a:moveTo>
                    <a:cubicBezTo>
                      <a:pt x="76" y="513"/>
                      <a:pt x="68" y="521"/>
                      <a:pt x="57" y="521"/>
                    </a:cubicBezTo>
                    <a:cubicBezTo>
                      <a:pt x="47" y="521"/>
                      <a:pt x="38" y="513"/>
                      <a:pt x="38" y="502"/>
                    </a:cubicBezTo>
                    <a:cubicBezTo>
                      <a:pt x="38" y="487"/>
                      <a:pt x="38" y="487"/>
                      <a:pt x="38" y="487"/>
                    </a:cubicBezTo>
                    <a:cubicBezTo>
                      <a:pt x="38" y="464"/>
                      <a:pt x="55" y="444"/>
                      <a:pt x="78" y="440"/>
                    </a:cubicBezTo>
                    <a:cubicBezTo>
                      <a:pt x="289" y="406"/>
                      <a:pt x="289" y="406"/>
                      <a:pt x="289" y="406"/>
                    </a:cubicBezTo>
                    <a:cubicBezTo>
                      <a:pt x="304" y="406"/>
                      <a:pt x="319" y="406"/>
                      <a:pt x="334" y="406"/>
                    </a:cubicBezTo>
                    <a:cubicBezTo>
                      <a:pt x="545" y="440"/>
                      <a:pt x="545" y="440"/>
                      <a:pt x="545" y="440"/>
                    </a:cubicBezTo>
                    <a:cubicBezTo>
                      <a:pt x="568" y="444"/>
                      <a:pt x="585" y="464"/>
                      <a:pt x="585" y="487"/>
                    </a:cubicBezTo>
                    <a:cubicBezTo>
                      <a:pt x="585" y="502"/>
                      <a:pt x="585" y="502"/>
                      <a:pt x="585" y="502"/>
                    </a:cubicBezTo>
                    <a:cubicBezTo>
                      <a:pt x="585" y="513"/>
                      <a:pt x="576" y="521"/>
                      <a:pt x="566" y="521"/>
                    </a:cubicBezTo>
                    <a:cubicBezTo>
                      <a:pt x="555" y="521"/>
                      <a:pt x="547" y="513"/>
                      <a:pt x="547" y="502"/>
                    </a:cubicBezTo>
                    <a:cubicBezTo>
                      <a:pt x="547" y="498"/>
                      <a:pt x="547" y="494"/>
                      <a:pt x="547" y="490"/>
                    </a:cubicBezTo>
                    <a:cubicBezTo>
                      <a:pt x="547" y="485"/>
                      <a:pt x="543" y="481"/>
                      <a:pt x="538" y="481"/>
                    </a:cubicBezTo>
                    <a:cubicBezTo>
                      <a:pt x="341" y="468"/>
                      <a:pt x="341" y="468"/>
                      <a:pt x="341" y="468"/>
                    </a:cubicBezTo>
                    <a:cubicBezTo>
                      <a:pt x="338" y="468"/>
                      <a:pt x="336" y="468"/>
                      <a:pt x="334" y="470"/>
                    </a:cubicBezTo>
                    <a:cubicBezTo>
                      <a:pt x="332" y="472"/>
                      <a:pt x="331" y="475"/>
                      <a:pt x="331" y="477"/>
                    </a:cubicBezTo>
                    <a:cubicBezTo>
                      <a:pt x="331" y="502"/>
                      <a:pt x="331" y="502"/>
                      <a:pt x="331" y="502"/>
                    </a:cubicBezTo>
                    <a:cubicBezTo>
                      <a:pt x="331" y="513"/>
                      <a:pt x="322" y="521"/>
                      <a:pt x="311" y="521"/>
                    </a:cubicBezTo>
                    <a:cubicBezTo>
                      <a:pt x="301" y="521"/>
                      <a:pt x="292" y="513"/>
                      <a:pt x="292" y="502"/>
                    </a:cubicBezTo>
                    <a:cubicBezTo>
                      <a:pt x="292" y="477"/>
                      <a:pt x="292" y="477"/>
                      <a:pt x="292" y="477"/>
                    </a:cubicBezTo>
                    <a:cubicBezTo>
                      <a:pt x="292" y="475"/>
                      <a:pt x="291" y="472"/>
                      <a:pt x="289" y="470"/>
                    </a:cubicBezTo>
                    <a:cubicBezTo>
                      <a:pt x="287" y="468"/>
                      <a:pt x="285" y="468"/>
                      <a:pt x="282" y="468"/>
                    </a:cubicBezTo>
                    <a:cubicBezTo>
                      <a:pt x="85" y="481"/>
                      <a:pt x="85" y="481"/>
                      <a:pt x="85" y="481"/>
                    </a:cubicBezTo>
                    <a:cubicBezTo>
                      <a:pt x="80" y="481"/>
                      <a:pt x="76" y="485"/>
                      <a:pt x="76" y="490"/>
                    </a:cubicBezTo>
                    <a:cubicBezTo>
                      <a:pt x="76" y="502"/>
                      <a:pt x="76" y="502"/>
                      <a:pt x="76" y="502"/>
                    </a:cubicBezTo>
                    <a:close/>
                    <a:moveTo>
                      <a:pt x="566" y="545"/>
                    </a:moveTo>
                    <a:cubicBezTo>
                      <a:pt x="597" y="545"/>
                      <a:pt x="623" y="571"/>
                      <a:pt x="623" y="602"/>
                    </a:cubicBezTo>
                    <a:cubicBezTo>
                      <a:pt x="623" y="634"/>
                      <a:pt x="597" y="660"/>
                      <a:pt x="566" y="660"/>
                    </a:cubicBezTo>
                    <a:cubicBezTo>
                      <a:pt x="534" y="660"/>
                      <a:pt x="509" y="634"/>
                      <a:pt x="509" y="602"/>
                    </a:cubicBezTo>
                    <a:cubicBezTo>
                      <a:pt x="509" y="571"/>
                      <a:pt x="534" y="545"/>
                      <a:pt x="566" y="545"/>
                    </a:cubicBezTo>
                    <a:close/>
                    <a:moveTo>
                      <a:pt x="57" y="545"/>
                    </a:moveTo>
                    <a:cubicBezTo>
                      <a:pt x="89" y="545"/>
                      <a:pt x="114" y="571"/>
                      <a:pt x="114" y="602"/>
                    </a:cubicBezTo>
                    <a:cubicBezTo>
                      <a:pt x="114" y="634"/>
                      <a:pt x="89" y="660"/>
                      <a:pt x="57" y="660"/>
                    </a:cubicBezTo>
                    <a:cubicBezTo>
                      <a:pt x="26" y="660"/>
                      <a:pt x="0" y="634"/>
                      <a:pt x="0" y="602"/>
                    </a:cubicBezTo>
                    <a:cubicBezTo>
                      <a:pt x="0" y="571"/>
                      <a:pt x="26" y="545"/>
                      <a:pt x="57" y="545"/>
                    </a:cubicBezTo>
                    <a:close/>
                    <a:moveTo>
                      <a:pt x="311" y="545"/>
                    </a:moveTo>
                    <a:cubicBezTo>
                      <a:pt x="343" y="545"/>
                      <a:pt x="369" y="571"/>
                      <a:pt x="369" y="602"/>
                    </a:cubicBezTo>
                    <a:cubicBezTo>
                      <a:pt x="369" y="634"/>
                      <a:pt x="343" y="660"/>
                      <a:pt x="311" y="660"/>
                    </a:cubicBezTo>
                    <a:cubicBezTo>
                      <a:pt x="280" y="660"/>
                      <a:pt x="254" y="634"/>
                      <a:pt x="254" y="602"/>
                    </a:cubicBezTo>
                    <a:cubicBezTo>
                      <a:pt x="254" y="571"/>
                      <a:pt x="280" y="545"/>
                      <a:pt x="311" y="545"/>
                    </a:cubicBezTo>
                    <a:close/>
                    <a:moveTo>
                      <a:pt x="580" y="156"/>
                    </a:moveTo>
                    <a:cubicBezTo>
                      <a:pt x="579" y="172"/>
                      <a:pt x="566" y="184"/>
                      <a:pt x="550" y="183"/>
                    </a:cubicBezTo>
                    <a:cubicBezTo>
                      <a:pt x="534" y="182"/>
                      <a:pt x="522" y="169"/>
                      <a:pt x="523" y="153"/>
                    </a:cubicBezTo>
                    <a:cubicBezTo>
                      <a:pt x="529" y="41"/>
                      <a:pt x="529" y="41"/>
                      <a:pt x="529" y="41"/>
                    </a:cubicBezTo>
                    <a:cubicBezTo>
                      <a:pt x="532" y="0"/>
                      <a:pt x="594" y="12"/>
                      <a:pt x="593" y="45"/>
                    </a:cubicBezTo>
                    <a:cubicBezTo>
                      <a:pt x="580" y="156"/>
                      <a:pt x="580" y="156"/>
                      <a:pt x="580"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grpSp>
      </p:grpSp>
      <p:grpSp>
        <p:nvGrpSpPr>
          <p:cNvPr id="24" name="组合 29"/>
          <p:cNvGrpSpPr/>
          <p:nvPr/>
        </p:nvGrpSpPr>
        <p:grpSpPr>
          <a:xfrm>
            <a:off x="6550835" y="4041557"/>
            <a:ext cx="2411015" cy="833200"/>
            <a:chOff x="8215313" y="4660900"/>
            <a:chExt cx="3214687" cy="1110933"/>
          </a:xfrm>
        </p:grpSpPr>
        <p:sp>
          <p:nvSpPr>
            <p:cNvPr id="25" name="矩形 24"/>
            <p:cNvSpPr/>
            <p:nvPr/>
          </p:nvSpPr>
          <p:spPr>
            <a:xfrm>
              <a:off x="8215313" y="5016498"/>
              <a:ext cx="3214687" cy="755335"/>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26" name="文本框 25"/>
            <p:cNvSpPr txBox="1"/>
            <p:nvPr/>
          </p:nvSpPr>
          <p:spPr>
            <a:xfrm>
              <a:off x="8215313" y="4660900"/>
              <a:ext cx="2622974"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smtClean="0">
                  <a:solidFill>
                    <a:srgbClr val="002060"/>
                  </a:solidFill>
                  <a:latin typeface="黑体" panose="02010600030101010101" charset="-122"/>
                  <a:ea typeface="黑体" panose="02010600030101010101" charset="-122"/>
                </a:rPr>
                <a:t>点击此处添加标题</a:t>
              </a:r>
            </a:p>
          </p:txBody>
        </p:sp>
      </p:grpSp>
      <p:grpSp>
        <p:nvGrpSpPr>
          <p:cNvPr id="27" name="组合 25"/>
          <p:cNvGrpSpPr/>
          <p:nvPr/>
        </p:nvGrpSpPr>
        <p:grpSpPr>
          <a:xfrm>
            <a:off x="6018625" y="3105728"/>
            <a:ext cx="411956" cy="477441"/>
            <a:chOff x="7505700" y="3413125"/>
            <a:chExt cx="549275" cy="636588"/>
          </a:xfrm>
        </p:grpSpPr>
        <p:sp>
          <p:nvSpPr>
            <p:cNvPr id="28" name="六边形 27"/>
            <p:cNvSpPr/>
            <p:nvPr/>
          </p:nvSpPr>
          <p:spPr>
            <a:xfrm rot="16200000">
              <a:off x="7462044" y="3456781"/>
              <a:ext cx="636588" cy="549275"/>
            </a:xfrm>
            <a:prstGeom prst="hexagon">
              <a:avLst/>
            </a:prstGeom>
            <a:solidFill>
              <a:schemeClr val="accent6">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grpSp>
          <p:nvGrpSpPr>
            <p:cNvPr id="29" name="组合 11"/>
            <p:cNvGrpSpPr/>
            <p:nvPr/>
          </p:nvGrpSpPr>
          <p:grpSpPr>
            <a:xfrm>
              <a:off x="7600567" y="3551168"/>
              <a:ext cx="359692" cy="361578"/>
              <a:chOff x="6469046" y="3702469"/>
              <a:chExt cx="697452" cy="701109"/>
            </a:xfrm>
            <a:solidFill>
              <a:schemeClr val="bg1"/>
            </a:solidFill>
          </p:grpSpPr>
          <p:sp>
            <p:nvSpPr>
              <p:cNvPr id="30"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31"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32"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33" name="Freeform 8"/>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grpSp>
      </p:grpSp>
      <p:grpSp>
        <p:nvGrpSpPr>
          <p:cNvPr id="34" name="组合 28"/>
          <p:cNvGrpSpPr/>
          <p:nvPr/>
        </p:nvGrpSpPr>
        <p:grpSpPr>
          <a:xfrm>
            <a:off x="6550835" y="2922372"/>
            <a:ext cx="2411015" cy="832011"/>
            <a:chOff x="8215313" y="3168650"/>
            <a:chExt cx="3214687" cy="1109347"/>
          </a:xfrm>
        </p:grpSpPr>
        <p:sp>
          <p:nvSpPr>
            <p:cNvPr id="35" name="矩形 34"/>
            <p:cNvSpPr/>
            <p:nvPr/>
          </p:nvSpPr>
          <p:spPr>
            <a:xfrm>
              <a:off x="8215313" y="3522662"/>
              <a:ext cx="3214687" cy="755335"/>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36" name="文本框 35"/>
            <p:cNvSpPr txBox="1"/>
            <p:nvPr/>
          </p:nvSpPr>
          <p:spPr>
            <a:xfrm>
              <a:off x="8215313" y="3168650"/>
              <a:ext cx="2622127"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smtClean="0">
                  <a:solidFill>
                    <a:srgbClr val="002060"/>
                  </a:solidFill>
                  <a:latin typeface="黑体" panose="02010600030101010101" charset="-122"/>
                  <a:ea typeface="黑体" panose="02010600030101010101" charset="-122"/>
                </a:rPr>
                <a:t>点击此处添加标题</a:t>
              </a:r>
            </a:p>
          </p:txBody>
        </p:sp>
      </p:grpSp>
      <p:grpSp>
        <p:nvGrpSpPr>
          <p:cNvPr id="37" name="组合 24"/>
          <p:cNvGrpSpPr/>
          <p:nvPr/>
        </p:nvGrpSpPr>
        <p:grpSpPr>
          <a:xfrm>
            <a:off x="6018625" y="1957965"/>
            <a:ext cx="411956" cy="477441"/>
            <a:chOff x="7505700" y="1882775"/>
            <a:chExt cx="549275" cy="636588"/>
          </a:xfrm>
        </p:grpSpPr>
        <p:sp>
          <p:nvSpPr>
            <p:cNvPr id="38" name="六边形 37"/>
            <p:cNvSpPr/>
            <p:nvPr/>
          </p:nvSpPr>
          <p:spPr>
            <a:xfrm rot="16200000">
              <a:off x="7462044" y="1926431"/>
              <a:ext cx="636588" cy="549275"/>
            </a:xfrm>
            <a:prstGeom prst="hexagon">
              <a:avLst/>
            </a:prstGeom>
            <a:solidFill>
              <a:srgbClr val="BEE4EE"/>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endParaRPr>
            </a:p>
          </p:txBody>
        </p:sp>
        <p:grpSp>
          <p:nvGrpSpPr>
            <p:cNvPr id="39" name="组合 19"/>
            <p:cNvGrpSpPr/>
            <p:nvPr/>
          </p:nvGrpSpPr>
          <p:grpSpPr>
            <a:xfrm>
              <a:off x="7611830" y="2019643"/>
              <a:ext cx="297260" cy="362332"/>
              <a:chOff x="3683997" y="856343"/>
              <a:chExt cx="576394" cy="702571"/>
            </a:xfrm>
            <a:solidFill>
              <a:schemeClr val="bg1"/>
            </a:solidFill>
          </p:grpSpPr>
          <p:sp>
            <p:nvSpPr>
              <p:cNvPr id="40"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sp>
            <p:nvSpPr>
              <p:cNvPr id="41"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latin typeface="Calibri" panose="020F0502020204030204" charset="0"/>
                </a:endParaRPr>
              </a:p>
            </p:txBody>
          </p:sp>
        </p:grpSp>
      </p:grpSp>
      <p:grpSp>
        <p:nvGrpSpPr>
          <p:cNvPr id="42" name="组合 27"/>
          <p:cNvGrpSpPr/>
          <p:nvPr/>
        </p:nvGrpSpPr>
        <p:grpSpPr>
          <a:xfrm>
            <a:off x="6550835" y="1801994"/>
            <a:ext cx="2411015" cy="832011"/>
            <a:chOff x="8215313" y="1674813"/>
            <a:chExt cx="3214687" cy="1109348"/>
          </a:xfrm>
        </p:grpSpPr>
        <p:sp>
          <p:nvSpPr>
            <p:cNvPr id="43" name="矩形 42"/>
            <p:cNvSpPr/>
            <p:nvPr/>
          </p:nvSpPr>
          <p:spPr>
            <a:xfrm>
              <a:off x="8215313" y="2028825"/>
              <a:ext cx="3214687" cy="755336"/>
            </a:xfrm>
            <a:prstGeom prst="rect">
              <a:avLst/>
            </a:prstGeom>
            <a:noFill/>
          </p:spPr>
          <p:txBody>
            <a:bodyPr>
              <a:spAutoFit/>
            </a:bodyPr>
            <a:lstStyle/>
            <a:p>
              <a:pPr>
                <a:lnSpc>
                  <a:spcPct val="130000"/>
                </a:lnSpc>
                <a:defRPr/>
              </a:pPr>
              <a:r>
                <a:rPr lang="zh-CN" altLang="en-US" sz="790">
                  <a:solidFill>
                    <a:srgbClr val="002060"/>
                  </a:solidFill>
                  <a:latin typeface="+mj-ea"/>
                  <a:ea typeface="+mj-ea"/>
                </a:rPr>
                <a:t>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之间点击添加正文、温提示正文行距在</a:t>
              </a:r>
              <a:r>
                <a:rPr lang="en-US" altLang="zh-CN" sz="790">
                  <a:solidFill>
                    <a:srgbClr val="002060"/>
                  </a:solidFill>
                  <a:latin typeface="+mj-ea"/>
                  <a:ea typeface="+mj-ea"/>
                </a:rPr>
                <a:t>1.2~1.3</a:t>
              </a:r>
              <a:r>
                <a:rPr lang="zh-CN" altLang="en-US" sz="790">
                  <a:solidFill>
                    <a:srgbClr val="002060"/>
                  </a:solidFill>
                  <a:latin typeface="+mj-ea"/>
                  <a:ea typeface="+mj-ea"/>
                </a:rPr>
                <a:t>之间点击添</a:t>
              </a:r>
              <a:r>
                <a:rPr lang="zh-CN" altLang="en-US" sz="790">
                  <a:solidFill>
                    <a:srgbClr val="002060"/>
                  </a:solidFill>
                  <a:latin typeface="+mj-ea"/>
                </a:rPr>
                <a:t>点击添</a:t>
              </a:r>
            </a:p>
          </p:txBody>
        </p:sp>
        <p:sp>
          <p:nvSpPr>
            <p:cNvPr id="44" name="文本框 43"/>
            <p:cNvSpPr txBox="1"/>
            <p:nvPr/>
          </p:nvSpPr>
          <p:spPr>
            <a:xfrm>
              <a:off x="8215313" y="1674813"/>
              <a:ext cx="2622127"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dirty="0" smtClean="0">
                  <a:solidFill>
                    <a:srgbClr val="002060"/>
                  </a:solidFill>
                  <a:latin typeface="黑体" panose="02010600030101010101" charset="-122"/>
                  <a:ea typeface="黑体" panose="02010600030101010101" charset="-122"/>
                </a:rPr>
                <a:t>点击此处添加标题</a:t>
              </a:r>
            </a:p>
          </p:txBody>
        </p:sp>
      </p:grpSp>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pic>
        <p:nvPicPr>
          <p:cNvPr id="2" name="图片 1"/>
          <p:cNvPicPr>
            <a:picLocks noChangeAspect="1"/>
          </p:cNvPicPr>
          <p:nvPr/>
        </p:nvPicPr>
        <p:blipFill>
          <a:blip r:embed="rId6"/>
          <a:stretch>
            <a:fillRect/>
          </a:stretch>
        </p:blipFill>
        <p:spPr>
          <a:xfrm>
            <a:off x="2049448" y="1260922"/>
            <a:ext cx="3075144" cy="4181545"/>
          </a:xfrm>
          <a:prstGeom prst="rect">
            <a:avLst/>
          </a:prstGeom>
        </p:spPr>
      </p:pic>
      <p:sp>
        <p:nvSpPr>
          <p:cNvPr id="46" name="文本框 45"/>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47329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30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strVal val="#ppt_h"/>
                                          </p:val>
                                        </p:tav>
                                        <p:tav tm="100000">
                                          <p:val>
                                            <p:strVal val="#ppt_h"/>
                                          </p:val>
                                        </p:tav>
                                      </p:tavLst>
                                    </p:anim>
                                  </p:childTnLst>
                                </p:cTn>
                              </p:par>
                              <p:par>
                                <p:cTn id="9" presetID="26" presetClass="entr" presetSubtype="0" fill="hold" grpId="0" nodeType="withEffect">
                                  <p:stCondLst>
                                    <p:cond delay="600"/>
                                  </p:stCondLst>
                                  <p:iterate type="lt">
                                    <p:tmPct val="3896"/>
                                  </p:iterate>
                                  <p:childTnLst>
                                    <p:set>
                                      <p:cBhvr>
                                        <p:cTn id="10" dur="1" fill="hold">
                                          <p:stCondLst>
                                            <p:cond delay="0"/>
                                          </p:stCondLst>
                                        </p:cTn>
                                        <p:tgtEl>
                                          <p:spTgt spid="17"/>
                                        </p:tgtEl>
                                        <p:attrNameLst>
                                          <p:attrName>style.visibility</p:attrName>
                                        </p:attrNameLst>
                                      </p:cBhvr>
                                      <p:to>
                                        <p:strVal val="visible"/>
                                      </p:to>
                                    </p:set>
                                    <p:animEffect transition="in" filter="wipe(down)">
                                      <p:cBhvr>
                                        <p:cTn id="11" dur="145">
                                          <p:stCondLst>
                                            <p:cond delay="0"/>
                                          </p:stCondLst>
                                        </p:cTn>
                                        <p:tgtEl>
                                          <p:spTgt spid="17"/>
                                        </p:tgtEl>
                                      </p:cBhvr>
                                    </p:animEffect>
                                    <p:anim calcmode="lin" valueType="num">
                                      <p:cBhvr>
                                        <p:cTn id="12" dur="456"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17"/>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17"/>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17"/>
                                        </p:tgtEl>
                                        <p:attrNameLst>
                                          <p:attrName>ppt_y</p:attrName>
                                        </p:attrNameLst>
                                      </p:cBhvr>
                                      <p:tavLst>
                                        <p:tav tm="0" fmla="#ppt_y-sin(pi*$)/81">
                                          <p:val>
                                            <p:fltVal val="0"/>
                                          </p:val>
                                        </p:tav>
                                        <p:tav tm="100000">
                                          <p:val>
                                            <p:fltVal val="1"/>
                                          </p:val>
                                        </p:tav>
                                      </p:tavLst>
                                    </p:anim>
                                    <p:animScale>
                                      <p:cBhvr>
                                        <p:cTn id="17" dur="7">
                                          <p:stCondLst>
                                            <p:cond delay="162"/>
                                          </p:stCondLst>
                                        </p:cTn>
                                        <p:tgtEl>
                                          <p:spTgt spid="17"/>
                                        </p:tgtEl>
                                      </p:cBhvr>
                                      <p:to x="100000" y="60000"/>
                                    </p:animScale>
                                    <p:animScale>
                                      <p:cBhvr>
                                        <p:cTn id="18" dur="41" decel="50000">
                                          <p:stCondLst>
                                            <p:cond delay="169"/>
                                          </p:stCondLst>
                                        </p:cTn>
                                        <p:tgtEl>
                                          <p:spTgt spid="17"/>
                                        </p:tgtEl>
                                      </p:cBhvr>
                                      <p:to x="100000" y="100000"/>
                                    </p:animScale>
                                    <p:animScale>
                                      <p:cBhvr>
                                        <p:cTn id="19" dur="7">
                                          <p:stCondLst>
                                            <p:cond delay="328"/>
                                          </p:stCondLst>
                                        </p:cTn>
                                        <p:tgtEl>
                                          <p:spTgt spid="17"/>
                                        </p:tgtEl>
                                      </p:cBhvr>
                                      <p:to x="100000" y="80000"/>
                                    </p:animScale>
                                    <p:animScale>
                                      <p:cBhvr>
                                        <p:cTn id="20" dur="41" decel="50000">
                                          <p:stCondLst>
                                            <p:cond delay="335"/>
                                          </p:stCondLst>
                                        </p:cTn>
                                        <p:tgtEl>
                                          <p:spTgt spid="17"/>
                                        </p:tgtEl>
                                      </p:cBhvr>
                                      <p:to x="100000" y="100000"/>
                                    </p:animScale>
                                    <p:animScale>
                                      <p:cBhvr>
                                        <p:cTn id="21" dur="7">
                                          <p:stCondLst>
                                            <p:cond delay="410"/>
                                          </p:stCondLst>
                                        </p:cTn>
                                        <p:tgtEl>
                                          <p:spTgt spid="17"/>
                                        </p:tgtEl>
                                      </p:cBhvr>
                                      <p:to x="100000" y="90000"/>
                                    </p:animScale>
                                    <p:animScale>
                                      <p:cBhvr>
                                        <p:cTn id="22" dur="41" decel="50000">
                                          <p:stCondLst>
                                            <p:cond delay="417"/>
                                          </p:stCondLst>
                                        </p:cTn>
                                        <p:tgtEl>
                                          <p:spTgt spid="17"/>
                                        </p:tgtEl>
                                      </p:cBhvr>
                                      <p:to x="100000" y="100000"/>
                                    </p:animScale>
                                    <p:animScale>
                                      <p:cBhvr>
                                        <p:cTn id="23" dur="7">
                                          <p:stCondLst>
                                            <p:cond delay="452"/>
                                          </p:stCondLst>
                                        </p:cTn>
                                        <p:tgtEl>
                                          <p:spTgt spid="17"/>
                                        </p:tgtEl>
                                      </p:cBhvr>
                                      <p:to x="100000" y="95000"/>
                                    </p:animScale>
                                    <p:animScale>
                                      <p:cBhvr>
                                        <p:cTn id="24" dur="41" decel="50000">
                                          <p:stCondLst>
                                            <p:cond delay="459"/>
                                          </p:stCondLst>
                                        </p:cTn>
                                        <p:tgtEl>
                                          <p:spTgt spid="17"/>
                                        </p:tgtEl>
                                      </p:cBhvr>
                                      <p:to x="100000" y="100000"/>
                                    </p:animScale>
                                  </p:childTnLst>
                                </p:cTn>
                              </p:par>
                              <p:par>
                                <p:cTn id="25" presetID="31" presetClass="entr" presetSubtype="0" fill="hold" nodeType="withEffect">
                                  <p:stCondLst>
                                    <p:cond delay="900"/>
                                  </p:stCondLst>
                                  <p:childTnLst>
                                    <p:set>
                                      <p:cBhvr>
                                        <p:cTn id="26" dur="1" fill="hold">
                                          <p:stCondLst>
                                            <p:cond delay="0"/>
                                          </p:stCondLst>
                                        </p:cTn>
                                        <p:tgtEl>
                                          <p:spTgt spid="37"/>
                                        </p:tgtEl>
                                        <p:attrNameLst>
                                          <p:attrName>style.visibility</p:attrName>
                                        </p:attrNameLst>
                                      </p:cBhvr>
                                      <p:to>
                                        <p:strVal val="visible"/>
                                      </p:to>
                                    </p:set>
                                    <p:anim calcmode="lin" valueType="num">
                                      <p:cBhvr>
                                        <p:cTn id="27" dur="1000" fill="hold"/>
                                        <p:tgtEl>
                                          <p:spTgt spid="37"/>
                                        </p:tgtEl>
                                        <p:attrNameLst>
                                          <p:attrName>ppt_w</p:attrName>
                                        </p:attrNameLst>
                                      </p:cBhvr>
                                      <p:tavLst>
                                        <p:tav tm="0">
                                          <p:val>
                                            <p:fltVal val="0"/>
                                          </p:val>
                                        </p:tav>
                                        <p:tav tm="100000">
                                          <p:val>
                                            <p:strVal val="#ppt_w"/>
                                          </p:val>
                                        </p:tav>
                                      </p:tavLst>
                                    </p:anim>
                                    <p:anim calcmode="lin" valueType="num">
                                      <p:cBhvr>
                                        <p:cTn id="28" dur="1000" fill="hold"/>
                                        <p:tgtEl>
                                          <p:spTgt spid="37"/>
                                        </p:tgtEl>
                                        <p:attrNameLst>
                                          <p:attrName>ppt_h</p:attrName>
                                        </p:attrNameLst>
                                      </p:cBhvr>
                                      <p:tavLst>
                                        <p:tav tm="0">
                                          <p:val>
                                            <p:fltVal val="0"/>
                                          </p:val>
                                        </p:tav>
                                        <p:tav tm="100000">
                                          <p:val>
                                            <p:strVal val="#ppt_h"/>
                                          </p:val>
                                        </p:tav>
                                      </p:tavLst>
                                    </p:anim>
                                    <p:anim calcmode="lin" valueType="num">
                                      <p:cBhvr>
                                        <p:cTn id="29" dur="1000" fill="hold"/>
                                        <p:tgtEl>
                                          <p:spTgt spid="37"/>
                                        </p:tgtEl>
                                        <p:attrNameLst>
                                          <p:attrName>style.rotation</p:attrName>
                                        </p:attrNameLst>
                                      </p:cBhvr>
                                      <p:tavLst>
                                        <p:tav tm="0">
                                          <p:val>
                                            <p:fltVal val="90"/>
                                          </p:val>
                                        </p:tav>
                                        <p:tav tm="100000">
                                          <p:val>
                                            <p:fltVal val="0"/>
                                          </p:val>
                                        </p:tav>
                                      </p:tavLst>
                                    </p:anim>
                                    <p:animEffect transition="in" filter="fade">
                                      <p:cBhvr>
                                        <p:cTn id="30" dur="1000"/>
                                        <p:tgtEl>
                                          <p:spTgt spid="37"/>
                                        </p:tgtEl>
                                      </p:cBhvr>
                                    </p:animEffect>
                                  </p:childTnLst>
                                </p:cTn>
                              </p:par>
                              <p:par>
                                <p:cTn id="31" presetID="22" presetClass="entr" presetSubtype="1" fill="hold" nodeType="withEffect">
                                  <p:stCondLst>
                                    <p:cond delay="1400"/>
                                  </p:stCondLst>
                                  <p:childTnLst>
                                    <p:set>
                                      <p:cBhvr>
                                        <p:cTn id="32" dur="1" fill="hold">
                                          <p:stCondLst>
                                            <p:cond delay="0"/>
                                          </p:stCondLst>
                                        </p:cTn>
                                        <p:tgtEl>
                                          <p:spTgt spid="42"/>
                                        </p:tgtEl>
                                        <p:attrNameLst>
                                          <p:attrName>style.visibility</p:attrName>
                                        </p:attrNameLst>
                                      </p:cBhvr>
                                      <p:to>
                                        <p:strVal val="visible"/>
                                      </p:to>
                                    </p:set>
                                    <p:animEffect transition="in" filter="wipe(up)">
                                      <p:cBhvr>
                                        <p:cTn id="33" dur="500"/>
                                        <p:tgtEl>
                                          <p:spTgt spid="42"/>
                                        </p:tgtEl>
                                      </p:cBhvr>
                                    </p:animEffect>
                                  </p:childTnLst>
                                </p:cTn>
                              </p:par>
                              <p:par>
                                <p:cTn id="34" presetID="31" presetClass="entr" presetSubtype="0" fill="hold" nodeType="withEffect">
                                  <p:stCondLst>
                                    <p:cond delay="17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 calcmode="lin" valueType="num">
                                      <p:cBhvr>
                                        <p:cTn id="38" dur="1000" fill="hold"/>
                                        <p:tgtEl>
                                          <p:spTgt spid="27"/>
                                        </p:tgtEl>
                                        <p:attrNameLst>
                                          <p:attrName>style.rotation</p:attrName>
                                        </p:attrNameLst>
                                      </p:cBhvr>
                                      <p:tavLst>
                                        <p:tav tm="0">
                                          <p:val>
                                            <p:fltVal val="90"/>
                                          </p:val>
                                        </p:tav>
                                        <p:tav tm="100000">
                                          <p:val>
                                            <p:fltVal val="0"/>
                                          </p:val>
                                        </p:tav>
                                      </p:tavLst>
                                    </p:anim>
                                    <p:animEffect transition="in" filter="fade">
                                      <p:cBhvr>
                                        <p:cTn id="39" dur="1000"/>
                                        <p:tgtEl>
                                          <p:spTgt spid="27"/>
                                        </p:tgtEl>
                                      </p:cBhvr>
                                    </p:animEffect>
                                  </p:childTnLst>
                                </p:cTn>
                              </p:par>
                              <p:par>
                                <p:cTn id="40" presetID="22" presetClass="entr" presetSubtype="1" fill="hold" nodeType="withEffect">
                                  <p:stCondLst>
                                    <p:cond delay="2100"/>
                                  </p:stCondLst>
                                  <p:childTnLst>
                                    <p:set>
                                      <p:cBhvr>
                                        <p:cTn id="41" dur="1" fill="hold">
                                          <p:stCondLst>
                                            <p:cond delay="0"/>
                                          </p:stCondLst>
                                        </p:cTn>
                                        <p:tgtEl>
                                          <p:spTgt spid="34"/>
                                        </p:tgtEl>
                                        <p:attrNameLst>
                                          <p:attrName>style.visibility</p:attrName>
                                        </p:attrNameLst>
                                      </p:cBhvr>
                                      <p:to>
                                        <p:strVal val="visible"/>
                                      </p:to>
                                    </p:set>
                                    <p:animEffect transition="in" filter="wipe(up)">
                                      <p:cBhvr>
                                        <p:cTn id="42" dur="500"/>
                                        <p:tgtEl>
                                          <p:spTgt spid="34"/>
                                        </p:tgtEl>
                                      </p:cBhvr>
                                    </p:animEffect>
                                  </p:childTnLst>
                                </p:cTn>
                              </p:par>
                              <p:par>
                                <p:cTn id="43" presetID="31" presetClass="entr" presetSubtype="0" fill="hold" nodeType="withEffect">
                                  <p:stCondLst>
                                    <p:cond delay="2300"/>
                                  </p:stCondLst>
                                  <p:childTnLst>
                                    <p:set>
                                      <p:cBhvr>
                                        <p:cTn id="44" dur="1" fill="hold">
                                          <p:stCondLst>
                                            <p:cond delay="0"/>
                                          </p:stCondLst>
                                        </p:cTn>
                                        <p:tgtEl>
                                          <p:spTgt spid="19"/>
                                        </p:tgtEl>
                                        <p:attrNameLst>
                                          <p:attrName>style.visibility</p:attrName>
                                        </p:attrNameLst>
                                      </p:cBhvr>
                                      <p:to>
                                        <p:strVal val="visible"/>
                                      </p:to>
                                    </p:set>
                                    <p:anim calcmode="lin" valueType="num">
                                      <p:cBhvr>
                                        <p:cTn id="45" dur="1000" fill="hold"/>
                                        <p:tgtEl>
                                          <p:spTgt spid="19"/>
                                        </p:tgtEl>
                                        <p:attrNameLst>
                                          <p:attrName>ppt_w</p:attrName>
                                        </p:attrNameLst>
                                      </p:cBhvr>
                                      <p:tavLst>
                                        <p:tav tm="0">
                                          <p:val>
                                            <p:fltVal val="0"/>
                                          </p:val>
                                        </p:tav>
                                        <p:tav tm="100000">
                                          <p:val>
                                            <p:strVal val="#ppt_w"/>
                                          </p:val>
                                        </p:tav>
                                      </p:tavLst>
                                    </p:anim>
                                    <p:anim calcmode="lin" valueType="num">
                                      <p:cBhvr>
                                        <p:cTn id="46" dur="1000" fill="hold"/>
                                        <p:tgtEl>
                                          <p:spTgt spid="19"/>
                                        </p:tgtEl>
                                        <p:attrNameLst>
                                          <p:attrName>ppt_h</p:attrName>
                                        </p:attrNameLst>
                                      </p:cBhvr>
                                      <p:tavLst>
                                        <p:tav tm="0">
                                          <p:val>
                                            <p:fltVal val="0"/>
                                          </p:val>
                                        </p:tav>
                                        <p:tav tm="100000">
                                          <p:val>
                                            <p:strVal val="#ppt_h"/>
                                          </p:val>
                                        </p:tav>
                                      </p:tavLst>
                                    </p:anim>
                                    <p:anim calcmode="lin" valueType="num">
                                      <p:cBhvr>
                                        <p:cTn id="47" dur="1000" fill="hold"/>
                                        <p:tgtEl>
                                          <p:spTgt spid="19"/>
                                        </p:tgtEl>
                                        <p:attrNameLst>
                                          <p:attrName>style.rotation</p:attrName>
                                        </p:attrNameLst>
                                      </p:cBhvr>
                                      <p:tavLst>
                                        <p:tav tm="0">
                                          <p:val>
                                            <p:fltVal val="90"/>
                                          </p:val>
                                        </p:tav>
                                        <p:tav tm="100000">
                                          <p:val>
                                            <p:fltVal val="0"/>
                                          </p:val>
                                        </p:tav>
                                      </p:tavLst>
                                    </p:anim>
                                    <p:animEffect transition="in" filter="fade">
                                      <p:cBhvr>
                                        <p:cTn id="48" dur="1000"/>
                                        <p:tgtEl>
                                          <p:spTgt spid="19"/>
                                        </p:tgtEl>
                                      </p:cBhvr>
                                    </p:animEffect>
                                  </p:childTnLst>
                                </p:cTn>
                              </p:par>
                              <p:par>
                                <p:cTn id="49" presetID="22" presetClass="entr" presetSubtype="1" fill="hold" nodeType="withEffect">
                                  <p:stCondLst>
                                    <p:cond delay="280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par>
                                <p:cTn id="52" presetID="5" presetClass="entr" presetSubtype="10" fill="hold" nodeType="withEffect">
                                  <p:stCondLst>
                                    <p:cond delay="2800"/>
                                  </p:stCondLst>
                                  <p:childTnLst>
                                    <p:set>
                                      <p:cBhvr>
                                        <p:cTn id="53" dur="1" fill="hold">
                                          <p:stCondLst>
                                            <p:cond delay="0"/>
                                          </p:stCondLst>
                                        </p:cTn>
                                        <p:tgtEl>
                                          <p:spTgt spid="3"/>
                                        </p:tgtEl>
                                        <p:attrNameLst>
                                          <p:attrName>style.visibility</p:attrName>
                                        </p:attrNameLst>
                                      </p:cBhvr>
                                      <p:to>
                                        <p:strVal val="visible"/>
                                      </p:to>
                                    </p:set>
                                    <p:animEffect transition="in" filter="checkerboard(across)">
                                      <p:cBhvr>
                                        <p:cTn id="54" dur="500"/>
                                        <p:tgtEl>
                                          <p:spTgt spid="3"/>
                                        </p:tgtEl>
                                      </p:cBhvr>
                                    </p:animEffect>
                                  </p:childTnLst>
                                </p:cTn>
                              </p:par>
                              <p:par>
                                <p:cTn id="55" presetID="9" presetClass="entr" presetSubtype="0" fill="hold" nodeType="withEffect">
                                  <p:stCondLst>
                                    <p:cond delay="2800"/>
                                  </p:stCondLst>
                                  <p:childTnLst>
                                    <p:set>
                                      <p:cBhvr>
                                        <p:cTn id="56" dur="1" fill="hold">
                                          <p:stCondLst>
                                            <p:cond delay="0"/>
                                          </p:stCondLst>
                                        </p:cTn>
                                        <p:tgtEl>
                                          <p:spTgt spid="2"/>
                                        </p:tgtEl>
                                        <p:attrNameLst>
                                          <p:attrName>style.visibility</p:attrName>
                                        </p:attrNameLst>
                                      </p:cBhvr>
                                      <p:to>
                                        <p:strVal val="visible"/>
                                      </p:to>
                                    </p:set>
                                    <p:animEffect transition="in" filter="dissolve">
                                      <p:cBhvr>
                                        <p:cTn id="5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9" name="文本框 8"/>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13" name="Oval 22"/>
          <p:cNvSpPr>
            <a:spLocks noChangeArrowheads="1"/>
          </p:cNvSpPr>
          <p:nvPr/>
        </p:nvSpPr>
        <p:spPr bwMode="auto">
          <a:xfrm>
            <a:off x="7601517" y="4335324"/>
            <a:ext cx="585788" cy="585788"/>
          </a:xfrm>
          <a:prstGeom prst="ellipse">
            <a:avLst/>
          </a:prstGeom>
          <a:solidFill>
            <a:srgbClr val="BEE4EE"/>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FontAwesome"/>
            </a:endParaRPr>
          </a:p>
        </p:txBody>
      </p:sp>
      <p:sp>
        <p:nvSpPr>
          <p:cNvPr id="14" name="Oval 25"/>
          <p:cNvSpPr>
            <a:spLocks noChangeArrowheads="1"/>
          </p:cNvSpPr>
          <p:nvPr/>
        </p:nvSpPr>
        <p:spPr bwMode="auto">
          <a:xfrm>
            <a:off x="7601517" y="5160824"/>
            <a:ext cx="585788" cy="585788"/>
          </a:xfrm>
          <a:prstGeom prst="ellipse">
            <a:avLst/>
          </a:prstGeom>
          <a:solidFill>
            <a:srgbClr val="6ED0D0"/>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Roboto light"/>
            </a:endParaRPr>
          </a:p>
        </p:txBody>
      </p:sp>
      <p:sp>
        <p:nvSpPr>
          <p:cNvPr id="15" name="Freeform 304"/>
          <p:cNvSpPr/>
          <p:nvPr/>
        </p:nvSpPr>
        <p:spPr bwMode="auto">
          <a:xfrm>
            <a:off x="7757092" y="5310049"/>
            <a:ext cx="285750" cy="285750"/>
          </a:xfrm>
          <a:custGeom>
            <a:avLst/>
            <a:gdLst>
              <a:gd name="T0" fmla="*/ 281902 w 297"/>
              <a:gd name="T1" fmla="*/ 223212 h 297"/>
              <a:gd name="T2" fmla="*/ 221288 w 297"/>
              <a:gd name="T3" fmla="*/ 187614 h 297"/>
              <a:gd name="T4" fmla="*/ 211667 w 297"/>
              <a:gd name="T5" fmla="*/ 188576 h 297"/>
              <a:gd name="T6" fmla="*/ 193386 w 297"/>
              <a:gd name="T7" fmla="*/ 206856 h 297"/>
              <a:gd name="T8" fmla="*/ 182803 w 297"/>
              <a:gd name="T9" fmla="*/ 211667 h 297"/>
              <a:gd name="T10" fmla="*/ 117379 w 297"/>
              <a:gd name="T11" fmla="*/ 169333 h 297"/>
              <a:gd name="T12" fmla="*/ 75045 w 297"/>
              <a:gd name="T13" fmla="*/ 103909 h 297"/>
              <a:gd name="T14" fmla="*/ 78894 w 297"/>
              <a:gd name="T15" fmla="*/ 92364 h 297"/>
              <a:gd name="T16" fmla="*/ 94288 w 297"/>
              <a:gd name="T17" fmla="*/ 76970 h 297"/>
              <a:gd name="T18" fmla="*/ 96212 w 297"/>
              <a:gd name="T19" fmla="*/ 67348 h 297"/>
              <a:gd name="T20" fmla="*/ 62538 w 297"/>
              <a:gd name="T21" fmla="*/ 3848 h 297"/>
              <a:gd name="T22" fmla="*/ 55803 w 297"/>
              <a:gd name="T23" fmla="*/ 2886 h 297"/>
              <a:gd name="T24" fmla="*/ 13470 w 297"/>
              <a:gd name="T25" fmla="*/ 44258 h 297"/>
              <a:gd name="T26" fmla="*/ 8659 w 297"/>
              <a:gd name="T27" fmla="*/ 54841 h 297"/>
              <a:gd name="T28" fmla="*/ 85629 w 297"/>
              <a:gd name="T29" fmla="*/ 201083 h 297"/>
              <a:gd name="T30" fmla="*/ 230909 w 297"/>
              <a:gd name="T31" fmla="*/ 277091 h 297"/>
              <a:gd name="T32" fmla="*/ 242455 w 297"/>
              <a:gd name="T33" fmla="*/ 272280 h 297"/>
              <a:gd name="T34" fmla="*/ 283826 w 297"/>
              <a:gd name="T35" fmla="*/ 230909 h 297"/>
              <a:gd name="T36" fmla="*/ 281902 w 297"/>
              <a:gd name="T37" fmla="*/ 223212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6" name="Freeform 451"/>
          <p:cNvSpPr>
            <a:spLocks noEditPoints="1"/>
          </p:cNvSpPr>
          <p:nvPr/>
        </p:nvSpPr>
        <p:spPr bwMode="auto">
          <a:xfrm>
            <a:off x="7757092" y="4486137"/>
            <a:ext cx="274638" cy="276225"/>
          </a:xfrm>
          <a:custGeom>
            <a:avLst/>
            <a:gdLst>
              <a:gd name="T0" fmla="*/ 270810 w 287"/>
              <a:gd name="T1" fmla="*/ 224433 h 288"/>
              <a:gd name="T2" fmla="*/ 236361 w 287"/>
              <a:gd name="T3" fmla="*/ 199496 h 288"/>
              <a:gd name="T4" fmla="*/ 130142 w 287"/>
              <a:gd name="T5" fmla="*/ 92075 h 288"/>
              <a:gd name="T6" fmla="*/ 135884 w 287"/>
              <a:gd name="T7" fmla="*/ 70974 h 288"/>
              <a:gd name="T8" fmla="*/ 65071 w 287"/>
              <a:gd name="T9" fmla="*/ 0 h 288"/>
              <a:gd name="T10" fmla="*/ 58373 w 287"/>
              <a:gd name="T11" fmla="*/ 6714 h 288"/>
              <a:gd name="T12" fmla="*/ 85166 w 287"/>
              <a:gd name="T13" fmla="*/ 48915 h 288"/>
              <a:gd name="T14" fmla="*/ 47846 w 287"/>
              <a:gd name="T15" fmla="*/ 86320 h 288"/>
              <a:gd name="T16" fmla="*/ 5742 w 287"/>
              <a:gd name="T17" fmla="*/ 59465 h 288"/>
              <a:gd name="T18" fmla="*/ 0 w 287"/>
              <a:gd name="T19" fmla="*/ 66179 h 288"/>
              <a:gd name="T20" fmla="*/ 70813 w 287"/>
              <a:gd name="T21" fmla="*/ 137153 h 288"/>
              <a:gd name="T22" fmla="*/ 90908 w 287"/>
              <a:gd name="T23" fmla="*/ 131399 h 288"/>
              <a:gd name="T24" fmla="*/ 198084 w 287"/>
              <a:gd name="T25" fmla="*/ 238820 h 288"/>
              <a:gd name="T26" fmla="*/ 222964 w 287"/>
              <a:gd name="T27" fmla="*/ 272389 h 288"/>
              <a:gd name="T28" fmla="*/ 236361 w 287"/>
              <a:gd name="T29" fmla="*/ 276225 h 288"/>
              <a:gd name="T30" fmla="*/ 274638 w 287"/>
              <a:gd name="T31" fmla="*/ 238820 h 288"/>
              <a:gd name="T32" fmla="*/ 270810 w 287"/>
              <a:gd name="T33" fmla="*/ 224433 h 288"/>
              <a:gd name="T34" fmla="*/ 233490 w 287"/>
              <a:gd name="T35" fmla="*/ 250329 h 288"/>
              <a:gd name="T36" fmla="*/ 217222 w 287"/>
              <a:gd name="T37" fmla="*/ 234024 h 288"/>
              <a:gd name="T38" fmla="*/ 233490 w 287"/>
              <a:gd name="T39" fmla="*/ 218678 h 288"/>
              <a:gd name="T40" fmla="*/ 248801 w 287"/>
              <a:gd name="T41" fmla="*/ 234024 h 288"/>
              <a:gd name="T42" fmla="*/ 233490 w 287"/>
              <a:gd name="T43" fmla="*/ 250329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grpSp>
        <p:nvGrpSpPr>
          <p:cNvPr id="4" name="组 3"/>
          <p:cNvGrpSpPr/>
          <p:nvPr/>
        </p:nvGrpSpPr>
        <p:grpSpPr>
          <a:xfrm>
            <a:off x="4499876" y="1847351"/>
            <a:ext cx="3144838" cy="2044878"/>
            <a:chOff x="7601517" y="1869937"/>
            <a:chExt cx="3144838" cy="1992313"/>
          </a:xfrm>
        </p:grpSpPr>
        <p:sp>
          <p:nvSpPr>
            <p:cNvPr id="12" name="Rectangle 6"/>
            <p:cNvSpPr>
              <a:spLocks noChangeArrowheads="1"/>
            </p:cNvSpPr>
            <p:nvPr/>
          </p:nvSpPr>
          <p:spPr bwMode="auto">
            <a:xfrm>
              <a:off x="7601517" y="1869937"/>
              <a:ext cx="3144838" cy="1992313"/>
            </a:xfrm>
            <a:prstGeom prst="rect">
              <a:avLst/>
            </a:prstGeom>
            <a:solidFill>
              <a:srgbClr val="F5D2D1"/>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id-ID" altLang="en-US">
                <a:solidFill>
                  <a:srgbClr val="FFFFFF"/>
                </a:solidFill>
                <a:latin typeface="Roboto light"/>
              </a:endParaRPr>
            </a:p>
          </p:txBody>
        </p:sp>
        <p:sp>
          <p:nvSpPr>
            <p:cNvPr id="19" name="矩形 40"/>
            <p:cNvSpPr>
              <a:spLocks noChangeArrowheads="1"/>
            </p:cNvSpPr>
            <p:nvPr/>
          </p:nvSpPr>
          <p:spPr bwMode="auto">
            <a:xfrm>
              <a:off x="7860280" y="2503349"/>
              <a:ext cx="25542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You can click here to enter your text. You can click here to enter your text. </a:t>
              </a:r>
            </a:p>
          </p:txBody>
        </p:sp>
        <p:sp>
          <p:nvSpPr>
            <p:cNvPr id="20" name="TextBox 13"/>
            <p:cNvSpPr txBox="1">
              <a:spLocks noChangeArrowheads="1"/>
            </p:cNvSpPr>
            <p:nvPr/>
          </p:nvSpPr>
          <p:spPr bwMode="auto">
            <a:xfrm>
              <a:off x="7968230" y="2177912"/>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20000"/>
                </a:spcBef>
                <a:spcAft>
                  <a:spcPct val="0"/>
                </a:spcAft>
                <a:buFont typeface="Arial" panose="020B0604020202020204" pitchFamily="34" charset="0"/>
                <a:buNone/>
              </a:pPr>
              <a:r>
                <a:rPr lang="en-US" altLang="zh-CN" sz="1600" b="1" dirty="0">
                  <a:solidFill>
                    <a:srgbClr val="FFFFFF"/>
                  </a:solidFill>
                  <a:latin typeface="Arial" panose="020B0604020202020204" pitchFamily="34" charset="0"/>
                  <a:ea typeface="微软雅黑" panose="020B0503020204020204" pitchFamily="34" charset="-122"/>
                  <a:sym typeface="Arial" panose="020B0604020202020204" pitchFamily="34" charset="0"/>
                </a:rPr>
                <a:t>ADD TITLE</a:t>
              </a:r>
            </a:p>
          </p:txBody>
        </p:sp>
      </p:grpSp>
      <p:sp>
        <p:nvSpPr>
          <p:cNvPr id="21" name="矩形 42"/>
          <p:cNvSpPr>
            <a:spLocks noChangeArrowheads="1"/>
          </p:cNvSpPr>
          <p:nvPr/>
        </p:nvSpPr>
        <p:spPr bwMode="auto">
          <a:xfrm>
            <a:off x="1237230" y="4762362"/>
            <a:ext cx="5745162"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pPr>
            <a:r>
              <a:rPr lang="en-US" altLang="zh-CN" sz="14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You can click here to enter your text. You can click here to enter your text. You can click here to enter your text. You can click here to enter your text. You can click here to enter your text. </a:t>
            </a:r>
          </a:p>
        </p:txBody>
      </p:sp>
      <p:sp>
        <p:nvSpPr>
          <p:cNvPr id="22" name="TextBox 13"/>
          <p:cNvSpPr txBox="1">
            <a:spLocks noChangeArrowheads="1"/>
          </p:cNvSpPr>
          <p:nvPr/>
        </p:nvSpPr>
        <p:spPr bwMode="auto">
          <a:xfrm>
            <a:off x="1237230" y="4357549"/>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23" name="TextBox 13"/>
          <p:cNvSpPr txBox="1">
            <a:spLocks noChangeArrowheads="1"/>
          </p:cNvSpPr>
          <p:nvPr/>
        </p:nvSpPr>
        <p:spPr bwMode="auto">
          <a:xfrm>
            <a:off x="8342880" y="4406762"/>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24" name="TextBox 13"/>
          <p:cNvSpPr txBox="1">
            <a:spLocks noChangeArrowheads="1"/>
          </p:cNvSpPr>
          <p:nvPr/>
        </p:nvSpPr>
        <p:spPr bwMode="auto">
          <a:xfrm>
            <a:off x="8346055" y="4692512"/>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sp>
        <p:nvSpPr>
          <p:cNvPr id="25" name="TextBox 13"/>
          <p:cNvSpPr txBox="1">
            <a:spLocks noChangeArrowheads="1"/>
          </p:cNvSpPr>
          <p:nvPr/>
        </p:nvSpPr>
        <p:spPr bwMode="auto">
          <a:xfrm>
            <a:off x="8342880" y="5235437"/>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26" name="TextBox 13"/>
          <p:cNvSpPr txBox="1">
            <a:spLocks noChangeArrowheads="1"/>
          </p:cNvSpPr>
          <p:nvPr/>
        </p:nvSpPr>
        <p:spPr bwMode="auto">
          <a:xfrm>
            <a:off x="8346055" y="5521187"/>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52412" y="1842203"/>
            <a:ext cx="3146425" cy="2033777"/>
          </a:xfrm>
          <a:prstGeom prst="rect">
            <a:avLst/>
          </a:prstGeom>
        </p:spPr>
      </p:pic>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33571" y="1865945"/>
            <a:ext cx="3123855" cy="2026284"/>
          </a:xfrm>
          <a:prstGeom prst="rect">
            <a:avLst/>
          </a:prstGeom>
        </p:spPr>
      </p:pic>
    </p:spTree>
    <p:extLst>
      <p:ext uri="{BB962C8B-B14F-4D97-AF65-F5344CB8AC3E}">
        <p14:creationId xmlns:p14="http://schemas.microsoft.com/office/powerpoint/2010/main" val="26832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par>
                                <p:cTn id="55" presetID="5" presetClass="entr" presetSubtype="1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checkerboard(across)">
                                      <p:cBhvr>
                                        <p:cTn id="57" dur="500"/>
                                        <p:tgtEl>
                                          <p:spTgt spid="6"/>
                                        </p:tgtEl>
                                      </p:cBhvr>
                                    </p:animEffect>
                                  </p:childTnLst>
                                </p:cTn>
                              </p:par>
                              <p:par>
                                <p:cTn id="58" presetID="5" presetClass="entr" presetSubtype="10" fill="hold"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checkerboard(across)">
                                      <p:cBhvr>
                                        <p:cTn id="60" dur="500"/>
                                        <p:tgtEl>
                                          <p:spTgt spid="7"/>
                                        </p:tgtEl>
                                      </p:cBhvr>
                                    </p:animEffect>
                                  </p:childTnLst>
                                </p:cTn>
                              </p:par>
                              <p:par>
                                <p:cTn id="61" presetID="5" presetClass="entr" presetSubtype="10"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checkerboard(across)">
                                      <p:cBhvr>
                                        <p:cTn id="63" dur="500"/>
                                        <p:tgtEl>
                                          <p:spTgt spid="5"/>
                                        </p:tgtEl>
                                      </p:cBhvr>
                                    </p:animEffect>
                                  </p:childTnLst>
                                </p:cTn>
                              </p:par>
                              <p:par>
                                <p:cTn id="64" presetID="5" presetClass="entr" presetSubtype="10" fill="hold" nodeType="with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checkerboard(across)">
                                      <p:cBhvr>
                                        <p:cTn id="66" dur="500"/>
                                        <p:tgtEl>
                                          <p:spTgt spid="8"/>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nodeType="click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dissolve">
                                      <p:cBhvr>
                                        <p:cTn id="71" dur="500"/>
                                        <p:tgtEl>
                                          <p:spTgt spid="3"/>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dissolve">
                                      <p:cBhvr>
                                        <p:cTn id="76" dur="500"/>
                                        <p:tgtEl>
                                          <p:spTgt spid="2"/>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nodeType="clickEffect">
                                  <p:stCondLst>
                                    <p:cond delay="0"/>
                                  </p:stCondLst>
                                  <p:childTnLst>
                                    <p:set>
                                      <p:cBhvr>
                                        <p:cTn id="80" dur="1" fill="hold">
                                          <p:stCondLst>
                                            <p:cond delay="0"/>
                                          </p:stCondLst>
                                        </p:cTn>
                                        <p:tgtEl>
                                          <p:spTgt spid="4"/>
                                        </p:tgtEl>
                                        <p:attrNameLst>
                                          <p:attrName>style.visibility</p:attrName>
                                        </p:attrNameLst>
                                      </p:cBhvr>
                                      <p:to>
                                        <p:strVal val="visible"/>
                                      </p:to>
                                    </p:set>
                                    <p:animEffect transition="in" filter="dissolve">
                                      <p:cBhvr>
                                        <p:cTn id="8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1" grpId="0"/>
      <p:bldP spid="22" grpId="0"/>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46" name="组合 19"/>
          <p:cNvGrpSpPr/>
          <p:nvPr/>
        </p:nvGrpSpPr>
        <p:grpSpPr>
          <a:xfrm>
            <a:off x="4533026" y="1568425"/>
            <a:ext cx="3909819" cy="4162696"/>
            <a:chOff x="1380350" y="1226473"/>
            <a:chExt cx="4360862" cy="4981575"/>
          </a:xfrm>
        </p:grpSpPr>
        <p:sp>
          <p:nvSpPr>
            <p:cNvPr id="47" name="Freeform 5"/>
            <p:cNvSpPr/>
            <p:nvPr/>
          </p:nvSpPr>
          <p:spPr bwMode="auto">
            <a:xfrm>
              <a:off x="1669275" y="1851948"/>
              <a:ext cx="3795712" cy="4356100"/>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8" name="Freeform 7"/>
            <p:cNvSpPr/>
            <p:nvPr/>
          </p:nvSpPr>
          <p:spPr bwMode="auto">
            <a:xfrm>
              <a:off x="3366312" y="1226473"/>
              <a:ext cx="522288" cy="565150"/>
            </a:xfrm>
            <a:custGeom>
              <a:avLst/>
              <a:gdLst>
                <a:gd name="T0" fmla="*/ 2147483646 w 259"/>
                <a:gd name="T1" fmla="*/ 0 h 299"/>
                <a:gd name="T2" fmla="*/ 2147483646 w 259"/>
                <a:gd name="T3" fmla="*/ 2147483646 h 299"/>
                <a:gd name="T4" fmla="*/ 2147483646 w 259"/>
                <a:gd name="T5" fmla="*/ 2147483646 h 299"/>
                <a:gd name="T6" fmla="*/ 2147483646 w 259"/>
                <a:gd name="T7" fmla="*/ 2147483646 h 299"/>
                <a:gd name="T8" fmla="*/ 2147483646 w 259"/>
                <a:gd name="T9" fmla="*/ 2147483646 h 299"/>
                <a:gd name="T10" fmla="*/ 2147483646 w 259"/>
                <a:gd name="T11" fmla="*/ 2147483646 h 299"/>
                <a:gd name="T12" fmla="*/ 2147483646 w 259"/>
                <a:gd name="T13" fmla="*/ 2147483646 h 299"/>
                <a:gd name="T14" fmla="*/ 2147483646 w 259"/>
                <a:gd name="T15" fmla="*/ 2147483646 h 299"/>
                <a:gd name="T16" fmla="*/ 0 w 259"/>
                <a:gd name="T17" fmla="*/ 2147483646 h 299"/>
                <a:gd name="T18" fmla="*/ 0 w 259"/>
                <a:gd name="T19" fmla="*/ 2147483646 h 299"/>
                <a:gd name="T20" fmla="*/ 0 w 259"/>
                <a:gd name="T21" fmla="*/ 2147483646 h 299"/>
                <a:gd name="T22" fmla="*/ 2147483646 w 259"/>
                <a:gd name="T23" fmla="*/ 2147483646 h 299"/>
                <a:gd name="T24" fmla="*/ 2147483646 w 259"/>
                <a:gd name="T25" fmla="*/ 0 h 299"/>
                <a:gd name="T26" fmla="*/ 2147483646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9" name="Freeform 8"/>
            <p:cNvSpPr/>
            <p:nvPr/>
          </p:nvSpPr>
          <p:spPr bwMode="auto">
            <a:xfrm>
              <a:off x="5222100" y="2307560"/>
              <a:ext cx="519112" cy="561975"/>
            </a:xfrm>
            <a:custGeom>
              <a:avLst/>
              <a:gdLst>
                <a:gd name="T0" fmla="*/ 2147483646 w 257"/>
                <a:gd name="T1" fmla="*/ 0 h 297"/>
                <a:gd name="T2" fmla="*/ 2147483646 w 257"/>
                <a:gd name="T3" fmla="*/ 2147483646 h 297"/>
                <a:gd name="T4" fmla="*/ 2147483646 w 257"/>
                <a:gd name="T5" fmla="*/ 2147483646 h 297"/>
                <a:gd name="T6" fmla="*/ 2147483646 w 257"/>
                <a:gd name="T7" fmla="*/ 2147483646 h 297"/>
                <a:gd name="T8" fmla="*/ 2147483646 w 257"/>
                <a:gd name="T9" fmla="*/ 2147483646 h 297"/>
                <a:gd name="T10" fmla="*/ 2147483646 w 257"/>
                <a:gd name="T11" fmla="*/ 2147483646 h 297"/>
                <a:gd name="T12" fmla="*/ 2147483646 w 257"/>
                <a:gd name="T13" fmla="*/ 2147483646 h 297"/>
                <a:gd name="T14" fmla="*/ 2147483646 w 257"/>
                <a:gd name="T15" fmla="*/ 2147483646 h 297"/>
                <a:gd name="T16" fmla="*/ 0 w 257"/>
                <a:gd name="T17" fmla="*/ 2147483646 h 297"/>
                <a:gd name="T18" fmla="*/ 0 w 257"/>
                <a:gd name="T19" fmla="*/ 2147483646 h 297"/>
                <a:gd name="T20" fmla="*/ 0 w 257"/>
                <a:gd name="T21" fmla="*/ 2147483646 h 297"/>
                <a:gd name="T22" fmla="*/ 2147483646 w 257"/>
                <a:gd name="T23" fmla="*/ 2147483646 h 297"/>
                <a:gd name="T24" fmla="*/ 2147483646 w 257"/>
                <a:gd name="T25" fmla="*/ 0 h 297"/>
                <a:gd name="T26" fmla="*/ 2147483646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0" name="Freeform 9"/>
            <p:cNvSpPr/>
            <p:nvPr/>
          </p:nvSpPr>
          <p:spPr bwMode="auto">
            <a:xfrm>
              <a:off x="4898250" y="4239548"/>
              <a:ext cx="523875" cy="565150"/>
            </a:xfrm>
            <a:custGeom>
              <a:avLst/>
              <a:gdLst>
                <a:gd name="T0" fmla="*/ 2147483646 w 260"/>
                <a:gd name="T1" fmla="*/ 0 h 299"/>
                <a:gd name="T2" fmla="*/ 2147483646 w 260"/>
                <a:gd name="T3" fmla="*/ 2147483646 h 299"/>
                <a:gd name="T4" fmla="*/ 2147483646 w 260"/>
                <a:gd name="T5" fmla="*/ 2147483646 h 299"/>
                <a:gd name="T6" fmla="*/ 2147483646 w 260"/>
                <a:gd name="T7" fmla="*/ 2147483646 h 299"/>
                <a:gd name="T8" fmla="*/ 2147483646 w 260"/>
                <a:gd name="T9" fmla="*/ 2147483646 h 299"/>
                <a:gd name="T10" fmla="*/ 2147483646 w 260"/>
                <a:gd name="T11" fmla="*/ 2147483646 h 299"/>
                <a:gd name="T12" fmla="*/ 2147483646 w 260"/>
                <a:gd name="T13" fmla="*/ 2147483646 h 299"/>
                <a:gd name="T14" fmla="*/ 2147483646 w 260"/>
                <a:gd name="T15" fmla="*/ 2147483646 h 299"/>
                <a:gd name="T16" fmla="*/ 0 w 260"/>
                <a:gd name="T17" fmla="*/ 2147483646 h 299"/>
                <a:gd name="T18" fmla="*/ 0 w 260"/>
                <a:gd name="T19" fmla="*/ 2147483646 h 299"/>
                <a:gd name="T20" fmla="*/ 0 w 260"/>
                <a:gd name="T21" fmla="*/ 2147483646 h 299"/>
                <a:gd name="T22" fmla="*/ 2147483646 w 260"/>
                <a:gd name="T23" fmla="*/ 2147483646 h 299"/>
                <a:gd name="T24" fmla="*/ 2147483646 w 260"/>
                <a:gd name="T25" fmla="*/ 0 h 299"/>
                <a:gd name="T26" fmla="*/ 2147483646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1" name="Freeform 10"/>
            <p:cNvSpPr/>
            <p:nvPr/>
          </p:nvSpPr>
          <p:spPr bwMode="auto">
            <a:xfrm>
              <a:off x="2532875" y="2107535"/>
              <a:ext cx="520700" cy="565150"/>
            </a:xfrm>
            <a:custGeom>
              <a:avLst/>
              <a:gdLst>
                <a:gd name="T0" fmla="*/ 2147483646 w 258"/>
                <a:gd name="T1" fmla="*/ 0 h 299"/>
                <a:gd name="T2" fmla="*/ 2147483646 w 258"/>
                <a:gd name="T3" fmla="*/ 2147483646 h 299"/>
                <a:gd name="T4" fmla="*/ 2147483646 w 258"/>
                <a:gd name="T5" fmla="*/ 2147483646 h 299"/>
                <a:gd name="T6" fmla="*/ 2147483646 w 258"/>
                <a:gd name="T7" fmla="*/ 2147483646 h 299"/>
                <a:gd name="T8" fmla="*/ 2147483646 w 258"/>
                <a:gd name="T9" fmla="*/ 2147483646 h 299"/>
                <a:gd name="T10" fmla="*/ 2147483646 w 258"/>
                <a:gd name="T11" fmla="*/ 2147483646 h 299"/>
                <a:gd name="T12" fmla="*/ 2147483646 w 258"/>
                <a:gd name="T13" fmla="*/ 2147483646 h 299"/>
                <a:gd name="T14" fmla="*/ 2147483646 w 258"/>
                <a:gd name="T15" fmla="*/ 2147483646 h 299"/>
                <a:gd name="T16" fmla="*/ 0 w 258"/>
                <a:gd name="T17" fmla="*/ 2147483646 h 299"/>
                <a:gd name="T18" fmla="*/ 0 w 258"/>
                <a:gd name="T19" fmla="*/ 2147483646 h 299"/>
                <a:gd name="T20" fmla="*/ 0 w 258"/>
                <a:gd name="T21" fmla="*/ 2147483646 h 299"/>
                <a:gd name="T22" fmla="*/ 2147483646 w 258"/>
                <a:gd name="T23" fmla="*/ 2147483646 h 299"/>
                <a:gd name="T24" fmla="*/ 2147483646 w 258"/>
                <a:gd name="T25" fmla="*/ 0 h 299"/>
                <a:gd name="T26" fmla="*/ 2147483646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2" name="Freeform 11"/>
            <p:cNvSpPr/>
            <p:nvPr/>
          </p:nvSpPr>
          <p:spPr bwMode="auto">
            <a:xfrm>
              <a:off x="1380350" y="4090323"/>
              <a:ext cx="520700" cy="560387"/>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13"/>
            <p:cNvSpPr/>
            <p:nvPr/>
          </p:nvSpPr>
          <p:spPr bwMode="auto">
            <a:xfrm>
              <a:off x="4210862" y="4992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14"/>
            <p:cNvSpPr/>
            <p:nvPr/>
          </p:nvSpPr>
          <p:spPr bwMode="auto">
            <a:xfrm>
              <a:off x="2250300" y="3090198"/>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BEE4E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15"/>
            <p:cNvSpPr/>
            <p:nvPr/>
          </p:nvSpPr>
          <p:spPr bwMode="auto">
            <a:xfrm>
              <a:off x="3226612" y="2613948"/>
              <a:ext cx="287338" cy="311150"/>
            </a:xfrm>
            <a:custGeom>
              <a:avLst/>
              <a:gdLst>
                <a:gd name="T0" fmla="*/ 2147483646 w 142"/>
                <a:gd name="T1" fmla="*/ 0 h 164"/>
                <a:gd name="T2" fmla="*/ 2147483646 w 142"/>
                <a:gd name="T3" fmla="*/ 2147483646 h 164"/>
                <a:gd name="T4" fmla="*/ 2147483646 w 142"/>
                <a:gd name="T5" fmla="*/ 2147483646 h 164"/>
                <a:gd name="T6" fmla="*/ 2147483646 w 142"/>
                <a:gd name="T7" fmla="*/ 2147483646 h 164"/>
                <a:gd name="T8" fmla="*/ 2147483646 w 142"/>
                <a:gd name="T9" fmla="*/ 2147483646 h 164"/>
                <a:gd name="T10" fmla="*/ 2147483646 w 142"/>
                <a:gd name="T11" fmla="*/ 2147483646 h 164"/>
                <a:gd name="T12" fmla="*/ 2147483646 w 142"/>
                <a:gd name="T13" fmla="*/ 2147483646 h 164"/>
                <a:gd name="T14" fmla="*/ 2147483646 w 142"/>
                <a:gd name="T15" fmla="*/ 2147483646 h 164"/>
                <a:gd name="T16" fmla="*/ 0 w 142"/>
                <a:gd name="T17" fmla="*/ 2147483646 h 164"/>
                <a:gd name="T18" fmla="*/ 0 w 142"/>
                <a:gd name="T19" fmla="*/ 2147483646 h 164"/>
                <a:gd name="T20" fmla="*/ 0 w 142"/>
                <a:gd name="T21" fmla="*/ 2147483646 h 164"/>
                <a:gd name="T22" fmla="*/ 2147483646 w 142"/>
                <a:gd name="T23" fmla="*/ 2147483646 h 164"/>
                <a:gd name="T24" fmla="*/ 2147483646 w 142"/>
                <a:gd name="T25" fmla="*/ 0 h 164"/>
                <a:gd name="T26" fmla="*/ 2147483646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16"/>
            <p:cNvSpPr/>
            <p:nvPr/>
          </p:nvSpPr>
          <p:spPr bwMode="auto">
            <a:xfrm>
              <a:off x="3804462" y="4230023"/>
              <a:ext cx="287338" cy="309562"/>
            </a:xfrm>
            <a:custGeom>
              <a:avLst/>
              <a:gdLst>
                <a:gd name="T0" fmla="*/ 2147483646 w 143"/>
                <a:gd name="T1" fmla="*/ 0 h 164"/>
                <a:gd name="T2" fmla="*/ 2147483646 w 143"/>
                <a:gd name="T3" fmla="*/ 2147483646 h 164"/>
                <a:gd name="T4" fmla="*/ 2147483646 w 143"/>
                <a:gd name="T5" fmla="*/ 2147483646 h 164"/>
                <a:gd name="T6" fmla="*/ 2147483646 w 143"/>
                <a:gd name="T7" fmla="*/ 2147483646 h 164"/>
                <a:gd name="T8" fmla="*/ 2147483646 w 143"/>
                <a:gd name="T9" fmla="*/ 2147483646 h 164"/>
                <a:gd name="T10" fmla="*/ 2147483646 w 143"/>
                <a:gd name="T11" fmla="*/ 2147483646 h 164"/>
                <a:gd name="T12" fmla="*/ 2147483646 w 143"/>
                <a:gd name="T13" fmla="*/ 2147483646 h 164"/>
                <a:gd name="T14" fmla="*/ 2147483646 w 143"/>
                <a:gd name="T15" fmla="*/ 2147483646 h 164"/>
                <a:gd name="T16" fmla="*/ 0 w 143"/>
                <a:gd name="T17" fmla="*/ 2147483646 h 164"/>
                <a:gd name="T18" fmla="*/ 0 w 143"/>
                <a:gd name="T19" fmla="*/ 2147483646 h 164"/>
                <a:gd name="T20" fmla="*/ 0 w 143"/>
                <a:gd name="T21" fmla="*/ 2147483646 h 164"/>
                <a:gd name="T22" fmla="*/ 2147483646 w 143"/>
                <a:gd name="T23" fmla="*/ 2147483646 h 164"/>
                <a:gd name="T24" fmla="*/ 2147483646 w 143"/>
                <a:gd name="T25" fmla="*/ 0 h 164"/>
                <a:gd name="T26" fmla="*/ 2147483646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17"/>
            <p:cNvSpPr/>
            <p:nvPr/>
          </p:nvSpPr>
          <p:spPr bwMode="auto">
            <a:xfrm>
              <a:off x="2093137" y="3936335"/>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18"/>
            <p:cNvSpPr/>
            <p:nvPr/>
          </p:nvSpPr>
          <p:spPr bwMode="auto">
            <a:xfrm>
              <a:off x="4823637" y="3247361"/>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9" name="Freeform 19"/>
            <p:cNvSpPr/>
            <p:nvPr/>
          </p:nvSpPr>
          <p:spPr bwMode="auto">
            <a:xfrm>
              <a:off x="2848787" y="4541173"/>
              <a:ext cx="287338"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0" name="Freeform 20"/>
            <p:cNvSpPr/>
            <p:nvPr/>
          </p:nvSpPr>
          <p:spPr bwMode="auto">
            <a:xfrm>
              <a:off x="3674287" y="3293398"/>
              <a:ext cx="287338" cy="312737"/>
            </a:xfrm>
            <a:custGeom>
              <a:avLst/>
              <a:gdLst>
                <a:gd name="T0" fmla="*/ 2147483646 w 142"/>
                <a:gd name="T1" fmla="*/ 0 h 165"/>
                <a:gd name="T2" fmla="*/ 2147483646 w 142"/>
                <a:gd name="T3" fmla="*/ 2147483646 h 165"/>
                <a:gd name="T4" fmla="*/ 2147483646 w 142"/>
                <a:gd name="T5" fmla="*/ 2147483646 h 165"/>
                <a:gd name="T6" fmla="*/ 2147483646 w 142"/>
                <a:gd name="T7" fmla="*/ 2147483646 h 165"/>
                <a:gd name="T8" fmla="*/ 2147483646 w 142"/>
                <a:gd name="T9" fmla="*/ 2147483646 h 165"/>
                <a:gd name="T10" fmla="*/ 2147483646 w 142"/>
                <a:gd name="T11" fmla="*/ 2147483646 h 165"/>
                <a:gd name="T12" fmla="*/ 2147483646 w 142"/>
                <a:gd name="T13" fmla="*/ 2147483646 h 165"/>
                <a:gd name="T14" fmla="*/ 2147483646 w 142"/>
                <a:gd name="T15" fmla="*/ 2147483646 h 165"/>
                <a:gd name="T16" fmla="*/ 0 w 142"/>
                <a:gd name="T17" fmla="*/ 2147483646 h 165"/>
                <a:gd name="T18" fmla="*/ 0 w 142"/>
                <a:gd name="T19" fmla="*/ 2147483646 h 165"/>
                <a:gd name="T20" fmla="*/ 0 w 142"/>
                <a:gd name="T21" fmla="*/ 2147483646 h 165"/>
                <a:gd name="T22" fmla="*/ 2147483646 w 142"/>
                <a:gd name="T23" fmla="*/ 2147483646 h 165"/>
                <a:gd name="T24" fmla="*/ 2147483646 w 142"/>
                <a:gd name="T25" fmla="*/ 0 h 165"/>
                <a:gd name="T26" fmla="*/ 2147483646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1" name="Freeform 6"/>
            <p:cNvSpPr/>
            <p:nvPr/>
          </p:nvSpPr>
          <p:spPr bwMode="auto">
            <a:xfrm>
              <a:off x="2494775" y="1307435"/>
              <a:ext cx="517525" cy="565150"/>
            </a:xfrm>
            <a:custGeom>
              <a:avLst/>
              <a:gdLst>
                <a:gd name="T0" fmla="*/ 2147483646 w 257"/>
                <a:gd name="T1" fmla="*/ 0 h 299"/>
                <a:gd name="T2" fmla="*/ 2147483646 w 257"/>
                <a:gd name="T3" fmla="*/ 2147483646 h 299"/>
                <a:gd name="T4" fmla="*/ 2147483646 w 257"/>
                <a:gd name="T5" fmla="*/ 2147483646 h 299"/>
                <a:gd name="T6" fmla="*/ 2147483646 w 257"/>
                <a:gd name="T7" fmla="*/ 2147483646 h 299"/>
                <a:gd name="T8" fmla="*/ 2147483646 w 257"/>
                <a:gd name="T9" fmla="*/ 2147483646 h 299"/>
                <a:gd name="T10" fmla="*/ 2147483646 w 257"/>
                <a:gd name="T11" fmla="*/ 2147483646 h 299"/>
                <a:gd name="T12" fmla="*/ 2147483646 w 257"/>
                <a:gd name="T13" fmla="*/ 2147483646 h 299"/>
                <a:gd name="T14" fmla="*/ 2147483646 w 257"/>
                <a:gd name="T15" fmla="*/ 2147483646 h 299"/>
                <a:gd name="T16" fmla="*/ 0 w 257"/>
                <a:gd name="T17" fmla="*/ 2147483646 h 299"/>
                <a:gd name="T18" fmla="*/ 0 w 257"/>
                <a:gd name="T19" fmla="*/ 2147483646 h 299"/>
                <a:gd name="T20" fmla="*/ 0 w 257"/>
                <a:gd name="T21" fmla="*/ 2147483646 h 299"/>
                <a:gd name="T22" fmla="*/ 2147483646 w 257"/>
                <a:gd name="T23" fmla="*/ 2147483646 h 299"/>
                <a:gd name="T24" fmla="*/ 2147483646 w 257"/>
                <a:gd name="T25" fmla="*/ 0 h 299"/>
                <a:gd name="T26" fmla="*/ 2147483646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2" name="Freeform 12"/>
            <p:cNvSpPr/>
            <p:nvPr/>
          </p:nvSpPr>
          <p:spPr bwMode="auto">
            <a:xfrm>
              <a:off x="4320400" y="2559973"/>
              <a:ext cx="520700" cy="561975"/>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FDDAD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63" name="TextBox 35"/>
          <p:cNvSpPr txBox="1"/>
          <p:nvPr/>
        </p:nvSpPr>
        <p:spPr>
          <a:xfrm>
            <a:off x="2542414" y="3812246"/>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64" name="文本框 63"/>
          <p:cNvSpPr txBox="1"/>
          <p:nvPr/>
        </p:nvSpPr>
        <p:spPr>
          <a:xfrm>
            <a:off x="2542415" y="3442914"/>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65" name="TextBox 35"/>
          <p:cNvSpPr txBox="1"/>
          <p:nvPr/>
        </p:nvSpPr>
        <p:spPr>
          <a:xfrm>
            <a:off x="8845629" y="3812246"/>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66" name="文本框 65"/>
          <p:cNvSpPr txBox="1"/>
          <p:nvPr/>
        </p:nvSpPr>
        <p:spPr>
          <a:xfrm>
            <a:off x="8845630" y="3442914"/>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67" name="文本框 66"/>
          <p:cNvSpPr txBox="1"/>
          <p:nvPr/>
        </p:nvSpPr>
        <p:spPr>
          <a:xfrm>
            <a:off x="10790804" y="5589025"/>
            <a:ext cx="184731" cy="369332"/>
          </a:xfrm>
          <a:prstGeom prst="rect">
            <a:avLst/>
          </a:prstGeom>
          <a:noFill/>
        </p:spPr>
        <p:txBody>
          <a:bodyPr wrap="none" rtlCol="0">
            <a:spAutoFit/>
          </a:bodyPr>
          <a:lstStyle/>
          <a:p>
            <a:endParaRPr kumimoji="1" lang="zh-CN" altLang="en-US" dirty="0"/>
          </a:p>
        </p:txBody>
      </p:sp>
      <p:sp>
        <p:nvSpPr>
          <p:cNvPr id="68" name="文本框 67"/>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Tree>
    <p:extLst>
      <p:ext uri="{BB962C8B-B14F-4D97-AF65-F5344CB8AC3E}">
        <p14:creationId xmlns:p14="http://schemas.microsoft.com/office/powerpoint/2010/main" val="71966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500"/>
                                        <p:tgtEl>
                                          <p:spTgt spid="46"/>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up)">
                                      <p:cBhvr>
                                        <p:cTn id="27" dur="250"/>
                                        <p:tgtEl>
                                          <p:spTgt spid="6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up)">
                                      <p:cBhvr>
                                        <p:cTn id="30" dur="250"/>
                                        <p:tgtEl>
                                          <p:spTgt spid="64"/>
                                        </p:tgtEl>
                                      </p:cBhvr>
                                    </p:animEffect>
                                  </p:childTnLst>
                                </p:cTn>
                              </p:par>
                            </p:childTnLst>
                          </p:cTn>
                        </p:par>
                        <p:par>
                          <p:cTn id="31" fill="hold">
                            <p:stCondLst>
                              <p:cond delay="1250"/>
                            </p:stCondLst>
                            <p:childTnLst>
                              <p:par>
                                <p:cTn id="32" presetID="22" presetClass="entr" presetSubtype="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ipe(up)">
                                      <p:cBhvr>
                                        <p:cTn id="34" dur="250"/>
                                        <p:tgtEl>
                                          <p:spTgt spid="65"/>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up)">
                                      <p:cBhvr>
                                        <p:cTn id="37"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grpSp>
        <p:nvGrpSpPr>
          <p:cNvPr id="10" name="组合 129"/>
          <p:cNvGrpSpPr/>
          <p:nvPr/>
        </p:nvGrpSpPr>
        <p:grpSpPr>
          <a:xfrm>
            <a:off x="5503225" y="1693888"/>
            <a:ext cx="842064" cy="976795"/>
            <a:chOff x="5301679" y="1577352"/>
            <a:chExt cx="1123045" cy="1302732"/>
          </a:xfrm>
        </p:grpSpPr>
        <p:sp>
          <p:nvSpPr>
            <p:cNvPr id="11" name="六边形 10"/>
            <p:cNvSpPr/>
            <p:nvPr/>
          </p:nvSpPr>
          <p:spPr>
            <a:xfrm rot="5400000">
              <a:off x="5211836" y="1667195"/>
              <a:ext cx="1302732" cy="1123045"/>
            </a:xfrm>
            <a:prstGeom prst="hexagon">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sp>
          <p:nvSpPr>
            <p:cNvPr id="12" name="KSO_Shape"/>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grpSp>
        <p:nvGrpSpPr>
          <p:cNvPr id="13" name="组合 132"/>
          <p:cNvGrpSpPr/>
          <p:nvPr/>
        </p:nvGrpSpPr>
        <p:grpSpPr>
          <a:xfrm>
            <a:off x="5953420" y="2498303"/>
            <a:ext cx="842064" cy="976795"/>
            <a:chOff x="5902096" y="2650185"/>
            <a:chExt cx="1123045" cy="1302732"/>
          </a:xfrm>
        </p:grpSpPr>
        <p:sp>
          <p:nvSpPr>
            <p:cNvPr id="14" name="六边形 13"/>
            <p:cNvSpPr/>
            <p:nvPr/>
          </p:nvSpPr>
          <p:spPr>
            <a:xfrm rot="5400000">
              <a:off x="5812253" y="2740028"/>
              <a:ext cx="1302732" cy="1123045"/>
            </a:xfrm>
            <a:prstGeom prst="hexagon">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sp>
          <p:nvSpPr>
            <p:cNvPr id="1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grpSp>
        <p:nvGrpSpPr>
          <p:cNvPr id="16" name="组合 135"/>
          <p:cNvGrpSpPr/>
          <p:nvPr/>
        </p:nvGrpSpPr>
        <p:grpSpPr>
          <a:xfrm>
            <a:off x="5503225" y="3343186"/>
            <a:ext cx="842064" cy="976795"/>
            <a:chOff x="5301679" y="3724016"/>
            <a:chExt cx="1123045" cy="1302732"/>
          </a:xfrm>
        </p:grpSpPr>
        <p:sp>
          <p:nvSpPr>
            <p:cNvPr id="17" name="六边形 16"/>
            <p:cNvSpPr/>
            <p:nvPr/>
          </p:nvSpPr>
          <p:spPr>
            <a:xfrm rot="5400000">
              <a:off x="5211836" y="3813859"/>
              <a:ext cx="1302732" cy="1123045"/>
            </a:xfrm>
            <a:prstGeom prst="hexagon">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sp>
          <p:nvSpPr>
            <p:cNvPr id="18" name="KSO_Shape"/>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cxnSp>
        <p:nvCxnSpPr>
          <p:cNvPr id="19" name="直接连接符 138"/>
          <p:cNvCxnSpPr/>
          <p:nvPr/>
        </p:nvCxnSpPr>
        <p:spPr>
          <a:xfrm>
            <a:off x="2837877" y="218191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0" name="组合 139"/>
          <p:cNvGrpSpPr/>
          <p:nvPr/>
        </p:nvGrpSpPr>
        <p:grpSpPr>
          <a:xfrm>
            <a:off x="6452053" y="1869019"/>
            <a:ext cx="3074598" cy="644525"/>
            <a:chOff x="6567113" y="1810921"/>
            <a:chExt cx="4100531" cy="859590"/>
          </a:xfrm>
        </p:grpSpPr>
        <p:sp>
          <p:nvSpPr>
            <p:cNvPr id="21" name="文本框 69"/>
            <p:cNvSpPr txBox="1"/>
            <p:nvPr/>
          </p:nvSpPr>
          <p:spPr>
            <a:xfrm>
              <a:off x="6567113" y="1810921"/>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01</a:t>
              </a:r>
            </a:p>
          </p:txBody>
        </p:sp>
        <p:sp>
          <p:nvSpPr>
            <p:cNvPr id="24" name="文本框 11"/>
            <p:cNvSpPr txBox="1"/>
            <p:nvPr/>
          </p:nvSpPr>
          <p:spPr>
            <a:xfrm>
              <a:off x="7395055" y="2133792"/>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cxnSp>
        <p:nvCxnSpPr>
          <p:cNvPr id="25" name="直接连接符 144"/>
          <p:cNvCxnSpPr/>
          <p:nvPr/>
        </p:nvCxnSpPr>
        <p:spPr>
          <a:xfrm>
            <a:off x="6979028" y="2973272"/>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6" name="组合 145"/>
          <p:cNvGrpSpPr/>
          <p:nvPr/>
        </p:nvGrpSpPr>
        <p:grpSpPr>
          <a:xfrm>
            <a:off x="2670971" y="2627860"/>
            <a:ext cx="3140667" cy="678391"/>
            <a:chOff x="1524357" y="2822974"/>
            <a:chExt cx="4188647" cy="904758"/>
          </a:xfrm>
        </p:grpSpPr>
        <p:sp>
          <p:nvSpPr>
            <p:cNvPr id="27" name="文本框 75"/>
            <p:cNvSpPr txBox="1"/>
            <p:nvPr/>
          </p:nvSpPr>
          <p:spPr>
            <a:xfrm>
              <a:off x="4796946" y="2868142"/>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02</a:t>
              </a:r>
            </a:p>
          </p:txBody>
        </p:sp>
        <p:grpSp>
          <p:nvGrpSpPr>
            <p:cNvPr id="28" name="组合 147"/>
            <p:cNvGrpSpPr/>
            <p:nvPr/>
          </p:nvGrpSpPr>
          <p:grpSpPr>
            <a:xfrm>
              <a:off x="1524357" y="2822974"/>
              <a:ext cx="3272589" cy="740033"/>
              <a:chOff x="6968290" y="1661481"/>
              <a:chExt cx="3272589" cy="740033"/>
            </a:xfrm>
          </p:grpSpPr>
          <p:sp>
            <p:nvSpPr>
              <p:cNvPr id="29" name="文本框 77"/>
              <p:cNvSpPr txBox="1"/>
              <p:nvPr/>
            </p:nvSpPr>
            <p:spPr>
              <a:xfrm>
                <a:off x="7911567" y="1661481"/>
                <a:ext cx="2329312" cy="451523"/>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
            <p:nvSpPr>
              <p:cNvPr id="30" name="文本框 80"/>
              <p:cNvSpPr txBox="1"/>
              <p:nvPr/>
            </p:nvSpPr>
            <p:spPr>
              <a:xfrm>
                <a:off x="6968290" y="2029520"/>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grpSp>
      <p:cxnSp>
        <p:nvCxnSpPr>
          <p:cNvPr id="31" name="直接连接符 150"/>
          <p:cNvCxnSpPr/>
          <p:nvPr/>
        </p:nvCxnSpPr>
        <p:spPr>
          <a:xfrm>
            <a:off x="2837877" y="378799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2" name="组合 151"/>
          <p:cNvGrpSpPr/>
          <p:nvPr/>
        </p:nvGrpSpPr>
        <p:grpSpPr>
          <a:xfrm>
            <a:off x="6452053" y="3445576"/>
            <a:ext cx="3074598" cy="688307"/>
            <a:chOff x="6567113" y="3913546"/>
            <a:chExt cx="4100531" cy="917982"/>
          </a:xfrm>
        </p:grpSpPr>
        <p:sp>
          <p:nvSpPr>
            <p:cNvPr id="33" name="文本框 101"/>
            <p:cNvSpPr txBox="1"/>
            <p:nvPr/>
          </p:nvSpPr>
          <p:spPr>
            <a:xfrm>
              <a:off x="6567113" y="3971938"/>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03</a:t>
              </a:r>
            </a:p>
          </p:txBody>
        </p:sp>
        <p:grpSp>
          <p:nvGrpSpPr>
            <p:cNvPr id="34" name="组合 153"/>
            <p:cNvGrpSpPr/>
            <p:nvPr/>
          </p:nvGrpSpPr>
          <p:grpSpPr>
            <a:xfrm>
              <a:off x="7395055" y="3913546"/>
              <a:ext cx="3272589" cy="753257"/>
              <a:chOff x="6968290" y="1648257"/>
              <a:chExt cx="3272589" cy="753257"/>
            </a:xfrm>
          </p:grpSpPr>
          <p:sp>
            <p:nvSpPr>
              <p:cNvPr id="35" name="文本框 103"/>
              <p:cNvSpPr txBox="1"/>
              <p:nvPr/>
            </p:nvSpPr>
            <p:spPr>
              <a:xfrm>
                <a:off x="6968290" y="1648257"/>
                <a:ext cx="2329313" cy="451523"/>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
            <p:nvSpPr>
              <p:cNvPr id="36" name="文本框 104"/>
              <p:cNvSpPr txBox="1"/>
              <p:nvPr/>
            </p:nvSpPr>
            <p:spPr>
              <a:xfrm>
                <a:off x="6968290" y="2029520"/>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grpSp>
      <p:cxnSp>
        <p:nvCxnSpPr>
          <p:cNvPr id="37" name="直接连接符 156"/>
          <p:cNvCxnSpPr/>
          <p:nvPr/>
        </p:nvCxnSpPr>
        <p:spPr>
          <a:xfrm>
            <a:off x="6979028" y="4592779"/>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157"/>
          <p:cNvGrpSpPr/>
          <p:nvPr/>
        </p:nvGrpSpPr>
        <p:grpSpPr>
          <a:xfrm>
            <a:off x="2680475" y="4339492"/>
            <a:ext cx="3140667" cy="669341"/>
            <a:chOff x="1524357" y="2835044"/>
            <a:chExt cx="4188647" cy="892688"/>
          </a:xfrm>
        </p:grpSpPr>
        <p:sp>
          <p:nvSpPr>
            <p:cNvPr id="39" name="文本框 75"/>
            <p:cNvSpPr txBox="1"/>
            <p:nvPr/>
          </p:nvSpPr>
          <p:spPr>
            <a:xfrm>
              <a:off x="4796946" y="2868142"/>
              <a:ext cx="916058" cy="859590"/>
            </a:xfrm>
            <a:prstGeom prst="rect">
              <a:avLst/>
            </a:prstGeom>
            <a:noFill/>
          </p:spPr>
          <p:txBody>
            <a:bodyPr wrap="square" rtlCol="0">
              <a:spAutoFit/>
            </a:bodyPr>
            <a:lstStyle/>
            <a:p>
              <a:pPr algn="ctr"/>
              <a:r>
                <a:rPr lang="en-US" altLang="zh-CN" sz="3600" dirty="0" smtClean="0">
                  <a:solidFill>
                    <a:schemeClr val="tx1">
                      <a:lumMod val="75000"/>
                      <a:lumOff val="25000"/>
                    </a:schemeClr>
                  </a:solidFill>
                  <a:ea typeface="微软雅黑" panose="020B0503020204020204" charset="-122"/>
                </a:rPr>
                <a:t>04</a:t>
              </a:r>
            </a:p>
          </p:txBody>
        </p:sp>
        <p:grpSp>
          <p:nvGrpSpPr>
            <p:cNvPr id="40" name="组合 159"/>
            <p:cNvGrpSpPr/>
            <p:nvPr/>
          </p:nvGrpSpPr>
          <p:grpSpPr>
            <a:xfrm>
              <a:off x="1524357" y="2835044"/>
              <a:ext cx="3272589" cy="727963"/>
              <a:chOff x="6968290" y="1673551"/>
              <a:chExt cx="3272589" cy="727963"/>
            </a:xfrm>
          </p:grpSpPr>
          <p:sp>
            <p:nvSpPr>
              <p:cNvPr id="41" name="文本框 77"/>
              <p:cNvSpPr txBox="1"/>
              <p:nvPr/>
            </p:nvSpPr>
            <p:spPr>
              <a:xfrm>
                <a:off x="7911567" y="1673551"/>
                <a:ext cx="2329312" cy="451523"/>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
            <p:nvSpPr>
              <p:cNvPr id="42" name="文本框 80"/>
              <p:cNvSpPr txBox="1"/>
              <p:nvPr/>
            </p:nvSpPr>
            <p:spPr>
              <a:xfrm>
                <a:off x="6968290" y="2029520"/>
                <a:ext cx="3272589" cy="371994"/>
              </a:xfrm>
              <a:prstGeom prst="rect">
                <a:avLst/>
              </a:prstGeom>
              <a:noFill/>
            </p:spPr>
            <p:txBody>
              <a:bodyPr wrap="square" rtlCol="0">
                <a:spAutoFit/>
              </a:bodyPr>
              <a:lstStyle/>
              <a:p>
                <a:pPr lvl="0" algn="just">
                  <a:lnSpc>
                    <a:spcPct val="150000"/>
                  </a:lnSpc>
                  <a:defRPr/>
                </a:pPr>
                <a:r>
                  <a:rPr lang="en-US" altLang="zh-CN" sz="900" kern="0" dirty="0">
                    <a:solidFill>
                      <a:prstClr val="black"/>
                    </a:solidFill>
                    <a:latin typeface="等线" panose="02010600030101010101" charset="-122"/>
                    <a:ea typeface="等线" panose="02010600030101010101" charset="-122"/>
                  </a:rPr>
                  <a:t>Please enter the text you want to express.</a:t>
                </a:r>
              </a:p>
            </p:txBody>
          </p:sp>
        </p:grpSp>
      </p:grpSp>
      <p:grpSp>
        <p:nvGrpSpPr>
          <p:cNvPr id="43" name="组合 162"/>
          <p:cNvGrpSpPr/>
          <p:nvPr/>
        </p:nvGrpSpPr>
        <p:grpSpPr>
          <a:xfrm>
            <a:off x="5941798" y="4108347"/>
            <a:ext cx="842064" cy="976795"/>
            <a:chOff x="5550606" y="4704901"/>
            <a:chExt cx="1123045" cy="1302732"/>
          </a:xfrm>
        </p:grpSpPr>
        <p:sp>
          <p:nvSpPr>
            <p:cNvPr id="44" name="六边形 43"/>
            <p:cNvSpPr/>
            <p:nvPr/>
          </p:nvSpPr>
          <p:spPr>
            <a:xfrm rot="5400000">
              <a:off x="5460763" y="4794744"/>
              <a:ext cx="1302732" cy="1123045"/>
            </a:xfrm>
            <a:prstGeom prst="hexagon">
              <a:avLst/>
            </a:prstGeom>
            <a:solidFill>
              <a:srgbClr val="5CB9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latin typeface="微软雅黑" panose="020B0503020204020204" charset="-122"/>
                <a:ea typeface="微软雅黑" panose="020B0503020204020204" charset="-122"/>
              </a:endParaRPr>
            </a:p>
          </p:txBody>
        </p:sp>
        <p:grpSp>
          <p:nvGrpSpPr>
            <p:cNvPr id="46" name="组合 164"/>
            <p:cNvGrpSpPr/>
            <p:nvPr/>
          </p:nvGrpSpPr>
          <p:grpSpPr>
            <a:xfrm>
              <a:off x="5923329" y="5169661"/>
              <a:ext cx="348517" cy="446576"/>
              <a:chOff x="3095876" y="2479873"/>
              <a:chExt cx="366231" cy="470769"/>
            </a:xfrm>
          </p:grpSpPr>
          <p:sp>
            <p:nvSpPr>
              <p:cNvPr id="4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sp>
            <p:nvSpPr>
              <p:cNvPr id="4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sp>
            <p:nvSpPr>
              <p:cNvPr id="4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sp>
            <p:nvSpPr>
              <p:cNvPr id="5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125">
                  <a:solidFill>
                    <a:schemeClr val="tx1">
                      <a:lumMod val="75000"/>
                      <a:lumOff val="25000"/>
                    </a:schemeClr>
                  </a:solidFill>
                  <a:latin typeface="Calibri" panose="020F0502020204030204"/>
                  <a:ea typeface="宋体" panose="02010600030101010101" pitchFamily="2" charset="-122"/>
                </a:endParaRPr>
              </a:p>
            </p:txBody>
          </p:sp>
        </p:grpSp>
      </p:grpSp>
      <p:sp>
        <p:nvSpPr>
          <p:cNvPr id="52" name="文本框 51"/>
          <p:cNvSpPr txBox="1"/>
          <p:nvPr/>
        </p:nvSpPr>
        <p:spPr>
          <a:xfrm>
            <a:off x="4499876" y="331982"/>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53" name="文本框 103"/>
          <p:cNvSpPr txBox="1"/>
          <p:nvPr/>
        </p:nvSpPr>
        <p:spPr>
          <a:xfrm>
            <a:off x="7046535" y="1883104"/>
            <a:ext cx="1746530" cy="338554"/>
          </a:xfrm>
          <a:prstGeom prst="rect">
            <a:avLst/>
          </a:prstGeom>
          <a:noFill/>
        </p:spPr>
        <p:txBody>
          <a:bodyPr wrap="square" rtlCol="0">
            <a:spAutoFit/>
          </a:bodyPr>
          <a:lstStyle/>
          <a:p>
            <a:pPr lvl="0">
              <a:defRPr/>
            </a:pPr>
            <a:r>
              <a:rPr lang="zh-CN" altLang="en-US" sz="1600" kern="0" dirty="0">
                <a:solidFill>
                  <a:prstClr val="black"/>
                </a:solidFill>
                <a:latin typeface="等线" panose="02010600030101010101" charset="-122"/>
                <a:ea typeface="等线" panose="02010600030101010101" charset="-122"/>
              </a:rPr>
              <a:t>添加文字</a:t>
            </a:r>
          </a:p>
        </p:txBody>
      </p:sp>
    </p:spTree>
    <p:extLst>
      <p:ext uri="{BB962C8B-B14F-4D97-AF65-F5344CB8AC3E}">
        <p14:creationId xmlns:p14="http://schemas.microsoft.com/office/powerpoint/2010/main" val="1665803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500"/>
                            </p:stCondLst>
                            <p:childTnLst>
                              <p:par>
                                <p:cTn id="21" presetID="49" presetClass="entr" presetSubtype="0" decel="10000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 calcmode="lin" valueType="num">
                                      <p:cBhvr>
                                        <p:cTn id="25" dur="500" fill="hold"/>
                                        <p:tgtEl>
                                          <p:spTgt spid="10"/>
                                        </p:tgtEl>
                                        <p:attrNameLst>
                                          <p:attrName>style.rotation</p:attrName>
                                        </p:attrNameLst>
                                      </p:cBhvr>
                                      <p:tavLst>
                                        <p:tav tm="0">
                                          <p:val>
                                            <p:fltVal val="360"/>
                                          </p:val>
                                        </p:tav>
                                        <p:tav tm="100000">
                                          <p:val>
                                            <p:fltVal val="0"/>
                                          </p:val>
                                        </p:tav>
                                      </p:tavLst>
                                    </p:anim>
                                    <p:animEffect transition="in" filter="fade">
                                      <p:cBhvr>
                                        <p:cTn id="26" dur="500"/>
                                        <p:tgtEl>
                                          <p:spTgt spid="10"/>
                                        </p:tgtEl>
                                      </p:cBhvr>
                                    </p:animEffect>
                                  </p:childTnLst>
                                </p:cTn>
                              </p:par>
                            </p:childTnLst>
                          </p:cTn>
                        </p:par>
                        <p:par>
                          <p:cTn id="27" fill="hold">
                            <p:stCondLst>
                              <p:cond delay="1000"/>
                            </p:stCondLst>
                            <p:childTnLst>
                              <p:par>
                                <p:cTn id="28" presetID="22" presetClass="entr" presetSubtype="2"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right)">
                                      <p:cBhvr>
                                        <p:cTn id="30" dur="500"/>
                                        <p:tgtEl>
                                          <p:spTgt spid="19"/>
                                        </p:tgtEl>
                                      </p:cBhvr>
                                    </p:animEffect>
                                  </p:childTnLst>
                                </p:cTn>
                              </p:par>
                            </p:childTnLst>
                          </p:cTn>
                        </p:par>
                        <p:par>
                          <p:cTn id="31" fill="hold">
                            <p:stCondLst>
                              <p:cond delay="1500"/>
                            </p:stCondLst>
                            <p:childTnLst>
                              <p:par>
                                <p:cTn id="32" presetID="12" presetClass="entr" presetSubtype="8"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ppt_x</p:attrName>
                                        </p:attrNameLst>
                                      </p:cBhvr>
                                      <p:tavLst>
                                        <p:tav tm="0">
                                          <p:val>
                                            <p:strVal val="#ppt_x-#ppt_w*1.125000"/>
                                          </p:val>
                                        </p:tav>
                                        <p:tav tm="100000">
                                          <p:val>
                                            <p:strVal val="#ppt_x"/>
                                          </p:val>
                                        </p:tav>
                                      </p:tavLst>
                                    </p:anim>
                                    <p:animEffect transition="in" filter="wipe(right)">
                                      <p:cBhvr>
                                        <p:cTn id="35" dur="500"/>
                                        <p:tgtEl>
                                          <p:spTgt spid="20"/>
                                        </p:tgtEl>
                                      </p:cBhvr>
                                    </p:animEffect>
                                  </p:childTnLst>
                                </p:cTn>
                              </p:par>
                            </p:childTnLst>
                          </p:cTn>
                        </p:par>
                        <p:par>
                          <p:cTn id="36" fill="hold">
                            <p:stCondLst>
                              <p:cond delay="2000"/>
                            </p:stCondLst>
                            <p:childTnLst>
                              <p:par>
                                <p:cTn id="37" presetID="49" presetClass="entr" presetSubtype="0" decel="10000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 calcmode="lin" valueType="num">
                                      <p:cBhvr>
                                        <p:cTn id="41" dur="500" fill="hold"/>
                                        <p:tgtEl>
                                          <p:spTgt spid="13"/>
                                        </p:tgtEl>
                                        <p:attrNameLst>
                                          <p:attrName>style.rotation</p:attrName>
                                        </p:attrNameLst>
                                      </p:cBhvr>
                                      <p:tavLst>
                                        <p:tav tm="0">
                                          <p:val>
                                            <p:fltVal val="360"/>
                                          </p:val>
                                        </p:tav>
                                        <p:tav tm="100000">
                                          <p:val>
                                            <p:fltVal val="0"/>
                                          </p:val>
                                        </p:tav>
                                      </p:tavLst>
                                    </p:anim>
                                    <p:animEffect transition="in" filter="fade">
                                      <p:cBhvr>
                                        <p:cTn id="42" dur="500"/>
                                        <p:tgtEl>
                                          <p:spTgt spid="13"/>
                                        </p:tgtEl>
                                      </p:cBhvr>
                                    </p:animEffect>
                                  </p:childTnLst>
                                </p:cTn>
                              </p:par>
                            </p:childTnLst>
                          </p:cTn>
                        </p:par>
                        <p:par>
                          <p:cTn id="43" fill="hold">
                            <p:stCondLst>
                              <p:cond delay="2500"/>
                            </p:stCondLst>
                            <p:childTnLst>
                              <p:par>
                                <p:cTn id="44" presetID="22" presetClass="entr" presetSubtype="8"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3000"/>
                            </p:stCondLst>
                            <p:childTnLst>
                              <p:par>
                                <p:cTn id="48" presetID="12" presetClass="entr" presetSubtype="2"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p:tgtEl>
                                          <p:spTgt spid="26"/>
                                        </p:tgtEl>
                                        <p:attrNameLst>
                                          <p:attrName>ppt_x</p:attrName>
                                        </p:attrNameLst>
                                      </p:cBhvr>
                                      <p:tavLst>
                                        <p:tav tm="0">
                                          <p:val>
                                            <p:strVal val="#ppt_x+#ppt_w*1.125000"/>
                                          </p:val>
                                        </p:tav>
                                        <p:tav tm="100000">
                                          <p:val>
                                            <p:strVal val="#ppt_x"/>
                                          </p:val>
                                        </p:tav>
                                      </p:tavLst>
                                    </p:anim>
                                    <p:animEffect transition="in" filter="wipe(left)">
                                      <p:cBhvr>
                                        <p:cTn id="51" dur="500"/>
                                        <p:tgtEl>
                                          <p:spTgt spid="26"/>
                                        </p:tgtEl>
                                      </p:cBhvr>
                                    </p:animEffect>
                                  </p:childTnLst>
                                </p:cTn>
                              </p:par>
                            </p:childTnLst>
                          </p:cTn>
                        </p:par>
                        <p:par>
                          <p:cTn id="52" fill="hold">
                            <p:stCondLst>
                              <p:cond delay="3500"/>
                            </p:stCondLst>
                            <p:childTnLst>
                              <p:par>
                                <p:cTn id="53" presetID="49" presetClass="entr" presetSubtype="0" decel="10000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4000"/>
                            </p:stCondLst>
                            <p:childTnLst>
                              <p:par>
                                <p:cTn id="60" presetID="22" presetClass="entr" presetSubtype="2"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par>
                          <p:cTn id="63" fill="hold">
                            <p:stCondLst>
                              <p:cond delay="4500"/>
                            </p:stCondLst>
                            <p:childTnLst>
                              <p:par>
                                <p:cTn id="64" presetID="12" presetClass="entr" presetSubtype="8"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ppt_x</p:attrName>
                                        </p:attrNameLst>
                                      </p:cBhvr>
                                      <p:tavLst>
                                        <p:tav tm="0">
                                          <p:val>
                                            <p:strVal val="#ppt_x-#ppt_w*1.125000"/>
                                          </p:val>
                                        </p:tav>
                                        <p:tav tm="100000">
                                          <p:val>
                                            <p:strVal val="#ppt_x"/>
                                          </p:val>
                                        </p:tav>
                                      </p:tavLst>
                                    </p:anim>
                                    <p:animEffect transition="in" filter="wipe(right)">
                                      <p:cBhvr>
                                        <p:cTn id="67" dur="500"/>
                                        <p:tgtEl>
                                          <p:spTgt spid="32"/>
                                        </p:tgtEl>
                                      </p:cBhvr>
                                    </p:animEffect>
                                  </p:childTnLst>
                                </p:cTn>
                              </p:par>
                            </p:childTnLst>
                          </p:cTn>
                        </p:par>
                        <p:par>
                          <p:cTn id="68" fill="hold">
                            <p:stCondLst>
                              <p:cond delay="5000"/>
                            </p:stCondLst>
                            <p:childTnLst>
                              <p:par>
                                <p:cTn id="69" presetID="49" presetClass="entr" presetSubtype="0" decel="100000"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 calcmode="lin" valueType="num">
                                      <p:cBhvr>
                                        <p:cTn id="73" dur="500" fill="hold"/>
                                        <p:tgtEl>
                                          <p:spTgt spid="43"/>
                                        </p:tgtEl>
                                        <p:attrNameLst>
                                          <p:attrName>style.rotation</p:attrName>
                                        </p:attrNameLst>
                                      </p:cBhvr>
                                      <p:tavLst>
                                        <p:tav tm="0">
                                          <p:val>
                                            <p:fltVal val="360"/>
                                          </p:val>
                                        </p:tav>
                                        <p:tav tm="100000">
                                          <p:val>
                                            <p:fltVal val="0"/>
                                          </p:val>
                                        </p:tav>
                                      </p:tavLst>
                                    </p:anim>
                                    <p:animEffect transition="in" filter="fade">
                                      <p:cBhvr>
                                        <p:cTn id="74" dur="500"/>
                                        <p:tgtEl>
                                          <p:spTgt spid="43"/>
                                        </p:tgtEl>
                                      </p:cBhvr>
                                    </p:animEffect>
                                  </p:childTnLst>
                                </p:cTn>
                              </p:par>
                            </p:childTnLst>
                          </p:cTn>
                        </p:par>
                        <p:par>
                          <p:cTn id="75" fill="hold">
                            <p:stCondLst>
                              <p:cond delay="5500"/>
                            </p:stCondLst>
                            <p:childTnLst>
                              <p:par>
                                <p:cTn id="76" presetID="22" presetClass="entr" presetSubtype="8"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12" presetClass="entr" presetSubtype="2" fill="hold"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500"/>
                                        <p:tgtEl>
                                          <p:spTgt spid="38"/>
                                        </p:tgtEl>
                                        <p:attrNameLst>
                                          <p:attrName>ppt_x</p:attrName>
                                        </p:attrNameLst>
                                      </p:cBhvr>
                                      <p:tavLst>
                                        <p:tav tm="0">
                                          <p:val>
                                            <p:strVal val="#ppt_x+#ppt_w*1.125000"/>
                                          </p:val>
                                        </p:tav>
                                        <p:tav tm="100000">
                                          <p:val>
                                            <p:strVal val="#ppt_x"/>
                                          </p:val>
                                        </p:tav>
                                      </p:tavLst>
                                    </p:anim>
                                    <p:animEffect transition="in" filter="wipe(left)">
                                      <p:cBhvr>
                                        <p:cTn id="8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667000" y="-2663485"/>
            <a:ext cx="6858000" cy="121920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35" y="0"/>
            <a:ext cx="2770504" cy="473114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23325" y="2198688"/>
            <a:ext cx="3368675" cy="470535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717800"/>
            <a:ext cx="2525295" cy="4186238"/>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67825" y="-28575"/>
            <a:ext cx="2924175" cy="2611413"/>
          </a:xfrm>
          <a:prstGeom prst="rect">
            <a:avLst/>
          </a:prstGeom>
        </p:spPr>
      </p:pic>
      <p:sp>
        <p:nvSpPr>
          <p:cNvPr id="10" name="矩形 9"/>
          <p:cNvSpPr/>
          <p:nvPr/>
        </p:nvSpPr>
        <p:spPr>
          <a:xfrm>
            <a:off x="5318944" y="1935641"/>
            <a:ext cx="1708681" cy="1093591"/>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2060"/>
              </a:solidFill>
            </a:endParaRPr>
          </a:p>
        </p:txBody>
      </p:sp>
      <p:sp>
        <p:nvSpPr>
          <p:cNvPr id="11" name="文本框 10"/>
          <p:cNvSpPr txBox="1"/>
          <p:nvPr/>
        </p:nvSpPr>
        <p:spPr>
          <a:xfrm>
            <a:off x="5723874" y="1977791"/>
            <a:ext cx="898820" cy="1015663"/>
          </a:xfrm>
          <a:prstGeom prst="rect">
            <a:avLst/>
          </a:prstGeom>
          <a:noFill/>
        </p:spPr>
        <p:txBody>
          <a:bodyPr wrap="square" rtlCol="0">
            <a:spAutoFit/>
          </a:bodyPr>
          <a:lstStyle/>
          <a:p>
            <a:pPr algn="dist"/>
            <a:r>
              <a:rPr lang="zh-CN" altLang="en-US" sz="6000" dirty="0" smtClean="0">
                <a:solidFill>
                  <a:srgbClr val="002060"/>
                </a:solidFill>
                <a:latin typeface="华文中宋" panose="02010600040101010101" pitchFamily="2" charset="-122"/>
                <a:ea typeface="华文中宋" panose="02010600040101010101" pitchFamily="2" charset="-122"/>
              </a:rPr>
              <a:t>贰</a:t>
            </a:r>
            <a:endParaRPr lang="zh-CN" altLang="en-US" sz="6000" dirty="0">
              <a:solidFill>
                <a:srgbClr val="002060"/>
              </a:solidFill>
              <a:latin typeface="华文中宋" panose="02010600040101010101" pitchFamily="2" charset="-122"/>
              <a:ea typeface="华文中宋" panose="02010600040101010101" pitchFamily="2" charset="-122"/>
            </a:endParaRPr>
          </a:p>
        </p:txBody>
      </p:sp>
      <p:sp>
        <p:nvSpPr>
          <p:cNvPr id="12" name="文本框 11"/>
          <p:cNvSpPr txBox="1"/>
          <p:nvPr/>
        </p:nvSpPr>
        <p:spPr>
          <a:xfrm>
            <a:off x="4483666" y="3140322"/>
            <a:ext cx="3379238" cy="584775"/>
          </a:xfrm>
          <a:prstGeom prst="rect">
            <a:avLst/>
          </a:prstGeom>
          <a:noFill/>
        </p:spPr>
        <p:txBody>
          <a:bodyPr wrap="square" rtlCol="0" anchor="ctr">
            <a:spAutoFit/>
          </a:bodyPr>
          <a:lstStyle/>
          <a:p>
            <a:pPr algn="dist"/>
            <a:r>
              <a:rPr lang="zh-CN" altLang="en-US" sz="3200">
                <a:solidFill>
                  <a:srgbClr val="002060"/>
                </a:solidFill>
                <a:latin typeface="华文中宋" panose="02010600040101010101" pitchFamily="2" charset="-122"/>
                <a:ea typeface="华文中宋" panose="02010600040101010101" pitchFamily="2" charset="-122"/>
              </a:rPr>
              <a:t>添加演示标题</a:t>
            </a:r>
          </a:p>
        </p:txBody>
      </p:sp>
      <p:cxnSp>
        <p:nvCxnSpPr>
          <p:cNvPr id="13" name="直接连接符 16"/>
          <p:cNvCxnSpPr/>
          <p:nvPr/>
        </p:nvCxnSpPr>
        <p:spPr>
          <a:xfrm>
            <a:off x="5948580" y="3822840"/>
            <a:ext cx="449410" cy="0"/>
          </a:xfrm>
          <a:prstGeom prst="line">
            <a:avLst/>
          </a:prstGeom>
          <a:ln>
            <a:solidFill>
              <a:srgbClr val="006A60"/>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118614" y="3920584"/>
            <a:ext cx="6109343" cy="505972"/>
          </a:xfrm>
          <a:prstGeom prst="rect">
            <a:avLst/>
          </a:prstGeom>
        </p:spPr>
        <p:txBody>
          <a:bodyPr wrap="square">
            <a:spAutoFit/>
          </a:bodyPr>
          <a:lstStyle/>
          <a:p>
            <a:pPr algn="ctr">
              <a:lnSpc>
                <a:spcPct val="120000"/>
              </a:lnSpc>
            </a:pPr>
            <a:r>
              <a:rPr lang="en-US" altLang="zh-CN" sz="1200" dirty="0">
                <a:solidFill>
                  <a:srgbClr val="002060"/>
                </a:solidFill>
                <a:latin typeface="华文细黑" panose="02010600040101010101" pitchFamily="2" charset="-122"/>
                <a:ea typeface="华文细黑" panose="02010600040101010101" pitchFamily="2" charset="-122"/>
              </a:rPr>
              <a:t>This PPT template for the rice husk designer pencil demo works, focusing on the production of high-end design templates</a:t>
            </a:r>
            <a:endParaRPr lang="zh-CN" altLang="en-US" sz="1200" dirty="0">
              <a:solidFill>
                <a:srgbClr val="002060"/>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125345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800"/>
                                        <p:tgtEl>
                                          <p:spTgt spid="4"/>
                                        </p:tgtEl>
                                      </p:cBhvr>
                                    </p:animEffect>
                                  </p:childTnLst>
                                </p:cTn>
                              </p:par>
                            </p:childTnLst>
                          </p:cTn>
                        </p:par>
                        <p:par>
                          <p:cTn id="8" fill="hold">
                            <p:stCondLst>
                              <p:cond delay="8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300"/>
                                        <p:tgtEl>
                                          <p:spTgt spid="7"/>
                                        </p:tgtEl>
                                      </p:cBhvr>
                                    </p:animEffect>
                                  </p:childTnLst>
                                </p:cTn>
                              </p:par>
                            </p:childTnLst>
                          </p:cTn>
                        </p:par>
                        <p:par>
                          <p:cTn id="12" fill="hold">
                            <p:stCondLst>
                              <p:cond delay="11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300"/>
                                        <p:tgtEl>
                                          <p:spTgt spid="6"/>
                                        </p:tgtEl>
                                      </p:cBhvr>
                                    </p:animEffect>
                                  </p:childTnLst>
                                </p:cTn>
                              </p:par>
                            </p:childTnLst>
                          </p:cTn>
                        </p:par>
                        <p:par>
                          <p:cTn id="16" fill="hold">
                            <p:stCondLst>
                              <p:cond delay="14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300"/>
                                        <p:tgtEl>
                                          <p:spTgt spid="5"/>
                                        </p:tgtEl>
                                      </p:cBhvr>
                                    </p:animEffect>
                                  </p:childTnLst>
                                </p:cTn>
                              </p:par>
                            </p:childTnLst>
                          </p:cTn>
                        </p:par>
                        <p:par>
                          <p:cTn id="20" fill="hold">
                            <p:stCondLst>
                              <p:cond delay="1700"/>
                            </p:stCondLst>
                            <p:childTnLst>
                              <p:par>
                                <p:cTn id="21" presetID="14" presetClass="entr" presetSubtype="1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95" y="1693888"/>
            <a:ext cx="2770504" cy="4731147"/>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8086" y="0"/>
            <a:ext cx="3003914" cy="419585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188534"/>
            <a:ext cx="2213559" cy="366946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25" y="0"/>
            <a:ext cx="2924175" cy="2611413"/>
          </a:xfrm>
          <a:prstGeom prst="rect">
            <a:avLst/>
          </a:prstGeom>
        </p:spPr>
      </p:pic>
      <p:sp>
        <p:nvSpPr>
          <p:cNvPr id="45" name="文本框 44"/>
          <p:cNvSpPr txBox="1"/>
          <p:nvPr/>
        </p:nvSpPr>
        <p:spPr>
          <a:xfrm>
            <a:off x="1135849" y="495806"/>
            <a:ext cx="184731" cy="369332"/>
          </a:xfrm>
          <a:prstGeom prst="rect">
            <a:avLst/>
          </a:prstGeom>
          <a:noFill/>
        </p:spPr>
        <p:txBody>
          <a:bodyPr wrap="none" rtlCol="0">
            <a:spAutoFit/>
          </a:bodyPr>
          <a:lstStyle/>
          <a:p>
            <a:endParaRPr kumimoji="1" lang="zh-CN" altLang="en-US" dirty="0"/>
          </a:p>
        </p:txBody>
      </p:sp>
      <p:sp>
        <p:nvSpPr>
          <p:cNvPr id="9" name="文本框 8"/>
          <p:cNvSpPr txBox="1"/>
          <p:nvPr/>
        </p:nvSpPr>
        <p:spPr>
          <a:xfrm>
            <a:off x="4534970" y="1170668"/>
            <a:ext cx="3212002" cy="523220"/>
          </a:xfrm>
          <a:prstGeom prst="rect">
            <a:avLst/>
          </a:prstGeom>
          <a:noFill/>
        </p:spPr>
        <p:txBody>
          <a:bodyPr wrap="square" rtlCol="0">
            <a:spAutoFit/>
          </a:bodyPr>
          <a:lstStyle/>
          <a:p>
            <a:pPr lvl="0" algn="dist">
              <a:defRPr/>
            </a:pPr>
            <a:r>
              <a:rPr lang="zh-CN" altLang="en-US" sz="2800" kern="0" dirty="0" smtClean="0">
                <a:solidFill>
                  <a:schemeClr val="bg2">
                    <a:lumMod val="25000"/>
                  </a:schemeClr>
                </a:solidFill>
                <a:latin typeface="等线" panose="02010600030101010101" charset="-122"/>
                <a:ea typeface="等线" panose="02010600030101010101" charset="-122"/>
              </a:rPr>
              <a:t>添加你的标题</a:t>
            </a:r>
            <a:endParaRPr lang="zh-CN" altLang="en-US" sz="2800" kern="0" dirty="0">
              <a:solidFill>
                <a:schemeClr val="bg2">
                  <a:lumMod val="25000"/>
                </a:schemeClr>
              </a:solidFill>
              <a:latin typeface="等线" panose="02010600030101010101" charset="-122"/>
              <a:ea typeface="等线" panose="02010600030101010101" charset="-122"/>
            </a:endParaRPr>
          </a:p>
        </p:txBody>
      </p:sp>
      <p:sp>
        <p:nvSpPr>
          <p:cNvPr id="10" name="矩形 9"/>
          <p:cNvSpPr/>
          <p:nvPr/>
        </p:nvSpPr>
        <p:spPr>
          <a:xfrm>
            <a:off x="2084222" y="1691359"/>
            <a:ext cx="8113498" cy="307777"/>
          </a:xfrm>
          <a:prstGeom prst="rect">
            <a:avLst/>
          </a:prstGeom>
        </p:spPr>
        <p:txBody>
          <a:bodyPr wrap="square">
            <a:spAutoFit/>
          </a:bodyPr>
          <a:lstStyle/>
          <a:p>
            <a:pPr algn="ctr"/>
            <a:r>
              <a:rPr lang="en-US" altLang="zh-CN" sz="1400" dirty="0">
                <a:solidFill>
                  <a:schemeClr val="bg2">
                    <a:lumMod val="25000"/>
                  </a:schemeClr>
                </a:solidFill>
                <a:latin typeface="华文细黑" panose="02010600040101010101" pitchFamily="2" charset="-122"/>
                <a:ea typeface="华文细黑" panose="02010600040101010101" pitchFamily="2" charset="-122"/>
              </a:rPr>
              <a:t>This PPT template for the rice husk designer pencil demo works, focusing on the production of</a:t>
            </a:r>
            <a:endParaRPr lang="zh-CN" altLang="en-US" sz="1400" dirty="0">
              <a:solidFill>
                <a:schemeClr val="bg2">
                  <a:lumMod val="25000"/>
                </a:schemeClr>
              </a:solidFill>
              <a:latin typeface="华文细黑" panose="02010600040101010101" pitchFamily="2" charset="-122"/>
              <a:ea typeface="华文细黑" panose="02010600040101010101" pitchFamily="2" charset="-122"/>
            </a:endParaRPr>
          </a:p>
        </p:txBody>
      </p:sp>
      <p:grpSp>
        <p:nvGrpSpPr>
          <p:cNvPr id="11" name="组合 17"/>
          <p:cNvGrpSpPr/>
          <p:nvPr/>
        </p:nvGrpSpPr>
        <p:grpSpPr>
          <a:xfrm>
            <a:off x="9439694" y="2938041"/>
            <a:ext cx="899651" cy="899651"/>
            <a:chOff x="9394723" y="2072621"/>
            <a:chExt cx="899651" cy="899651"/>
          </a:xfrm>
        </p:grpSpPr>
        <p:sp>
          <p:nvSpPr>
            <p:cNvPr id="12" name="椭圆 11"/>
            <p:cNvSpPr/>
            <p:nvPr/>
          </p:nvSpPr>
          <p:spPr>
            <a:xfrm>
              <a:off x="9394723" y="2072621"/>
              <a:ext cx="899651" cy="899651"/>
            </a:xfrm>
            <a:prstGeom prst="ellipse">
              <a:avLst/>
            </a:prstGeom>
            <a:solidFill>
              <a:srgbClr val="BEE4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47"/>
            <p:cNvSpPr>
              <a:spLocks noEditPoints="1"/>
            </p:cNvSpPr>
            <p:nvPr/>
          </p:nvSpPr>
          <p:spPr bwMode="auto">
            <a:xfrm>
              <a:off x="9631214" y="2314222"/>
              <a:ext cx="426668" cy="416449"/>
            </a:xfrm>
            <a:custGeom>
              <a:avLst/>
              <a:gdLst>
                <a:gd name="T0" fmla="*/ 7 w 183"/>
                <a:gd name="T1" fmla="*/ 37 h 178"/>
                <a:gd name="T2" fmla="*/ 17 w 183"/>
                <a:gd name="T3" fmla="*/ 8 h 178"/>
                <a:gd name="T4" fmla="*/ 23 w 183"/>
                <a:gd name="T5" fmla="*/ 2 h 178"/>
                <a:gd name="T6" fmla="*/ 84 w 183"/>
                <a:gd name="T7" fmla="*/ 2 h 178"/>
                <a:gd name="T8" fmla="*/ 90 w 183"/>
                <a:gd name="T9" fmla="*/ 8 h 178"/>
                <a:gd name="T10" fmla="*/ 176 w 183"/>
                <a:gd name="T11" fmla="*/ 37 h 178"/>
                <a:gd name="T12" fmla="*/ 183 w 183"/>
                <a:gd name="T13" fmla="*/ 44 h 178"/>
                <a:gd name="T14" fmla="*/ 176 w 183"/>
                <a:gd name="T15" fmla="*/ 178 h 178"/>
                <a:gd name="T16" fmla="*/ 7 w 183"/>
                <a:gd name="T17" fmla="*/ 178 h 178"/>
                <a:gd name="T18" fmla="*/ 0 w 183"/>
                <a:gd name="T19" fmla="*/ 171 h 178"/>
                <a:gd name="T20" fmla="*/ 7 w 183"/>
                <a:gd name="T21" fmla="*/ 37 h 178"/>
                <a:gd name="T22" fmla="*/ 148 w 183"/>
                <a:gd name="T23" fmla="*/ 78 h 178"/>
                <a:gd name="T24" fmla="*/ 148 w 183"/>
                <a:gd name="T25" fmla="*/ 92 h 178"/>
                <a:gd name="T26" fmla="*/ 148 w 183"/>
                <a:gd name="T27" fmla="*/ 78 h 178"/>
                <a:gd name="T28" fmla="*/ 148 w 183"/>
                <a:gd name="T29" fmla="*/ 103 h 178"/>
                <a:gd name="T30" fmla="*/ 148 w 183"/>
                <a:gd name="T31" fmla="*/ 117 h 178"/>
                <a:gd name="T32" fmla="*/ 148 w 183"/>
                <a:gd name="T33" fmla="*/ 103 h 178"/>
                <a:gd name="T34" fmla="*/ 148 w 183"/>
                <a:gd name="T35" fmla="*/ 128 h 178"/>
                <a:gd name="T36" fmla="*/ 158 w 183"/>
                <a:gd name="T37" fmla="*/ 132 h 178"/>
                <a:gd name="T38" fmla="*/ 158 w 183"/>
                <a:gd name="T39" fmla="*/ 150 h 178"/>
                <a:gd name="T40" fmla="*/ 148 w 183"/>
                <a:gd name="T41" fmla="*/ 154 h 178"/>
                <a:gd name="T42" fmla="*/ 139 w 183"/>
                <a:gd name="T43" fmla="*/ 150 h 178"/>
                <a:gd name="T44" fmla="*/ 139 w 183"/>
                <a:gd name="T45" fmla="*/ 132 h 178"/>
                <a:gd name="T46" fmla="*/ 152 w 183"/>
                <a:gd name="T47" fmla="*/ 138 h 178"/>
                <a:gd name="T48" fmla="*/ 148 w 183"/>
                <a:gd name="T49" fmla="*/ 136 h 178"/>
                <a:gd name="T50" fmla="*/ 145 w 183"/>
                <a:gd name="T51" fmla="*/ 138 h 178"/>
                <a:gd name="T52" fmla="*/ 145 w 183"/>
                <a:gd name="T53" fmla="*/ 144 h 178"/>
                <a:gd name="T54" fmla="*/ 148 w 183"/>
                <a:gd name="T55" fmla="*/ 146 h 178"/>
                <a:gd name="T56" fmla="*/ 152 w 183"/>
                <a:gd name="T57" fmla="*/ 144 h 178"/>
                <a:gd name="T58" fmla="*/ 152 w 183"/>
                <a:gd name="T59" fmla="*/ 138 h 178"/>
                <a:gd name="T60" fmla="*/ 37 w 183"/>
                <a:gd name="T61" fmla="*/ 57 h 178"/>
                <a:gd name="T62" fmla="*/ 117 w 183"/>
                <a:gd name="T63" fmla="*/ 57 h 178"/>
                <a:gd name="T64" fmla="*/ 128 w 183"/>
                <a:gd name="T65" fmla="*/ 61 h 178"/>
                <a:gd name="T66" fmla="*/ 128 w 183"/>
                <a:gd name="T67" fmla="*/ 61 h 178"/>
                <a:gd name="T68" fmla="*/ 132 w 183"/>
                <a:gd name="T69" fmla="*/ 142 h 178"/>
                <a:gd name="T70" fmla="*/ 117 w 183"/>
                <a:gd name="T71" fmla="*/ 157 h 178"/>
                <a:gd name="T72" fmla="*/ 26 w 183"/>
                <a:gd name="T73" fmla="*/ 153 h 178"/>
                <a:gd name="T74" fmla="*/ 26 w 183"/>
                <a:gd name="T75" fmla="*/ 153 h 178"/>
                <a:gd name="T76" fmla="*/ 22 w 183"/>
                <a:gd name="T77" fmla="*/ 142 h 178"/>
                <a:gd name="T78" fmla="*/ 26 w 183"/>
                <a:gd name="T79" fmla="*/ 61 h 178"/>
                <a:gd name="T80" fmla="*/ 26 w 183"/>
                <a:gd name="T81" fmla="*/ 61 h 178"/>
                <a:gd name="T82" fmla="*/ 117 w 183"/>
                <a:gd name="T83" fmla="*/ 65 h 178"/>
                <a:gd name="T84" fmla="*/ 37 w 183"/>
                <a:gd name="T85" fmla="*/ 65 h 178"/>
                <a:gd name="T86" fmla="*/ 32 w 183"/>
                <a:gd name="T87" fmla="*/ 67 h 178"/>
                <a:gd name="T88" fmla="*/ 30 w 183"/>
                <a:gd name="T89" fmla="*/ 142 h 178"/>
                <a:gd name="T90" fmla="*/ 32 w 183"/>
                <a:gd name="T91" fmla="*/ 147 h 178"/>
                <a:gd name="T92" fmla="*/ 117 w 183"/>
                <a:gd name="T93" fmla="*/ 149 h 178"/>
                <a:gd name="T94" fmla="*/ 124 w 183"/>
                <a:gd name="T95" fmla="*/ 142 h 178"/>
                <a:gd name="T96" fmla="*/ 122 w 183"/>
                <a:gd name="T97" fmla="*/ 67 h 178"/>
                <a:gd name="T98" fmla="*/ 117 w 183"/>
                <a:gd name="T99" fmla="*/ 65 h 178"/>
                <a:gd name="T100" fmla="*/ 26 w 183"/>
                <a:gd name="T101" fmla="*/ 61 h 178"/>
                <a:gd name="T102" fmla="*/ 26 w 183"/>
                <a:gd name="T103" fmla="*/ 61 h 178"/>
                <a:gd name="T104" fmla="*/ 169 w 183"/>
                <a:gd name="T105" fmla="*/ 51 h 178"/>
                <a:gd name="T106" fmla="*/ 14 w 183"/>
                <a:gd name="T107" fmla="*/ 164 h 178"/>
                <a:gd name="T108" fmla="*/ 169 w 183"/>
                <a:gd name="T109" fmla="*/ 5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178">
                  <a:moveTo>
                    <a:pt x="7" y="37"/>
                  </a:moveTo>
                  <a:cubicBezTo>
                    <a:pt x="7" y="37"/>
                    <a:pt x="7" y="37"/>
                    <a:pt x="7" y="37"/>
                  </a:cubicBezTo>
                  <a:cubicBezTo>
                    <a:pt x="46" y="37"/>
                    <a:pt x="46" y="37"/>
                    <a:pt x="46" y="37"/>
                  </a:cubicBezTo>
                  <a:cubicBezTo>
                    <a:pt x="17" y="8"/>
                    <a:pt x="17" y="8"/>
                    <a:pt x="17" y="8"/>
                  </a:cubicBezTo>
                  <a:cubicBezTo>
                    <a:pt x="15" y="6"/>
                    <a:pt x="15" y="4"/>
                    <a:pt x="17" y="2"/>
                  </a:cubicBezTo>
                  <a:cubicBezTo>
                    <a:pt x="19" y="0"/>
                    <a:pt x="21" y="0"/>
                    <a:pt x="23" y="2"/>
                  </a:cubicBezTo>
                  <a:cubicBezTo>
                    <a:pt x="54" y="32"/>
                    <a:pt x="54" y="32"/>
                    <a:pt x="54" y="32"/>
                  </a:cubicBezTo>
                  <a:cubicBezTo>
                    <a:pt x="84" y="2"/>
                    <a:pt x="84" y="2"/>
                    <a:pt x="84" y="2"/>
                  </a:cubicBezTo>
                  <a:cubicBezTo>
                    <a:pt x="86" y="0"/>
                    <a:pt x="88" y="0"/>
                    <a:pt x="90" y="2"/>
                  </a:cubicBezTo>
                  <a:cubicBezTo>
                    <a:pt x="92" y="4"/>
                    <a:pt x="92" y="6"/>
                    <a:pt x="90" y="8"/>
                  </a:cubicBezTo>
                  <a:cubicBezTo>
                    <a:pt x="61" y="37"/>
                    <a:pt x="61" y="37"/>
                    <a:pt x="61" y="37"/>
                  </a:cubicBezTo>
                  <a:cubicBezTo>
                    <a:pt x="176" y="37"/>
                    <a:pt x="176" y="37"/>
                    <a:pt x="176" y="37"/>
                  </a:cubicBezTo>
                  <a:cubicBezTo>
                    <a:pt x="180" y="37"/>
                    <a:pt x="183" y="40"/>
                    <a:pt x="183" y="44"/>
                  </a:cubicBezTo>
                  <a:cubicBezTo>
                    <a:pt x="183" y="44"/>
                    <a:pt x="183" y="44"/>
                    <a:pt x="183" y="44"/>
                  </a:cubicBezTo>
                  <a:cubicBezTo>
                    <a:pt x="183" y="171"/>
                    <a:pt x="183" y="171"/>
                    <a:pt x="183" y="171"/>
                  </a:cubicBezTo>
                  <a:cubicBezTo>
                    <a:pt x="183" y="175"/>
                    <a:pt x="180" y="178"/>
                    <a:pt x="176" y="178"/>
                  </a:cubicBezTo>
                  <a:cubicBezTo>
                    <a:pt x="176" y="178"/>
                    <a:pt x="176" y="178"/>
                    <a:pt x="176" y="178"/>
                  </a:cubicBezTo>
                  <a:cubicBezTo>
                    <a:pt x="7" y="178"/>
                    <a:pt x="7" y="178"/>
                    <a:pt x="7" y="178"/>
                  </a:cubicBezTo>
                  <a:cubicBezTo>
                    <a:pt x="3" y="178"/>
                    <a:pt x="0" y="175"/>
                    <a:pt x="0" y="171"/>
                  </a:cubicBezTo>
                  <a:cubicBezTo>
                    <a:pt x="0" y="171"/>
                    <a:pt x="0" y="171"/>
                    <a:pt x="0" y="171"/>
                  </a:cubicBezTo>
                  <a:cubicBezTo>
                    <a:pt x="0" y="44"/>
                    <a:pt x="0" y="44"/>
                    <a:pt x="0" y="44"/>
                  </a:cubicBezTo>
                  <a:cubicBezTo>
                    <a:pt x="0" y="40"/>
                    <a:pt x="3" y="37"/>
                    <a:pt x="7" y="37"/>
                  </a:cubicBezTo>
                  <a:close/>
                  <a:moveTo>
                    <a:pt x="148" y="78"/>
                  </a:moveTo>
                  <a:cubicBezTo>
                    <a:pt x="148" y="78"/>
                    <a:pt x="148" y="78"/>
                    <a:pt x="148" y="78"/>
                  </a:cubicBezTo>
                  <a:cubicBezTo>
                    <a:pt x="152" y="78"/>
                    <a:pt x="155" y="81"/>
                    <a:pt x="155" y="85"/>
                  </a:cubicBezTo>
                  <a:cubicBezTo>
                    <a:pt x="155" y="89"/>
                    <a:pt x="152" y="92"/>
                    <a:pt x="148" y="92"/>
                  </a:cubicBezTo>
                  <a:cubicBezTo>
                    <a:pt x="144" y="92"/>
                    <a:pt x="141" y="89"/>
                    <a:pt x="141" y="85"/>
                  </a:cubicBezTo>
                  <a:cubicBezTo>
                    <a:pt x="141" y="81"/>
                    <a:pt x="144" y="78"/>
                    <a:pt x="148" y="78"/>
                  </a:cubicBezTo>
                  <a:close/>
                  <a:moveTo>
                    <a:pt x="148" y="103"/>
                  </a:moveTo>
                  <a:cubicBezTo>
                    <a:pt x="148" y="103"/>
                    <a:pt x="148" y="103"/>
                    <a:pt x="148" y="103"/>
                  </a:cubicBezTo>
                  <a:cubicBezTo>
                    <a:pt x="152" y="103"/>
                    <a:pt x="155" y="106"/>
                    <a:pt x="155" y="110"/>
                  </a:cubicBezTo>
                  <a:cubicBezTo>
                    <a:pt x="155" y="114"/>
                    <a:pt x="152" y="117"/>
                    <a:pt x="148" y="117"/>
                  </a:cubicBezTo>
                  <a:cubicBezTo>
                    <a:pt x="144" y="117"/>
                    <a:pt x="141" y="114"/>
                    <a:pt x="141" y="110"/>
                  </a:cubicBezTo>
                  <a:cubicBezTo>
                    <a:pt x="141" y="106"/>
                    <a:pt x="144" y="103"/>
                    <a:pt x="148" y="103"/>
                  </a:cubicBezTo>
                  <a:close/>
                  <a:moveTo>
                    <a:pt x="148" y="128"/>
                  </a:moveTo>
                  <a:cubicBezTo>
                    <a:pt x="148" y="128"/>
                    <a:pt x="148" y="128"/>
                    <a:pt x="148" y="128"/>
                  </a:cubicBezTo>
                  <a:cubicBezTo>
                    <a:pt x="152" y="128"/>
                    <a:pt x="155" y="130"/>
                    <a:pt x="158" y="132"/>
                  </a:cubicBezTo>
                  <a:cubicBezTo>
                    <a:pt x="158" y="132"/>
                    <a:pt x="158" y="132"/>
                    <a:pt x="158" y="132"/>
                  </a:cubicBezTo>
                  <a:cubicBezTo>
                    <a:pt x="160" y="134"/>
                    <a:pt x="161" y="138"/>
                    <a:pt x="161" y="141"/>
                  </a:cubicBezTo>
                  <a:cubicBezTo>
                    <a:pt x="161" y="145"/>
                    <a:pt x="160" y="148"/>
                    <a:pt x="158" y="150"/>
                  </a:cubicBezTo>
                  <a:cubicBezTo>
                    <a:pt x="157" y="151"/>
                    <a:pt x="157" y="151"/>
                    <a:pt x="157" y="151"/>
                  </a:cubicBezTo>
                  <a:cubicBezTo>
                    <a:pt x="155" y="153"/>
                    <a:pt x="152" y="154"/>
                    <a:pt x="148" y="154"/>
                  </a:cubicBezTo>
                  <a:cubicBezTo>
                    <a:pt x="145" y="154"/>
                    <a:pt x="141" y="153"/>
                    <a:pt x="139" y="150"/>
                  </a:cubicBezTo>
                  <a:cubicBezTo>
                    <a:pt x="139" y="150"/>
                    <a:pt x="139" y="150"/>
                    <a:pt x="139" y="150"/>
                  </a:cubicBezTo>
                  <a:cubicBezTo>
                    <a:pt x="137" y="148"/>
                    <a:pt x="135" y="145"/>
                    <a:pt x="135" y="141"/>
                  </a:cubicBezTo>
                  <a:cubicBezTo>
                    <a:pt x="135" y="138"/>
                    <a:pt x="137" y="134"/>
                    <a:pt x="139" y="132"/>
                  </a:cubicBezTo>
                  <a:cubicBezTo>
                    <a:pt x="141" y="130"/>
                    <a:pt x="145" y="128"/>
                    <a:pt x="148" y="128"/>
                  </a:cubicBezTo>
                  <a:close/>
                  <a:moveTo>
                    <a:pt x="152" y="138"/>
                  </a:moveTo>
                  <a:cubicBezTo>
                    <a:pt x="152" y="138"/>
                    <a:pt x="152" y="138"/>
                    <a:pt x="152" y="138"/>
                  </a:cubicBezTo>
                  <a:cubicBezTo>
                    <a:pt x="151" y="137"/>
                    <a:pt x="150" y="136"/>
                    <a:pt x="148" y="136"/>
                  </a:cubicBezTo>
                  <a:cubicBezTo>
                    <a:pt x="147" y="136"/>
                    <a:pt x="146" y="137"/>
                    <a:pt x="145" y="138"/>
                  </a:cubicBezTo>
                  <a:cubicBezTo>
                    <a:pt x="145" y="138"/>
                    <a:pt x="145" y="138"/>
                    <a:pt x="145" y="138"/>
                  </a:cubicBezTo>
                  <a:cubicBezTo>
                    <a:pt x="144" y="139"/>
                    <a:pt x="144" y="140"/>
                    <a:pt x="144" y="141"/>
                  </a:cubicBezTo>
                  <a:cubicBezTo>
                    <a:pt x="144" y="142"/>
                    <a:pt x="144" y="143"/>
                    <a:pt x="145" y="144"/>
                  </a:cubicBezTo>
                  <a:cubicBezTo>
                    <a:pt x="145" y="144"/>
                    <a:pt x="145" y="144"/>
                    <a:pt x="145" y="144"/>
                  </a:cubicBezTo>
                  <a:cubicBezTo>
                    <a:pt x="146" y="145"/>
                    <a:pt x="147" y="146"/>
                    <a:pt x="148" y="146"/>
                  </a:cubicBezTo>
                  <a:cubicBezTo>
                    <a:pt x="150" y="146"/>
                    <a:pt x="151" y="145"/>
                    <a:pt x="152" y="145"/>
                  </a:cubicBezTo>
                  <a:cubicBezTo>
                    <a:pt x="152" y="144"/>
                    <a:pt x="152" y="144"/>
                    <a:pt x="152" y="144"/>
                  </a:cubicBezTo>
                  <a:cubicBezTo>
                    <a:pt x="153" y="144"/>
                    <a:pt x="153" y="142"/>
                    <a:pt x="153" y="141"/>
                  </a:cubicBezTo>
                  <a:cubicBezTo>
                    <a:pt x="153" y="140"/>
                    <a:pt x="153" y="139"/>
                    <a:pt x="152" y="138"/>
                  </a:cubicBezTo>
                  <a:cubicBezTo>
                    <a:pt x="152" y="138"/>
                    <a:pt x="152" y="138"/>
                    <a:pt x="152" y="138"/>
                  </a:cubicBezTo>
                  <a:close/>
                  <a:moveTo>
                    <a:pt x="37" y="57"/>
                  </a:moveTo>
                  <a:cubicBezTo>
                    <a:pt x="37" y="57"/>
                    <a:pt x="37" y="57"/>
                    <a:pt x="37" y="57"/>
                  </a:cubicBezTo>
                  <a:cubicBezTo>
                    <a:pt x="117" y="57"/>
                    <a:pt x="117" y="57"/>
                    <a:pt x="117" y="57"/>
                  </a:cubicBezTo>
                  <a:cubicBezTo>
                    <a:pt x="121" y="57"/>
                    <a:pt x="125" y="59"/>
                    <a:pt x="128" y="61"/>
                  </a:cubicBezTo>
                  <a:cubicBezTo>
                    <a:pt x="128" y="61"/>
                    <a:pt x="128" y="61"/>
                    <a:pt x="128" y="61"/>
                  </a:cubicBezTo>
                  <a:cubicBezTo>
                    <a:pt x="128" y="61"/>
                    <a:pt x="128" y="61"/>
                    <a:pt x="128" y="61"/>
                  </a:cubicBezTo>
                  <a:cubicBezTo>
                    <a:pt x="128" y="61"/>
                    <a:pt x="128" y="61"/>
                    <a:pt x="128" y="61"/>
                  </a:cubicBezTo>
                  <a:cubicBezTo>
                    <a:pt x="131" y="64"/>
                    <a:pt x="132" y="68"/>
                    <a:pt x="132" y="72"/>
                  </a:cubicBezTo>
                  <a:cubicBezTo>
                    <a:pt x="132" y="142"/>
                    <a:pt x="132" y="142"/>
                    <a:pt x="132" y="142"/>
                  </a:cubicBezTo>
                  <a:cubicBezTo>
                    <a:pt x="132" y="147"/>
                    <a:pt x="131" y="150"/>
                    <a:pt x="128" y="153"/>
                  </a:cubicBezTo>
                  <a:cubicBezTo>
                    <a:pt x="125" y="156"/>
                    <a:pt x="121" y="157"/>
                    <a:pt x="117" y="157"/>
                  </a:cubicBezTo>
                  <a:cubicBezTo>
                    <a:pt x="37" y="157"/>
                    <a:pt x="37" y="157"/>
                    <a:pt x="37" y="157"/>
                  </a:cubicBezTo>
                  <a:cubicBezTo>
                    <a:pt x="33" y="157"/>
                    <a:pt x="29" y="156"/>
                    <a:pt x="26" y="153"/>
                  </a:cubicBezTo>
                  <a:cubicBezTo>
                    <a:pt x="26" y="153"/>
                    <a:pt x="26" y="153"/>
                    <a:pt x="26" y="153"/>
                  </a:cubicBezTo>
                  <a:cubicBezTo>
                    <a:pt x="26" y="153"/>
                    <a:pt x="26" y="153"/>
                    <a:pt x="26" y="153"/>
                  </a:cubicBezTo>
                  <a:cubicBezTo>
                    <a:pt x="26" y="153"/>
                    <a:pt x="26" y="153"/>
                    <a:pt x="26" y="153"/>
                  </a:cubicBezTo>
                  <a:cubicBezTo>
                    <a:pt x="23" y="150"/>
                    <a:pt x="22" y="147"/>
                    <a:pt x="22" y="142"/>
                  </a:cubicBezTo>
                  <a:cubicBezTo>
                    <a:pt x="22" y="72"/>
                    <a:pt x="22" y="72"/>
                    <a:pt x="22" y="72"/>
                  </a:cubicBezTo>
                  <a:cubicBezTo>
                    <a:pt x="22" y="68"/>
                    <a:pt x="23" y="64"/>
                    <a:pt x="26" y="61"/>
                  </a:cubicBezTo>
                  <a:cubicBezTo>
                    <a:pt x="26" y="61"/>
                    <a:pt x="26" y="61"/>
                    <a:pt x="26" y="61"/>
                  </a:cubicBezTo>
                  <a:cubicBezTo>
                    <a:pt x="26" y="61"/>
                    <a:pt x="26" y="61"/>
                    <a:pt x="26" y="61"/>
                  </a:cubicBezTo>
                  <a:cubicBezTo>
                    <a:pt x="29" y="59"/>
                    <a:pt x="33" y="57"/>
                    <a:pt x="37" y="57"/>
                  </a:cubicBezTo>
                  <a:close/>
                  <a:moveTo>
                    <a:pt x="117" y="65"/>
                  </a:moveTo>
                  <a:cubicBezTo>
                    <a:pt x="117" y="65"/>
                    <a:pt x="117" y="65"/>
                    <a:pt x="117" y="65"/>
                  </a:cubicBezTo>
                  <a:cubicBezTo>
                    <a:pt x="37" y="65"/>
                    <a:pt x="37" y="65"/>
                    <a:pt x="37" y="65"/>
                  </a:cubicBezTo>
                  <a:cubicBezTo>
                    <a:pt x="35" y="65"/>
                    <a:pt x="33" y="66"/>
                    <a:pt x="32" y="67"/>
                  </a:cubicBezTo>
                  <a:cubicBezTo>
                    <a:pt x="32" y="67"/>
                    <a:pt x="32" y="67"/>
                    <a:pt x="32" y="67"/>
                  </a:cubicBezTo>
                  <a:cubicBezTo>
                    <a:pt x="31" y="68"/>
                    <a:pt x="30" y="70"/>
                    <a:pt x="30" y="72"/>
                  </a:cubicBezTo>
                  <a:cubicBezTo>
                    <a:pt x="30" y="142"/>
                    <a:pt x="30" y="142"/>
                    <a:pt x="30" y="142"/>
                  </a:cubicBezTo>
                  <a:cubicBezTo>
                    <a:pt x="30" y="144"/>
                    <a:pt x="31" y="146"/>
                    <a:pt x="32" y="147"/>
                  </a:cubicBezTo>
                  <a:cubicBezTo>
                    <a:pt x="32" y="147"/>
                    <a:pt x="32" y="147"/>
                    <a:pt x="32" y="147"/>
                  </a:cubicBezTo>
                  <a:cubicBezTo>
                    <a:pt x="33" y="148"/>
                    <a:pt x="35" y="149"/>
                    <a:pt x="37" y="149"/>
                  </a:cubicBezTo>
                  <a:cubicBezTo>
                    <a:pt x="117" y="149"/>
                    <a:pt x="117" y="149"/>
                    <a:pt x="117" y="149"/>
                  </a:cubicBezTo>
                  <a:cubicBezTo>
                    <a:pt x="119" y="149"/>
                    <a:pt x="121" y="148"/>
                    <a:pt x="122" y="147"/>
                  </a:cubicBezTo>
                  <a:cubicBezTo>
                    <a:pt x="123" y="146"/>
                    <a:pt x="124" y="144"/>
                    <a:pt x="124" y="142"/>
                  </a:cubicBezTo>
                  <a:cubicBezTo>
                    <a:pt x="124" y="72"/>
                    <a:pt x="124" y="72"/>
                    <a:pt x="124" y="72"/>
                  </a:cubicBezTo>
                  <a:cubicBezTo>
                    <a:pt x="124" y="70"/>
                    <a:pt x="123" y="69"/>
                    <a:pt x="122" y="67"/>
                  </a:cubicBezTo>
                  <a:cubicBezTo>
                    <a:pt x="122" y="67"/>
                    <a:pt x="122" y="67"/>
                    <a:pt x="122" y="67"/>
                  </a:cubicBezTo>
                  <a:cubicBezTo>
                    <a:pt x="121" y="66"/>
                    <a:pt x="119" y="65"/>
                    <a:pt x="117" y="65"/>
                  </a:cubicBezTo>
                  <a:close/>
                  <a:moveTo>
                    <a:pt x="26" y="61"/>
                  </a:moveTo>
                  <a:cubicBezTo>
                    <a:pt x="26" y="61"/>
                    <a:pt x="26" y="61"/>
                    <a:pt x="26" y="61"/>
                  </a:cubicBezTo>
                  <a:cubicBezTo>
                    <a:pt x="28" y="60"/>
                    <a:pt x="30" y="60"/>
                    <a:pt x="32" y="61"/>
                  </a:cubicBezTo>
                  <a:cubicBezTo>
                    <a:pt x="26" y="61"/>
                    <a:pt x="26" y="61"/>
                    <a:pt x="26" y="61"/>
                  </a:cubicBezTo>
                  <a:close/>
                  <a:moveTo>
                    <a:pt x="169" y="51"/>
                  </a:moveTo>
                  <a:cubicBezTo>
                    <a:pt x="169" y="51"/>
                    <a:pt x="169" y="51"/>
                    <a:pt x="169" y="51"/>
                  </a:cubicBezTo>
                  <a:cubicBezTo>
                    <a:pt x="14" y="51"/>
                    <a:pt x="14" y="51"/>
                    <a:pt x="14" y="51"/>
                  </a:cubicBezTo>
                  <a:cubicBezTo>
                    <a:pt x="14" y="164"/>
                    <a:pt x="14" y="164"/>
                    <a:pt x="14" y="164"/>
                  </a:cubicBezTo>
                  <a:cubicBezTo>
                    <a:pt x="169" y="164"/>
                    <a:pt x="169" y="164"/>
                    <a:pt x="169" y="164"/>
                  </a:cubicBezTo>
                  <a:cubicBezTo>
                    <a:pt x="169" y="51"/>
                    <a:pt x="169" y="51"/>
                    <a:pt x="169" y="5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4" name="组合 16"/>
          <p:cNvGrpSpPr/>
          <p:nvPr/>
        </p:nvGrpSpPr>
        <p:grpSpPr>
          <a:xfrm>
            <a:off x="1942595" y="2938041"/>
            <a:ext cx="899651" cy="899651"/>
            <a:chOff x="1897626" y="2072621"/>
            <a:chExt cx="899651" cy="899651"/>
          </a:xfrm>
        </p:grpSpPr>
        <p:sp>
          <p:nvSpPr>
            <p:cNvPr id="15" name="椭圆 14"/>
            <p:cNvSpPr/>
            <p:nvPr/>
          </p:nvSpPr>
          <p:spPr>
            <a:xfrm>
              <a:off x="1897626" y="2072621"/>
              <a:ext cx="899651" cy="899651"/>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49"/>
            <p:cNvSpPr>
              <a:spLocks noEditPoints="1"/>
            </p:cNvSpPr>
            <p:nvPr/>
          </p:nvSpPr>
          <p:spPr bwMode="auto">
            <a:xfrm>
              <a:off x="2134117" y="2348713"/>
              <a:ext cx="426668" cy="347466"/>
            </a:xfrm>
            <a:custGeom>
              <a:avLst/>
              <a:gdLst>
                <a:gd name="T0" fmla="*/ 20 w 183"/>
                <a:gd name="T1" fmla="*/ 97 h 149"/>
                <a:gd name="T2" fmla="*/ 31 w 183"/>
                <a:gd name="T3" fmla="*/ 118 h 149"/>
                <a:gd name="T4" fmla="*/ 54 w 183"/>
                <a:gd name="T5" fmla="*/ 111 h 149"/>
                <a:gd name="T6" fmla="*/ 92 w 183"/>
                <a:gd name="T7" fmla="*/ 82 h 149"/>
                <a:gd name="T8" fmla="*/ 73 w 183"/>
                <a:gd name="T9" fmla="*/ 97 h 149"/>
                <a:gd name="T10" fmla="*/ 84 w 183"/>
                <a:gd name="T11" fmla="*/ 118 h 149"/>
                <a:gd name="T12" fmla="*/ 99 w 183"/>
                <a:gd name="T13" fmla="*/ 118 h 149"/>
                <a:gd name="T14" fmla="*/ 92 w 183"/>
                <a:gd name="T15" fmla="*/ 82 h 149"/>
                <a:gd name="T16" fmla="*/ 118 w 183"/>
                <a:gd name="T17" fmla="*/ 97 h 149"/>
                <a:gd name="T18" fmla="*/ 120 w 183"/>
                <a:gd name="T19" fmla="*/ 91 h 149"/>
                <a:gd name="T20" fmla="*/ 169 w 183"/>
                <a:gd name="T21" fmla="*/ 88 h 149"/>
                <a:gd name="T22" fmla="*/ 14 w 183"/>
                <a:gd name="T23" fmla="*/ 88 h 149"/>
                <a:gd name="T24" fmla="*/ 65 w 183"/>
                <a:gd name="T25" fmla="*/ 96 h 149"/>
                <a:gd name="T26" fmla="*/ 118 w 183"/>
                <a:gd name="T27" fmla="*/ 105 h 149"/>
                <a:gd name="T28" fmla="*/ 110 w 183"/>
                <a:gd name="T29" fmla="*/ 121 h 149"/>
                <a:gd name="T30" fmla="*/ 117 w 183"/>
                <a:gd name="T31" fmla="*/ 124 h 149"/>
                <a:gd name="T32" fmla="*/ 126 w 183"/>
                <a:gd name="T33" fmla="*/ 121 h 149"/>
                <a:gd name="T34" fmla="*/ 73 w 183"/>
                <a:gd name="T35" fmla="*/ 121 h 149"/>
                <a:gd name="T36" fmla="*/ 65 w 183"/>
                <a:gd name="T37" fmla="*/ 105 h 149"/>
                <a:gd name="T38" fmla="*/ 58 w 183"/>
                <a:gd name="T39" fmla="*/ 121 h 149"/>
                <a:gd name="T40" fmla="*/ 65 w 183"/>
                <a:gd name="T41" fmla="*/ 125 h 149"/>
                <a:gd name="T42" fmla="*/ 158 w 183"/>
                <a:gd name="T43" fmla="*/ 128 h 149"/>
                <a:gd name="T44" fmla="*/ 132 w 183"/>
                <a:gd name="T45" fmla="*/ 128 h 149"/>
                <a:gd name="T46" fmla="*/ 116 w 183"/>
                <a:gd name="T47" fmla="*/ 134 h 149"/>
                <a:gd name="T48" fmla="*/ 114 w 183"/>
                <a:gd name="T49" fmla="*/ 132 h 149"/>
                <a:gd name="T50" fmla="*/ 109 w 183"/>
                <a:gd name="T51" fmla="*/ 129 h 149"/>
                <a:gd name="T52" fmla="*/ 79 w 183"/>
                <a:gd name="T53" fmla="*/ 128 h 149"/>
                <a:gd name="T54" fmla="*/ 62 w 183"/>
                <a:gd name="T55" fmla="*/ 134 h 149"/>
                <a:gd name="T56" fmla="*/ 60 w 183"/>
                <a:gd name="T57" fmla="*/ 132 h 149"/>
                <a:gd name="T58" fmla="*/ 51 w 183"/>
                <a:gd name="T59" fmla="*/ 128 h 149"/>
                <a:gd name="T60" fmla="*/ 19 w 183"/>
                <a:gd name="T61" fmla="*/ 130 h 149"/>
                <a:gd name="T62" fmla="*/ 12 w 183"/>
                <a:gd name="T63" fmla="*/ 138 h 149"/>
                <a:gd name="T64" fmla="*/ 61 w 183"/>
                <a:gd name="T65" fmla="*/ 141 h 149"/>
                <a:gd name="T66" fmla="*/ 114 w 183"/>
                <a:gd name="T67" fmla="*/ 141 h 149"/>
                <a:gd name="T68" fmla="*/ 172 w 183"/>
                <a:gd name="T69" fmla="*/ 141 h 149"/>
                <a:gd name="T70" fmla="*/ 170 w 183"/>
                <a:gd name="T71" fmla="*/ 136 h 149"/>
                <a:gd name="T72" fmla="*/ 166 w 183"/>
                <a:gd name="T73" fmla="*/ 131 h 149"/>
                <a:gd name="T74" fmla="*/ 162 w 183"/>
                <a:gd name="T75" fmla="*/ 129 h 149"/>
                <a:gd name="T76" fmla="*/ 164 w 183"/>
                <a:gd name="T77" fmla="*/ 121 h 149"/>
                <a:gd name="T78" fmla="*/ 170 w 183"/>
                <a:gd name="T79" fmla="*/ 123 h 149"/>
                <a:gd name="T80" fmla="*/ 178 w 183"/>
                <a:gd name="T81" fmla="*/ 132 h 149"/>
                <a:gd name="T82" fmla="*/ 181 w 183"/>
                <a:gd name="T83" fmla="*/ 144 h 149"/>
                <a:gd name="T84" fmla="*/ 176 w 183"/>
                <a:gd name="T85" fmla="*/ 149 h 149"/>
                <a:gd name="T86" fmla="*/ 114 w 183"/>
                <a:gd name="T87" fmla="*/ 149 h 149"/>
                <a:gd name="T88" fmla="*/ 61 w 183"/>
                <a:gd name="T89" fmla="*/ 149 h 149"/>
                <a:gd name="T90" fmla="*/ 7 w 183"/>
                <a:gd name="T91" fmla="*/ 149 h 149"/>
                <a:gd name="T92" fmla="*/ 3 w 183"/>
                <a:gd name="T93" fmla="*/ 142 h 149"/>
                <a:gd name="T94" fmla="*/ 7 w 183"/>
                <a:gd name="T95" fmla="*/ 130 h 149"/>
                <a:gd name="T96" fmla="*/ 16 w 183"/>
                <a:gd name="T97" fmla="*/ 116 h 149"/>
                <a:gd name="T98" fmla="*/ 7 w 183"/>
                <a:gd name="T99" fmla="*/ 109 h 149"/>
                <a:gd name="T100" fmla="*/ 0 w 183"/>
                <a:gd name="T101" fmla="*/ 7 h 149"/>
                <a:gd name="T102" fmla="*/ 176 w 183"/>
                <a:gd name="T103" fmla="*/ 0 h 149"/>
                <a:gd name="T104" fmla="*/ 183 w 183"/>
                <a:gd name="T105" fmla="*/ 102 h 149"/>
                <a:gd name="T106" fmla="*/ 171 w 183"/>
                <a:gd name="T107" fmla="*/ 109 h 149"/>
                <a:gd name="T108" fmla="*/ 145 w 183"/>
                <a:gd name="T109" fmla="*/ 82 h 149"/>
                <a:gd name="T110" fmla="*/ 127 w 183"/>
                <a:gd name="T111" fmla="*/ 97 h 149"/>
                <a:gd name="T112" fmla="*/ 138 w 183"/>
                <a:gd name="T113" fmla="*/ 118 h 149"/>
                <a:gd name="T114" fmla="*/ 153 w 183"/>
                <a:gd name="T115" fmla="*/ 118 h 149"/>
                <a:gd name="T116" fmla="*/ 145 w 183"/>
                <a:gd name="T117" fmla="*/ 8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3" h="149">
                  <a:moveTo>
                    <a:pt x="38" y="82"/>
                  </a:moveTo>
                  <a:cubicBezTo>
                    <a:pt x="31" y="82"/>
                    <a:pt x="24" y="87"/>
                    <a:pt x="21" y="94"/>
                  </a:cubicBezTo>
                  <a:cubicBezTo>
                    <a:pt x="20" y="95"/>
                    <a:pt x="20" y="96"/>
                    <a:pt x="20" y="97"/>
                  </a:cubicBezTo>
                  <a:cubicBezTo>
                    <a:pt x="20" y="98"/>
                    <a:pt x="19" y="100"/>
                    <a:pt x="19" y="101"/>
                  </a:cubicBezTo>
                  <a:cubicBezTo>
                    <a:pt x="19" y="105"/>
                    <a:pt x="21" y="108"/>
                    <a:pt x="23" y="111"/>
                  </a:cubicBezTo>
                  <a:cubicBezTo>
                    <a:pt x="25" y="114"/>
                    <a:pt x="27" y="117"/>
                    <a:pt x="31" y="118"/>
                  </a:cubicBezTo>
                  <a:cubicBezTo>
                    <a:pt x="33" y="119"/>
                    <a:pt x="36" y="120"/>
                    <a:pt x="38" y="120"/>
                  </a:cubicBezTo>
                  <a:cubicBezTo>
                    <a:pt x="41" y="120"/>
                    <a:pt x="43" y="119"/>
                    <a:pt x="45" y="118"/>
                  </a:cubicBezTo>
                  <a:cubicBezTo>
                    <a:pt x="49" y="117"/>
                    <a:pt x="52" y="114"/>
                    <a:pt x="54" y="111"/>
                  </a:cubicBezTo>
                  <a:cubicBezTo>
                    <a:pt x="56" y="108"/>
                    <a:pt x="57" y="105"/>
                    <a:pt x="57" y="101"/>
                  </a:cubicBezTo>
                  <a:cubicBezTo>
                    <a:pt x="57" y="91"/>
                    <a:pt x="48" y="82"/>
                    <a:pt x="38" y="82"/>
                  </a:cubicBezTo>
                  <a:close/>
                  <a:moveTo>
                    <a:pt x="92" y="82"/>
                  </a:moveTo>
                  <a:cubicBezTo>
                    <a:pt x="92" y="82"/>
                    <a:pt x="92" y="82"/>
                    <a:pt x="92" y="82"/>
                  </a:cubicBezTo>
                  <a:cubicBezTo>
                    <a:pt x="84" y="82"/>
                    <a:pt x="77" y="87"/>
                    <a:pt x="74" y="94"/>
                  </a:cubicBezTo>
                  <a:cubicBezTo>
                    <a:pt x="74" y="95"/>
                    <a:pt x="74" y="96"/>
                    <a:pt x="73" y="97"/>
                  </a:cubicBezTo>
                  <a:cubicBezTo>
                    <a:pt x="73" y="98"/>
                    <a:pt x="73" y="100"/>
                    <a:pt x="73" y="101"/>
                  </a:cubicBezTo>
                  <a:cubicBezTo>
                    <a:pt x="73" y="105"/>
                    <a:pt x="74" y="108"/>
                    <a:pt x="76" y="111"/>
                  </a:cubicBezTo>
                  <a:cubicBezTo>
                    <a:pt x="78" y="114"/>
                    <a:pt x="81" y="117"/>
                    <a:pt x="84" y="118"/>
                  </a:cubicBezTo>
                  <a:cubicBezTo>
                    <a:pt x="87" y="119"/>
                    <a:pt x="89" y="120"/>
                    <a:pt x="92" y="120"/>
                  </a:cubicBezTo>
                  <a:cubicBezTo>
                    <a:pt x="94" y="120"/>
                    <a:pt x="97" y="119"/>
                    <a:pt x="99" y="118"/>
                  </a:cubicBezTo>
                  <a:cubicBezTo>
                    <a:pt x="99" y="118"/>
                    <a:pt x="99" y="118"/>
                    <a:pt x="99" y="118"/>
                  </a:cubicBezTo>
                  <a:cubicBezTo>
                    <a:pt x="103" y="117"/>
                    <a:pt x="105" y="114"/>
                    <a:pt x="107" y="111"/>
                  </a:cubicBezTo>
                  <a:cubicBezTo>
                    <a:pt x="109" y="108"/>
                    <a:pt x="110" y="105"/>
                    <a:pt x="110" y="101"/>
                  </a:cubicBezTo>
                  <a:cubicBezTo>
                    <a:pt x="110" y="91"/>
                    <a:pt x="102" y="82"/>
                    <a:pt x="92" y="82"/>
                  </a:cubicBezTo>
                  <a:close/>
                  <a:moveTo>
                    <a:pt x="92" y="74"/>
                  </a:moveTo>
                  <a:cubicBezTo>
                    <a:pt x="92" y="74"/>
                    <a:pt x="92" y="74"/>
                    <a:pt x="92" y="74"/>
                  </a:cubicBezTo>
                  <a:cubicBezTo>
                    <a:pt x="105" y="74"/>
                    <a:pt x="116" y="84"/>
                    <a:pt x="118" y="97"/>
                  </a:cubicBezTo>
                  <a:cubicBezTo>
                    <a:pt x="119" y="96"/>
                    <a:pt x="119" y="96"/>
                    <a:pt x="119" y="96"/>
                  </a:cubicBezTo>
                  <a:cubicBezTo>
                    <a:pt x="119" y="96"/>
                    <a:pt x="119" y="96"/>
                    <a:pt x="119" y="96"/>
                  </a:cubicBezTo>
                  <a:cubicBezTo>
                    <a:pt x="119" y="94"/>
                    <a:pt x="119" y="92"/>
                    <a:pt x="120" y="91"/>
                  </a:cubicBezTo>
                  <a:cubicBezTo>
                    <a:pt x="124" y="80"/>
                    <a:pt x="134" y="74"/>
                    <a:pt x="145" y="74"/>
                  </a:cubicBezTo>
                  <a:cubicBezTo>
                    <a:pt x="153" y="74"/>
                    <a:pt x="160" y="77"/>
                    <a:pt x="164" y="82"/>
                  </a:cubicBezTo>
                  <a:cubicBezTo>
                    <a:pt x="166" y="84"/>
                    <a:pt x="168" y="86"/>
                    <a:pt x="169" y="88"/>
                  </a:cubicBezTo>
                  <a:cubicBezTo>
                    <a:pt x="169" y="14"/>
                    <a:pt x="169" y="14"/>
                    <a:pt x="169" y="14"/>
                  </a:cubicBezTo>
                  <a:cubicBezTo>
                    <a:pt x="14" y="14"/>
                    <a:pt x="14" y="14"/>
                    <a:pt x="14" y="14"/>
                  </a:cubicBezTo>
                  <a:cubicBezTo>
                    <a:pt x="14" y="88"/>
                    <a:pt x="14" y="88"/>
                    <a:pt x="14" y="88"/>
                  </a:cubicBezTo>
                  <a:cubicBezTo>
                    <a:pt x="19" y="80"/>
                    <a:pt x="28" y="74"/>
                    <a:pt x="38" y="74"/>
                  </a:cubicBezTo>
                  <a:cubicBezTo>
                    <a:pt x="51" y="74"/>
                    <a:pt x="63" y="84"/>
                    <a:pt x="65" y="97"/>
                  </a:cubicBezTo>
                  <a:cubicBezTo>
                    <a:pt x="65" y="96"/>
                    <a:pt x="65" y="96"/>
                    <a:pt x="65" y="96"/>
                  </a:cubicBezTo>
                  <a:cubicBezTo>
                    <a:pt x="65" y="94"/>
                    <a:pt x="66" y="92"/>
                    <a:pt x="67" y="91"/>
                  </a:cubicBezTo>
                  <a:cubicBezTo>
                    <a:pt x="71" y="80"/>
                    <a:pt x="81" y="74"/>
                    <a:pt x="92" y="74"/>
                  </a:cubicBezTo>
                  <a:close/>
                  <a:moveTo>
                    <a:pt x="118" y="105"/>
                  </a:moveTo>
                  <a:cubicBezTo>
                    <a:pt x="118" y="105"/>
                    <a:pt x="118" y="105"/>
                    <a:pt x="118" y="105"/>
                  </a:cubicBezTo>
                  <a:cubicBezTo>
                    <a:pt x="118" y="109"/>
                    <a:pt x="116" y="113"/>
                    <a:pt x="114" y="116"/>
                  </a:cubicBezTo>
                  <a:cubicBezTo>
                    <a:pt x="113" y="118"/>
                    <a:pt x="112" y="119"/>
                    <a:pt x="110" y="121"/>
                  </a:cubicBezTo>
                  <a:cubicBezTo>
                    <a:pt x="111" y="121"/>
                    <a:pt x="111" y="121"/>
                    <a:pt x="111" y="121"/>
                  </a:cubicBezTo>
                  <a:cubicBezTo>
                    <a:pt x="111" y="121"/>
                    <a:pt x="111" y="121"/>
                    <a:pt x="111" y="121"/>
                  </a:cubicBezTo>
                  <a:cubicBezTo>
                    <a:pt x="113" y="121"/>
                    <a:pt x="115" y="122"/>
                    <a:pt x="117" y="124"/>
                  </a:cubicBezTo>
                  <a:cubicBezTo>
                    <a:pt x="118" y="124"/>
                    <a:pt x="118" y="124"/>
                    <a:pt x="118" y="125"/>
                  </a:cubicBezTo>
                  <a:cubicBezTo>
                    <a:pt x="120" y="123"/>
                    <a:pt x="121" y="123"/>
                    <a:pt x="123" y="122"/>
                  </a:cubicBezTo>
                  <a:cubicBezTo>
                    <a:pt x="124" y="121"/>
                    <a:pt x="125" y="121"/>
                    <a:pt x="126" y="121"/>
                  </a:cubicBezTo>
                  <a:cubicBezTo>
                    <a:pt x="125" y="119"/>
                    <a:pt x="124" y="118"/>
                    <a:pt x="123" y="116"/>
                  </a:cubicBezTo>
                  <a:cubicBezTo>
                    <a:pt x="121" y="113"/>
                    <a:pt x="119" y="109"/>
                    <a:pt x="118" y="105"/>
                  </a:cubicBezTo>
                  <a:close/>
                  <a:moveTo>
                    <a:pt x="73" y="121"/>
                  </a:moveTo>
                  <a:cubicBezTo>
                    <a:pt x="73" y="121"/>
                    <a:pt x="73" y="121"/>
                    <a:pt x="73" y="121"/>
                  </a:cubicBezTo>
                  <a:cubicBezTo>
                    <a:pt x="72" y="119"/>
                    <a:pt x="70" y="118"/>
                    <a:pt x="69" y="116"/>
                  </a:cubicBezTo>
                  <a:cubicBezTo>
                    <a:pt x="67" y="113"/>
                    <a:pt x="66" y="109"/>
                    <a:pt x="65" y="105"/>
                  </a:cubicBezTo>
                  <a:cubicBezTo>
                    <a:pt x="64" y="109"/>
                    <a:pt x="63" y="113"/>
                    <a:pt x="61" y="116"/>
                  </a:cubicBezTo>
                  <a:cubicBezTo>
                    <a:pt x="60" y="118"/>
                    <a:pt x="58" y="119"/>
                    <a:pt x="57" y="121"/>
                  </a:cubicBezTo>
                  <a:cubicBezTo>
                    <a:pt x="58" y="121"/>
                    <a:pt x="58" y="121"/>
                    <a:pt x="58" y="121"/>
                  </a:cubicBezTo>
                  <a:cubicBezTo>
                    <a:pt x="58" y="121"/>
                    <a:pt x="58" y="121"/>
                    <a:pt x="58" y="121"/>
                  </a:cubicBezTo>
                  <a:cubicBezTo>
                    <a:pt x="60" y="121"/>
                    <a:pt x="62" y="122"/>
                    <a:pt x="63" y="124"/>
                  </a:cubicBezTo>
                  <a:cubicBezTo>
                    <a:pt x="64" y="124"/>
                    <a:pt x="65" y="124"/>
                    <a:pt x="65" y="125"/>
                  </a:cubicBezTo>
                  <a:cubicBezTo>
                    <a:pt x="66" y="123"/>
                    <a:pt x="68" y="123"/>
                    <a:pt x="69" y="122"/>
                  </a:cubicBezTo>
                  <a:cubicBezTo>
                    <a:pt x="71" y="121"/>
                    <a:pt x="72" y="121"/>
                    <a:pt x="73" y="121"/>
                  </a:cubicBezTo>
                  <a:close/>
                  <a:moveTo>
                    <a:pt x="158" y="128"/>
                  </a:moveTo>
                  <a:cubicBezTo>
                    <a:pt x="158" y="128"/>
                    <a:pt x="158" y="128"/>
                    <a:pt x="158" y="128"/>
                  </a:cubicBezTo>
                  <a:cubicBezTo>
                    <a:pt x="145" y="128"/>
                    <a:pt x="145" y="128"/>
                    <a:pt x="145" y="128"/>
                  </a:cubicBezTo>
                  <a:cubicBezTo>
                    <a:pt x="132" y="128"/>
                    <a:pt x="132" y="128"/>
                    <a:pt x="132" y="128"/>
                  </a:cubicBezTo>
                  <a:cubicBezTo>
                    <a:pt x="130" y="128"/>
                    <a:pt x="128" y="129"/>
                    <a:pt x="126" y="130"/>
                  </a:cubicBezTo>
                  <a:cubicBezTo>
                    <a:pt x="125" y="130"/>
                    <a:pt x="123" y="132"/>
                    <a:pt x="122" y="133"/>
                  </a:cubicBezTo>
                  <a:cubicBezTo>
                    <a:pt x="120" y="135"/>
                    <a:pt x="118" y="135"/>
                    <a:pt x="116" y="134"/>
                  </a:cubicBezTo>
                  <a:cubicBezTo>
                    <a:pt x="115" y="133"/>
                    <a:pt x="115" y="133"/>
                    <a:pt x="115" y="133"/>
                  </a:cubicBezTo>
                  <a:cubicBezTo>
                    <a:pt x="115" y="133"/>
                    <a:pt x="114" y="132"/>
                    <a:pt x="114" y="132"/>
                  </a:cubicBezTo>
                  <a:cubicBezTo>
                    <a:pt x="114" y="132"/>
                    <a:pt x="114" y="132"/>
                    <a:pt x="114" y="132"/>
                  </a:cubicBezTo>
                  <a:cubicBezTo>
                    <a:pt x="113" y="131"/>
                    <a:pt x="113" y="131"/>
                    <a:pt x="112" y="131"/>
                  </a:cubicBezTo>
                  <a:cubicBezTo>
                    <a:pt x="111" y="130"/>
                    <a:pt x="110" y="129"/>
                    <a:pt x="109" y="129"/>
                  </a:cubicBezTo>
                  <a:cubicBezTo>
                    <a:pt x="109" y="129"/>
                    <a:pt x="109" y="129"/>
                    <a:pt x="109" y="129"/>
                  </a:cubicBezTo>
                  <a:cubicBezTo>
                    <a:pt x="107" y="128"/>
                    <a:pt x="106" y="128"/>
                    <a:pt x="105" y="128"/>
                  </a:cubicBezTo>
                  <a:cubicBezTo>
                    <a:pt x="92" y="128"/>
                    <a:pt x="92" y="128"/>
                    <a:pt x="92" y="128"/>
                  </a:cubicBezTo>
                  <a:cubicBezTo>
                    <a:pt x="79" y="128"/>
                    <a:pt x="79" y="128"/>
                    <a:pt x="79" y="128"/>
                  </a:cubicBezTo>
                  <a:cubicBezTo>
                    <a:pt x="77" y="128"/>
                    <a:pt x="75" y="129"/>
                    <a:pt x="73" y="130"/>
                  </a:cubicBezTo>
                  <a:cubicBezTo>
                    <a:pt x="71" y="130"/>
                    <a:pt x="69" y="132"/>
                    <a:pt x="68" y="133"/>
                  </a:cubicBezTo>
                  <a:cubicBezTo>
                    <a:pt x="67" y="135"/>
                    <a:pt x="64" y="135"/>
                    <a:pt x="62" y="134"/>
                  </a:cubicBezTo>
                  <a:cubicBezTo>
                    <a:pt x="62" y="133"/>
                    <a:pt x="62" y="133"/>
                    <a:pt x="61" y="133"/>
                  </a:cubicBezTo>
                  <a:cubicBezTo>
                    <a:pt x="61" y="133"/>
                    <a:pt x="61" y="132"/>
                    <a:pt x="60" y="132"/>
                  </a:cubicBezTo>
                  <a:cubicBezTo>
                    <a:pt x="60" y="132"/>
                    <a:pt x="60" y="132"/>
                    <a:pt x="60" y="132"/>
                  </a:cubicBezTo>
                  <a:cubicBezTo>
                    <a:pt x="60" y="131"/>
                    <a:pt x="59" y="131"/>
                    <a:pt x="59" y="131"/>
                  </a:cubicBezTo>
                  <a:cubicBezTo>
                    <a:pt x="58" y="130"/>
                    <a:pt x="56" y="129"/>
                    <a:pt x="55" y="129"/>
                  </a:cubicBezTo>
                  <a:cubicBezTo>
                    <a:pt x="54" y="128"/>
                    <a:pt x="52" y="128"/>
                    <a:pt x="51" y="128"/>
                  </a:cubicBezTo>
                  <a:cubicBezTo>
                    <a:pt x="38" y="128"/>
                    <a:pt x="38" y="128"/>
                    <a:pt x="38" y="128"/>
                  </a:cubicBezTo>
                  <a:cubicBezTo>
                    <a:pt x="25" y="128"/>
                    <a:pt x="25" y="128"/>
                    <a:pt x="25" y="128"/>
                  </a:cubicBezTo>
                  <a:cubicBezTo>
                    <a:pt x="23" y="128"/>
                    <a:pt x="21" y="129"/>
                    <a:pt x="19" y="130"/>
                  </a:cubicBezTo>
                  <a:cubicBezTo>
                    <a:pt x="17" y="131"/>
                    <a:pt x="15" y="133"/>
                    <a:pt x="14" y="134"/>
                  </a:cubicBezTo>
                  <a:cubicBezTo>
                    <a:pt x="13" y="136"/>
                    <a:pt x="12" y="137"/>
                    <a:pt x="12" y="138"/>
                  </a:cubicBezTo>
                  <a:cubicBezTo>
                    <a:pt x="12" y="138"/>
                    <a:pt x="12" y="138"/>
                    <a:pt x="12" y="138"/>
                  </a:cubicBezTo>
                  <a:cubicBezTo>
                    <a:pt x="12" y="139"/>
                    <a:pt x="11" y="140"/>
                    <a:pt x="11" y="141"/>
                  </a:cubicBezTo>
                  <a:cubicBezTo>
                    <a:pt x="38" y="141"/>
                    <a:pt x="38" y="141"/>
                    <a:pt x="38" y="141"/>
                  </a:cubicBezTo>
                  <a:cubicBezTo>
                    <a:pt x="61" y="141"/>
                    <a:pt x="61" y="141"/>
                    <a:pt x="61" y="141"/>
                  </a:cubicBezTo>
                  <a:cubicBezTo>
                    <a:pt x="69" y="141"/>
                    <a:pt x="69" y="141"/>
                    <a:pt x="69" y="141"/>
                  </a:cubicBezTo>
                  <a:cubicBezTo>
                    <a:pt x="92" y="141"/>
                    <a:pt x="92" y="141"/>
                    <a:pt x="92" y="141"/>
                  </a:cubicBezTo>
                  <a:cubicBezTo>
                    <a:pt x="114" y="141"/>
                    <a:pt x="114" y="141"/>
                    <a:pt x="114" y="141"/>
                  </a:cubicBezTo>
                  <a:cubicBezTo>
                    <a:pt x="123" y="141"/>
                    <a:pt x="123" y="141"/>
                    <a:pt x="123" y="141"/>
                  </a:cubicBezTo>
                  <a:cubicBezTo>
                    <a:pt x="145" y="141"/>
                    <a:pt x="145" y="141"/>
                    <a:pt x="145" y="141"/>
                  </a:cubicBezTo>
                  <a:cubicBezTo>
                    <a:pt x="172" y="141"/>
                    <a:pt x="172" y="141"/>
                    <a:pt x="172" y="141"/>
                  </a:cubicBezTo>
                  <a:cubicBezTo>
                    <a:pt x="172" y="140"/>
                    <a:pt x="172" y="139"/>
                    <a:pt x="172" y="139"/>
                  </a:cubicBezTo>
                  <a:cubicBezTo>
                    <a:pt x="172" y="139"/>
                    <a:pt x="172" y="139"/>
                    <a:pt x="172" y="139"/>
                  </a:cubicBezTo>
                  <a:cubicBezTo>
                    <a:pt x="171" y="138"/>
                    <a:pt x="171" y="137"/>
                    <a:pt x="170" y="136"/>
                  </a:cubicBezTo>
                  <a:cubicBezTo>
                    <a:pt x="170" y="135"/>
                    <a:pt x="169" y="134"/>
                    <a:pt x="169" y="133"/>
                  </a:cubicBezTo>
                  <a:cubicBezTo>
                    <a:pt x="168" y="133"/>
                    <a:pt x="168" y="133"/>
                    <a:pt x="168" y="133"/>
                  </a:cubicBezTo>
                  <a:cubicBezTo>
                    <a:pt x="168" y="132"/>
                    <a:pt x="167" y="131"/>
                    <a:pt x="166" y="131"/>
                  </a:cubicBezTo>
                  <a:cubicBezTo>
                    <a:pt x="166" y="130"/>
                    <a:pt x="166" y="130"/>
                    <a:pt x="166" y="130"/>
                  </a:cubicBezTo>
                  <a:cubicBezTo>
                    <a:pt x="165" y="130"/>
                    <a:pt x="164" y="129"/>
                    <a:pt x="162" y="129"/>
                  </a:cubicBezTo>
                  <a:cubicBezTo>
                    <a:pt x="162" y="129"/>
                    <a:pt x="162" y="129"/>
                    <a:pt x="162" y="129"/>
                  </a:cubicBezTo>
                  <a:cubicBezTo>
                    <a:pt x="161" y="128"/>
                    <a:pt x="160" y="128"/>
                    <a:pt x="158" y="128"/>
                  </a:cubicBezTo>
                  <a:close/>
                  <a:moveTo>
                    <a:pt x="164" y="121"/>
                  </a:moveTo>
                  <a:cubicBezTo>
                    <a:pt x="164" y="121"/>
                    <a:pt x="164" y="121"/>
                    <a:pt x="164" y="121"/>
                  </a:cubicBezTo>
                  <a:cubicBezTo>
                    <a:pt x="165" y="121"/>
                    <a:pt x="165" y="121"/>
                    <a:pt x="165" y="121"/>
                  </a:cubicBezTo>
                  <a:cubicBezTo>
                    <a:pt x="165" y="121"/>
                    <a:pt x="165" y="121"/>
                    <a:pt x="165" y="121"/>
                  </a:cubicBezTo>
                  <a:cubicBezTo>
                    <a:pt x="167" y="121"/>
                    <a:pt x="169" y="122"/>
                    <a:pt x="170" y="123"/>
                  </a:cubicBezTo>
                  <a:cubicBezTo>
                    <a:pt x="171" y="124"/>
                    <a:pt x="171" y="124"/>
                    <a:pt x="171" y="124"/>
                  </a:cubicBezTo>
                  <a:cubicBezTo>
                    <a:pt x="172" y="125"/>
                    <a:pt x="174" y="126"/>
                    <a:pt x="175" y="127"/>
                  </a:cubicBezTo>
                  <a:cubicBezTo>
                    <a:pt x="176" y="128"/>
                    <a:pt x="177" y="130"/>
                    <a:pt x="178" y="132"/>
                  </a:cubicBezTo>
                  <a:cubicBezTo>
                    <a:pt x="179" y="133"/>
                    <a:pt x="180" y="135"/>
                    <a:pt x="180" y="137"/>
                  </a:cubicBezTo>
                  <a:cubicBezTo>
                    <a:pt x="180" y="139"/>
                    <a:pt x="181" y="140"/>
                    <a:pt x="181" y="142"/>
                  </a:cubicBezTo>
                  <a:cubicBezTo>
                    <a:pt x="181" y="144"/>
                    <a:pt x="181" y="144"/>
                    <a:pt x="181" y="144"/>
                  </a:cubicBezTo>
                  <a:cubicBezTo>
                    <a:pt x="181" y="145"/>
                    <a:pt x="181" y="145"/>
                    <a:pt x="181" y="145"/>
                  </a:cubicBezTo>
                  <a:cubicBezTo>
                    <a:pt x="181" y="145"/>
                    <a:pt x="181" y="145"/>
                    <a:pt x="181" y="145"/>
                  </a:cubicBezTo>
                  <a:cubicBezTo>
                    <a:pt x="181" y="147"/>
                    <a:pt x="179" y="149"/>
                    <a:pt x="176" y="149"/>
                  </a:cubicBezTo>
                  <a:cubicBezTo>
                    <a:pt x="145" y="149"/>
                    <a:pt x="145" y="149"/>
                    <a:pt x="145" y="149"/>
                  </a:cubicBezTo>
                  <a:cubicBezTo>
                    <a:pt x="123" y="149"/>
                    <a:pt x="123" y="149"/>
                    <a:pt x="123" y="149"/>
                  </a:cubicBezTo>
                  <a:cubicBezTo>
                    <a:pt x="114" y="149"/>
                    <a:pt x="114" y="149"/>
                    <a:pt x="114" y="149"/>
                  </a:cubicBezTo>
                  <a:cubicBezTo>
                    <a:pt x="92" y="149"/>
                    <a:pt x="92" y="149"/>
                    <a:pt x="92" y="149"/>
                  </a:cubicBezTo>
                  <a:cubicBezTo>
                    <a:pt x="69" y="149"/>
                    <a:pt x="69" y="149"/>
                    <a:pt x="69" y="149"/>
                  </a:cubicBezTo>
                  <a:cubicBezTo>
                    <a:pt x="61" y="149"/>
                    <a:pt x="61" y="149"/>
                    <a:pt x="61" y="149"/>
                  </a:cubicBezTo>
                  <a:cubicBezTo>
                    <a:pt x="38" y="149"/>
                    <a:pt x="38" y="149"/>
                    <a:pt x="38" y="149"/>
                  </a:cubicBezTo>
                  <a:cubicBezTo>
                    <a:pt x="7" y="149"/>
                    <a:pt x="7" y="149"/>
                    <a:pt x="7" y="149"/>
                  </a:cubicBezTo>
                  <a:cubicBezTo>
                    <a:pt x="7" y="149"/>
                    <a:pt x="7" y="149"/>
                    <a:pt x="7" y="149"/>
                  </a:cubicBezTo>
                  <a:cubicBezTo>
                    <a:pt x="5" y="149"/>
                    <a:pt x="3" y="147"/>
                    <a:pt x="3" y="145"/>
                  </a:cubicBezTo>
                  <a:cubicBezTo>
                    <a:pt x="3" y="144"/>
                    <a:pt x="3" y="144"/>
                    <a:pt x="3" y="144"/>
                  </a:cubicBezTo>
                  <a:cubicBezTo>
                    <a:pt x="3" y="142"/>
                    <a:pt x="3" y="142"/>
                    <a:pt x="3" y="142"/>
                  </a:cubicBezTo>
                  <a:cubicBezTo>
                    <a:pt x="3" y="140"/>
                    <a:pt x="3" y="138"/>
                    <a:pt x="4" y="136"/>
                  </a:cubicBezTo>
                  <a:cubicBezTo>
                    <a:pt x="4" y="136"/>
                    <a:pt x="4" y="136"/>
                    <a:pt x="4" y="136"/>
                  </a:cubicBezTo>
                  <a:cubicBezTo>
                    <a:pt x="4" y="134"/>
                    <a:pt x="5" y="132"/>
                    <a:pt x="7" y="130"/>
                  </a:cubicBezTo>
                  <a:cubicBezTo>
                    <a:pt x="9" y="127"/>
                    <a:pt x="11" y="124"/>
                    <a:pt x="15" y="122"/>
                  </a:cubicBezTo>
                  <a:cubicBezTo>
                    <a:pt x="16" y="122"/>
                    <a:pt x="18" y="121"/>
                    <a:pt x="19" y="121"/>
                  </a:cubicBezTo>
                  <a:cubicBezTo>
                    <a:pt x="18" y="119"/>
                    <a:pt x="17" y="118"/>
                    <a:pt x="16" y="116"/>
                  </a:cubicBezTo>
                  <a:cubicBezTo>
                    <a:pt x="14" y="114"/>
                    <a:pt x="13" y="111"/>
                    <a:pt x="12" y="109"/>
                  </a:cubicBezTo>
                  <a:cubicBezTo>
                    <a:pt x="12" y="109"/>
                    <a:pt x="11" y="109"/>
                    <a:pt x="11" y="109"/>
                  </a:cubicBezTo>
                  <a:cubicBezTo>
                    <a:pt x="7" y="109"/>
                    <a:pt x="7" y="109"/>
                    <a:pt x="7" y="109"/>
                  </a:cubicBezTo>
                  <a:cubicBezTo>
                    <a:pt x="3" y="109"/>
                    <a:pt x="0" y="106"/>
                    <a:pt x="0" y="102"/>
                  </a:cubicBezTo>
                  <a:cubicBezTo>
                    <a:pt x="0" y="102"/>
                    <a:pt x="0" y="102"/>
                    <a:pt x="0" y="102"/>
                  </a:cubicBezTo>
                  <a:cubicBezTo>
                    <a:pt x="0" y="7"/>
                    <a:pt x="0" y="7"/>
                    <a:pt x="0" y="7"/>
                  </a:cubicBezTo>
                  <a:cubicBezTo>
                    <a:pt x="0" y="3"/>
                    <a:pt x="3" y="0"/>
                    <a:pt x="7" y="0"/>
                  </a:cubicBezTo>
                  <a:cubicBezTo>
                    <a:pt x="7" y="0"/>
                    <a:pt x="7" y="0"/>
                    <a:pt x="7" y="0"/>
                  </a:cubicBezTo>
                  <a:cubicBezTo>
                    <a:pt x="176" y="0"/>
                    <a:pt x="176" y="0"/>
                    <a:pt x="176" y="0"/>
                  </a:cubicBezTo>
                  <a:cubicBezTo>
                    <a:pt x="180" y="0"/>
                    <a:pt x="183" y="3"/>
                    <a:pt x="183" y="7"/>
                  </a:cubicBezTo>
                  <a:cubicBezTo>
                    <a:pt x="183" y="7"/>
                    <a:pt x="183" y="7"/>
                    <a:pt x="183" y="7"/>
                  </a:cubicBezTo>
                  <a:cubicBezTo>
                    <a:pt x="183" y="102"/>
                    <a:pt x="183" y="102"/>
                    <a:pt x="183" y="102"/>
                  </a:cubicBezTo>
                  <a:cubicBezTo>
                    <a:pt x="183" y="106"/>
                    <a:pt x="180" y="109"/>
                    <a:pt x="176" y="109"/>
                  </a:cubicBezTo>
                  <a:cubicBezTo>
                    <a:pt x="176" y="109"/>
                    <a:pt x="176" y="109"/>
                    <a:pt x="176" y="109"/>
                  </a:cubicBezTo>
                  <a:cubicBezTo>
                    <a:pt x="171" y="109"/>
                    <a:pt x="171" y="109"/>
                    <a:pt x="171" y="109"/>
                  </a:cubicBezTo>
                  <a:cubicBezTo>
                    <a:pt x="170" y="111"/>
                    <a:pt x="169" y="114"/>
                    <a:pt x="168" y="116"/>
                  </a:cubicBezTo>
                  <a:cubicBezTo>
                    <a:pt x="167" y="118"/>
                    <a:pt x="166" y="119"/>
                    <a:pt x="164" y="121"/>
                  </a:cubicBezTo>
                  <a:close/>
                  <a:moveTo>
                    <a:pt x="145" y="82"/>
                  </a:moveTo>
                  <a:cubicBezTo>
                    <a:pt x="145" y="82"/>
                    <a:pt x="145" y="82"/>
                    <a:pt x="145" y="82"/>
                  </a:cubicBezTo>
                  <a:cubicBezTo>
                    <a:pt x="136" y="82"/>
                    <a:pt x="129" y="89"/>
                    <a:pt x="127" y="97"/>
                  </a:cubicBezTo>
                  <a:cubicBezTo>
                    <a:pt x="127" y="97"/>
                    <a:pt x="127" y="97"/>
                    <a:pt x="127" y="97"/>
                  </a:cubicBezTo>
                  <a:cubicBezTo>
                    <a:pt x="127" y="99"/>
                    <a:pt x="127" y="100"/>
                    <a:pt x="127" y="101"/>
                  </a:cubicBezTo>
                  <a:cubicBezTo>
                    <a:pt x="127" y="105"/>
                    <a:pt x="128" y="108"/>
                    <a:pt x="130" y="111"/>
                  </a:cubicBezTo>
                  <a:cubicBezTo>
                    <a:pt x="132" y="114"/>
                    <a:pt x="135" y="117"/>
                    <a:pt x="138" y="118"/>
                  </a:cubicBezTo>
                  <a:cubicBezTo>
                    <a:pt x="140" y="119"/>
                    <a:pt x="143" y="120"/>
                    <a:pt x="145" y="120"/>
                  </a:cubicBezTo>
                  <a:cubicBezTo>
                    <a:pt x="148" y="120"/>
                    <a:pt x="150" y="119"/>
                    <a:pt x="152" y="118"/>
                  </a:cubicBezTo>
                  <a:cubicBezTo>
                    <a:pt x="153" y="118"/>
                    <a:pt x="153" y="118"/>
                    <a:pt x="153" y="118"/>
                  </a:cubicBezTo>
                  <a:cubicBezTo>
                    <a:pt x="156" y="117"/>
                    <a:pt x="159" y="114"/>
                    <a:pt x="161" y="111"/>
                  </a:cubicBezTo>
                  <a:cubicBezTo>
                    <a:pt x="163" y="108"/>
                    <a:pt x="164" y="105"/>
                    <a:pt x="164" y="101"/>
                  </a:cubicBezTo>
                  <a:cubicBezTo>
                    <a:pt x="164" y="91"/>
                    <a:pt x="156" y="82"/>
                    <a:pt x="145" y="8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7" name="组合 18"/>
          <p:cNvGrpSpPr/>
          <p:nvPr/>
        </p:nvGrpSpPr>
        <p:grpSpPr>
          <a:xfrm>
            <a:off x="5691145" y="2938041"/>
            <a:ext cx="899651" cy="899651"/>
            <a:chOff x="5646174" y="2072621"/>
            <a:chExt cx="899651" cy="899651"/>
          </a:xfrm>
        </p:grpSpPr>
        <p:sp>
          <p:nvSpPr>
            <p:cNvPr id="18" name="椭圆 17"/>
            <p:cNvSpPr/>
            <p:nvPr/>
          </p:nvSpPr>
          <p:spPr>
            <a:xfrm>
              <a:off x="5646174" y="2072621"/>
              <a:ext cx="899651" cy="899651"/>
            </a:xfrm>
            <a:prstGeom prst="ellipse">
              <a:avLst/>
            </a:prstGeom>
            <a:solidFill>
              <a:srgbClr val="FD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1"/>
            <p:cNvSpPr>
              <a:spLocks noEditPoints="1"/>
            </p:cNvSpPr>
            <p:nvPr/>
          </p:nvSpPr>
          <p:spPr bwMode="auto">
            <a:xfrm>
              <a:off x="5881388" y="2356379"/>
              <a:ext cx="429223" cy="332135"/>
            </a:xfrm>
            <a:custGeom>
              <a:avLst/>
              <a:gdLst>
                <a:gd name="T0" fmla="*/ 102 w 184"/>
                <a:gd name="T1" fmla="*/ 35 h 142"/>
                <a:gd name="T2" fmla="*/ 139 w 184"/>
                <a:gd name="T3" fmla="*/ 40 h 142"/>
                <a:gd name="T4" fmla="*/ 144 w 184"/>
                <a:gd name="T5" fmla="*/ 91 h 142"/>
                <a:gd name="T6" fmla="*/ 129 w 184"/>
                <a:gd name="T7" fmla="*/ 106 h 142"/>
                <a:gd name="T8" fmla="*/ 95 w 184"/>
                <a:gd name="T9" fmla="*/ 99 h 142"/>
                <a:gd name="T10" fmla="*/ 95 w 184"/>
                <a:gd name="T11" fmla="*/ 43 h 142"/>
                <a:gd name="T12" fmla="*/ 33 w 184"/>
                <a:gd name="T13" fmla="*/ 0 h 142"/>
                <a:gd name="T14" fmla="*/ 151 w 184"/>
                <a:gd name="T15" fmla="*/ 0 h 142"/>
                <a:gd name="T16" fmla="*/ 184 w 184"/>
                <a:gd name="T17" fmla="*/ 109 h 142"/>
                <a:gd name="T18" fmla="*/ 33 w 184"/>
                <a:gd name="T19" fmla="*/ 142 h 142"/>
                <a:gd name="T20" fmla="*/ 0 w 184"/>
                <a:gd name="T21" fmla="*/ 32 h 142"/>
                <a:gd name="T22" fmla="*/ 151 w 184"/>
                <a:gd name="T23" fmla="*/ 14 h 142"/>
                <a:gd name="T24" fmla="*/ 33 w 184"/>
                <a:gd name="T25" fmla="*/ 14 h 142"/>
                <a:gd name="T26" fmla="*/ 14 w 184"/>
                <a:gd name="T27" fmla="*/ 109 h 142"/>
                <a:gd name="T28" fmla="*/ 151 w 184"/>
                <a:gd name="T29" fmla="*/ 128 h 142"/>
                <a:gd name="T30" fmla="*/ 170 w 184"/>
                <a:gd name="T31" fmla="*/ 32 h 142"/>
                <a:gd name="T32" fmla="*/ 129 w 184"/>
                <a:gd name="T33" fmla="*/ 50 h 142"/>
                <a:gd name="T34" fmla="*/ 109 w 184"/>
                <a:gd name="T35" fmla="*/ 50 h 142"/>
                <a:gd name="T36" fmla="*/ 129 w 184"/>
                <a:gd name="T37" fmla="*/ 92 h 142"/>
                <a:gd name="T38" fmla="*/ 130 w 184"/>
                <a:gd name="T39" fmla="*/ 91 h 142"/>
                <a:gd name="T40" fmla="*/ 129 w 184"/>
                <a:gd name="T41" fmla="*/ 50 h 142"/>
                <a:gd name="T42" fmla="*/ 56 w 184"/>
                <a:gd name="T43" fmla="*/ 56 h 142"/>
                <a:gd name="T44" fmla="*/ 49 w 184"/>
                <a:gd name="T45" fmla="*/ 63 h 142"/>
                <a:gd name="T46" fmla="*/ 48 w 184"/>
                <a:gd name="T47" fmla="*/ 41 h 142"/>
                <a:gd name="T48" fmla="*/ 79 w 184"/>
                <a:gd name="T49" fmla="*/ 41 h 142"/>
                <a:gd name="T50" fmla="*/ 80 w 184"/>
                <a:gd name="T51" fmla="*/ 69 h 142"/>
                <a:gd name="T52" fmla="*/ 80 w 184"/>
                <a:gd name="T53" fmla="*/ 100 h 142"/>
                <a:gd name="T54" fmla="*/ 47 w 184"/>
                <a:gd name="T55" fmla="*/ 100 h 142"/>
                <a:gd name="T56" fmla="*/ 47 w 184"/>
                <a:gd name="T57" fmla="*/ 77 h 142"/>
                <a:gd name="T58" fmla="*/ 57 w 184"/>
                <a:gd name="T59" fmla="*/ 89 h 142"/>
                <a:gd name="T60" fmla="*/ 70 w 184"/>
                <a:gd name="T61" fmla="*/ 89 h 142"/>
                <a:gd name="T62" fmla="*/ 70 w 184"/>
                <a:gd name="T63" fmla="*/ 79 h 142"/>
                <a:gd name="T64" fmla="*/ 64 w 184"/>
                <a:gd name="T65" fmla="*/ 76 h 142"/>
                <a:gd name="T66" fmla="*/ 64 w 184"/>
                <a:gd name="T67" fmla="*/ 62 h 142"/>
                <a:gd name="T68" fmla="*/ 71 w 184"/>
                <a:gd name="T69" fmla="*/ 56 h 142"/>
                <a:gd name="T70" fmla="*/ 64 w 184"/>
                <a:gd name="T71" fmla="*/ 50 h 142"/>
                <a:gd name="T72" fmla="*/ 56 w 184"/>
                <a:gd name="T73" fmla="*/ 5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142">
                  <a:moveTo>
                    <a:pt x="102" y="35"/>
                  </a:moveTo>
                  <a:cubicBezTo>
                    <a:pt x="102" y="35"/>
                    <a:pt x="102" y="35"/>
                    <a:pt x="102" y="35"/>
                  </a:cubicBezTo>
                  <a:cubicBezTo>
                    <a:pt x="129" y="35"/>
                    <a:pt x="129" y="35"/>
                    <a:pt x="129" y="35"/>
                  </a:cubicBezTo>
                  <a:cubicBezTo>
                    <a:pt x="133" y="35"/>
                    <a:pt x="137" y="37"/>
                    <a:pt x="139" y="40"/>
                  </a:cubicBezTo>
                  <a:cubicBezTo>
                    <a:pt x="142" y="43"/>
                    <a:pt x="144" y="46"/>
                    <a:pt x="144" y="50"/>
                  </a:cubicBezTo>
                  <a:cubicBezTo>
                    <a:pt x="144" y="91"/>
                    <a:pt x="144" y="91"/>
                    <a:pt x="144" y="91"/>
                  </a:cubicBezTo>
                  <a:cubicBezTo>
                    <a:pt x="144" y="95"/>
                    <a:pt x="142" y="99"/>
                    <a:pt x="139" y="102"/>
                  </a:cubicBezTo>
                  <a:cubicBezTo>
                    <a:pt x="137" y="104"/>
                    <a:pt x="133" y="106"/>
                    <a:pt x="129" y="106"/>
                  </a:cubicBezTo>
                  <a:cubicBezTo>
                    <a:pt x="102" y="106"/>
                    <a:pt x="102" y="106"/>
                    <a:pt x="102" y="106"/>
                  </a:cubicBezTo>
                  <a:cubicBezTo>
                    <a:pt x="98" y="106"/>
                    <a:pt x="95" y="103"/>
                    <a:pt x="95" y="99"/>
                  </a:cubicBezTo>
                  <a:cubicBezTo>
                    <a:pt x="95" y="99"/>
                    <a:pt x="95" y="99"/>
                    <a:pt x="95" y="99"/>
                  </a:cubicBezTo>
                  <a:cubicBezTo>
                    <a:pt x="95" y="43"/>
                    <a:pt x="95" y="43"/>
                    <a:pt x="95" y="43"/>
                  </a:cubicBezTo>
                  <a:cubicBezTo>
                    <a:pt x="95" y="39"/>
                    <a:pt x="98" y="35"/>
                    <a:pt x="102" y="35"/>
                  </a:cubicBezTo>
                  <a:close/>
                  <a:moveTo>
                    <a:pt x="33" y="0"/>
                  </a:moveTo>
                  <a:cubicBezTo>
                    <a:pt x="33" y="0"/>
                    <a:pt x="33" y="0"/>
                    <a:pt x="33" y="0"/>
                  </a:cubicBezTo>
                  <a:cubicBezTo>
                    <a:pt x="151" y="0"/>
                    <a:pt x="151" y="0"/>
                    <a:pt x="151" y="0"/>
                  </a:cubicBezTo>
                  <a:cubicBezTo>
                    <a:pt x="169" y="0"/>
                    <a:pt x="184" y="14"/>
                    <a:pt x="184" y="32"/>
                  </a:cubicBezTo>
                  <a:cubicBezTo>
                    <a:pt x="184" y="109"/>
                    <a:pt x="184" y="109"/>
                    <a:pt x="184" y="109"/>
                  </a:cubicBezTo>
                  <a:cubicBezTo>
                    <a:pt x="184" y="127"/>
                    <a:pt x="169" y="142"/>
                    <a:pt x="151" y="142"/>
                  </a:cubicBezTo>
                  <a:cubicBezTo>
                    <a:pt x="33" y="142"/>
                    <a:pt x="33" y="142"/>
                    <a:pt x="33" y="142"/>
                  </a:cubicBezTo>
                  <a:cubicBezTo>
                    <a:pt x="15" y="142"/>
                    <a:pt x="0" y="127"/>
                    <a:pt x="0" y="109"/>
                  </a:cubicBezTo>
                  <a:cubicBezTo>
                    <a:pt x="0" y="32"/>
                    <a:pt x="0" y="32"/>
                    <a:pt x="0" y="32"/>
                  </a:cubicBezTo>
                  <a:cubicBezTo>
                    <a:pt x="0" y="14"/>
                    <a:pt x="15" y="0"/>
                    <a:pt x="33" y="0"/>
                  </a:cubicBezTo>
                  <a:close/>
                  <a:moveTo>
                    <a:pt x="151" y="14"/>
                  </a:moveTo>
                  <a:cubicBezTo>
                    <a:pt x="151" y="14"/>
                    <a:pt x="151" y="14"/>
                    <a:pt x="151" y="14"/>
                  </a:cubicBezTo>
                  <a:cubicBezTo>
                    <a:pt x="33" y="14"/>
                    <a:pt x="33" y="14"/>
                    <a:pt x="33" y="14"/>
                  </a:cubicBezTo>
                  <a:cubicBezTo>
                    <a:pt x="23" y="14"/>
                    <a:pt x="14" y="22"/>
                    <a:pt x="14" y="32"/>
                  </a:cubicBezTo>
                  <a:cubicBezTo>
                    <a:pt x="14" y="109"/>
                    <a:pt x="14" y="109"/>
                    <a:pt x="14" y="109"/>
                  </a:cubicBezTo>
                  <a:cubicBezTo>
                    <a:pt x="14" y="119"/>
                    <a:pt x="23" y="128"/>
                    <a:pt x="33" y="128"/>
                  </a:cubicBezTo>
                  <a:cubicBezTo>
                    <a:pt x="151" y="128"/>
                    <a:pt x="151" y="128"/>
                    <a:pt x="151" y="128"/>
                  </a:cubicBezTo>
                  <a:cubicBezTo>
                    <a:pt x="161" y="128"/>
                    <a:pt x="170" y="119"/>
                    <a:pt x="170" y="109"/>
                  </a:cubicBezTo>
                  <a:cubicBezTo>
                    <a:pt x="170" y="32"/>
                    <a:pt x="170" y="32"/>
                    <a:pt x="170" y="32"/>
                  </a:cubicBezTo>
                  <a:cubicBezTo>
                    <a:pt x="170" y="22"/>
                    <a:pt x="161" y="14"/>
                    <a:pt x="151" y="14"/>
                  </a:cubicBezTo>
                  <a:close/>
                  <a:moveTo>
                    <a:pt x="129" y="50"/>
                  </a:moveTo>
                  <a:cubicBezTo>
                    <a:pt x="129" y="50"/>
                    <a:pt x="129" y="50"/>
                    <a:pt x="129" y="50"/>
                  </a:cubicBezTo>
                  <a:cubicBezTo>
                    <a:pt x="109" y="50"/>
                    <a:pt x="109" y="50"/>
                    <a:pt x="109" y="50"/>
                  </a:cubicBezTo>
                  <a:cubicBezTo>
                    <a:pt x="109" y="92"/>
                    <a:pt x="109" y="92"/>
                    <a:pt x="109" y="92"/>
                  </a:cubicBezTo>
                  <a:cubicBezTo>
                    <a:pt x="129" y="92"/>
                    <a:pt x="129" y="92"/>
                    <a:pt x="129" y="92"/>
                  </a:cubicBezTo>
                  <a:cubicBezTo>
                    <a:pt x="129" y="92"/>
                    <a:pt x="129" y="92"/>
                    <a:pt x="129" y="92"/>
                  </a:cubicBezTo>
                  <a:cubicBezTo>
                    <a:pt x="130" y="92"/>
                    <a:pt x="130" y="91"/>
                    <a:pt x="130" y="91"/>
                  </a:cubicBezTo>
                  <a:cubicBezTo>
                    <a:pt x="130" y="50"/>
                    <a:pt x="130" y="50"/>
                    <a:pt x="130" y="50"/>
                  </a:cubicBezTo>
                  <a:cubicBezTo>
                    <a:pt x="130" y="50"/>
                    <a:pt x="130" y="50"/>
                    <a:pt x="129" y="50"/>
                  </a:cubicBezTo>
                  <a:cubicBezTo>
                    <a:pt x="129" y="50"/>
                    <a:pt x="129" y="50"/>
                    <a:pt x="129" y="50"/>
                  </a:cubicBezTo>
                  <a:close/>
                  <a:moveTo>
                    <a:pt x="56" y="56"/>
                  </a:moveTo>
                  <a:cubicBezTo>
                    <a:pt x="56" y="56"/>
                    <a:pt x="56" y="56"/>
                    <a:pt x="56" y="56"/>
                  </a:cubicBezTo>
                  <a:cubicBezTo>
                    <a:pt x="56" y="60"/>
                    <a:pt x="53" y="63"/>
                    <a:pt x="49" y="63"/>
                  </a:cubicBezTo>
                  <a:cubicBezTo>
                    <a:pt x="45" y="63"/>
                    <a:pt x="42" y="60"/>
                    <a:pt x="42" y="56"/>
                  </a:cubicBezTo>
                  <a:cubicBezTo>
                    <a:pt x="42" y="50"/>
                    <a:pt x="44" y="45"/>
                    <a:pt x="48" y="41"/>
                  </a:cubicBezTo>
                  <a:cubicBezTo>
                    <a:pt x="52" y="38"/>
                    <a:pt x="58" y="35"/>
                    <a:pt x="64" y="35"/>
                  </a:cubicBezTo>
                  <a:cubicBezTo>
                    <a:pt x="69" y="35"/>
                    <a:pt x="75" y="38"/>
                    <a:pt x="79" y="41"/>
                  </a:cubicBezTo>
                  <a:cubicBezTo>
                    <a:pt x="83" y="45"/>
                    <a:pt x="85" y="50"/>
                    <a:pt x="85" y="56"/>
                  </a:cubicBezTo>
                  <a:cubicBezTo>
                    <a:pt x="85" y="61"/>
                    <a:pt x="84" y="65"/>
                    <a:pt x="80" y="69"/>
                  </a:cubicBezTo>
                  <a:cubicBezTo>
                    <a:pt x="85" y="73"/>
                    <a:pt x="87" y="78"/>
                    <a:pt x="87" y="84"/>
                  </a:cubicBezTo>
                  <a:cubicBezTo>
                    <a:pt x="87" y="90"/>
                    <a:pt x="84" y="96"/>
                    <a:pt x="80" y="100"/>
                  </a:cubicBezTo>
                  <a:cubicBezTo>
                    <a:pt x="76" y="104"/>
                    <a:pt x="70" y="106"/>
                    <a:pt x="64" y="106"/>
                  </a:cubicBezTo>
                  <a:cubicBezTo>
                    <a:pt x="57" y="106"/>
                    <a:pt x="51" y="104"/>
                    <a:pt x="47" y="100"/>
                  </a:cubicBezTo>
                  <a:cubicBezTo>
                    <a:pt x="43" y="96"/>
                    <a:pt x="40" y="90"/>
                    <a:pt x="40" y="84"/>
                  </a:cubicBezTo>
                  <a:cubicBezTo>
                    <a:pt x="40" y="80"/>
                    <a:pt x="43" y="77"/>
                    <a:pt x="47" y="77"/>
                  </a:cubicBezTo>
                  <a:cubicBezTo>
                    <a:pt x="51" y="77"/>
                    <a:pt x="54" y="80"/>
                    <a:pt x="54" y="84"/>
                  </a:cubicBezTo>
                  <a:cubicBezTo>
                    <a:pt x="54" y="86"/>
                    <a:pt x="55" y="88"/>
                    <a:pt x="57" y="89"/>
                  </a:cubicBezTo>
                  <a:cubicBezTo>
                    <a:pt x="58" y="91"/>
                    <a:pt x="61" y="92"/>
                    <a:pt x="64" y="92"/>
                  </a:cubicBezTo>
                  <a:cubicBezTo>
                    <a:pt x="66" y="92"/>
                    <a:pt x="69" y="91"/>
                    <a:pt x="70" y="89"/>
                  </a:cubicBezTo>
                  <a:cubicBezTo>
                    <a:pt x="72" y="88"/>
                    <a:pt x="73" y="86"/>
                    <a:pt x="73" y="84"/>
                  </a:cubicBezTo>
                  <a:cubicBezTo>
                    <a:pt x="73" y="82"/>
                    <a:pt x="72" y="80"/>
                    <a:pt x="70" y="79"/>
                  </a:cubicBezTo>
                  <a:cubicBezTo>
                    <a:pt x="69" y="77"/>
                    <a:pt x="67" y="76"/>
                    <a:pt x="64" y="76"/>
                  </a:cubicBezTo>
                  <a:cubicBezTo>
                    <a:pt x="64" y="76"/>
                    <a:pt x="64" y="76"/>
                    <a:pt x="64" y="76"/>
                  </a:cubicBezTo>
                  <a:cubicBezTo>
                    <a:pt x="60" y="76"/>
                    <a:pt x="56" y="73"/>
                    <a:pt x="56" y="69"/>
                  </a:cubicBezTo>
                  <a:cubicBezTo>
                    <a:pt x="56" y="65"/>
                    <a:pt x="60" y="62"/>
                    <a:pt x="64" y="62"/>
                  </a:cubicBezTo>
                  <a:cubicBezTo>
                    <a:pt x="66" y="62"/>
                    <a:pt x="68" y="62"/>
                    <a:pt x="69" y="60"/>
                  </a:cubicBezTo>
                  <a:cubicBezTo>
                    <a:pt x="71" y="59"/>
                    <a:pt x="71" y="58"/>
                    <a:pt x="71" y="56"/>
                  </a:cubicBezTo>
                  <a:cubicBezTo>
                    <a:pt x="71" y="54"/>
                    <a:pt x="71" y="53"/>
                    <a:pt x="69" y="52"/>
                  </a:cubicBezTo>
                  <a:cubicBezTo>
                    <a:pt x="68" y="50"/>
                    <a:pt x="66" y="50"/>
                    <a:pt x="64" y="50"/>
                  </a:cubicBezTo>
                  <a:cubicBezTo>
                    <a:pt x="61" y="50"/>
                    <a:pt x="59" y="50"/>
                    <a:pt x="58" y="52"/>
                  </a:cubicBezTo>
                  <a:cubicBezTo>
                    <a:pt x="57" y="53"/>
                    <a:pt x="56" y="54"/>
                    <a:pt x="56" y="5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0" name="组合 30"/>
          <p:cNvGrpSpPr/>
          <p:nvPr/>
        </p:nvGrpSpPr>
        <p:grpSpPr>
          <a:xfrm>
            <a:off x="956309" y="3986524"/>
            <a:ext cx="2872223" cy="1038314"/>
            <a:chOff x="911338" y="3121104"/>
            <a:chExt cx="2872223" cy="1038314"/>
          </a:xfrm>
        </p:grpSpPr>
        <p:sp>
          <p:nvSpPr>
            <p:cNvPr id="21" name="文本框 20"/>
            <p:cNvSpPr txBox="1"/>
            <p:nvPr/>
          </p:nvSpPr>
          <p:spPr>
            <a:xfrm>
              <a:off x="1286071" y="3121104"/>
              <a:ext cx="2122757" cy="461665"/>
            </a:xfrm>
            <a:prstGeom prst="rect">
              <a:avLst/>
            </a:prstGeom>
            <a:noFill/>
          </p:spPr>
          <p:txBody>
            <a:bodyPr wrap="square" rtlCol="0" anchor="ctr">
              <a:spAutoFit/>
            </a:bodyPr>
            <a:lstStyle/>
            <a:p>
              <a:pPr lvl="0" algn="dist">
                <a:defRPr/>
              </a:pPr>
              <a:r>
                <a:rPr lang="zh-CN" altLang="en-US" sz="24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3" name="矩形 22"/>
            <p:cNvSpPr/>
            <p:nvPr/>
          </p:nvSpPr>
          <p:spPr>
            <a:xfrm>
              <a:off x="911338" y="3818234"/>
              <a:ext cx="2872223" cy="341184"/>
            </a:xfrm>
            <a:prstGeom prst="rect">
              <a:avLst/>
            </a:prstGeom>
          </p:spPr>
          <p:txBody>
            <a:bodyPr wrap="square">
              <a:spAutoFit/>
            </a:bodyPr>
            <a:lstStyle/>
            <a:p>
              <a:pPr lvl="0" algn="just">
                <a:lnSpc>
                  <a:spcPct val="150000"/>
                </a:lnSpc>
                <a:defRPr/>
              </a:pPr>
              <a:r>
                <a:rPr lang="en-US" altLang="zh-CN" sz="1200" kern="0" dirty="0">
                  <a:solidFill>
                    <a:prstClr val="black"/>
                  </a:solidFill>
                  <a:latin typeface="等线" panose="02010600030101010101" charset="-122"/>
                  <a:ea typeface="等线" panose="02010600030101010101" charset="-122"/>
                </a:rPr>
                <a:t>Please enter the text you want to express.</a:t>
              </a:r>
            </a:p>
          </p:txBody>
        </p:sp>
      </p:grpSp>
      <p:sp>
        <p:nvSpPr>
          <p:cNvPr id="24" name="文本框 23"/>
          <p:cNvSpPr txBox="1"/>
          <p:nvPr/>
        </p:nvSpPr>
        <p:spPr>
          <a:xfrm>
            <a:off x="5114602" y="3986524"/>
            <a:ext cx="2122757" cy="461665"/>
          </a:xfrm>
          <a:prstGeom prst="rect">
            <a:avLst/>
          </a:prstGeom>
          <a:noFill/>
        </p:spPr>
        <p:txBody>
          <a:bodyPr wrap="square" rtlCol="0" anchor="ctr">
            <a:spAutoFit/>
          </a:bodyPr>
          <a:lstStyle/>
          <a:p>
            <a:pPr lvl="0" algn="dist">
              <a:defRPr/>
            </a:pPr>
            <a:r>
              <a:rPr lang="zh-CN" altLang="en-US" sz="24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6" name="矩形 25"/>
          <p:cNvSpPr/>
          <p:nvPr/>
        </p:nvSpPr>
        <p:spPr>
          <a:xfrm>
            <a:off x="4739869" y="4683654"/>
            <a:ext cx="2872223" cy="341184"/>
          </a:xfrm>
          <a:prstGeom prst="rect">
            <a:avLst/>
          </a:prstGeom>
        </p:spPr>
        <p:txBody>
          <a:bodyPr wrap="square">
            <a:spAutoFit/>
          </a:bodyPr>
          <a:lstStyle/>
          <a:p>
            <a:pPr lvl="0" algn="just">
              <a:lnSpc>
                <a:spcPct val="150000"/>
              </a:lnSpc>
              <a:defRPr/>
            </a:pPr>
            <a:r>
              <a:rPr lang="en-US" altLang="zh-CN" sz="1200" kern="0" dirty="0">
                <a:solidFill>
                  <a:prstClr val="black"/>
                </a:solidFill>
                <a:latin typeface="等线" panose="02010600030101010101" charset="-122"/>
                <a:ea typeface="等线" panose="02010600030101010101" charset="-122"/>
              </a:rPr>
              <a:t>Please enter the text you want to express.</a:t>
            </a:r>
          </a:p>
        </p:txBody>
      </p:sp>
      <p:sp>
        <p:nvSpPr>
          <p:cNvPr id="27" name="文本框 26"/>
          <p:cNvSpPr txBox="1"/>
          <p:nvPr/>
        </p:nvSpPr>
        <p:spPr>
          <a:xfrm>
            <a:off x="8863153" y="3986524"/>
            <a:ext cx="2122757" cy="461665"/>
          </a:xfrm>
          <a:prstGeom prst="rect">
            <a:avLst/>
          </a:prstGeom>
          <a:noFill/>
        </p:spPr>
        <p:txBody>
          <a:bodyPr wrap="square" rtlCol="0" anchor="ctr">
            <a:spAutoFit/>
          </a:bodyPr>
          <a:lstStyle/>
          <a:p>
            <a:pPr lvl="0" algn="dist">
              <a:defRPr/>
            </a:pPr>
            <a:r>
              <a:rPr lang="zh-CN" altLang="en-US" sz="2400" kern="0" dirty="0">
                <a:solidFill>
                  <a:schemeClr val="tx1">
                    <a:lumMod val="75000"/>
                    <a:lumOff val="25000"/>
                  </a:schemeClr>
                </a:solidFill>
                <a:latin typeface="等线" panose="02010600030101010101" charset="-122"/>
                <a:ea typeface="等线" panose="02010600030101010101" charset="-122"/>
              </a:rPr>
              <a:t>添加文字</a:t>
            </a:r>
          </a:p>
        </p:txBody>
      </p:sp>
      <p:sp>
        <p:nvSpPr>
          <p:cNvPr id="29" name="矩形 28"/>
          <p:cNvSpPr/>
          <p:nvPr/>
        </p:nvSpPr>
        <p:spPr>
          <a:xfrm>
            <a:off x="8488420" y="4683654"/>
            <a:ext cx="2872223" cy="341184"/>
          </a:xfrm>
          <a:prstGeom prst="rect">
            <a:avLst/>
          </a:prstGeom>
        </p:spPr>
        <p:txBody>
          <a:bodyPr wrap="square">
            <a:spAutoFit/>
          </a:bodyPr>
          <a:lstStyle/>
          <a:p>
            <a:pPr lvl="0" algn="just">
              <a:lnSpc>
                <a:spcPct val="150000"/>
              </a:lnSpc>
              <a:defRPr/>
            </a:pPr>
            <a:r>
              <a:rPr lang="en-US" altLang="zh-CN" sz="1200" kern="0" dirty="0">
                <a:solidFill>
                  <a:prstClr val="black"/>
                </a:solidFill>
                <a:latin typeface="等线" panose="02010600030101010101" charset="-122"/>
                <a:ea typeface="等线" panose="02010600030101010101" charset="-122"/>
              </a:rPr>
              <a:t>Please enter the text you want to express.</a:t>
            </a:r>
          </a:p>
        </p:txBody>
      </p:sp>
    </p:spTree>
    <p:extLst>
      <p:ext uri="{BB962C8B-B14F-4D97-AF65-F5344CB8AC3E}">
        <p14:creationId xmlns:p14="http://schemas.microsoft.com/office/powerpoint/2010/main" val="1101334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nodePh="1">
                                  <p:stCondLst>
                                    <p:cond delay="0"/>
                                  </p:stCondLst>
                                  <p:endCondLst>
                                    <p:cond evt="begin" delay="0">
                                      <p:tn val="14"/>
                                    </p:cond>
                                  </p:endCondLst>
                                  <p:childTnLst>
                                    <p:set>
                                      <p:cBhvr>
                                        <p:cTn id="15" dur="1" fill="hold">
                                          <p:stCondLst>
                                            <p:cond delay="0"/>
                                          </p:stCondLst>
                                        </p:cTn>
                                        <p:tgtEl>
                                          <p:spTgt spid="45"/>
                                        </p:tgtEl>
                                        <p:attrNameLst>
                                          <p:attrName>style.visibility</p:attrName>
                                        </p:attrNameLst>
                                      </p:cBhvr>
                                      <p:to>
                                        <p:strVal val="visible"/>
                                      </p:to>
                                    </p:set>
                                    <p:animEffect transition="in" filter="checkerboard(across)">
                                      <p:cBhvr>
                                        <p:cTn id="16" dur="500"/>
                                        <p:tgtEl>
                                          <p:spTgt spid="45"/>
                                        </p:tgtEl>
                                      </p:cBhvr>
                                    </p:animEffect>
                                  </p:childTnLst>
                                </p:cTn>
                              </p:par>
                              <p:par>
                                <p:cTn id="17" presetID="5"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blipFill>
          <a:blip xmlns:r="http://schemas.openxmlformats.org/officeDocument/2006/relationships" r:embed="rId1"/>
          <a:stretch>
            <a:fillRect/>
          </a:stretch>
        </a:blipFill>
        <a:ln>
          <a:solidFill>
            <a:schemeClr val="bg1">
              <a:lumMod val="85000"/>
            </a:schemeClr>
          </a:solidFill>
        </a:ln>
      </a:spPr>
      <a:bodyPr lIns="0" tIns="0" rIns="0" bIns="0" anchor="ct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2148</Words>
  <Application>Microsoft Office PowerPoint</Application>
  <PresentationFormat>自定义</PresentationFormat>
  <Paragraphs>206</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感谢聆听</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水彩植物</dc:title>
  <dc:creator>第一PPT模板网-WWW.1PPT.COM</dc:creator>
  <cp:keywords>第一PPT模板网-WWW.1PPT.COM</cp:keywords>
  <cp:lastModifiedBy>Windows User</cp:lastModifiedBy>
  <cp:revision>27</cp:revision>
  <dcterms:created xsi:type="dcterms:W3CDTF">2017-04-26T15:10:12Z</dcterms:created>
  <dcterms:modified xsi:type="dcterms:W3CDTF">2018-02-12T02:36:33Z</dcterms:modified>
</cp:coreProperties>
</file>