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9.xml" ContentType="application/vnd.openxmlformats-officedocument.presentationml.notesSlide+xml"/>
  <Override PartName="/ppt/tags/tag20.xml" ContentType="application/vnd.openxmlformats-officedocument.presentationml.tags+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2"/>
  </p:sldMasterIdLst>
  <p:notesMasterIdLst>
    <p:notesMasterId r:id="rId28"/>
  </p:notesMasterIdLst>
  <p:sldIdLst>
    <p:sldId id="290" r:id="rId3"/>
    <p:sldId id="291" r:id="rId4"/>
    <p:sldId id="293" r:id="rId5"/>
    <p:sldId id="267" r:id="rId6"/>
    <p:sldId id="266" r:id="rId7"/>
    <p:sldId id="272" r:id="rId8"/>
    <p:sldId id="268" r:id="rId9"/>
    <p:sldId id="294" r:id="rId10"/>
    <p:sldId id="270" r:id="rId11"/>
    <p:sldId id="274" r:id="rId12"/>
    <p:sldId id="271" r:id="rId13"/>
    <p:sldId id="273" r:id="rId14"/>
    <p:sldId id="264" r:id="rId15"/>
    <p:sldId id="278" r:id="rId16"/>
    <p:sldId id="295" r:id="rId17"/>
    <p:sldId id="265" r:id="rId18"/>
    <p:sldId id="269" r:id="rId19"/>
    <p:sldId id="275" r:id="rId20"/>
    <p:sldId id="296" r:id="rId21"/>
    <p:sldId id="276" r:id="rId22"/>
    <p:sldId id="263" r:id="rId23"/>
    <p:sldId id="279" r:id="rId24"/>
    <p:sldId id="277" r:id="rId25"/>
    <p:sldId id="298" r:id="rId26"/>
    <p:sldId id="299"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53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3" autoAdjust="0"/>
    <p:restoredTop sz="94660"/>
  </p:normalViewPr>
  <p:slideViewPr>
    <p:cSldViewPr snapToGrid="0">
      <p:cViewPr varScale="1">
        <p:scale>
          <a:sx n="57" d="100"/>
          <a:sy n="57" d="100"/>
        </p:scale>
        <p:origin x="-90" y="-1602"/>
      </p:cViewPr>
      <p:guideLst>
        <p:guide orient="horz" pos="2160"/>
        <p:guide pos="3840"/>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ABDA34-70A6-434F-B9D9-A94D0610FF03}" type="datetimeFigureOut">
              <a:rPr lang="zh-CN" altLang="en-US" smtClean="0"/>
              <a:t>2018/2/12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F1EA44-E510-4469-844E-DC5C0528C40E}" type="slidenum">
              <a:rPr lang="zh-CN" altLang="en-US" smtClean="0"/>
              <a:t>‹#›</a:t>
            </a:fld>
            <a:endParaRPr lang="zh-CN" altLang="en-US"/>
          </a:p>
        </p:txBody>
      </p:sp>
    </p:spTree>
    <p:extLst>
      <p:ext uri="{BB962C8B-B14F-4D97-AF65-F5344CB8AC3E}">
        <p14:creationId xmlns:p14="http://schemas.microsoft.com/office/powerpoint/2010/main" val="3443098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A8B2A2-314B-5C48-8D94-BCA5F3B2C75B}" type="slidenum">
              <a:rPr kumimoji="1" lang="zh-CN" altLang="en-US" smtClean="0"/>
              <a:t>1</a:t>
            </a:fld>
            <a:endParaRPr kumimoji="1" lang="zh-CN" altLang="en-US"/>
          </a:p>
        </p:txBody>
      </p:sp>
    </p:spTree>
    <p:extLst>
      <p:ext uri="{BB962C8B-B14F-4D97-AF65-F5344CB8AC3E}">
        <p14:creationId xmlns:p14="http://schemas.microsoft.com/office/powerpoint/2010/main" val="20397984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1EA44-E510-4469-844E-DC5C0528C40E}" type="slidenum">
              <a:rPr lang="zh-CN" altLang="en-US" smtClean="0"/>
              <a:t>12</a:t>
            </a:fld>
            <a:endParaRPr lang="zh-CN" altLang="en-US"/>
          </a:p>
        </p:txBody>
      </p:sp>
    </p:spTree>
    <p:extLst>
      <p:ext uri="{BB962C8B-B14F-4D97-AF65-F5344CB8AC3E}">
        <p14:creationId xmlns:p14="http://schemas.microsoft.com/office/powerpoint/2010/main" val="688061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1EA44-E510-4469-844E-DC5C0528C40E}" type="slidenum">
              <a:rPr lang="zh-CN" altLang="en-US" smtClean="0"/>
              <a:t>13</a:t>
            </a:fld>
            <a:endParaRPr lang="zh-CN" altLang="en-US"/>
          </a:p>
        </p:txBody>
      </p:sp>
    </p:spTree>
    <p:extLst>
      <p:ext uri="{BB962C8B-B14F-4D97-AF65-F5344CB8AC3E}">
        <p14:creationId xmlns:p14="http://schemas.microsoft.com/office/powerpoint/2010/main" val="29926720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1EA44-E510-4469-844E-DC5C0528C40E}" type="slidenum">
              <a:rPr lang="zh-CN" altLang="en-US" smtClean="0"/>
              <a:t>14</a:t>
            </a:fld>
            <a:endParaRPr lang="zh-CN" altLang="en-US"/>
          </a:p>
        </p:txBody>
      </p:sp>
    </p:spTree>
    <p:extLst>
      <p:ext uri="{BB962C8B-B14F-4D97-AF65-F5344CB8AC3E}">
        <p14:creationId xmlns:p14="http://schemas.microsoft.com/office/powerpoint/2010/main" val="33788929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1EA44-E510-4469-844E-DC5C0528C40E}" type="slidenum">
              <a:rPr lang="zh-CN" altLang="en-US" smtClean="0"/>
              <a:t>16</a:t>
            </a:fld>
            <a:endParaRPr lang="zh-CN" altLang="en-US"/>
          </a:p>
        </p:txBody>
      </p:sp>
    </p:spTree>
    <p:extLst>
      <p:ext uri="{BB962C8B-B14F-4D97-AF65-F5344CB8AC3E}">
        <p14:creationId xmlns:p14="http://schemas.microsoft.com/office/powerpoint/2010/main" val="3732171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1EA44-E510-4469-844E-DC5C0528C40E}" type="slidenum">
              <a:rPr lang="zh-CN" altLang="en-US" smtClean="0"/>
              <a:t>17</a:t>
            </a:fld>
            <a:endParaRPr lang="zh-CN" altLang="en-US"/>
          </a:p>
        </p:txBody>
      </p:sp>
    </p:spTree>
    <p:extLst>
      <p:ext uri="{BB962C8B-B14F-4D97-AF65-F5344CB8AC3E}">
        <p14:creationId xmlns:p14="http://schemas.microsoft.com/office/powerpoint/2010/main" val="29161185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1EA44-E510-4469-844E-DC5C0528C40E}" type="slidenum">
              <a:rPr lang="zh-CN" altLang="en-US" smtClean="0"/>
              <a:t>18</a:t>
            </a:fld>
            <a:endParaRPr lang="zh-CN" altLang="en-US"/>
          </a:p>
        </p:txBody>
      </p:sp>
    </p:spTree>
    <p:extLst>
      <p:ext uri="{BB962C8B-B14F-4D97-AF65-F5344CB8AC3E}">
        <p14:creationId xmlns:p14="http://schemas.microsoft.com/office/powerpoint/2010/main" val="28727944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1EA44-E510-4469-844E-DC5C0528C40E}" type="slidenum">
              <a:rPr lang="zh-CN" altLang="en-US" smtClean="0"/>
              <a:t>20</a:t>
            </a:fld>
            <a:endParaRPr lang="zh-CN" altLang="en-US"/>
          </a:p>
        </p:txBody>
      </p:sp>
    </p:spTree>
    <p:extLst>
      <p:ext uri="{BB962C8B-B14F-4D97-AF65-F5344CB8AC3E}">
        <p14:creationId xmlns:p14="http://schemas.microsoft.com/office/powerpoint/2010/main" val="3462633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1EA44-E510-4469-844E-DC5C0528C40E}" type="slidenum">
              <a:rPr lang="zh-CN" altLang="en-US" smtClean="0"/>
              <a:t>21</a:t>
            </a:fld>
            <a:endParaRPr lang="zh-CN" altLang="en-US"/>
          </a:p>
        </p:txBody>
      </p:sp>
    </p:spTree>
    <p:extLst>
      <p:ext uri="{BB962C8B-B14F-4D97-AF65-F5344CB8AC3E}">
        <p14:creationId xmlns:p14="http://schemas.microsoft.com/office/powerpoint/2010/main" val="19823977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1EA44-E510-4469-844E-DC5C0528C40E}" type="slidenum">
              <a:rPr lang="zh-CN" altLang="en-US" smtClean="0"/>
              <a:t>22</a:t>
            </a:fld>
            <a:endParaRPr lang="zh-CN" altLang="en-US"/>
          </a:p>
        </p:txBody>
      </p:sp>
    </p:spTree>
    <p:extLst>
      <p:ext uri="{BB962C8B-B14F-4D97-AF65-F5344CB8AC3E}">
        <p14:creationId xmlns:p14="http://schemas.microsoft.com/office/powerpoint/2010/main" val="10878219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1EA44-E510-4469-844E-DC5C0528C40E}" type="slidenum">
              <a:rPr lang="zh-CN" altLang="en-US" smtClean="0"/>
              <a:t>23</a:t>
            </a:fld>
            <a:endParaRPr lang="zh-CN" altLang="en-US"/>
          </a:p>
        </p:txBody>
      </p:sp>
    </p:spTree>
    <p:extLst>
      <p:ext uri="{BB962C8B-B14F-4D97-AF65-F5344CB8AC3E}">
        <p14:creationId xmlns:p14="http://schemas.microsoft.com/office/powerpoint/2010/main" val="2449519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985A49-6737-40AE-BB74-01784C917C06}" type="slidenum">
              <a:rPr lang="zh-CN" altLang="en-US" smtClean="0"/>
              <a:t>2</a:t>
            </a:fld>
            <a:endParaRPr lang="zh-CN" altLang="en-US"/>
          </a:p>
        </p:txBody>
      </p:sp>
    </p:spTree>
    <p:extLst>
      <p:ext uri="{BB962C8B-B14F-4D97-AF65-F5344CB8AC3E}">
        <p14:creationId xmlns:p14="http://schemas.microsoft.com/office/powerpoint/2010/main" val="20578101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A8B2A2-314B-5C48-8D94-BCA5F3B2C75B}" type="slidenum">
              <a:rPr kumimoji="1" lang="zh-CN" altLang="en-US" smtClean="0"/>
              <a:t>24</a:t>
            </a:fld>
            <a:endParaRPr kumimoji="1" lang="zh-CN" altLang="en-US"/>
          </a:p>
        </p:txBody>
      </p:sp>
    </p:spTree>
    <p:extLst>
      <p:ext uri="{BB962C8B-B14F-4D97-AF65-F5344CB8AC3E}">
        <p14:creationId xmlns:p14="http://schemas.microsoft.com/office/powerpoint/2010/main" val="3827042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1EA44-E510-4469-844E-DC5C0528C40E}" type="slidenum">
              <a:rPr lang="zh-CN" altLang="en-US" smtClean="0"/>
              <a:t>4</a:t>
            </a:fld>
            <a:endParaRPr lang="zh-CN" altLang="en-US"/>
          </a:p>
        </p:txBody>
      </p:sp>
    </p:spTree>
    <p:extLst>
      <p:ext uri="{BB962C8B-B14F-4D97-AF65-F5344CB8AC3E}">
        <p14:creationId xmlns:p14="http://schemas.microsoft.com/office/powerpoint/2010/main" val="17798581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1EA44-E510-4469-844E-DC5C0528C40E}" type="slidenum">
              <a:rPr lang="zh-CN" altLang="en-US" smtClean="0"/>
              <a:t>5</a:t>
            </a:fld>
            <a:endParaRPr lang="zh-CN" altLang="en-US"/>
          </a:p>
        </p:txBody>
      </p:sp>
    </p:spTree>
    <p:extLst>
      <p:ext uri="{BB962C8B-B14F-4D97-AF65-F5344CB8AC3E}">
        <p14:creationId xmlns:p14="http://schemas.microsoft.com/office/powerpoint/2010/main" val="2870627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1EA44-E510-4469-844E-DC5C0528C40E}" type="slidenum">
              <a:rPr lang="zh-CN" altLang="en-US" smtClean="0"/>
              <a:t>6</a:t>
            </a:fld>
            <a:endParaRPr lang="zh-CN" altLang="en-US"/>
          </a:p>
        </p:txBody>
      </p:sp>
    </p:spTree>
    <p:extLst>
      <p:ext uri="{BB962C8B-B14F-4D97-AF65-F5344CB8AC3E}">
        <p14:creationId xmlns:p14="http://schemas.microsoft.com/office/powerpoint/2010/main" val="21268532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1EA44-E510-4469-844E-DC5C0528C40E}" type="slidenum">
              <a:rPr lang="zh-CN" altLang="en-US" smtClean="0"/>
              <a:t>7</a:t>
            </a:fld>
            <a:endParaRPr lang="zh-CN" altLang="en-US"/>
          </a:p>
        </p:txBody>
      </p:sp>
    </p:spTree>
    <p:extLst>
      <p:ext uri="{BB962C8B-B14F-4D97-AF65-F5344CB8AC3E}">
        <p14:creationId xmlns:p14="http://schemas.microsoft.com/office/powerpoint/2010/main" val="22808524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1EA44-E510-4469-844E-DC5C0528C40E}" type="slidenum">
              <a:rPr lang="zh-CN" altLang="en-US" smtClean="0"/>
              <a:t>9</a:t>
            </a:fld>
            <a:endParaRPr lang="zh-CN" altLang="en-US"/>
          </a:p>
        </p:txBody>
      </p:sp>
    </p:spTree>
    <p:extLst>
      <p:ext uri="{BB962C8B-B14F-4D97-AF65-F5344CB8AC3E}">
        <p14:creationId xmlns:p14="http://schemas.microsoft.com/office/powerpoint/2010/main" val="4154911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1EA44-E510-4469-844E-DC5C0528C40E}" type="slidenum">
              <a:rPr lang="zh-CN" altLang="en-US" smtClean="0"/>
              <a:t>10</a:t>
            </a:fld>
            <a:endParaRPr lang="zh-CN" altLang="en-US"/>
          </a:p>
        </p:txBody>
      </p:sp>
    </p:spTree>
    <p:extLst>
      <p:ext uri="{BB962C8B-B14F-4D97-AF65-F5344CB8AC3E}">
        <p14:creationId xmlns:p14="http://schemas.microsoft.com/office/powerpoint/2010/main" val="17315159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1EA44-E510-4469-844E-DC5C0528C40E}" type="slidenum">
              <a:rPr lang="zh-CN" altLang="en-US" smtClean="0"/>
              <a:t>11</a:t>
            </a:fld>
            <a:endParaRPr lang="zh-CN" altLang="en-US"/>
          </a:p>
        </p:txBody>
      </p:sp>
    </p:spTree>
    <p:extLst>
      <p:ext uri="{BB962C8B-B14F-4D97-AF65-F5344CB8AC3E}">
        <p14:creationId xmlns:p14="http://schemas.microsoft.com/office/powerpoint/2010/main" val="1985030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8879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09707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2072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29759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49675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231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椭圆 21"/>
          <p:cNvSpPr/>
          <p:nvPr userDrawn="1"/>
        </p:nvSpPr>
        <p:spPr>
          <a:xfrm>
            <a:off x="326824" y="339999"/>
            <a:ext cx="423890" cy="436544"/>
          </a:xfrm>
          <a:custGeom>
            <a:avLst/>
            <a:gdLst>
              <a:gd name="connsiteX0" fmla="*/ 140277 w 319088"/>
              <a:gd name="connsiteY0" fmla="*/ 225425 h 328613"/>
              <a:gd name="connsiteX1" fmla="*/ 101311 w 319088"/>
              <a:gd name="connsiteY1" fmla="*/ 229351 h 328613"/>
              <a:gd name="connsiteX2" fmla="*/ 100012 w 319088"/>
              <a:gd name="connsiteY2" fmla="*/ 230660 h 328613"/>
              <a:gd name="connsiteX3" fmla="*/ 100012 w 319088"/>
              <a:gd name="connsiteY3" fmla="*/ 319646 h 328613"/>
              <a:gd name="connsiteX4" fmla="*/ 100012 w 319088"/>
              <a:gd name="connsiteY4" fmla="*/ 322263 h 328613"/>
              <a:gd name="connsiteX5" fmla="*/ 101311 w 319088"/>
              <a:gd name="connsiteY5" fmla="*/ 322263 h 328613"/>
              <a:gd name="connsiteX6" fmla="*/ 102610 w 319088"/>
              <a:gd name="connsiteY6" fmla="*/ 322263 h 328613"/>
              <a:gd name="connsiteX7" fmla="*/ 140277 w 319088"/>
              <a:gd name="connsiteY7" fmla="*/ 311794 h 328613"/>
              <a:gd name="connsiteX8" fmla="*/ 142875 w 319088"/>
              <a:gd name="connsiteY8" fmla="*/ 310485 h 328613"/>
              <a:gd name="connsiteX9" fmla="*/ 142875 w 319088"/>
              <a:gd name="connsiteY9" fmla="*/ 228042 h 328613"/>
              <a:gd name="connsiteX10" fmla="*/ 141576 w 319088"/>
              <a:gd name="connsiteY10" fmla="*/ 226734 h 328613"/>
              <a:gd name="connsiteX11" fmla="*/ 140277 w 319088"/>
              <a:gd name="connsiteY11" fmla="*/ 225425 h 328613"/>
              <a:gd name="connsiteX12" fmla="*/ 49212 w 319088"/>
              <a:gd name="connsiteY12" fmla="*/ 223838 h 328613"/>
              <a:gd name="connsiteX13" fmla="*/ 49212 w 319088"/>
              <a:gd name="connsiteY13" fmla="*/ 226378 h 328613"/>
              <a:gd name="connsiteX14" fmla="*/ 49212 w 319088"/>
              <a:gd name="connsiteY14" fmla="*/ 263208 h 328613"/>
              <a:gd name="connsiteX15" fmla="*/ 50497 w 319088"/>
              <a:gd name="connsiteY15" fmla="*/ 265748 h 328613"/>
              <a:gd name="connsiteX16" fmla="*/ 74915 w 319088"/>
              <a:gd name="connsiteY16" fmla="*/ 274638 h 328613"/>
              <a:gd name="connsiteX17" fmla="*/ 76200 w 319088"/>
              <a:gd name="connsiteY17" fmla="*/ 273368 h 328613"/>
              <a:gd name="connsiteX18" fmla="*/ 76200 w 319088"/>
              <a:gd name="connsiteY18" fmla="*/ 272098 h 328613"/>
              <a:gd name="connsiteX19" fmla="*/ 76200 w 319088"/>
              <a:gd name="connsiteY19" fmla="*/ 230188 h 328613"/>
              <a:gd name="connsiteX20" fmla="*/ 74915 w 319088"/>
              <a:gd name="connsiteY20" fmla="*/ 228918 h 328613"/>
              <a:gd name="connsiteX21" fmla="*/ 50497 w 319088"/>
              <a:gd name="connsiteY21" fmla="*/ 223838 h 328613"/>
              <a:gd name="connsiteX22" fmla="*/ 49212 w 319088"/>
              <a:gd name="connsiteY22" fmla="*/ 223838 h 328613"/>
              <a:gd name="connsiteX23" fmla="*/ 189206 w 319088"/>
              <a:gd name="connsiteY23" fmla="*/ 222250 h 328613"/>
              <a:gd name="connsiteX24" fmla="*/ 156868 w 319088"/>
              <a:gd name="connsiteY24" fmla="*/ 224848 h 328613"/>
              <a:gd name="connsiteX25" fmla="*/ 155575 w 319088"/>
              <a:gd name="connsiteY25" fmla="*/ 226147 h 328613"/>
              <a:gd name="connsiteX26" fmla="*/ 155575 w 319088"/>
              <a:gd name="connsiteY26" fmla="*/ 305377 h 328613"/>
              <a:gd name="connsiteX27" fmla="*/ 156868 w 319088"/>
              <a:gd name="connsiteY27" fmla="*/ 307975 h 328613"/>
              <a:gd name="connsiteX28" fmla="*/ 158162 w 319088"/>
              <a:gd name="connsiteY28" fmla="*/ 307975 h 328613"/>
              <a:gd name="connsiteX29" fmla="*/ 189206 w 319088"/>
              <a:gd name="connsiteY29" fmla="*/ 300182 h 328613"/>
              <a:gd name="connsiteX30" fmla="*/ 190500 w 319088"/>
              <a:gd name="connsiteY30" fmla="*/ 297584 h 328613"/>
              <a:gd name="connsiteX31" fmla="*/ 190500 w 319088"/>
              <a:gd name="connsiteY31" fmla="*/ 223549 h 328613"/>
              <a:gd name="connsiteX32" fmla="*/ 190500 w 319088"/>
              <a:gd name="connsiteY32" fmla="*/ 222250 h 328613"/>
              <a:gd name="connsiteX33" fmla="*/ 189206 w 319088"/>
              <a:gd name="connsiteY33" fmla="*/ 222250 h 328613"/>
              <a:gd name="connsiteX34" fmla="*/ 12700 w 319088"/>
              <a:gd name="connsiteY34" fmla="*/ 217488 h 328613"/>
              <a:gd name="connsiteX35" fmla="*/ 12700 w 319088"/>
              <a:gd name="connsiteY35" fmla="*/ 218778 h 328613"/>
              <a:gd name="connsiteX36" fmla="*/ 12700 w 319088"/>
              <a:gd name="connsiteY36" fmla="*/ 251024 h 328613"/>
              <a:gd name="connsiteX37" fmla="*/ 13970 w 319088"/>
              <a:gd name="connsiteY37" fmla="*/ 252314 h 328613"/>
              <a:gd name="connsiteX38" fmla="*/ 29210 w 319088"/>
              <a:gd name="connsiteY38" fmla="*/ 258763 h 328613"/>
              <a:gd name="connsiteX39" fmla="*/ 30480 w 319088"/>
              <a:gd name="connsiteY39" fmla="*/ 258763 h 328613"/>
              <a:gd name="connsiteX40" fmla="*/ 31750 w 319088"/>
              <a:gd name="connsiteY40" fmla="*/ 258763 h 328613"/>
              <a:gd name="connsiteX41" fmla="*/ 31750 w 319088"/>
              <a:gd name="connsiteY41" fmla="*/ 257473 h 328613"/>
              <a:gd name="connsiteX42" fmla="*/ 31750 w 319088"/>
              <a:gd name="connsiteY42" fmla="*/ 222647 h 328613"/>
              <a:gd name="connsiteX43" fmla="*/ 30480 w 319088"/>
              <a:gd name="connsiteY43" fmla="*/ 220068 h 328613"/>
              <a:gd name="connsiteX44" fmla="*/ 13970 w 319088"/>
              <a:gd name="connsiteY44" fmla="*/ 217488 h 328613"/>
              <a:gd name="connsiteX45" fmla="*/ 12700 w 319088"/>
              <a:gd name="connsiteY45" fmla="*/ 217488 h 328613"/>
              <a:gd name="connsiteX46" fmla="*/ 280105 w 319088"/>
              <a:gd name="connsiteY46" fmla="*/ 214313 h 328613"/>
              <a:gd name="connsiteX47" fmla="*/ 261584 w 319088"/>
              <a:gd name="connsiteY47" fmla="*/ 215595 h 328613"/>
              <a:gd name="connsiteX48" fmla="*/ 260350 w 319088"/>
              <a:gd name="connsiteY48" fmla="*/ 216877 h 328613"/>
              <a:gd name="connsiteX49" fmla="*/ 260350 w 319088"/>
              <a:gd name="connsiteY49" fmla="*/ 278424 h 328613"/>
              <a:gd name="connsiteX50" fmla="*/ 260350 w 319088"/>
              <a:gd name="connsiteY50" fmla="*/ 279706 h 328613"/>
              <a:gd name="connsiteX51" fmla="*/ 261584 w 319088"/>
              <a:gd name="connsiteY51" fmla="*/ 280988 h 328613"/>
              <a:gd name="connsiteX52" fmla="*/ 262819 w 319088"/>
              <a:gd name="connsiteY52" fmla="*/ 280988 h 328613"/>
              <a:gd name="connsiteX53" fmla="*/ 280105 w 319088"/>
              <a:gd name="connsiteY53" fmla="*/ 275859 h 328613"/>
              <a:gd name="connsiteX54" fmla="*/ 282575 w 319088"/>
              <a:gd name="connsiteY54" fmla="*/ 273295 h 328613"/>
              <a:gd name="connsiteX55" fmla="*/ 282575 w 319088"/>
              <a:gd name="connsiteY55" fmla="*/ 215595 h 328613"/>
              <a:gd name="connsiteX56" fmla="*/ 281340 w 319088"/>
              <a:gd name="connsiteY56" fmla="*/ 214313 h 328613"/>
              <a:gd name="connsiteX57" fmla="*/ 280105 w 319088"/>
              <a:gd name="connsiteY57" fmla="*/ 214313 h 328613"/>
              <a:gd name="connsiteX58" fmla="*/ 306983 w 319088"/>
              <a:gd name="connsiteY58" fmla="*/ 211138 h 328613"/>
              <a:gd name="connsiteX59" fmla="*/ 290215 w 319088"/>
              <a:gd name="connsiteY59" fmla="*/ 212428 h 328613"/>
              <a:gd name="connsiteX60" fmla="*/ 288925 w 319088"/>
              <a:gd name="connsiteY60" fmla="*/ 215008 h 328613"/>
              <a:gd name="connsiteX61" fmla="*/ 288925 w 319088"/>
              <a:gd name="connsiteY61" fmla="*/ 271761 h 328613"/>
              <a:gd name="connsiteX62" fmla="*/ 288925 w 319088"/>
              <a:gd name="connsiteY62" fmla="*/ 273051 h 328613"/>
              <a:gd name="connsiteX63" fmla="*/ 290215 w 319088"/>
              <a:gd name="connsiteY63" fmla="*/ 273051 h 328613"/>
              <a:gd name="connsiteX64" fmla="*/ 308273 w 319088"/>
              <a:gd name="connsiteY64" fmla="*/ 269181 h 328613"/>
              <a:gd name="connsiteX65" fmla="*/ 309563 w 319088"/>
              <a:gd name="connsiteY65" fmla="*/ 266602 h 328613"/>
              <a:gd name="connsiteX66" fmla="*/ 308273 w 319088"/>
              <a:gd name="connsiteY66" fmla="*/ 212428 h 328613"/>
              <a:gd name="connsiteX67" fmla="*/ 308273 w 319088"/>
              <a:gd name="connsiteY67" fmla="*/ 211138 h 328613"/>
              <a:gd name="connsiteX68" fmla="*/ 306983 w 319088"/>
              <a:gd name="connsiteY68" fmla="*/ 211138 h 328613"/>
              <a:gd name="connsiteX69" fmla="*/ 290195 w 319088"/>
              <a:gd name="connsiteY69" fmla="*/ 169863 h 328613"/>
              <a:gd name="connsiteX70" fmla="*/ 288925 w 319088"/>
              <a:gd name="connsiteY70" fmla="*/ 171196 h 328613"/>
              <a:gd name="connsiteX71" fmla="*/ 288925 w 319088"/>
              <a:gd name="connsiteY71" fmla="*/ 172530 h 328613"/>
              <a:gd name="connsiteX72" fmla="*/ 288925 w 319088"/>
              <a:gd name="connsiteY72" fmla="*/ 201867 h 328613"/>
              <a:gd name="connsiteX73" fmla="*/ 288925 w 319088"/>
              <a:gd name="connsiteY73" fmla="*/ 203201 h 328613"/>
              <a:gd name="connsiteX74" fmla="*/ 290195 w 319088"/>
              <a:gd name="connsiteY74" fmla="*/ 203201 h 328613"/>
              <a:gd name="connsiteX75" fmla="*/ 306705 w 319088"/>
              <a:gd name="connsiteY75" fmla="*/ 201867 h 328613"/>
              <a:gd name="connsiteX76" fmla="*/ 307975 w 319088"/>
              <a:gd name="connsiteY76" fmla="*/ 200534 h 328613"/>
              <a:gd name="connsiteX77" fmla="*/ 307975 w 319088"/>
              <a:gd name="connsiteY77" fmla="*/ 172530 h 328613"/>
              <a:gd name="connsiteX78" fmla="*/ 306705 w 319088"/>
              <a:gd name="connsiteY78" fmla="*/ 171196 h 328613"/>
              <a:gd name="connsiteX79" fmla="*/ 290195 w 319088"/>
              <a:gd name="connsiteY79" fmla="*/ 169863 h 328613"/>
              <a:gd name="connsiteX80" fmla="*/ 261584 w 319088"/>
              <a:gd name="connsiteY80" fmla="*/ 168275 h 328613"/>
              <a:gd name="connsiteX81" fmla="*/ 260350 w 319088"/>
              <a:gd name="connsiteY81" fmla="*/ 169568 h 328613"/>
              <a:gd name="connsiteX82" fmla="*/ 260350 w 319088"/>
              <a:gd name="connsiteY82" fmla="*/ 170862 h 328613"/>
              <a:gd name="connsiteX83" fmla="*/ 260350 w 319088"/>
              <a:gd name="connsiteY83" fmla="*/ 201906 h 328613"/>
              <a:gd name="connsiteX84" fmla="*/ 260350 w 319088"/>
              <a:gd name="connsiteY84" fmla="*/ 203200 h 328613"/>
              <a:gd name="connsiteX85" fmla="*/ 261584 w 319088"/>
              <a:gd name="connsiteY85" fmla="*/ 203200 h 328613"/>
              <a:gd name="connsiteX86" fmla="*/ 280105 w 319088"/>
              <a:gd name="connsiteY86" fmla="*/ 201906 h 328613"/>
              <a:gd name="connsiteX87" fmla="*/ 282575 w 319088"/>
              <a:gd name="connsiteY87" fmla="*/ 200613 h 328613"/>
              <a:gd name="connsiteX88" fmla="*/ 282575 w 319088"/>
              <a:gd name="connsiteY88" fmla="*/ 170862 h 328613"/>
              <a:gd name="connsiteX89" fmla="*/ 280105 w 319088"/>
              <a:gd name="connsiteY89" fmla="*/ 169568 h 328613"/>
              <a:gd name="connsiteX90" fmla="*/ 261584 w 319088"/>
              <a:gd name="connsiteY90" fmla="*/ 168275 h 328613"/>
              <a:gd name="connsiteX91" fmla="*/ 214024 w 319088"/>
              <a:gd name="connsiteY91" fmla="*/ 168275 h 328613"/>
              <a:gd name="connsiteX92" fmla="*/ 212725 w 319088"/>
              <a:gd name="connsiteY92" fmla="*/ 169567 h 328613"/>
              <a:gd name="connsiteX93" fmla="*/ 212725 w 319088"/>
              <a:gd name="connsiteY93" fmla="*/ 222546 h 328613"/>
              <a:gd name="connsiteX94" fmla="*/ 214024 w 319088"/>
              <a:gd name="connsiteY94" fmla="*/ 223838 h 328613"/>
              <a:gd name="connsiteX95" fmla="*/ 215322 w 319088"/>
              <a:gd name="connsiteY95" fmla="*/ 223838 h 328613"/>
              <a:gd name="connsiteX96" fmla="*/ 240001 w 319088"/>
              <a:gd name="connsiteY96" fmla="*/ 221254 h 328613"/>
              <a:gd name="connsiteX97" fmla="*/ 241300 w 319088"/>
              <a:gd name="connsiteY97" fmla="*/ 219962 h 328613"/>
              <a:gd name="connsiteX98" fmla="*/ 241300 w 319088"/>
              <a:gd name="connsiteY98" fmla="*/ 170859 h 328613"/>
              <a:gd name="connsiteX99" fmla="*/ 240001 w 319088"/>
              <a:gd name="connsiteY99" fmla="*/ 169567 h 328613"/>
              <a:gd name="connsiteX100" fmla="*/ 215322 w 319088"/>
              <a:gd name="connsiteY100" fmla="*/ 168275 h 328613"/>
              <a:gd name="connsiteX101" fmla="*/ 214024 w 319088"/>
              <a:gd name="connsiteY101" fmla="*/ 168275 h 328613"/>
              <a:gd name="connsiteX102" fmla="*/ 30480 w 319088"/>
              <a:gd name="connsiteY102" fmla="*/ 168275 h 328613"/>
              <a:gd name="connsiteX103" fmla="*/ 13970 w 319088"/>
              <a:gd name="connsiteY103" fmla="*/ 169545 h 328613"/>
              <a:gd name="connsiteX104" fmla="*/ 12700 w 319088"/>
              <a:gd name="connsiteY104" fmla="*/ 170815 h 328613"/>
              <a:gd name="connsiteX105" fmla="*/ 12700 w 319088"/>
              <a:gd name="connsiteY105" fmla="*/ 202565 h 328613"/>
              <a:gd name="connsiteX106" fmla="*/ 13970 w 319088"/>
              <a:gd name="connsiteY106" fmla="*/ 203835 h 328613"/>
              <a:gd name="connsiteX107" fmla="*/ 30480 w 319088"/>
              <a:gd name="connsiteY107" fmla="*/ 206375 h 328613"/>
              <a:gd name="connsiteX108" fmla="*/ 31750 w 319088"/>
              <a:gd name="connsiteY108" fmla="*/ 205105 h 328613"/>
              <a:gd name="connsiteX109" fmla="*/ 31750 w 319088"/>
              <a:gd name="connsiteY109" fmla="*/ 203835 h 328613"/>
              <a:gd name="connsiteX110" fmla="*/ 31750 w 319088"/>
              <a:gd name="connsiteY110" fmla="*/ 169545 h 328613"/>
              <a:gd name="connsiteX111" fmla="*/ 31750 w 319088"/>
              <a:gd name="connsiteY111" fmla="*/ 168275 h 328613"/>
              <a:gd name="connsiteX112" fmla="*/ 30480 w 319088"/>
              <a:gd name="connsiteY112" fmla="*/ 168275 h 328613"/>
              <a:gd name="connsiteX113" fmla="*/ 158162 w 319088"/>
              <a:gd name="connsiteY113" fmla="*/ 165100 h 328613"/>
              <a:gd name="connsiteX114" fmla="*/ 156868 w 319088"/>
              <a:gd name="connsiteY114" fmla="*/ 166407 h 328613"/>
              <a:gd name="connsiteX115" fmla="*/ 155575 w 319088"/>
              <a:gd name="connsiteY115" fmla="*/ 167715 h 328613"/>
              <a:gd name="connsiteX116" fmla="*/ 155575 w 319088"/>
              <a:gd name="connsiteY116" fmla="*/ 206935 h 328613"/>
              <a:gd name="connsiteX117" fmla="*/ 156868 w 319088"/>
              <a:gd name="connsiteY117" fmla="*/ 208243 h 328613"/>
              <a:gd name="connsiteX118" fmla="*/ 158162 w 319088"/>
              <a:gd name="connsiteY118" fmla="*/ 209550 h 328613"/>
              <a:gd name="connsiteX119" fmla="*/ 189206 w 319088"/>
              <a:gd name="connsiteY119" fmla="*/ 208243 h 328613"/>
              <a:gd name="connsiteX120" fmla="*/ 190500 w 319088"/>
              <a:gd name="connsiteY120" fmla="*/ 205628 h 328613"/>
              <a:gd name="connsiteX121" fmla="*/ 190500 w 319088"/>
              <a:gd name="connsiteY121" fmla="*/ 169022 h 328613"/>
              <a:gd name="connsiteX122" fmla="*/ 189206 w 319088"/>
              <a:gd name="connsiteY122" fmla="*/ 166407 h 328613"/>
              <a:gd name="connsiteX123" fmla="*/ 158162 w 319088"/>
              <a:gd name="connsiteY123" fmla="*/ 165100 h 328613"/>
              <a:gd name="connsiteX124" fmla="*/ 100012 w 319088"/>
              <a:gd name="connsiteY124" fmla="*/ 163513 h 328613"/>
              <a:gd name="connsiteX125" fmla="*/ 100012 w 319088"/>
              <a:gd name="connsiteY125" fmla="*/ 164800 h 328613"/>
              <a:gd name="connsiteX126" fmla="*/ 100012 w 319088"/>
              <a:gd name="connsiteY126" fmla="*/ 208564 h 328613"/>
              <a:gd name="connsiteX127" fmla="*/ 100012 w 319088"/>
              <a:gd name="connsiteY127" fmla="*/ 209851 h 328613"/>
              <a:gd name="connsiteX128" fmla="*/ 101311 w 319088"/>
              <a:gd name="connsiteY128" fmla="*/ 211138 h 328613"/>
              <a:gd name="connsiteX129" fmla="*/ 140277 w 319088"/>
              <a:gd name="connsiteY129" fmla="*/ 208564 h 328613"/>
              <a:gd name="connsiteX130" fmla="*/ 142875 w 319088"/>
              <a:gd name="connsiteY130" fmla="*/ 207276 h 328613"/>
              <a:gd name="connsiteX131" fmla="*/ 142875 w 319088"/>
              <a:gd name="connsiteY131" fmla="*/ 166087 h 328613"/>
              <a:gd name="connsiteX132" fmla="*/ 140277 w 319088"/>
              <a:gd name="connsiteY132" fmla="*/ 164800 h 328613"/>
              <a:gd name="connsiteX133" fmla="*/ 101311 w 319088"/>
              <a:gd name="connsiteY133" fmla="*/ 163513 h 328613"/>
              <a:gd name="connsiteX134" fmla="*/ 100012 w 319088"/>
              <a:gd name="connsiteY134" fmla="*/ 163513 h 328613"/>
              <a:gd name="connsiteX135" fmla="*/ 74915 w 319088"/>
              <a:gd name="connsiteY135" fmla="*/ 163513 h 328613"/>
              <a:gd name="connsiteX136" fmla="*/ 50497 w 319088"/>
              <a:gd name="connsiteY136" fmla="*/ 166159 h 328613"/>
              <a:gd name="connsiteX137" fmla="*/ 49212 w 319088"/>
              <a:gd name="connsiteY137" fmla="*/ 167482 h 328613"/>
              <a:gd name="connsiteX138" fmla="*/ 49212 w 319088"/>
              <a:gd name="connsiteY138" fmla="*/ 207169 h 328613"/>
              <a:gd name="connsiteX139" fmla="*/ 50497 w 319088"/>
              <a:gd name="connsiteY139" fmla="*/ 208492 h 328613"/>
              <a:gd name="connsiteX140" fmla="*/ 74915 w 319088"/>
              <a:gd name="connsiteY140" fmla="*/ 211138 h 328613"/>
              <a:gd name="connsiteX141" fmla="*/ 76200 w 319088"/>
              <a:gd name="connsiteY141" fmla="*/ 211138 h 328613"/>
              <a:gd name="connsiteX142" fmla="*/ 76200 w 319088"/>
              <a:gd name="connsiteY142" fmla="*/ 209815 h 328613"/>
              <a:gd name="connsiteX143" fmla="*/ 76200 w 319088"/>
              <a:gd name="connsiteY143" fmla="*/ 164836 h 328613"/>
              <a:gd name="connsiteX144" fmla="*/ 76200 w 319088"/>
              <a:gd name="connsiteY144" fmla="*/ 163513 h 328613"/>
              <a:gd name="connsiteX145" fmla="*/ 74915 w 319088"/>
              <a:gd name="connsiteY145" fmla="*/ 163513 h 328613"/>
              <a:gd name="connsiteX146" fmla="*/ 288925 w 319088"/>
              <a:gd name="connsiteY146" fmla="*/ 127000 h 328613"/>
              <a:gd name="connsiteX147" fmla="*/ 288925 w 319088"/>
              <a:gd name="connsiteY147" fmla="*/ 129687 h 328613"/>
              <a:gd name="connsiteX148" fmla="*/ 288925 w 319088"/>
              <a:gd name="connsiteY148" fmla="*/ 159238 h 328613"/>
              <a:gd name="connsiteX149" fmla="*/ 290195 w 319088"/>
              <a:gd name="connsiteY149" fmla="*/ 160582 h 328613"/>
              <a:gd name="connsiteX150" fmla="*/ 306705 w 319088"/>
              <a:gd name="connsiteY150" fmla="*/ 161925 h 328613"/>
              <a:gd name="connsiteX151" fmla="*/ 307975 w 319088"/>
              <a:gd name="connsiteY151" fmla="*/ 161925 h 328613"/>
              <a:gd name="connsiteX152" fmla="*/ 307975 w 319088"/>
              <a:gd name="connsiteY152" fmla="*/ 160582 h 328613"/>
              <a:gd name="connsiteX153" fmla="*/ 307975 w 319088"/>
              <a:gd name="connsiteY153" fmla="*/ 132373 h 328613"/>
              <a:gd name="connsiteX154" fmla="*/ 306705 w 319088"/>
              <a:gd name="connsiteY154" fmla="*/ 129687 h 328613"/>
              <a:gd name="connsiteX155" fmla="*/ 290195 w 319088"/>
              <a:gd name="connsiteY155" fmla="*/ 127000 h 328613"/>
              <a:gd name="connsiteX156" fmla="*/ 288925 w 319088"/>
              <a:gd name="connsiteY156" fmla="*/ 127000 h 328613"/>
              <a:gd name="connsiteX157" fmla="*/ 260350 w 319088"/>
              <a:gd name="connsiteY157" fmla="*/ 123542 h 328613"/>
              <a:gd name="connsiteX158" fmla="*/ 260350 w 319088"/>
              <a:gd name="connsiteY158" fmla="*/ 124846 h 328613"/>
              <a:gd name="connsiteX159" fmla="*/ 260350 w 319088"/>
              <a:gd name="connsiteY159" fmla="*/ 156143 h 328613"/>
              <a:gd name="connsiteX160" fmla="*/ 261584 w 319088"/>
              <a:gd name="connsiteY160" fmla="*/ 157447 h 328613"/>
              <a:gd name="connsiteX161" fmla="*/ 280105 w 319088"/>
              <a:gd name="connsiteY161" fmla="*/ 158751 h 328613"/>
              <a:gd name="connsiteX162" fmla="*/ 281340 w 319088"/>
              <a:gd name="connsiteY162" fmla="*/ 158751 h 328613"/>
              <a:gd name="connsiteX163" fmla="*/ 282575 w 319088"/>
              <a:gd name="connsiteY163" fmla="*/ 157447 h 328613"/>
              <a:gd name="connsiteX164" fmla="*/ 282575 w 319088"/>
              <a:gd name="connsiteY164" fmla="*/ 127454 h 328613"/>
              <a:gd name="connsiteX165" fmla="*/ 280105 w 319088"/>
              <a:gd name="connsiteY165" fmla="*/ 126150 h 328613"/>
              <a:gd name="connsiteX166" fmla="*/ 261584 w 319088"/>
              <a:gd name="connsiteY166" fmla="*/ 123542 h 328613"/>
              <a:gd name="connsiteX167" fmla="*/ 260350 w 319088"/>
              <a:gd name="connsiteY167" fmla="*/ 123542 h 328613"/>
              <a:gd name="connsiteX168" fmla="*/ 29210 w 319088"/>
              <a:gd name="connsiteY168" fmla="*/ 115590 h 328613"/>
              <a:gd name="connsiteX169" fmla="*/ 13970 w 319088"/>
              <a:gd name="connsiteY169" fmla="*/ 120749 h 328613"/>
              <a:gd name="connsiteX170" fmla="*/ 12700 w 319088"/>
              <a:gd name="connsiteY170" fmla="*/ 122039 h 328613"/>
              <a:gd name="connsiteX171" fmla="*/ 12700 w 319088"/>
              <a:gd name="connsiteY171" fmla="*/ 154285 h 328613"/>
              <a:gd name="connsiteX172" fmla="*/ 12700 w 319088"/>
              <a:gd name="connsiteY172" fmla="*/ 155575 h 328613"/>
              <a:gd name="connsiteX173" fmla="*/ 13970 w 319088"/>
              <a:gd name="connsiteY173" fmla="*/ 155575 h 328613"/>
              <a:gd name="connsiteX174" fmla="*/ 30480 w 319088"/>
              <a:gd name="connsiteY174" fmla="*/ 152995 h 328613"/>
              <a:gd name="connsiteX175" fmla="*/ 31750 w 319088"/>
              <a:gd name="connsiteY175" fmla="*/ 151705 h 328613"/>
              <a:gd name="connsiteX176" fmla="*/ 31750 w 319088"/>
              <a:gd name="connsiteY176" fmla="*/ 116880 h 328613"/>
              <a:gd name="connsiteX177" fmla="*/ 31750 w 319088"/>
              <a:gd name="connsiteY177" fmla="*/ 115590 h 328613"/>
              <a:gd name="connsiteX178" fmla="*/ 29210 w 319088"/>
              <a:gd name="connsiteY178" fmla="*/ 115590 h 328613"/>
              <a:gd name="connsiteX179" fmla="*/ 158162 w 319088"/>
              <a:gd name="connsiteY179" fmla="*/ 104775 h 328613"/>
              <a:gd name="connsiteX180" fmla="*/ 156868 w 319088"/>
              <a:gd name="connsiteY180" fmla="*/ 106098 h 328613"/>
              <a:gd name="connsiteX181" fmla="*/ 155575 w 319088"/>
              <a:gd name="connsiteY181" fmla="*/ 107421 h 328613"/>
              <a:gd name="connsiteX182" fmla="*/ 155575 w 319088"/>
              <a:gd name="connsiteY182" fmla="*/ 147108 h 328613"/>
              <a:gd name="connsiteX183" fmla="*/ 156868 w 319088"/>
              <a:gd name="connsiteY183" fmla="*/ 149754 h 328613"/>
              <a:gd name="connsiteX184" fmla="*/ 189206 w 319088"/>
              <a:gd name="connsiteY184" fmla="*/ 152400 h 328613"/>
              <a:gd name="connsiteX185" fmla="*/ 190500 w 319088"/>
              <a:gd name="connsiteY185" fmla="*/ 151077 h 328613"/>
              <a:gd name="connsiteX186" fmla="*/ 190500 w 319088"/>
              <a:gd name="connsiteY186" fmla="*/ 149754 h 328613"/>
              <a:gd name="connsiteX187" fmla="*/ 190500 w 319088"/>
              <a:gd name="connsiteY187" fmla="*/ 112712 h 328613"/>
              <a:gd name="connsiteX188" fmla="*/ 189206 w 319088"/>
              <a:gd name="connsiteY188" fmla="*/ 110067 h 328613"/>
              <a:gd name="connsiteX189" fmla="*/ 158162 w 319088"/>
              <a:gd name="connsiteY189" fmla="*/ 104775 h 328613"/>
              <a:gd name="connsiteX190" fmla="*/ 74915 w 319088"/>
              <a:gd name="connsiteY190" fmla="*/ 99735 h 328613"/>
              <a:gd name="connsiteX191" fmla="*/ 50497 w 319088"/>
              <a:gd name="connsiteY191" fmla="*/ 107593 h 328613"/>
              <a:gd name="connsiteX192" fmla="*/ 49212 w 319088"/>
              <a:gd name="connsiteY192" fmla="*/ 110212 h 328613"/>
              <a:gd name="connsiteX193" fmla="*/ 49212 w 319088"/>
              <a:gd name="connsiteY193" fmla="*/ 148194 h 328613"/>
              <a:gd name="connsiteX194" fmla="*/ 49212 w 319088"/>
              <a:gd name="connsiteY194" fmla="*/ 149503 h 328613"/>
              <a:gd name="connsiteX195" fmla="*/ 50497 w 319088"/>
              <a:gd name="connsiteY195" fmla="*/ 150813 h 328613"/>
              <a:gd name="connsiteX196" fmla="*/ 74915 w 319088"/>
              <a:gd name="connsiteY196" fmla="*/ 145574 h 328613"/>
              <a:gd name="connsiteX197" fmla="*/ 76200 w 319088"/>
              <a:gd name="connsiteY197" fmla="*/ 144264 h 328613"/>
              <a:gd name="connsiteX198" fmla="*/ 76200 w 319088"/>
              <a:gd name="connsiteY198" fmla="*/ 101044 h 328613"/>
              <a:gd name="connsiteX199" fmla="*/ 76200 w 319088"/>
              <a:gd name="connsiteY199" fmla="*/ 99735 h 328613"/>
              <a:gd name="connsiteX200" fmla="*/ 74915 w 319088"/>
              <a:gd name="connsiteY200" fmla="*/ 99735 h 328613"/>
              <a:gd name="connsiteX201" fmla="*/ 215322 w 319088"/>
              <a:gd name="connsiteY201" fmla="*/ 98425 h 328613"/>
              <a:gd name="connsiteX202" fmla="*/ 214024 w 319088"/>
              <a:gd name="connsiteY202" fmla="*/ 99695 h 328613"/>
              <a:gd name="connsiteX203" fmla="*/ 212725 w 319088"/>
              <a:gd name="connsiteY203" fmla="*/ 100965 h 328613"/>
              <a:gd name="connsiteX204" fmla="*/ 212725 w 319088"/>
              <a:gd name="connsiteY204" fmla="*/ 151765 h 328613"/>
              <a:gd name="connsiteX205" fmla="*/ 215322 w 319088"/>
              <a:gd name="connsiteY205" fmla="*/ 153035 h 328613"/>
              <a:gd name="connsiteX206" fmla="*/ 238702 w 319088"/>
              <a:gd name="connsiteY206" fmla="*/ 155575 h 328613"/>
              <a:gd name="connsiteX207" fmla="*/ 240001 w 319088"/>
              <a:gd name="connsiteY207" fmla="*/ 155575 h 328613"/>
              <a:gd name="connsiteX208" fmla="*/ 241300 w 319088"/>
              <a:gd name="connsiteY208" fmla="*/ 155575 h 328613"/>
              <a:gd name="connsiteX209" fmla="*/ 241300 w 319088"/>
              <a:gd name="connsiteY209" fmla="*/ 153035 h 328613"/>
              <a:gd name="connsiteX210" fmla="*/ 241300 w 319088"/>
              <a:gd name="connsiteY210" fmla="*/ 106045 h 328613"/>
              <a:gd name="connsiteX211" fmla="*/ 240001 w 319088"/>
              <a:gd name="connsiteY211" fmla="*/ 103505 h 328613"/>
              <a:gd name="connsiteX212" fmla="*/ 215322 w 319088"/>
              <a:gd name="connsiteY212" fmla="*/ 98425 h 328613"/>
              <a:gd name="connsiteX213" fmla="*/ 101311 w 319088"/>
              <a:gd name="connsiteY213" fmla="*/ 96838 h 328613"/>
              <a:gd name="connsiteX214" fmla="*/ 100012 w 319088"/>
              <a:gd name="connsiteY214" fmla="*/ 98108 h 328613"/>
              <a:gd name="connsiteX215" fmla="*/ 100012 w 319088"/>
              <a:gd name="connsiteY215" fmla="*/ 99378 h 328613"/>
              <a:gd name="connsiteX216" fmla="*/ 100012 w 319088"/>
              <a:gd name="connsiteY216" fmla="*/ 142558 h 328613"/>
              <a:gd name="connsiteX217" fmla="*/ 101311 w 319088"/>
              <a:gd name="connsiteY217" fmla="*/ 143828 h 328613"/>
              <a:gd name="connsiteX218" fmla="*/ 140277 w 319088"/>
              <a:gd name="connsiteY218" fmla="*/ 147638 h 328613"/>
              <a:gd name="connsiteX219" fmla="*/ 141576 w 319088"/>
              <a:gd name="connsiteY219" fmla="*/ 146368 h 328613"/>
              <a:gd name="connsiteX220" fmla="*/ 142875 w 319088"/>
              <a:gd name="connsiteY220" fmla="*/ 145098 h 328613"/>
              <a:gd name="connsiteX221" fmla="*/ 142875 w 319088"/>
              <a:gd name="connsiteY221" fmla="*/ 105728 h 328613"/>
              <a:gd name="connsiteX222" fmla="*/ 140277 w 319088"/>
              <a:gd name="connsiteY222" fmla="*/ 103188 h 328613"/>
              <a:gd name="connsiteX223" fmla="*/ 101311 w 319088"/>
              <a:gd name="connsiteY223" fmla="*/ 96838 h 328613"/>
              <a:gd name="connsiteX224" fmla="*/ 288925 w 319088"/>
              <a:gd name="connsiteY224" fmla="*/ 84138 h 328613"/>
              <a:gd name="connsiteX225" fmla="*/ 288925 w 319088"/>
              <a:gd name="connsiteY225" fmla="*/ 85442 h 328613"/>
              <a:gd name="connsiteX226" fmla="*/ 288925 w 319088"/>
              <a:gd name="connsiteY226" fmla="*/ 115435 h 328613"/>
              <a:gd name="connsiteX227" fmla="*/ 290195 w 319088"/>
              <a:gd name="connsiteY227" fmla="*/ 116739 h 328613"/>
              <a:gd name="connsiteX228" fmla="*/ 305435 w 319088"/>
              <a:gd name="connsiteY228" fmla="*/ 120651 h 328613"/>
              <a:gd name="connsiteX229" fmla="*/ 306705 w 319088"/>
              <a:gd name="connsiteY229" fmla="*/ 120651 h 328613"/>
              <a:gd name="connsiteX230" fmla="*/ 307975 w 319088"/>
              <a:gd name="connsiteY230" fmla="*/ 119347 h 328613"/>
              <a:gd name="connsiteX231" fmla="*/ 307975 w 319088"/>
              <a:gd name="connsiteY231" fmla="*/ 118043 h 328613"/>
              <a:gd name="connsiteX232" fmla="*/ 307975 w 319088"/>
              <a:gd name="connsiteY232" fmla="*/ 90658 h 328613"/>
              <a:gd name="connsiteX233" fmla="*/ 306705 w 319088"/>
              <a:gd name="connsiteY233" fmla="*/ 89354 h 328613"/>
              <a:gd name="connsiteX234" fmla="*/ 290195 w 319088"/>
              <a:gd name="connsiteY234" fmla="*/ 84138 h 328613"/>
              <a:gd name="connsiteX235" fmla="*/ 288925 w 319088"/>
              <a:gd name="connsiteY235" fmla="*/ 84138 h 328613"/>
              <a:gd name="connsiteX236" fmla="*/ 260350 w 319088"/>
              <a:gd name="connsiteY236" fmla="*/ 77788 h 328613"/>
              <a:gd name="connsiteX237" fmla="*/ 260350 w 319088"/>
              <a:gd name="connsiteY237" fmla="*/ 79058 h 328613"/>
              <a:gd name="connsiteX238" fmla="*/ 260350 w 319088"/>
              <a:gd name="connsiteY238" fmla="*/ 109538 h 328613"/>
              <a:gd name="connsiteX239" fmla="*/ 261584 w 319088"/>
              <a:gd name="connsiteY239" fmla="*/ 110808 h 328613"/>
              <a:gd name="connsiteX240" fmla="*/ 280105 w 319088"/>
              <a:gd name="connsiteY240" fmla="*/ 115888 h 328613"/>
              <a:gd name="connsiteX241" fmla="*/ 281340 w 319088"/>
              <a:gd name="connsiteY241" fmla="*/ 114618 h 328613"/>
              <a:gd name="connsiteX242" fmla="*/ 282575 w 319088"/>
              <a:gd name="connsiteY242" fmla="*/ 113348 h 328613"/>
              <a:gd name="connsiteX243" fmla="*/ 282575 w 319088"/>
              <a:gd name="connsiteY243" fmla="*/ 85408 h 328613"/>
              <a:gd name="connsiteX244" fmla="*/ 281340 w 319088"/>
              <a:gd name="connsiteY244" fmla="*/ 82868 h 328613"/>
              <a:gd name="connsiteX245" fmla="*/ 262819 w 319088"/>
              <a:gd name="connsiteY245" fmla="*/ 77788 h 328613"/>
              <a:gd name="connsiteX246" fmla="*/ 260350 w 319088"/>
              <a:gd name="connsiteY246" fmla="*/ 77788 h 328613"/>
              <a:gd name="connsiteX247" fmla="*/ 29210 w 319088"/>
              <a:gd name="connsiteY247" fmla="*/ 63500 h 328613"/>
              <a:gd name="connsiteX248" fmla="*/ 12700 w 319088"/>
              <a:gd name="connsiteY248" fmla="*/ 73731 h 328613"/>
              <a:gd name="connsiteX249" fmla="*/ 12700 w 319088"/>
              <a:gd name="connsiteY249" fmla="*/ 75009 h 328613"/>
              <a:gd name="connsiteX250" fmla="*/ 12700 w 319088"/>
              <a:gd name="connsiteY250" fmla="*/ 106980 h 328613"/>
              <a:gd name="connsiteX251" fmla="*/ 12700 w 319088"/>
              <a:gd name="connsiteY251" fmla="*/ 108259 h 328613"/>
              <a:gd name="connsiteX252" fmla="*/ 13970 w 319088"/>
              <a:gd name="connsiteY252" fmla="*/ 109538 h 328613"/>
              <a:gd name="connsiteX253" fmla="*/ 15240 w 319088"/>
              <a:gd name="connsiteY253" fmla="*/ 108259 h 328613"/>
              <a:gd name="connsiteX254" fmla="*/ 31750 w 319088"/>
              <a:gd name="connsiteY254" fmla="*/ 101865 h 328613"/>
              <a:gd name="connsiteX255" fmla="*/ 31750 w 319088"/>
              <a:gd name="connsiteY255" fmla="*/ 99307 h 328613"/>
              <a:gd name="connsiteX256" fmla="*/ 31750 w 319088"/>
              <a:gd name="connsiteY256" fmla="*/ 66058 h 328613"/>
              <a:gd name="connsiteX257" fmla="*/ 31750 w 319088"/>
              <a:gd name="connsiteY257" fmla="*/ 63500 h 328613"/>
              <a:gd name="connsiteX258" fmla="*/ 29210 w 319088"/>
              <a:gd name="connsiteY258" fmla="*/ 63500 h 328613"/>
              <a:gd name="connsiteX259" fmla="*/ 156868 w 319088"/>
              <a:gd name="connsiteY259" fmla="*/ 47625 h 328613"/>
              <a:gd name="connsiteX260" fmla="*/ 155575 w 319088"/>
              <a:gd name="connsiteY260" fmla="*/ 48920 h 328613"/>
              <a:gd name="connsiteX261" fmla="*/ 155575 w 319088"/>
              <a:gd name="connsiteY261" fmla="*/ 89067 h 328613"/>
              <a:gd name="connsiteX262" fmla="*/ 156868 w 319088"/>
              <a:gd name="connsiteY262" fmla="*/ 90363 h 328613"/>
              <a:gd name="connsiteX263" fmla="*/ 187913 w 319088"/>
              <a:gd name="connsiteY263" fmla="*/ 96838 h 328613"/>
              <a:gd name="connsiteX264" fmla="*/ 189206 w 319088"/>
              <a:gd name="connsiteY264" fmla="*/ 96838 h 328613"/>
              <a:gd name="connsiteX265" fmla="*/ 190500 w 319088"/>
              <a:gd name="connsiteY265" fmla="*/ 96838 h 328613"/>
              <a:gd name="connsiteX266" fmla="*/ 190500 w 319088"/>
              <a:gd name="connsiteY266" fmla="*/ 95543 h 328613"/>
              <a:gd name="connsiteX267" fmla="*/ 190500 w 319088"/>
              <a:gd name="connsiteY267" fmla="*/ 57986 h 328613"/>
              <a:gd name="connsiteX268" fmla="*/ 189206 w 319088"/>
              <a:gd name="connsiteY268" fmla="*/ 56691 h 328613"/>
              <a:gd name="connsiteX269" fmla="*/ 158162 w 319088"/>
              <a:gd name="connsiteY269" fmla="*/ 47625 h 328613"/>
              <a:gd name="connsiteX270" fmla="*/ 156868 w 319088"/>
              <a:gd name="connsiteY270" fmla="*/ 47625 h 328613"/>
              <a:gd name="connsiteX271" fmla="*/ 73629 w 319088"/>
              <a:gd name="connsiteY271" fmla="*/ 34925 h 328613"/>
              <a:gd name="connsiteX272" fmla="*/ 49212 w 319088"/>
              <a:gd name="connsiteY272" fmla="*/ 50511 h 328613"/>
              <a:gd name="connsiteX273" fmla="*/ 49212 w 319088"/>
              <a:gd name="connsiteY273" fmla="*/ 51810 h 328613"/>
              <a:gd name="connsiteX274" fmla="*/ 49212 w 319088"/>
              <a:gd name="connsiteY274" fmla="*/ 90776 h 328613"/>
              <a:gd name="connsiteX275" fmla="*/ 49212 w 319088"/>
              <a:gd name="connsiteY275" fmla="*/ 92075 h 328613"/>
              <a:gd name="connsiteX276" fmla="*/ 50497 w 319088"/>
              <a:gd name="connsiteY276" fmla="*/ 92075 h 328613"/>
              <a:gd name="connsiteX277" fmla="*/ 51782 w 319088"/>
              <a:gd name="connsiteY277" fmla="*/ 92075 h 328613"/>
              <a:gd name="connsiteX278" fmla="*/ 76200 w 319088"/>
              <a:gd name="connsiteY278" fmla="*/ 81684 h 328613"/>
              <a:gd name="connsiteX279" fmla="*/ 76200 w 319088"/>
              <a:gd name="connsiteY279" fmla="*/ 79086 h 328613"/>
              <a:gd name="connsiteX280" fmla="*/ 76200 w 319088"/>
              <a:gd name="connsiteY280" fmla="*/ 36224 h 328613"/>
              <a:gd name="connsiteX281" fmla="*/ 76200 w 319088"/>
              <a:gd name="connsiteY281" fmla="*/ 34925 h 328613"/>
              <a:gd name="connsiteX282" fmla="*/ 73629 w 319088"/>
              <a:gd name="connsiteY282" fmla="*/ 34925 h 328613"/>
              <a:gd name="connsiteX283" fmla="*/ 100012 w 319088"/>
              <a:gd name="connsiteY283" fmla="*/ 30163 h 328613"/>
              <a:gd name="connsiteX284" fmla="*/ 100012 w 319088"/>
              <a:gd name="connsiteY284" fmla="*/ 32747 h 328613"/>
              <a:gd name="connsiteX285" fmla="*/ 100012 w 319088"/>
              <a:gd name="connsiteY285" fmla="*/ 76681 h 328613"/>
              <a:gd name="connsiteX286" fmla="*/ 101311 w 319088"/>
              <a:gd name="connsiteY286" fmla="*/ 77973 h 328613"/>
              <a:gd name="connsiteX287" fmla="*/ 140277 w 319088"/>
              <a:gd name="connsiteY287" fmla="*/ 85726 h 328613"/>
              <a:gd name="connsiteX288" fmla="*/ 141576 w 319088"/>
              <a:gd name="connsiteY288" fmla="*/ 85726 h 328613"/>
              <a:gd name="connsiteX289" fmla="*/ 142875 w 319088"/>
              <a:gd name="connsiteY289" fmla="*/ 84434 h 328613"/>
              <a:gd name="connsiteX290" fmla="*/ 142875 w 319088"/>
              <a:gd name="connsiteY290" fmla="*/ 43085 h 328613"/>
              <a:gd name="connsiteX291" fmla="*/ 141576 w 319088"/>
              <a:gd name="connsiteY291" fmla="*/ 41792 h 328613"/>
              <a:gd name="connsiteX292" fmla="*/ 102610 w 319088"/>
              <a:gd name="connsiteY292" fmla="*/ 30163 h 328613"/>
              <a:gd name="connsiteX293" fmla="*/ 100012 w 319088"/>
              <a:gd name="connsiteY293" fmla="*/ 30163 h 328613"/>
              <a:gd name="connsiteX294" fmla="*/ 87846 w 319088"/>
              <a:gd name="connsiteY294" fmla="*/ 0 h 328613"/>
              <a:gd name="connsiteX295" fmla="*/ 90430 w 319088"/>
              <a:gd name="connsiteY295" fmla="*/ 0 h 328613"/>
              <a:gd name="connsiteX296" fmla="*/ 204113 w 319088"/>
              <a:gd name="connsiteY296" fmla="*/ 37667 h 328613"/>
              <a:gd name="connsiteX297" fmla="*/ 207988 w 319088"/>
              <a:gd name="connsiteY297" fmla="*/ 42863 h 328613"/>
              <a:gd name="connsiteX298" fmla="*/ 207988 w 319088"/>
              <a:gd name="connsiteY298" fmla="*/ 70139 h 328613"/>
              <a:gd name="connsiteX299" fmla="*/ 248036 w 319088"/>
              <a:gd name="connsiteY299" fmla="*/ 54552 h 328613"/>
              <a:gd name="connsiteX300" fmla="*/ 250619 w 319088"/>
              <a:gd name="connsiteY300" fmla="*/ 53253 h 328613"/>
              <a:gd name="connsiteX301" fmla="*/ 251911 w 319088"/>
              <a:gd name="connsiteY301" fmla="*/ 53253 h 328613"/>
              <a:gd name="connsiteX302" fmla="*/ 315213 w 319088"/>
              <a:gd name="connsiteY302" fmla="*/ 74035 h 328613"/>
              <a:gd name="connsiteX303" fmla="*/ 319088 w 319088"/>
              <a:gd name="connsiteY303" fmla="*/ 80530 h 328613"/>
              <a:gd name="connsiteX304" fmla="*/ 319088 w 319088"/>
              <a:gd name="connsiteY304" fmla="*/ 266267 h 328613"/>
              <a:gd name="connsiteX305" fmla="*/ 315213 w 319088"/>
              <a:gd name="connsiteY305" fmla="*/ 271463 h 328613"/>
              <a:gd name="connsiteX306" fmla="*/ 251911 w 319088"/>
              <a:gd name="connsiteY306" fmla="*/ 287049 h 328613"/>
              <a:gd name="connsiteX307" fmla="*/ 204113 w 319088"/>
              <a:gd name="connsiteY307" fmla="*/ 300038 h 328613"/>
              <a:gd name="connsiteX308" fmla="*/ 89138 w 319088"/>
              <a:gd name="connsiteY308" fmla="*/ 328613 h 328613"/>
              <a:gd name="connsiteX309" fmla="*/ 87846 w 319088"/>
              <a:gd name="connsiteY309" fmla="*/ 328613 h 328613"/>
              <a:gd name="connsiteX310" fmla="*/ 85262 w 319088"/>
              <a:gd name="connsiteY310" fmla="*/ 328613 h 328613"/>
              <a:gd name="connsiteX311" fmla="*/ 2583 w 319088"/>
              <a:gd name="connsiteY311" fmla="*/ 281854 h 328613"/>
              <a:gd name="connsiteX312" fmla="*/ 0 w 319088"/>
              <a:gd name="connsiteY312" fmla="*/ 277957 h 328613"/>
              <a:gd name="connsiteX313" fmla="*/ 0 w 319088"/>
              <a:gd name="connsiteY313" fmla="*/ 64943 h 328613"/>
              <a:gd name="connsiteX314" fmla="*/ 1292 w 319088"/>
              <a:gd name="connsiteY314" fmla="*/ 61047 h 328613"/>
              <a:gd name="connsiteX315" fmla="*/ 85262 w 319088"/>
              <a:gd name="connsiteY315" fmla="*/ 1299 h 328613"/>
              <a:gd name="connsiteX316" fmla="*/ 87846 w 319088"/>
              <a:gd name="connsiteY31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Lst>
            <a:rect l="l" t="t" r="r" b="b"/>
            <a:pathLst>
              <a:path w="319088" h="328613">
                <a:moveTo>
                  <a:pt x="140277" y="225425"/>
                </a:moveTo>
                <a:cubicBezTo>
                  <a:pt x="140277" y="225425"/>
                  <a:pt x="140277" y="225425"/>
                  <a:pt x="101311" y="229351"/>
                </a:cubicBezTo>
                <a:cubicBezTo>
                  <a:pt x="100012" y="229351"/>
                  <a:pt x="100012" y="229351"/>
                  <a:pt x="100012" y="230660"/>
                </a:cubicBezTo>
                <a:cubicBezTo>
                  <a:pt x="100012" y="230660"/>
                  <a:pt x="100012" y="230660"/>
                  <a:pt x="100012" y="319646"/>
                </a:cubicBezTo>
                <a:cubicBezTo>
                  <a:pt x="100012" y="320954"/>
                  <a:pt x="100012" y="320954"/>
                  <a:pt x="100012" y="322263"/>
                </a:cubicBezTo>
                <a:cubicBezTo>
                  <a:pt x="101311" y="322263"/>
                  <a:pt x="101311" y="322263"/>
                  <a:pt x="101311" y="322263"/>
                </a:cubicBezTo>
                <a:cubicBezTo>
                  <a:pt x="101311" y="322263"/>
                  <a:pt x="101311" y="322263"/>
                  <a:pt x="102610" y="322263"/>
                </a:cubicBezTo>
                <a:cubicBezTo>
                  <a:pt x="102610" y="322263"/>
                  <a:pt x="102610" y="322263"/>
                  <a:pt x="140277" y="311794"/>
                </a:cubicBezTo>
                <a:cubicBezTo>
                  <a:pt x="141576" y="311794"/>
                  <a:pt x="142875" y="311794"/>
                  <a:pt x="142875" y="310485"/>
                </a:cubicBezTo>
                <a:lnTo>
                  <a:pt x="142875" y="228042"/>
                </a:lnTo>
                <a:cubicBezTo>
                  <a:pt x="142875" y="226734"/>
                  <a:pt x="141576" y="226734"/>
                  <a:pt x="141576" y="226734"/>
                </a:cubicBezTo>
                <a:cubicBezTo>
                  <a:pt x="141576" y="225425"/>
                  <a:pt x="140277" y="225425"/>
                  <a:pt x="140277" y="225425"/>
                </a:cubicBezTo>
                <a:close/>
                <a:moveTo>
                  <a:pt x="49212" y="223838"/>
                </a:moveTo>
                <a:cubicBezTo>
                  <a:pt x="49212" y="225108"/>
                  <a:pt x="49212" y="225108"/>
                  <a:pt x="49212" y="226378"/>
                </a:cubicBezTo>
                <a:cubicBezTo>
                  <a:pt x="49212" y="226378"/>
                  <a:pt x="49212" y="226378"/>
                  <a:pt x="49212" y="263208"/>
                </a:cubicBezTo>
                <a:cubicBezTo>
                  <a:pt x="49212" y="264478"/>
                  <a:pt x="49212" y="264478"/>
                  <a:pt x="50497" y="265748"/>
                </a:cubicBezTo>
                <a:cubicBezTo>
                  <a:pt x="50497" y="265748"/>
                  <a:pt x="50497" y="265748"/>
                  <a:pt x="74915" y="274638"/>
                </a:cubicBezTo>
                <a:cubicBezTo>
                  <a:pt x="74915" y="274638"/>
                  <a:pt x="76200" y="274638"/>
                  <a:pt x="76200" y="273368"/>
                </a:cubicBezTo>
                <a:cubicBezTo>
                  <a:pt x="76200" y="273368"/>
                  <a:pt x="76200" y="273368"/>
                  <a:pt x="76200" y="272098"/>
                </a:cubicBezTo>
                <a:lnTo>
                  <a:pt x="76200" y="230188"/>
                </a:lnTo>
                <a:cubicBezTo>
                  <a:pt x="76200" y="228918"/>
                  <a:pt x="76200" y="228918"/>
                  <a:pt x="74915" y="228918"/>
                </a:cubicBezTo>
                <a:cubicBezTo>
                  <a:pt x="74915" y="228918"/>
                  <a:pt x="74915" y="228918"/>
                  <a:pt x="50497" y="223838"/>
                </a:cubicBezTo>
                <a:cubicBezTo>
                  <a:pt x="50497" y="223838"/>
                  <a:pt x="50497" y="223838"/>
                  <a:pt x="49212" y="223838"/>
                </a:cubicBezTo>
                <a:close/>
                <a:moveTo>
                  <a:pt x="189206" y="222250"/>
                </a:moveTo>
                <a:cubicBezTo>
                  <a:pt x="189206" y="222250"/>
                  <a:pt x="189206" y="222250"/>
                  <a:pt x="156868" y="224848"/>
                </a:cubicBezTo>
                <a:cubicBezTo>
                  <a:pt x="156868" y="224848"/>
                  <a:pt x="155575" y="226147"/>
                  <a:pt x="155575" y="226147"/>
                </a:cubicBezTo>
                <a:cubicBezTo>
                  <a:pt x="155575" y="226147"/>
                  <a:pt x="155575" y="226147"/>
                  <a:pt x="155575" y="305377"/>
                </a:cubicBezTo>
                <a:cubicBezTo>
                  <a:pt x="155575" y="306676"/>
                  <a:pt x="155575" y="306676"/>
                  <a:pt x="156868" y="307975"/>
                </a:cubicBezTo>
                <a:cubicBezTo>
                  <a:pt x="156868" y="307975"/>
                  <a:pt x="156868" y="307975"/>
                  <a:pt x="158162" y="307975"/>
                </a:cubicBezTo>
                <a:cubicBezTo>
                  <a:pt x="158162" y="307975"/>
                  <a:pt x="158162" y="307975"/>
                  <a:pt x="189206" y="300182"/>
                </a:cubicBezTo>
                <a:cubicBezTo>
                  <a:pt x="190500" y="300182"/>
                  <a:pt x="190500" y="298883"/>
                  <a:pt x="190500" y="297584"/>
                </a:cubicBezTo>
                <a:lnTo>
                  <a:pt x="190500" y="223549"/>
                </a:lnTo>
                <a:cubicBezTo>
                  <a:pt x="190500" y="223549"/>
                  <a:pt x="190500" y="223549"/>
                  <a:pt x="190500" y="222250"/>
                </a:cubicBezTo>
                <a:cubicBezTo>
                  <a:pt x="189206" y="222250"/>
                  <a:pt x="189206" y="222250"/>
                  <a:pt x="189206" y="222250"/>
                </a:cubicBezTo>
                <a:close/>
                <a:moveTo>
                  <a:pt x="12700" y="217488"/>
                </a:moveTo>
                <a:cubicBezTo>
                  <a:pt x="12700" y="217488"/>
                  <a:pt x="12700" y="218778"/>
                  <a:pt x="12700" y="218778"/>
                </a:cubicBezTo>
                <a:cubicBezTo>
                  <a:pt x="12700" y="218778"/>
                  <a:pt x="12700" y="218778"/>
                  <a:pt x="12700" y="251024"/>
                </a:cubicBezTo>
                <a:cubicBezTo>
                  <a:pt x="12700" y="252314"/>
                  <a:pt x="12700" y="252314"/>
                  <a:pt x="13970" y="252314"/>
                </a:cubicBezTo>
                <a:cubicBezTo>
                  <a:pt x="13970" y="252314"/>
                  <a:pt x="13970" y="252314"/>
                  <a:pt x="29210" y="258763"/>
                </a:cubicBezTo>
                <a:cubicBezTo>
                  <a:pt x="30480" y="258763"/>
                  <a:pt x="30480" y="258763"/>
                  <a:pt x="30480" y="258763"/>
                </a:cubicBezTo>
                <a:cubicBezTo>
                  <a:pt x="30480" y="258763"/>
                  <a:pt x="31750" y="258763"/>
                  <a:pt x="31750" y="258763"/>
                </a:cubicBezTo>
                <a:cubicBezTo>
                  <a:pt x="31750" y="258763"/>
                  <a:pt x="31750" y="257473"/>
                  <a:pt x="31750" y="257473"/>
                </a:cubicBezTo>
                <a:lnTo>
                  <a:pt x="31750" y="222647"/>
                </a:lnTo>
                <a:cubicBezTo>
                  <a:pt x="31750" y="221358"/>
                  <a:pt x="31750" y="220068"/>
                  <a:pt x="30480" y="220068"/>
                </a:cubicBezTo>
                <a:cubicBezTo>
                  <a:pt x="30480" y="220068"/>
                  <a:pt x="30480" y="220068"/>
                  <a:pt x="13970" y="217488"/>
                </a:cubicBezTo>
                <a:cubicBezTo>
                  <a:pt x="13970" y="217488"/>
                  <a:pt x="13970" y="217488"/>
                  <a:pt x="12700" y="217488"/>
                </a:cubicBezTo>
                <a:close/>
                <a:moveTo>
                  <a:pt x="280105" y="214313"/>
                </a:moveTo>
                <a:cubicBezTo>
                  <a:pt x="280105" y="214313"/>
                  <a:pt x="280105" y="214313"/>
                  <a:pt x="261584" y="215595"/>
                </a:cubicBezTo>
                <a:cubicBezTo>
                  <a:pt x="260350" y="215595"/>
                  <a:pt x="260350" y="216877"/>
                  <a:pt x="260350" y="216877"/>
                </a:cubicBezTo>
                <a:cubicBezTo>
                  <a:pt x="260350" y="216877"/>
                  <a:pt x="260350" y="216877"/>
                  <a:pt x="260350" y="278424"/>
                </a:cubicBezTo>
                <a:cubicBezTo>
                  <a:pt x="260350" y="279706"/>
                  <a:pt x="260350" y="279706"/>
                  <a:pt x="260350" y="279706"/>
                </a:cubicBezTo>
                <a:cubicBezTo>
                  <a:pt x="261584" y="279706"/>
                  <a:pt x="261584" y="280988"/>
                  <a:pt x="261584" y="280988"/>
                </a:cubicBezTo>
                <a:cubicBezTo>
                  <a:pt x="261584" y="280988"/>
                  <a:pt x="261584" y="280988"/>
                  <a:pt x="262819" y="280988"/>
                </a:cubicBezTo>
                <a:cubicBezTo>
                  <a:pt x="262819" y="280988"/>
                  <a:pt x="262819" y="280988"/>
                  <a:pt x="280105" y="275859"/>
                </a:cubicBezTo>
                <a:cubicBezTo>
                  <a:pt x="281340" y="275859"/>
                  <a:pt x="282575" y="274577"/>
                  <a:pt x="282575" y="273295"/>
                </a:cubicBezTo>
                <a:lnTo>
                  <a:pt x="282575" y="215595"/>
                </a:lnTo>
                <a:cubicBezTo>
                  <a:pt x="282575" y="215595"/>
                  <a:pt x="281340" y="214313"/>
                  <a:pt x="281340" y="214313"/>
                </a:cubicBezTo>
                <a:cubicBezTo>
                  <a:pt x="281340" y="214313"/>
                  <a:pt x="280105" y="214313"/>
                  <a:pt x="280105" y="214313"/>
                </a:cubicBezTo>
                <a:close/>
                <a:moveTo>
                  <a:pt x="306983" y="211138"/>
                </a:moveTo>
                <a:cubicBezTo>
                  <a:pt x="306983" y="211138"/>
                  <a:pt x="306983" y="211138"/>
                  <a:pt x="290215" y="212428"/>
                </a:cubicBezTo>
                <a:cubicBezTo>
                  <a:pt x="288925" y="212428"/>
                  <a:pt x="288925" y="213718"/>
                  <a:pt x="288925" y="215008"/>
                </a:cubicBezTo>
                <a:cubicBezTo>
                  <a:pt x="288925" y="215008"/>
                  <a:pt x="288925" y="215008"/>
                  <a:pt x="288925" y="271761"/>
                </a:cubicBezTo>
                <a:cubicBezTo>
                  <a:pt x="288925" y="271761"/>
                  <a:pt x="288925" y="273051"/>
                  <a:pt x="288925" y="273051"/>
                </a:cubicBezTo>
                <a:cubicBezTo>
                  <a:pt x="288925" y="273051"/>
                  <a:pt x="290215" y="273051"/>
                  <a:pt x="290215" y="273051"/>
                </a:cubicBezTo>
                <a:cubicBezTo>
                  <a:pt x="290215" y="273051"/>
                  <a:pt x="290215" y="273051"/>
                  <a:pt x="308273" y="269181"/>
                </a:cubicBezTo>
                <a:cubicBezTo>
                  <a:pt x="308273" y="269181"/>
                  <a:pt x="309563" y="267892"/>
                  <a:pt x="309563" y="266602"/>
                </a:cubicBezTo>
                <a:cubicBezTo>
                  <a:pt x="309563" y="266602"/>
                  <a:pt x="309563" y="266602"/>
                  <a:pt x="308273" y="212428"/>
                </a:cubicBezTo>
                <a:cubicBezTo>
                  <a:pt x="308273" y="212428"/>
                  <a:pt x="308273" y="212428"/>
                  <a:pt x="308273" y="211138"/>
                </a:cubicBezTo>
                <a:cubicBezTo>
                  <a:pt x="306983" y="211138"/>
                  <a:pt x="306983" y="211138"/>
                  <a:pt x="306983" y="211138"/>
                </a:cubicBezTo>
                <a:close/>
                <a:moveTo>
                  <a:pt x="290195" y="169863"/>
                </a:moveTo>
                <a:cubicBezTo>
                  <a:pt x="290195" y="169863"/>
                  <a:pt x="288925" y="169863"/>
                  <a:pt x="288925" y="171196"/>
                </a:cubicBezTo>
                <a:cubicBezTo>
                  <a:pt x="288925" y="171196"/>
                  <a:pt x="288925" y="171196"/>
                  <a:pt x="288925" y="172530"/>
                </a:cubicBezTo>
                <a:lnTo>
                  <a:pt x="288925" y="201867"/>
                </a:lnTo>
                <a:cubicBezTo>
                  <a:pt x="288925" y="201867"/>
                  <a:pt x="288925" y="201867"/>
                  <a:pt x="288925" y="203201"/>
                </a:cubicBezTo>
                <a:cubicBezTo>
                  <a:pt x="288925" y="203201"/>
                  <a:pt x="290195" y="203201"/>
                  <a:pt x="290195" y="203201"/>
                </a:cubicBezTo>
                <a:cubicBezTo>
                  <a:pt x="290195" y="203201"/>
                  <a:pt x="290195" y="203201"/>
                  <a:pt x="306705" y="201867"/>
                </a:cubicBezTo>
                <a:cubicBezTo>
                  <a:pt x="307975" y="201867"/>
                  <a:pt x="307975" y="201867"/>
                  <a:pt x="307975" y="200534"/>
                </a:cubicBezTo>
                <a:cubicBezTo>
                  <a:pt x="307975" y="200534"/>
                  <a:pt x="307975" y="200534"/>
                  <a:pt x="307975" y="172530"/>
                </a:cubicBezTo>
                <a:cubicBezTo>
                  <a:pt x="307975" y="171196"/>
                  <a:pt x="307975" y="171196"/>
                  <a:pt x="306705" y="171196"/>
                </a:cubicBezTo>
                <a:cubicBezTo>
                  <a:pt x="306705" y="171196"/>
                  <a:pt x="306705" y="171196"/>
                  <a:pt x="290195" y="169863"/>
                </a:cubicBezTo>
                <a:close/>
                <a:moveTo>
                  <a:pt x="261584" y="168275"/>
                </a:moveTo>
                <a:cubicBezTo>
                  <a:pt x="261584" y="168275"/>
                  <a:pt x="260350" y="168275"/>
                  <a:pt x="260350" y="169568"/>
                </a:cubicBezTo>
                <a:cubicBezTo>
                  <a:pt x="260350" y="169568"/>
                  <a:pt x="260350" y="169568"/>
                  <a:pt x="260350" y="170862"/>
                </a:cubicBezTo>
                <a:cubicBezTo>
                  <a:pt x="260350" y="170862"/>
                  <a:pt x="260350" y="170862"/>
                  <a:pt x="260350" y="201906"/>
                </a:cubicBezTo>
                <a:cubicBezTo>
                  <a:pt x="260350" y="201906"/>
                  <a:pt x="260350" y="201906"/>
                  <a:pt x="260350" y="203200"/>
                </a:cubicBezTo>
                <a:cubicBezTo>
                  <a:pt x="260350" y="203200"/>
                  <a:pt x="261584" y="203200"/>
                  <a:pt x="261584" y="203200"/>
                </a:cubicBezTo>
                <a:cubicBezTo>
                  <a:pt x="261584" y="203200"/>
                  <a:pt x="261584" y="203200"/>
                  <a:pt x="280105" y="201906"/>
                </a:cubicBezTo>
                <a:cubicBezTo>
                  <a:pt x="281340" y="201906"/>
                  <a:pt x="282575" y="201906"/>
                  <a:pt x="282575" y="200613"/>
                </a:cubicBezTo>
                <a:lnTo>
                  <a:pt x="282575" y="170862"/>
                </a:lnTo>
                <a:cubicBezTo>
                  <a:pt x="282575" y="170862"/>
                  <a:pt x="281340" y="169568"/>
                  <a:pt x="280105" y="169568"/>
                </a:cubicBezTo>
                <a:cubicBezTo>
                  <a:pt x="280105" y="169568"/>
                  <a:pt x="280105" y="169568"/>
                  <a:pt x="261584" y="168275"/>
                </a:cubicBezTo>
                <a:close/>
                <a:moveTo>
                  <a:pt x="214024" y="168275"/>
                </a:moveTo>
                <a:cubicBezTo>
                  <a:pt x="214024" y="169567"/>
                  <a:pt x="212725" y="169567"/>
                  <a:pt x="212725" y="169567"/>
                </a:cubicBezTo>
                <a:cubicBezTo>
                  <a:pt x="212725" y="169567"/>
                  <a:pt x="212725" y="169567"/>
                  <a:pt x="212725" y="222546"/>
                </a:cubicBezTo>
                <a:cubicBezTo>
                  <a:pt x="212725" y="222546"/>
                  <a:pt x="214024" y="222546"/>
                  <a:pt x="214024" y="223838"/>
                </a:cubicBezTo>
                <a:cubicBezTo>
                  <a:pt x="214024" y="223838"/>
                  <a:pt x="214024" y="223838"/>
                  <a:pt x="215322" y="223838"/>
                </a:cubicBezTo>
                <a:cubicBezTo>
                  <a:pt x="215322" y="223838"/>
                  <a:pt x="215322" y="223838"/>
                  <a:pt x="240001" y="221254"/>
                </a:cubicBezTo>
                <a:cubicBezTo>
                  <a:pt x="240001" y="221254"/>
                  <a:pt x="241300" y="221254"/>
                  <a:pt x="241300" y="219962"/>
                </a:cubicBezTo>
                <a:lnTo>
                  <a:pt x="241300" y="170859"/>
                </a:lnTo>
                <a:cubicBezTo>
                  <a:pt x="241300" y="169567"/>
                  <a:pt x="240001" y="169567"/>
                  <a:pt x="240001" y="169567"/>
                </a:cubicBezTo>
                <a:cubicBezTo>
                  <a:pt x="240001" y="169567"/>
                  <a:pt x="240001" y="169567"/>
                  <a:pt x="215322" y="168275"/>
                </a:cubicBezTo>
                <a:cubicBezTo>
                  <a:pt x="214024" y="168275"/>
                  <a:pt x="214024" y="168275"/>
                  <a:pt x="214024" y="168275"/>
                </a:cubicBezTo>
                <a:close/>
                <a:moveTo>
                  <a:pt x="30480" y="168275"/>
                </a:moveTo>
                <a:cubicBezTo>
                  <a:pt x="30480" y="168275"/>
                  <a:pt x="30480" y="168275"/>
                  <a:pt x="13970" y="169545"/>
                </a:cubicBezTo>
                <a:cubicBezTo>
                  <a:pt x="12700" y="169545"/>
                  <a:pt x="12700" y="170815"/>
                  <a:pt x="12700" y="170815"/>
                </a:cubicBezTo>
                <a:cubicBezTo>
                  <a:pt x="12700" y="170815"/>
                  <a:pt x="12700" y="170815"/>
                  <a:pt x="12700" y="202565"/>
                </a:cubicBezTo>
                <a:cubicBezTo>
                  <a:pt x="12700" y="203835"/>
                  <a:pt x="12700" y="203835"/>
                  <a:pt x="13970" y="203835"/>
                </a:cubicBezTo>
                <a:cubicBezTo>
                  <a:pt x="13970" y="203835"/>
                  <a:pt x="13970" y="203835"/>
                  <a:pt x="30480" y="206375"/>
                </a:cubicBezTo>
                <a:cubicBezTo>
                  <a:pt x="30480" y="206375"/>
                  <a:pt x="31750" y="206375"/>
                  <a:pt x="31750" y="205105"/>
                </a:cubicBezTo>
                <a:cubicBezTo>
                  <a:pt x="31750" y="205105"/>
                  <a:pt x="31750" y="205105"/>
                  <a:pt x="31750" y="203835"/>
                </a:cubicBezTo>
                <a:lnTo>
                  <a:pt x="31750" y="169545"/>
                </a:lnTo>
                <a:cubicBezTo>
                  <a:pt x="31750" y="169545"/>
                  <a:pt x="31750" y="169545"/>
                  <a:pt x="31750" y="168275"/>
                </a:cubicBezTo>
                <a:cubicBezTo>
                  <a:pt x="31750" y="168275"/>
                  <a:pt x="30480" y="168275"/>
                  <a:pt x="30480" y="168275"/>
                </a:cubicBezTo>
                <a:close/>
                <a:moveTo>
                  <a:pt x="158162" y="165100"/>
                </a:moveTo>
                <a:cubicBezTo>
                  <a:pt x="156868" y="165100"/>
                  <a:pt x="156868" y="165100"/>
                  <a:pt x="156868" y="166407"/>
                </a:cubicBezTo>
                <a:cubicBezTo>
                  <a:pt x="155575" y="166407"/>
                  <a:pt x="155575" y="166407"/>
                  <a:pt x="155575" y="167715"/>
                </a:cubicBezTo>
                <a:cubicBezTo>
                  <a:pt x="155575" y="167715"/>
                  <a:pt x="155575" y="167715"/>
                  <a:pt x="155575" y="206935"/>
                </a:cubicBezTo>
                <a:cubicBezTo>
                  <a:pt x="155575" y="208243"/>
                  <a:pt x="155575" y="208243"/>
                  <a:pt x="156868" y="208243"/>
                </a:cubicBezTo>
                <a:cubicBezTo>
                  <a:pt x="156868" y="208243"/>
                  <a:pt x="156868" y="209550"/>
                  <a:pt x="158162" y="209550"/>
                </a:cubicBezTo>
                <a:cubicBezTo>
                  <a:pt x="158162" y="209550"/>
                  <a:pt x="158162" y="209550"/>
                  <a:pt x="189206" y="208243"/>
                </a:cubicBezTo>
                <a:cubicBezTo>
                  <a:pt x="190500" y="208243"/>
                  <a:pt x="190500" y="206935"/>
                  <a:pt x="190500" y="205628"/>
                </a:cubicBezTo>
                <a:lnTo>
                  <a:pt x="190500" y="169022"/>
                </a:lnTo>
                <a:cubicBezTo>
                  <a:pt x="190500" y="167715"/>
                  <a:pt x="189206" y="166407"/>
                  <a:pt x="189206" y="166407"/>
                </a:cubicBezTo>
                <a:cubicBezTo>
                  <a:pt x="189206" y="166407"/>
                  <a:pt x="189206" y="166407"/>
                  <a:pt x="158162" y="165100"/>
                </a:cubicBezTo>
                <a:close/>
                <a:moveTo>
                  <a:pt x="100012" y="163513"/>
                </a:moveTo>
                <a:cubicBezTo>
                  <a:pt x="100012" y="163513"/>
                  <a:pt x="100012" y="164800"/>
                  <a:pt x="100012" y="164800"/>
                </a:cubicBezTo>
                <a:cubicBezTo>
                  <a:pt x="100012" y="164800"/>
                  <a:pt x="100012" y="164800"/>
                  <a:pt x="100012" y="208564"/>
                </a:cubicBezTo>
                <a:cubicBezTo>
                  <a:pt x="100012" y="209851"/>
                  <a:pt x="100012" y="209851"/>
                  <a:pt x="100012" y="209851"/>
                </a:cubicBezTo>
                <a:cubicBezTo>
                  <a:pt x="100012" y="209851"/>
                  <a:pt x="101311" y="211138"/>
                  <a:pt x="101311" y="211138"/>
                </a:cubicBezTo>
                <a:cubicBezTo>
                  <a:pt x="101311" y="211138"/>
                  <a:pt x="101311" y="211138"/>
                  <a:pt x="140277" y="208564"/>
                </a:cubicBezTo>
                <a:cubicBezTo>
                  <a:pt x="141576" y="208564"/>
                  <a:pt x="142875" y="208564"/>
                  <a:pt x="142875" y="207276"/>
                </a:cubicBezTo>
                <a:lnTo>
                  <a:pt x="142875" y="166087"/>
                </a:lnTo>
                <a:cubicBezTo>
                  <a:pt x="142875" y="164800"/>
                  <a:pt x="141576" y="164800"/>
                  <a:pt x="140277" y="164800"/>
                </a:cubicBezTo>
                <a:cubicBezTo>
                  <a:pt x="140277" y="164800"/>
                  <a:pt x="140277" y="164800"/>
                  <a:pt x="101311" y="163513"/>
                </a:cubicBezTo>
                <a:cubicBezTo>
                  <a:pt x="101311" y="163513"/>
                  <a:pt x="100012" y="163513"/>
                  <a:pt x="100012" y="163513"/>
                </a:cubicBezTo>
                <a:close/>
                <a:moveTo>
                  <a:pt x="74915" y="163513"/>
                </a:moveTo>
                <a:cubicBezTo>
                  <a:pt x="74915" y="163513"/>
                  <a:pt x="74915" y="163513"/>
                  <a:pt x="50497" y="166159"/>
                </a:cubicBezTo>
                <a:cubicBezTo>
                  <a:pt x="49212" y="166159"/>
                  <a:pt x="49212" y="166159"/>
                  <a:pt x="49212" y="167482"/>
                </a:cubicBezTo>
                <a:cubicBezTo>
                  <a:pt x="49212" y="167482"/>
                  <a:pt x="49212" y="167482"/>
                  <a:pt x="49212" y="207169"/>
                </a:cubicBezTo>
                <a:cubicBezTo>
                  <a:pt x="49212" y="207169"/>
                  <a:pt x="49212" y="208492"/>
                  <a:pt x="50497" y="208492"/>
                </a:cubicBezTo>
                <a:cubicBezTo>
                  <a:pt x="50497" y="208492"/>
                  <a:pt x="50497" y="208492"/>
                  <a:pt x="74915" y="211138"/>
                </a:cubicBezTo>
                <a:cubicBezTo>
                  <a:pt x="74915" y="211138"/>
                  <a:pt x="76200" y="211138"/>
                  <a:pt x="76200" y="211138"/>
                </a:cubicBezTo>
                <a:cubicBezTo>
                  <a:pt x="76200" y="209815"/>
                  <a:pt x="76200" y="209815"/>
                  <a:pt x="76200" y="209815"/>
                </a:cubicBezTo>
                <a:lnTo>
                  <a:pt x="76200" y="164836"/>
                </a:lnTo>
                <a:cubicBezTo>
                  <a:pt x="76200" y="164836"/>
                  <a:pt x="76200" y="164836"/>
                  <a:pt x="76200" y="163513"/>
                </a:cubicBezTo>
                <a:cubicBezTo>
                  <a:pt x="76200" y="163513"/>
                  <a:pt x="74915" y="163513"/>
                  <a:pt x="74915" y="163513"/>
                </a:cubicBezTo>
                <a:close/>
                <a:moveTo>
                  <a:pt x="288925" y="127000"/>
                </a:moveTo>
                <a:cubicBezTo>
                  <a:pt x="288925" y="128343"/>
                  <a:pt x="288925" y="128343"/>
                  <a:pt x="288925" y="129687"/>
                </a:cubicBezTo>
                <a:lnTo>
                  <a:pt x="288925" y="159238"/>
                </a:lnTo>
                <a:cubicBezTo>
                  <a:pt x="288925" y="159238"/>
                  <a:pt x="288925" y="160582"/>
                  <a:pt x="290195" y="160582"/>
                </a:cubicBezTo>
                <a:cubicBezTo>
                  <a:pt x="290195" y="160582"/>
                  <a:pt x="290195" y="160582"/>
                  <a:pt x="306705" y="161925"/>
                </a:cubicBezTo>
                <a:cubicBezTo>
                  <a:pt x="306705" y="161925"/>
                  <a:pt x="307975" y="161925"/>
                  <a:pt x="307975" y="161925"/>
                </a:cubicBezTo>
                <a:cubicBezTo>
                  <a:pt x="307975" y="160582"/>
                  <a:pt x="307975" y="160582"/>
                  <a:pt x="307975" y="160582"/>
                </a:cubicBezTo>
                <a:cubicBezTo>
                  <a:pt x="307975" y="160582"/>
                  <a:pt x="307975" y="160582"/>
                  <a:pt x="307975" y="132373"/>
                </a:cubicBezTo>
                <a:cubicBezTo>
                  <a:pt x="307975" y="131030"/>
                  <a:pt x="307975" y="129687"/>
                  <a:pt x="306705" y="129687"/>
                </a:cubicBezTo>
                <a:cubicBezTo>
                  <a:pt x="306705" y="129687"/>
                  <a:pt x="306705" y="129687"/>
                  <a:pt x="290195" y="127000"/>
                </a:cubicBezTo>
                <a:cubicBezTo>
                  <a:pt x="290195" y="127000"/>
                  <a:pt x="288925" y="127000"/>
                  <a:pt x="288925" y="127000"/>
                </a:cubicBezTo>
                <a:close/>
                <a:moveTo>
                  <a:pt x="260350" y="123542"/>
                </a:moveTo>
                <a:cubicBezTo>
                  <a:pt x="260350" y="123542"/>
                  <a:pt x="260350" y="124846"/>
                  <a:pt x="260350" y="124846"/>
                </a:cubicBezTo>
                <a:cubicBezTo>
                  <a:pt x="260350" y="124846"/>
                  <a:pt x="260350" y="124846"/>
                  <a:pt x="260350" y="156143"/>
                </a:cubicBezTo>
                <a:cubicBezTo>
                  <a:pt x="260350" y="157447"/>
                  <a:pt x="260350" y="157447"/>
                  <a:pt x="261584" y="157447"/>
                </a:cubicBezTo>
                <a:cubicBezTo>
                  <a:pt x="261584" y="157447"/>
                  <a:pt x="261584" y="157447"/>
                  <a:pt x="280105" y="158751"/>
                </a:cubicBezTo>
                <a:cubicBezTo>
                  <a:pt x="280105" y="158751"/>
                  <a:pt x="281340" y="158751"/>
                  <a:pt x="281340" y="158751"/>
                </a:cubicBezTo>
                <a:cubicBezTo>
                  <a:pt x="281340" y="158751"/>
                  <a:pt x="282575" y="157447"/>
                  <a:pt x="282575" y="157447"/>
                </a:cubicBezTo>
                <a:lnTo>
                  <a:pt x="282575" y="127454"/>
                </a:lnTo>
                <a:cubicBezTo>
                  <a:pt x="282575" y="127454"/>
                  <a:pt x="281340" y="126150"/>
                  <a:pt x="280105" y="126150"/>
                </a:cubicBezTo>
                <a:cubicBezTo>
                  <a:pt x="280105" y="126150"/>
                  <a:pt x="280105" y="126150"/>
                  <a:pt x="261584" y="123542"/>
                </a:cubicBezTo>
                <a:cubicBezTo>
                  <a:pt x="261584" y="122238"/>
                  <a:pt x="261584" y="123542"/>
                  <a:pt x="260350" y="123542"/>
                </a:cubicBezTo>
                <a:close/>
                <a:moveTo>
                  <a:pt x="29210" y="115590"/>
                </a:moveTo>
                <a:cubicBezTo>
                  <a:pt x="29210" y="115590"/>
                  <a:pt x="29210" y="115590"/>
                  <a:pt x="13970" y="120749"/>
                </a:cubicBezTo>
                <a:cubicBezTo>
                  <a:pt x="12700" y="120749"/>
                  <a:pt x="12700" y="122039"/>
                  <a:pt x="12700" y="122039"/>
                </a:cubicBezTo>
                <a:cubicBezTo>
                  <a:pt x="12700" y="122039"/>
                  <a:pt x="12700" y="122039"/>
                  <a:pt x="12700" y="154285"/>
                </a:cubicBezTo>
                <a:cubicBezTo>
                  <a:pt x="12700" y="154285"/>
                  <a:pt x="12700" y="155575"/>
                  <a:pt x="12700" y="155575"/>
                </a:cubicBezTo>
                <a:cubicBezTo>
                  <a:pt x="13970" y="155575"/>
                  <a:pt x="13970" y="155575"/>
                  <a:pt x="13970" y="155575"/>
                </a:cubicBezTo>
                <a:cubicBezTo>
                  <a:pt x="13970" y="155575"/>
                  <a:pt x="13970" y="155575"/>
                  <a:pt x="30480" y="152995"/>
                </a:cubicBezTo>
                <a:cubicBezTo>
                  <a:pt x="31750" y="152995"/>
                  <a:pt x="31750" y="152995"/>
                  <a:pt x="31750" y="151705"/>
                </a:cubicBezTo>
                <a:lnTo>
                  <a:pt x="31750" y="116880"/>
                </a:lnTo>
                <a:cubicBezTo>
                  <a:pt x="31750" y="115590"/>
                  <a:pt x="31750" y="115590"/>
                  <a:pt x="31750" y="115590"/>
                </a:cubicBezTo>
                <a:cubicBezTo>
                  <a:pt x="30480" y="114300"/>
                  <a:pt x="30480" y="114300"/>
                  <a:pt x="29210" y="115590"/>
                </a:cubicBezTo>
                <a:close/>
                <a:moveTo>
                  <a:pt x="158162" y="104775"/>
                </a:moveTo>
                <a:cubicBezTo>
                  <a:pt x="156868" y="104775"/>
                  <a:pt x="156868" y="104775"/>
                  <a:pt x="156868" y="106098"/>
                </a:cubicBezTo>
                <a:cubicBezTo>
                  <a:pt x="155575" y="106098"/>
                  <a:pt x="155575" y="106098"/>
                  <a:pt x="155575" y="107421"/>
                </a:cubicBezTo>
                <a:cubicBezTo>
                  <a:pt x="155575" y="107421"/>
                  <a:pt x="155575" y="107421"/>
                  <a:pt x="155575" y="147108"/>
                </a:cubicBezTo>
                <a:cubicBezTo>
                  <a:pt x="155575" y="148431"/>
                  <a:pt x="156868" y="149754"/>
                  <a:pt x="156868" y="149754"/>
                </a:cubicBezTo>
                <a:cubicBezTo>
                  <a:pt x="156868" y="149754"/>
                  <a:pt x="156868" y="149754"/>
                  <a:pt x="189206" y="152400"/>
                </a:cubicBezTo>
                <a:cubicBezTo>
                  <a:pt x="189206" y="152400"/>
                  <a:pt x="189206" y="152400"/>
                  <a:pt x="190500" y="151077"/>
                </a:cubicBezTo>
                <a:cubicBezTo>
                  <a:pt x="190500" y="151077"/>
                  <a:pt x="190500" y="151077"/>
                  <a:pt x="190500" y="149754"/>
                </a:cubicBezTo>
                <a:lnTo>
                  <a:pt x="190500" y="112712"/>
                </a:lnTo>
                <a:cubicBezTo>
                  <a:pt x="190500" y="111390"/>
                  <a:pt x="190500" y="110067"/>
                  <a:pt x="189206" y="110067"/>
                </a:cubicBezTo>
                <a:cubicBezTo>
                  <a:pt x="189206" y="110067"/>
                  <a:pt x="189206" y="110067"/>
                  <a:pt x="158162" y="104775"/>
                </a:cubicBezTo>
                <a:close/>
                <a:moveTo>
                  <a:pt x="74915" y="99735"/>
                </a:moveTo>
                <a:cubicBezTo>
                  <a:pt x="74915" y="99735"/>
                  <a:pt x="74915" y="99735"/>
                  <a:pt x="50497" y="107593"/>
                </a:cubicBezTo>
                <a:cubicBezTo>
                  <a:pt x="49212" y="107593"/>
                  <a:pt x="49212" y="108903"/>
                  <a:pt x="49212" y="110212"/>
                </a:cubicBezTo>
                <a:cubicBezTo>
                  <a:pt x="49212" y="110212"/>
                  <a:pt x="49212" y="110212"/>
                  <a:pt x="49212" y="148194"/>
                </a:cubicBezTo>
                <a:cubicBezTo>
                  <a:pt x="49212" y="149503"/>
                  <a:pt x="49212" y="149503"/>
                  <a:pt x="49212" y="149503"/>
                </a:cubicBezTo>
                <a:cubicBezTo>
                  <a:pt x="50497" y="150813"/>
                  <a:pt x="50497" y="150813"/>
                  <a:pt x="50497" y="150813"/>
                </a:cubicBezTo>
                <a:cubicBezTo>
                  <a:pt x="50497" y="150813"/>
                  <a:pt x="50497" y="150813"/>
                  <a:pt x="74915" y="145574"/>
                </a:cubicBezTo>
                <a:cubicBezTo>
                  <a:pt x="76200" y="145574"/>
                  <a:pt x="76200" y="145574"/>
                  <a:pt x="76200" y="144264"/>
                </a:cubicBezTo>
                <a:cubicBezTo>
                  <a:pt x="76200" y="144264"/>
                  <a:pt x="76200" y="144264"/>
                  <a:pt x="76200" y="101044"/>
                </a:cubicBezTo>
                <a:cubicBezTo>
                  <a:pt x="76200" y="99735"/>
                  <a:pt x="76200" y="99735"/>
                  <a:pt x="76200" y="99735"/>
                </a:cubicBezTo>
                <a:cubicBezTo>
                  <a:pt x="74915" y="98425"/>
                  <a:pt x="74915" y="98425"/>
                  <a:pt x="74915" y="99735"/>
                </a:cubicBezTo>
                <a:close/>
                <a:moveTo>
                  <a:pt x="215322" y="98425"/>
                </a:moveTo>
                <a:cubicBezTo>
                  <a:pt x="215322" y="98425"/>
                  <a:pt x="214024" y="98425"/>
                  <a:pt x="214024" y="99695"/>
                </a:cubicBezTo>
                <a:cubicBezTo>
                  <a:pt x="214024" y="99695"/>
                  <a:pt x="212725" y="99695"/>
                  <a:pt x="212725" y="100965"/>
                </a:cubicBezTo>
                <a:cubicBezTo>
                  <a:pt x="212725" y="100965"/>
                  <a:pt x="212725" y="100965"/>
                  <a:pt x="212725" y="151765"/>
                </a:cubicBezTo>
                <a:cubicBezTo>
                  <a:pt x="212725" y="153035"/>
                  <a:pt x="214024" y="153035"/>
                  <a:pt x="215322" y="153035"/>
                </a:cubicBezTo>
                <a:cubicBezTo>
                  <a:pt x="215322" y="153035"/>
                  <a:pt x="215322" y="153035"/>
                  <a:pt x="238702" y="155575"/>
                </a:cubicBezTo>
                <a:cubicBezTo>
                  <a:pt x="238702" y="155575"/>
                  <a:pt x="238702" y="155575"/>
                  <a:pt x="240001" y="155575"/>
                </a:cubicBezTo>
                <a:cubicBezTo>
                  <a:pt x="240001" y="155575"/>
                  <a:pt x="240001" y="155575"/>
                  <a:pt x="241300" y="155575"/>
                </a:cubicBezTo>
                <a:cubicBezTo>
                  <a:pt x="241300" y="154305"/>
                  <a:pt x="241300" y="154305"/>
                  <a:pt x="241300" y="153035"/>
                </a:cubicBezTo>
                <a:lnTo>
                  <a:pt x="241300" y="106045"/>
                </a:lnTo>
                <a:cubicBezTo>
                  <a:pt x="241300" y="104775"/>
                  <a:pt x="241300" y="103505"/>
                  <a:pt x="240001" y="103505"/>
                </a:cubicBezTo>
                <a:cubicBezTo>
                  <a:pt x="240001" y="103505"/>
                  <a:pt x="240001" y="103505"/>
                  <a:pt x="215322" y="98425"/>
                </a:cubicBezTo>
                <a:close/>
                <a:moveTo>
                  <a:pt x="101311" y="96838"/>
                </a:moveTo>
                <a:cubicBezTo>
                  <a:pt x="101311" y="96838"/>
                  <a:pt x="101311" y="96838"/>
                  <a:pt x="100012" y="98108"/>
                </a:cubicBezTo>
                <a:cubicBezTo>
                  <a:pt x="100012" y="98108"/>
                  <a:pt x="100012" y="98108"/>
                  <a:pt x="100012" y="99378"/>
                </a:cubicBezTo>
                <a:cubicBezTo>
                  <a:pt x="100012" y="99378"/>
                  <a:pt x="100012" y="99378"/>
                  <a:pt x="100012" y="142558"/>
                </a:cubicBezTo>
                <a:cubicBezTo>
                  <a:pt x="100012" y="143828"/>
                  <a:pt x="100012" y="143828"/>
                  <a:pt x="101311" y="143828"/>
                </a:cubicBezTo>
                <a:cubicBezTo>
                  <a:pt x="101311" y="143828"/>
                  <a:pt x="101311" y="143828"/>
                  <a:pt x="140277" y="147638"/>
                </a:cubicBezTo>
                <a:cubicBezTo>
                  <a:pt x="141576" y="147638"/>
                  <a:pt x="141576" y="147638"/>
                  <a:pt x="141576" y="146368"/>
                </a:cubicBezTo>
                <a:cubicBezTo>
                  <a:pt x="141576" y="146368"/>
                  <a:pt x="142875" y="146368"/>
                  <a:pt x="142875" y="145098"/>
                </a:cubicBezTo>
                <a:lnTo>
                  <a:pt x="142875" y="105728"/>
                </a:lnTo>
                <a:cubicBezTo>
                  <a:pt x="142875" y="104458"/>
                  <a:pt x="141576" y="103188"/>
                  <a:pt x="140277" y="103188"/>
                </a:cubicBezTo>
                <a:cubicBezTo>
                  <a:pt x="140277" y="103188"/>
                  <a:pt x="140277" y="103188"/>
                  <a:pt x="101311" y="96838"/>
                </a:cubicBezTo>
                <a:close/>
                <a:moveTo>
                  <a:pt x="288925" y="84138"/>
                </a:moveTo>
                <a:cubicBezTo>
                  <a:pt x="288925" y="85442"/>
                  <a:pt x="288925" y="85442"/>
                  <a:pt x="288925" y="85442"/>
                </a:cubicBezTo>
                <a:lnTo>
                  <a:pt x="288925" y="115435"/>
                </a:lnTo>
                <a:cubicBezTo>
                  <a:pt x="288925" y="115435"/>
                  <a:pt x="288925" y="116739"/>
                  <a:pt x="290195" y="116739"/>
                </a:cubicBezTo>
                <a:cubicBezTo>
                  <a:pt x="290195" y="116739"/>
                  <a:pt x="290195" y="116739"/>
                  <a:pt x="305435" y="120651"/>
                </a:cubicBezTo>
                <a:cubicBezTo>
                  <a:pt x="306705" y="120651"/>
                  <a:pt x="306705" y="120651"/>
                  <a:pt x="306705" y="120651"/>
                </a:cubicBezTo>
                <a:cubicBezTo>
                  <a:pt x="306705" y="120651"/>
                  <a:pt x="306705" y="119347"/>
                  <a:pt x="307975" y="119347"/>
                </a:cubicBezTo>
                <a:cubicBezTo>
                  <a:pt x="307975" y="119347"/>
                  <a:pt x="307975" y="119347"/>
                  <a:pt x="307975" y="118043"/>
                </a:cubicBezTo>
                <a:cubicBezTo>
                  <a:pt x="307975" y="118043"/>
                  <a:pt x="307975" y="118043"/>
                  <a:pt x="307975" y="90658"/>
                </a:cubicBezTo>
                <a:cubicBezTo>
                  <a:pt x="307975" y="90658"/>
                  <a:pt x="307975" y="89354"/>
                  <a:pt x="306705" y="89354"/>
                </a:cubicBezTo>
                <a:cubicBezTo>
                  <a:pt x="306705" y="89354"/>
                  <a:pt x="306705" y="89354"/>
                  <a:pt x="290195" y="84138"/>
                </a:cubicBezTo>
                <a:cubicBezTo>
                  <a:pt x="290195" y="84138"/>
                  <a:pt x="288925" y="84138"/>
                  <a:pt x="288925" y="84138"/>
                </a:cubicBezTo>
                <a:close/>
                <a:moveTo>
                  <a:pt x="260350" y="77788"/>
                </a:moveTo>
                <a:cubicBezTo>
                  <a:pt x="260350" y="77788"/>
                  <a:pt x="260350" y="79058"/>
                  <a:pt x="260350" y="79058"/>
                </a:cubicBezTo>
                <a:cubicBezTo>
                  <a:pt x="260350" y="79058"/>
                  <a:pt x="260350" y="79058"/>
                  <a:pt x="260350" y="109538"/>
                </a:cubicBezTo>
                <a:cubicBezTo>
                  <a:pt x="260350" y="110808"/>
                  <a:pt x="260350" y="110808"/>
                  <a:pt x="261584" y="110808"/>
                </a:cubicBezTo>
                <a:cubicBezTo>
                  <a:pt x="261584" y="110808"/>
                  <a:pt x="261584" y="110808"/>
                  <a:pt x="280105" y="115888"/>
                </a:cubicBezTo>
                <a:cubicBezTo>
                  <a:pt x="280105" y="115888"/>
                  <a:pt x="281340" y="114618"/>
                  <a:pt x="281340" y="114618"/>
                </a:cubicBezTo>
                <a:cubicBezTo>
                  <a:pt x="281340" y="114618"/>
                  <a:pt x="282575" y="114618"/>
                  <a:pt x="282575" y="113348"/>
                </a:cubicBezTo>
                <a:cubicBezTo>
                  <a:pt x="282575" y="113348"/>
                  <a:pt x="282575" y="113348"/>
                  <a:pt x="282575" y="85408"/>
                </a:cubicBezTo>
                <a:cubicBezTo>
                  <a:pt x="282575" y="84138"/>
                  <a:pt x="281340" y="82868"/>
                  <a:pt x="281340" y="82868"/>
                </a:cubicBezTo>
                <a:cubicBezTo>
                  <a:pt x="281340" y="82868"/>
                  <a:pt x="281340" y="82868"/>
                  <a:pt x="262819" y="77788"/>
                </a:cubicBezTo>
                <a:cubicBezTo>
                  <a:pt x="261584" y="77788"/>
                  <a:pt x="261584" y="77788"/>
                  <a:pt x="260350" y="77788"/>
                </a:cubicBezTo>
                <a:close/>
                <a:moveTo>
                  <a:pt x="29210" y="63500"/>
                </a:moveTo>
                <a:cubicBezTo>
                  <a:pt x="29210" y="63500"/>
                  <a:pt x="29210" y="63500"/>
                  <a:pt x="12700" y="73731"/>
                </a:cubicBezTo>
                <a:cubicBezTo>
                  <a:pt x="12700" y="73731"/>
                  <a:pt x="12700" y="75009"/>
                  <a:pt x="12700" y="75009"/>
                </a:cubicBezTo>
                <a:cubicBezTo>
                  <a:pt x="12700" y="75009"/>
                  <a:pt x="12700" y="75009"/>
                  <a:pt x="12700" y="106980"/>
                </a:cubicBezTo>
                <a:cubicBezTo>
                  <a:pt x="12700" y="108259"/>
                  <a:pt x="12700" y="108259"/>
                  <a:pt x="12700" y="108259"/>
                </a:cubicBezTo>
                <a:cubicBezTo>
                  <a:pt x="13970" y="108259"/>
                  <a:pt x="13970" y="109538"/>
                  <a:pt x="13970" y="109538"/>
                </a:cubicBezTo>
                <a:cubicBezTo>
                  <a:pt x="13970" y="109538"/>
                  <a:pt x="15240" y="108259"/>
                  <a:pt x="15240" y="108259"/>
                </a:cubicBezTo>
                <a:cubicBezTo>
                  <a:pt x="15240" y="108259"/>
                  <a:pt x="15240" y="108259"/>
                  <a:pt x="31750" y="101865"/>
                </a:cubicBezTo>
                <a:cubicBezTo>
                  <a:pt x="31750" y="101865"/>
                  <a:pt x="31750" y="100586"/>
                  <a:pt x="31750" y="99307"/>
                </a:cubicBezTo>
                <a:lnTo>
                  <a:pt x="31750" y="66058"/>
                </a:lnTo>
                <a:cubicBezTo>
                  <a:pt x="31750" y="64779"/>
                  <a:pt x="31750" y="64779"/>
                  <a:pt x="31750" y="63500"/>
                </a:cubicBezTo>
                <a:cubicBezTo>
                  <a:pt x="30480" y="63500"/>
                  <a:pt x="30480" y="63500"/>
                  <a:pt x="29210" y="63500"/>
                </a:cubicBezTo>
                <a:close/>
                <a:moveTo>
                  <a:pt x="156868" y="47625"/>
                </a:moveTo>
                <a:cubicBezTo>
                  <a:pt x="155575" y="47625"/>
                  <a:pt x="155575" y="48920"/>
                  <a:pt x="155575" y="48920"/>
                </a:cubicBezTo>
                <a:cubicBezTo>
                  <a:pt x="155575" y="48920"/>
                  <a:pt x="155575" y="48920"/>
                  <a:pt x="155575" y="89067"/>
                </a:cubicBezTo>
                <a:cubicBezTo>
                  <a:pt x="155575" y="89067"/>
                  <a:pt x="156868" y="90363"/>
                  <a:pt x="156868" y="90363"/>
                </a:cubicBezTo>
                <a:cubicBezTo>
                  <a:pt x="156868" y="90363"/>
                  <a:pt x="156868" y="90363"/>
                  <a:pt x="187913" y="96838"/>
                </a:cubicBezTo>
                <a:cubicBezTo>
                  <a:pt x="187913" y="96838"/>
                  <a:pt x="189206" y="96838"/>
                  <a:pt x="189206" y="96838"/>
                </a:cubicBezTo>
                <a:cubicBezTo>
                  <a:pt x="189206" y="96838"/>
                  <a:pt x="189206" y="96838"/>
                  <a:pt x="190500" y="96838"/>
                </a:cubicBezTo>
                <a:cubicBezTo>
                  <a:pt x="190500" y="95543"/>
                  <a:pt x="190500" y="95543"/>
                  <a:pt x="190500" y="95543"/>
                </a:cubicBezTo>
                <a:cubicBezTo>
                  <a:pt x="190500" y="95543"/>
                  <a:pt x="190500" y="95543"/>
                  <a:pt x="190500" y="57986"/>
                </a:cubicBezTo>
                <a:cubicBezTo>
                  <a:pt x="190500" y="56691"/>
                  <a:pt x="190500" y="56691"/>
                  <a:pt x="189206" y="56691"/>
                </a:cubicBezTo>
                <a:cubicBezTo>
                  <a:pt x="189206" y="56691"/>
                  <a:pt x="189206" y="56691"/>
                  <a:pt x="158162" y="47625"/>
                </a:cubicBezTo>
                <a:cubicBezTo>
                  <a:pt x="156868" y="47625"/>
                  <a:pt x="156868" y="47625"/>
                  <a:pt x="156868" y="47625"/>
                </a:cubicBezTo>
                <a:close/>
                <a:moveTo>
                  <a:pt x="73629" y="34925"/>
                </a:moveTo>
                <a:cubicBezTo>
                  <a:pt x="73629" y="34925"/>
                  <a:pt x="73629" y="34925"/>
                  <a:pt x="49212" y="50511"/>
                </a:cubicBezTo>
                <a:cubicBezTo>
                  <a:pt x="49212" y="50511"/>
                  <a:pt x="49212" y="50511"/>
                  <a:pt x="49212" y="51810"/>
                </a:cubicBezTo>
                <a:cubicBezTo>
                  <a:pt x="49212" y="51810"/>
                  <a:pt x="49212" y="51810"/>
                  <a:pt x="49212" y="90776"/>
                </a:cubicBezTo>
                <a:cubicBezTo>
                  <a:pt x="49212" y="90776"/>
                  <a:pt x="49212" y="92075"/>
                  <a:pt x="49212" y="92075"/>
                </a:cubicBezTo>
                <a:cubicBezTo>
                  <a:pt x="50497" y="92075"/>
                  <a:pt x="50497" y="92075"/>
                  <a:pt x="50497" y="92075"/>
                </a:cubicBezTo>
                <a:cubicBezTo>
                  <a:pt x="50497" y="92075"/>
                  <a:pt x="51782" y="92075"/>
                  <a:pt x="51782" y="92075"/>
                </a:cubicBezTo>
                <a:cubicBezTo>
                  <a:pt x="51782" y="92075"/>
                  <a:pt x="51782" y="92075"/>
                  <a:pt x="76200" y="81684"/>
                </a:cubicBezTo>
                <a:cubicBezTo>
                  <a:pt x="76200" y="80385"/>
                  <a:pt x="76200" y="80385"/>
                  <a:pt x="76200" y="79086"/>
                </a:cubicBezTo>
                <a:lnTo>
                  <a:pt x="76200" y="36224"/>
                </a:lnTo>
                <a:cubicBezTo>
                  <a:pt x="76200" y="36224"/>
                  <a:pt x="76200" y="34925"/>
                  <a:pt x="76200" y="34925"/>
                </a:cubicBezTo>
                <a:cubicBezTo>
                  <a:pt x="74915" y="34925"/>
                  <a:pt x="74915" y="34925"/>
                  <a:pt x="73629" y="34925"/>
                </a:cubicBezTo>
                <a:close/>
                <a:moveTo>
                  <a:pt x="100012" y="30163"/>
                </a:moveTo>
                <a:cubicBezTo>
                  <a:pt x="100012" y="31455"/>
                  <a:pt x="100012" y="31455"/>
                  <a:pt x="100012" y="32747"/>
                </a:cubicBezTo>
                <a:cubicBezTo>
                  <a:pt x="100012" y="32747"/>
                  <a:pt x="100012" y="32747"/>
                  <a:pt x="100012" y="76681"/>
                </a:cubicBezTo>
                <a:cubicBezTo>
                  <a:pt x="100012" y="76681"/>
                  <a:pt x="100012" y="77973"/>
                  <a:pt x="101311" y="77973"/>
                </a:cubicBezTo>
                <a:cubicBezTo>
                  <a:pt x="101311" y="77973"/>
                  <a:pt x="101311" y="77973"/>
                  <a:pt x="140277" y="85726"/>
                </a:cubicBezTo>
                <a:cubicBezTo>
                  <a:pt x="140277" y="85726"/>
                  <a:pt x="141576" y="85726"/>
                  <a:pt x="141576" y="85726"/>
                </a:cubicBezTo>
                <a:cubicBezTo>
                  <a:pt x="141576" y="85726"/>
                  <a:pt x="142875" y="84434"/>
                  <a:pt x="142875" y="84434"/>
                </a:cubicBezTo>
                <a:lnTo>
                  <a:pt x="142875" y="43085"/>
                </a:lnTo>
                <a:cubicBezTo>
                  <a:pt x="142875" y="43085"/>
                  <a:pt x="141576" y="41792"/>
                  <a:pt x="141576" y="41792"/>
                </a:cubicBezTo>
                <a:cubicBezTo>
                  <a:pt x="141576" y="41792"/>
                  <a:pt x="141576" y="41792"/>
                  <a:pt x="102610" y="30163"/>
                </a:cubicBezTo>
                <a:cubicBezTo>
                  <a:pt x="101311" y="30163"/>
                  <a:pt x="101311" y="30163"/>
                  <a:pt x="100012" y="30163"/>
                </a:cubicBezTo>
                <a:close/>
                <a:moveTo>
                  <a:pt x="87846" y="0"/>
                </a:moveTo>
                <a:cubicBezTo>
                  <a:pt x="89138" y="0"/>
                  <a:pt x="90430" y="0"/>
                  <a:pt x="90430" y="0"/>
                </a:cubicBezTo>
                <a:cubicBezTo>
                  <a:pt x="90430" y="0"/>
                  <a:pt x="90430" y="0"/>
                  <a:pt x="204113" y="37667"/>
                </a:cubicBezTo>
                <a:cubicBezTo>
                  <a:pt x="206696" y="38966"/>
                  <a:pt x="207988" y="40265"/>
                  <a:pt x="207988" y="42863"/>
                </a:cubicBezTo>
                <a:cubicBezTo>
                  <a:pt x="207988" y="42863"/>
                  <a:pt x="207988" y="42863"/>
                  <a:pt x="207988" y="70139"/>
                </a:cubicBezTo>
                <a:cubicBezTo>
                  <a:pt x="207988" y="70139"/>
                  <a:pt x="207988" y="70139"/>
                  <a:pt x="248036" y="54552"/>
                </a:cubicBezTo>
                <a:cubicBezTo>
                  <a:pt x="248036" y="54552"/>
                  <a:pt x="249328" y="53253"/>
                  <a:pt x="250619" y="53253"/>
                </a:cubicBezTo>
                <a:cubicBezTo>
                  <a:pt x="251911" y="53253"/>
                  <a:pt x="251911" y="53253"/>
                  <a:pt x="251911" y="53253"/>
                </a:cubicBezTo>
                <a:cubicBezTo>
                  <a:pt x="251911" y="53253"/>
                  <a:pt x="251911" y="53253"/>
                  <a:pt x="315213" y="74035"/>
                </a:cubicBezTo>
                <a:cubicBezTo>
                  <a:pt x="317796" y="75334"/>
                  <a:pt x="319088" y="77932"/>
                  <a:pt x="319088" y="80530"/>
                </a:cubicBezTo>
                <a:cubicBezTo>
                  <a:pt x="319088" y="80530"/>
                  <a:pt x="319088" y="80530"/>
                  <a:pt x="319088" y="266267"/>
                </a:cubicBezTo>
                <a:cubicBezTo>
                  <a:pt x="319088" y="268865"/>
                  <a:pt x="317796" y="271463"/>
                  <a:pt x="315213" y="271463"/>
                </a:cubicBezTo>
                <a:cubicBezTo>
                  <a:pt x="315213" y="271463"/>
                  <a:pt x="315213" y="271463"/>
                  <a:pt x="251911" y="287049"/>
                </a:cubicBezTo>
                <a:cubicBezTo>
                  <a:pt x="251911" y="287049"/>
                  <a:pt x="251911" y="287049"/>
                  <a:pt x="204113" y="300038"/>
                </a:cubicBezTo>
                <a:cubicBezTo>
                  <a:pt x="204113" y="300038"/>
                  <a:pt x="204113" y="300038"/>
                  <a:pt x="89138" y="328613"/>
                </a:cubicBezTo>
                <a:cubicBezTo>
                  <a:pt x="89138" y="328613"/>
                  <a:pt x="89138" y="328613"/>
                  <a:pt x="87846" y="328613"/>
                </a:cubicBezTo>
                <a:cubicBezTo>
                  <a:pt x="86554" y="328613"/>
                  <a:pt x="85262" y="328613"/>
                  <a:pt x="85262" y="328613"/>
                </a:cubicBezTo>
                <a:cubicBezTo>
                  <a:pt x="85262" y="328613"/>
                  <a:pt x="85262" y="328613"/>
                  <a:pt x="2583" y="281854"/>
                </a:cubicBezTo>
                <a:cubicBezTo>
                  <a:pt x="0" y="281854"/>
                  <a:pt x="0" y="279256"/>
                  <a:pt x="0" y="277957"/>
                </a:cubicBezTo>
                <a:cubicBezTo>
                  <a:pt x="0" y="277957"/>
                  <a:pt x="0" y="277957"/>
                  <a:pt x="0" y="64943"/>
                </a:cubicBezTo>
                <a:cubicBezTo>
                  <a:pt x="0" y="63644"/>
                  <a:pt x="0" y="62346"/>
                  <a:pt x="1292" y="61047"/>
                </a:cubicBezTo>
                <a:cubicBezTo>
                  <a:pt x="1292" y="61047"/>
                  <a:pt x="1292" y="61047"/>
                  <a:pt x="85262" y="1299"/>
                </a:cubicBezTo>
                <a:cubicBezTo>
                  <a:pt x="85262" y="1299"/>
                  <a:pt x="86554" y="0"/>
                  <a:pt x="87846" y="0"/>
                </a:cubicBezTo>
                <a:close/>
              </a:path>
            </a:pathLst>
          </a:custGeom>
          <a:solidFill>
            <a:srgbClr val="EB531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grpSp>
        <p:nvGrpSpPr>
          <p:cNvPr id="6" name="组合 5"/>
          <p:cNvGrpSpPr/>
          <p:nvPr userDrawn="1"/>
        </p:nvGrpSpPr>
        <p:grpSpPr>
          <a:xfrm>
            <a:off x="839167" y="292308"/>
            <a:ext cx="4885993" cy="615111"/>
            <a:chOff x="5402407" y="1374256"/>
            <a:chExt cx="4885993" cy="615111"/>
          </a:xfrm>
        </p:grpSpPr>
        <p:sp>
          <p:nvSpPr>
            <p:cNvPr id="8" name="文本框 7"/>
            <p:cNvSpPr txBox="1"/>
            <p:nvPr/>
          </p:nvSpPr>
          <p:spPr>
            <a:xfrm>
              <a:off x="5402407" y="1374256"/>
              <a:ext cx="3295317" cy="460375"/>
            </a:xfrm>
            <a:prstGeom prst="rect">
              <a:avLst/>
            </a:prstGeom>
            <a:noFill/>
          </p:spPr>
          <p:txBody>
            <a:bodyPr wrap="square" rtlCol="0">
              <a:spAutoFit/>
              <a:scene3d>
                <a:camera prst="orthographicFront"/>
                <a:lightRig rig="threePt" dir="t"/>
              </a:scene3d>
              <a:sp3d contourW="12700"/>
            </a:bodyPr>
            <a:lstStyle/>
            <a:p>
              <a:r>
                <a:rPr lang="zh-CN" altLang="en-US" sz="2400" b="1" dirty="0" smtClean="0">
                  <a:solidFill>
                    <a:schemeClr val="tx1">
                      <a:lumMod val="65000"/>
                      <a:lumOff val="35000"/>
                    </a:schemeClr>
                  </a:solidFill>
                  <a:latin typeface="微软雅黑" panose="020B0503020204020204" pitchFamily="34" charset="-122"/>
                  <a:ea typeface="微软雅黑" panose="020B0503020204020204" pitchFamily="34" charset="-122"/>
                </a:rPr>
                <a:t>标题文字添加此处</a:t>
              </a:r>
            </a:p>
          </p:txBody>
        </p:sp>
        <p:sp>
          <p:nvSpPr>
            <p:cNvPr id="9" name="文本框 8"/>
            <p:cNvSpPr txBox="1"/>
            <p:nvPr/>
          </p:nvSpPr>
          <p:spPr>
            <a:xfrm>
              <a:off x="5402408" y="1744941"/>
              <a:ext cx="4885992" cy="244426"/>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900" dirty="0" smtClean="0">
                  <a:solidFill>
                    <a:schemeClr val="tx1">
                      <a:lumMod val="65000"/>
                      <a:lumOff val="35000"/>
                    </a:schemeClr>
                  </a:solidFill>
                  <a:latin typeface="+mj-ea"/>
                  <a:ea typeface="+mj-ea"/>
                </a:rPr>
                <a:t>print </a:t>
              </a:r>
              <a:r>
                <a:rPr lang="en-US" altLang="zh-CN" sz="900" dirty="0">
                  <a:solidFill>
                    <a:schemeClr val="tx1">
                      <a:lumMod val="65000"/>
                      <a:lumOff val="35000"/>
                    </a:schemeClr>
                  </a:solidFill>
                  <a:latin typeface="+mj-ea"/>
                  <a:ea typeface="+mj-ea"/>
                </a:rPr>
                <a:t>the presentation and make it into a film to be used in a wider field</a:t>
              </a: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200025" y="219075"/>
            <a:ext cx="11791950" cy="6419850"/>
          </a:xfrm>
          <a:prstGeom prst="rect">
            <a:avLst/>
          </a:prstGeom>
        </p:spPr>
        <p:txBody>
          <a:bodyPr/>
          <a:lstStyle/>
          <a:p>
            <a:endParaRPr lang="id-ID"/>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3364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434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040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8268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84804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矩形 1"/>
          <p:cNvSpPr/>
          <p:nvPr userDrawn="1"/>
        </p:nvSpPr>
        <p:spPr>
          <a:xfrm>
            <a:off x="8244409" y="6240380"/>
            <a:ext cx="775136" cy="230832"/>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PPT</a:t>
            </a:r>
            <a:r>
              <a:rPr lang="zh-CN" altLang="en-US" sz="100" dirty="0" smtClean="0">
                <a:solidFill>
                  <a:schemeClr val="bg1"/>
                </a:solidFill>
              </a:rPr>
              <a:t>论坛：</a:t>
            </a:r>
            <a:r>
              <a:rPr lang="en-US" altLang="zh-CN" sz="100" dirty="0" smtClean="0">
                <a:solidFill>
                  <a:schemeClr val="bg1"/>
                </a:solidFill>
              </a:rPr>
              <a:t>www.1ppt.cn</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7611472"/>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notesSlide" Target="../notesSlides/notesSlide19.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slideLayout" Target="../slideLayouts/slideLayout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20.xml"/><Relationship Id="rId4" Type="http://schemas.openxmlformats.org/officeDocument/2006/relationships/image" Target="../media/image1.jpe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83025aafa40f4bfbd058164a094f78f0f7361827"/>
          <p:cNvPicPr>
            <a:picLocks noChangeAspect="1"/>
          </p:cNvPicPr>
          <p:nvPr/>
        </p:nvPicPr>
        <p:blipFill>
          <a:blip r:embed="rId4" cstate="email">
            <a:lum bright="6000"/>
            <a:extLst>
              <a:ext uri="{28A0092B-C50C-407E-A947-70E740481C1C}">
                <a14:useLocalDpi xmlns:a14="http://schemas.microsoft.com/office/drawing/2010/main"/>
              </a:ext>
            </a:extLst>
          </a:blip>
          <a:srcRect/>
          <a:stretch>
            <a:fillRect/>
          </a:stretch>
        </p:blipFill>
        <p:spPr>
          <a:xfrm>
            <a:off x="0" y="-12065"/>
            <a:ext cx="12192000" cy="6918960"/>
          </a:xfrm>
          <a:prstGeom prst="rect">
            <a:avLst/>
          </a:prstGeom>
        </p:spPr>
      </p:pic>
      <p:sp>
        <p:nvSpPr>
          <p:cNvPr id="6" name="Rectangle 5"/>
          <p:cNvSpPr/>
          <p:nvPr/>
        </p:nvSpPr>
        <p:spPr>
          <a:xfrm>
            <a:off x="0" y="-11907"/>
            <a:ext cx="12192000" cy="6918801"/>
          </a:xfrm>
          <a:prstGeom prst="rect">
            <a:avLst/>
          </a:prstGeom>
          <a:gradFill flip="none" rotWithShape="1">
            <a:gsLst>
              <a:gs pos="1000">
                <a:schemeClr val="tx1">
                  <a:lumMod val="85000"/>
                  <a:lumOff val="15000"/>
                  <a:alpha val="17000"/>
                </a:schemeClr>
              </a:gs>
              <a:gs pos="100000">
                <a:schemeClr val="tx1">
                  <a:lumMod val="95000"/>
                  <a:lumOff val="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rot="2700000">
            <a:off x="4248348" y="-1847653"/>
            <a:ext cx="3695307" cy="3695307"/>
          </a:xfrm>
          <a:prstGeom prst="rect">
            <a:avLst/>
          </a:prstGeom>
          <a:noFill/>
          <a:ln w="101600">
            <a:solidFill>
              <a:srgbClr val="EB53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047094" y="331440"/>
            <a:ext cx="2097818" cy="707886"/>
          </a:xfrm>
          <a:prstGeom prst="rect">
            <a:avLst/>
          </a:prstGeom>
          <a:noFill/>
        </p:spPr>
        <p:txBody>
          <a:bodyPr wrap="none" rtlCol="0">
            <a:spAutoFit/>
          </a:bodyPr>
          <a:lstStyle/>
          <a:p>
            <a:pPr algn="ctr"/>
            <a:r>
              <a:rPr lang="en-US" sz="2000" dirty="0">
                <a:solidFill>
                  <a:schemeClr val="bg1"/>
                </a:solidFill>
                <a:latin typeface="Nexa Bold" charset="0"/>
                <a:ea typeface="Nexa Bold" charset="0"/>
                <a:cs typeface="Nexa Bold" charset="0"/>
              </a:rPr>
              <a:t>YOUR</a:t>
            </a:r>
          </a:p>
          <a:p>
            <a:pPr algn="ctr"/>
            <a:r>
              <a:rPr lang="en-US" sz="2000" dirty="0">
                <a:solidFill>
                  <a:schemeClr val="bg1"/>
                </a:solidFill>
                <a:latin typeface="Nexa Bold" charset="0"/>
                <a:ea typeface="Nexa Bold" charset="0"/>
                <a:cs typeface="Nexa Bold" charset="0"/>
              </a:rPr>
              <a:t>WEBSITE HERE</a:t>
            </a:r>
          </a:p>
        </p:txBody>
      </p:sp>
      <p:cxnSp>
        <p:nvCxnSpPr>
          <p:cNvPr id="9" name="Straight Connector 8"/>
          <p:cNvCxnSpPr/>
          <p:nvPr/>
        </p:nvCxnSpPr>
        <p:spPr>
          <a:xfrm>
            <a:off x="5813728" y="1230487"/>
            <a:ext cx="564545" cy="0"/>
          </a:xfrm>
          <a:prstGeom prst="line">
            <a:avLst/>
          </a:prstGeom>
          <a:ln>
            <a:solidFill>
              <a:srgbClr val="EB5315"/>
            </a:solidFill>
          </a:ln>
        </p:spPr>
        <p:style>
          <a:lnRef idx="1">
            <a:schemeClr val="accent1"/>
          </a:lnRef>
          <a:fillRef idx="0">
            <a:schemeClr val="accent1"/>
          </a:fillRef>
          <a:effectRef idx="0">
            <a:schemeClr val="accent1"/>
          </a:effectRef>
          <a:fontRef idx="minor">
            <a:schemeClr val="tx1"/>
          </a:fontRef>
        </p:style>
      </p:cxnSp>
      <p:sp>
        <p:nvSpPr>
          <p:cNvPr id="49" name="文本框 48"/>
          <p:cNvSpPr txBox="1"/>
          <p:nvPr>
            <p:custDataLst>
              <p:tags r:id="rId1"/>
            </p:custDataLst>
          </p:nvPr>
        </p:nvSpPr>
        <p:spPr>
          <a:xfrm>
            <a:off x="1481744" y="2708768"/>
            <a:ext cx="8848458" cy="1200329"/>
          </a:xfrm>
          <a:prstGeom prst="rect">
            <a:avLst/>
          </a:prstGeom>
          <a:noFill/>
          <a:ln>
            <a:noFill/>
          </a:ln>
        </p:spPr>
        <p:txBody>
          <a:bodyPr wrap="square" rtlCol="0">
            <a:spAutoFit/>
          </a:bodyPr>
          <a:lstStyle/>
          <a:p>
            <a:pPr algn="ctr"/>
            <a:r>
              <a:rPr lang="en-US" altLang="zh-CN" sz="7200" b="1" dirty="0">
                <a:solidFill>
                  <a:srgbClr val="EB5315"/>
                </a:solidFill>
                <a:cs typeface="+mn-ea"/>
                <a:sym typeface="+mn-lt"/>
              </a:rPr>
              <a:t>BUSINESS PLAN</a:t>
            </a:r>
          </a:p>
        </p:txBody>
      </p:sp>
      <p:sp>
        <p:nvSpPr>
          <p:cNvPr id="52" name="文本框 51"/>
          <p:cNvSpPr txBox="1"/>
          <p:nvPr/>
        </p:nvSpPr>
        <p:spPr>
          <a:xfrm>
            <a:off x="1402657" y="3650915"/>
            <a:ext cx="9348385" cy="859155"/>
          </a:xfrm>
          <a:prstGeom prst="rect">
            <a:avLst/>
          </a:prstGeom>
          <a:noFill/>
        </p:spPr>
        <p:txBody>
          <a:bodyPr wrap="square" lIns="121889" tIns="60944" rIns="121889" bIns="60944" rtlCol="0">
            <a:spAutoFit/>
          </a:bodyPr>
          <a:lstStyle>
            <a:defPPr>
              <a:defRPr lang="zh-CN"/>
            </a:defPPr>
            <a:lvl1pPr algn="ctr">
              <a:defRPr sz="115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r>
              <a:rPr lang="zh-CN" altLang="en-US" sz="4800" b="0" dirty="0">
                <a:solidFill>
                  <a:schemeClr val="bg1"/>
                </a:solidFill>
                <a:effectLst>
                  <a:outerShdw sx="1000" sy="1000" algn="tl" rotWithShape="0">
                    <a:prstClr val="black"/>
                  </a:outerShdw>
                </a:effectLst>
                <a:latin typeface="微软雅黑" panose="020B0503020204020204" pitchFamily="34" charset="-122"/>
                <a:ea typeface="微软雅黑" panose="020B0503020204020204" pitchFamily="34" charset="-122"/>
              </a:rPr>
              <a:t>简</a:t>
            </a:r>
            <a:r>
              <a:rPr lang="zh-CN" altLang="en-US" sz="4800" b="0" dirty="0" smtClean="0">
                <a:solidFill>
                  <a:schemeClr val="bg1"/>
                </a:solidFill>
                <a:effectLst>
                  <a:outerShdw sx="1000" sy="1000" algn="tl" rotWithShape="0">
                    <a:prstClr val="black"/>
                  </a:outerShdw>
                </a:effectLst>
                <a:latin typeface="微软雅黑" panose="020B0503020204020204" pitchFamily="34" charset="-122"/>
                <a:ea typeface="微软雅黑" panose="020B0503020204020204" pitchFamily="34" charset="-122"/>
              </a:rPr>
              <a:t>约</a:t>
            </a:r>
            <a:r>
              <a:rPr lang="zh-CN" altLang="en-US" sz="4800" b="0" dirty="0">
                <a:solidFill>
                  <a:schemeClr val="bg1"/>
                </a:solidFill>
                <a:effectLst>
                  <a:outerShdw sx="1000" sy="1000" algn="tl" rotWithShape="0">
                    <a:prstClr val="black"/>
                  </a:outerShdw>
                </a:effectLst>
                <a:latin typeface="微软雅黑" panose="020B0503020204020204" pitchFamily="34" charset="-122"/>
                <a:ea typeface="微软雅黑" panose="020B0503020204020204" pitchFamily="34" charset="-122"/>
              </a:rPr>
              <a:t>商业融资计划书</a:t>
            </a:r>
            <a:r>
              <a:rPr lang="zh-CN" altLang="en-US" sz="4800" b="0" dirty="0" smtClean="0">
                <a:solidFill>
                  <a:schemeClr val="bg1"/>
                </a:solidFill>
                <a:effectLst>
                  <a:outerShdw sx="1000" sy="1000" algn="tl" rotWithShape="0">
                    <a:prstClr val="black"/>
                  </a:outerShdw>
                </a:effectLst>
                <a:latin typeface="微软雅黑" panose="020B0503020204020204" pitchFamily="34" charset="-122"/>
                <a:ea typeface="微软雅黑" panose="020B0503020204020204" pitchFamily="34" charset="-122"/>
              </a:rPr>
              <a:t>模</a:t>
            </a:r>
            <a:r>
              <a:rPr lang="zh-CN" altLang="en-US" sz="4800" b="0" dirty="0">
                <a:solidFill>
                  <a:schemeClr val="bg1"/>
                </a:solidFill>
                <a:effectLst>
                  <a:outerShdw sx="1000" sy="1000" algn="tl" rotWithShape="0">
                    <a:prstClr val="black"/>
                  </a:outerShdw>
                </a:effectLst>
                <a:latin typeface="微软雅黑" panose="020B0503020204020204" pitchFamily="34" charset="-122"/>
                <a:ea typeface="微软雅黑" panose="020B0503020204020204" pitchFamily="34" charset="-122"/>
              </a:rPr>
              <a:t>板</a:t>
            </a:r>
          </a:p>
        </p:txBody>
      </p:sp>
      <p:sp>
        <p:nvSpPr>
          <p:cNvPr id="53" name="文本框 52"/>
          <p:cNvSpPr txBox="1"/>
          <p:nvPr/>
        </p:nvSpPr>
        <p:spPr>
          <a:xfrm>
            <a:off x="4499231" y="5240557"/>
            <a:ext cx="5141868" cy="378460"/>
          </a:xfrm>
          <a:prstGeom prst="rect">
            <a:avLst/>
          </a:prstGeom>
          <a:noFill/>
        </p:spPr>
        <p:txBody>
          <a:bodyPr wrap="square" rtlCol="0">
            <a:spAutoFit/>
          </a:bodyPr>
          <a:lstStyle/>
          <a:p>
            <a:r>
              <a:rPr kumimoji="1" lang="zh-CN" altLang="en-US" sz="1865" dirty="0">
                <a:solidFill>
                  <a:schemeClr val="bg1"/>
                </a:solidFill>
                <a:latin typeface="微软雅黑" panose="020B0503020204020204" pitchFamily="34" charset="-122"/>
                <a:ea typeface="微软雅黑" panose="020B0503020204020204" pitchFamily="34" charset="-122"/>
                <a:cs typeface="Yuanti SC" charset="-122"/>
              </a:rPr>
              <a:t>部门</a:t>
            </a:r>
            <a:r>
              <a:rPr kumimoji="1" lang="zh-CN" altLang="en-US" sz="1865" dirty="0" smtClean="0">
                <a:solidFill>
                  <a:schemeClr val="bg1"/>
                </a:solidFill>
                <a:latin typeface="微软雅黑" panose="020B0503020204020204" pitchFamily="34" charset="-122"/>
                <a:ea typeface="微软雅黑" panose="020B0503020204020204" pitchFamily="34" charset="-122"/>
                <a:cs typeface="Yuanti SC" charset="-122"/>
              </a:rPr>
              <a:t>：</a:t>
            </a:r>
            <a:r>
              <a:rPr kumimoji="1" lang="zh-CN" altLang="en-US" sz="1865" dirty="0">
                <a:solidFill>
                  <a:schemeClr val="bg1"/>
                </a:solidFill>
                <a:latin typeface="微软雅黑" panose="020B0503020204020204" pitchFamily="34" charset="-122"/>
                <a:ea typeface="微软雅黑" panose="020B0503020204020204" pitchFamily="34" charset="-122"/>
                <a:cs typeface="Yuanti SC" charset="-122"/>
              </a:rPr>
              <a:t>第一</a:t>
            </a:r>
            <a:r>
              <a:rPr kumimoji="1" lang="en-US" altLang="zh-CN" sz="1865" dirty="0">
                <a:solidFill>
                  <a:schemeClr val="bg1"/>
                </a:solidFill>
                <a:latin typeface="微软雅黑" panose="020B0503020204020204" pitchFamily="34" charset="-122"/>
                <a:ea typeface="微软雅黑" panose="020B0503020204020204" pitchFamily="34" charset="-122"/>
                <a:cs typeface="Yuanti SC" charset="-122"/>
              </a:rPr>
              <a:t>PPT</a:t>
            </a:r>
            <a:r>
              <a:rPr kumimoji="1" lang="zh-CN" altLang="en-US" sz="1865" dirty="0" smtClean="0">
                <a:solidFill>
                  <a:schemeClr val="bg1"/>
                </a:solidFill>
                <a:latin typeface="微软雅黑" panose="020B0503020204020204" pitchFamily="34" charset="-122"/>
                <a:ea typeface="微软雅黑" panose="020B0503020204020204" pitchFamily="34" charset="-122"/>
                <a:cs typeface="Yuanti SC" charset="-122"/>
              </a:rPr>
              <a:t>   </a:t>
            </a:r>
            <a:r>
              <a:rPr kumimoji="1" lang="zh-CN" altLang="en-US" sz="1865" dirty="0">
                <a:solidFill>
                  <a:schemeClr val="bg1"/>
                </a:solidFill>
                <a:latin typeface="微软雅黑" panose="020B0503020204020204" pitchFamily="34" charset="-122"/>
                <a:ea typeface="微软雅黑" panose="020B0503020204020204" pitchFamily="34" charset="-122"/>
                <a:cs typeface="Yuanti SC" charset="-122"/>
              </a:rPr>
              <a:t>汇报人</a:t>
            </a:r>
            <a:r>
              <a:rPr kumimoji="1" lang="zh-CN" altLang="en-US" sz="1865" dirty="0" smtClean="0">
                <a:solidFill>
                  <a:schemeClr val="bg1"/>
                </a:solidFill>
                <a:latin typeface="微软雅黑" panose="020B0503020204020204" pitchFamily="34" charset="-122"/>
                <a:ea typeface="微软雅黑" panose="020B0503020204020204" pitchFamily="34" charset="-122"/>
                <a:cs typeface="Yuanti SC" charset="-122"/>
              </a:rPr>
              <a:t>：</a:t>
            </a:r>
            <a:r>
              <a:rPr kumimoji="1" lang="en-US" altLang="zh-CN" sz="1865" dirty="0">
                <a:solidFill>
                  <a:schemeClr val="bg1"/>
                </a:solidFill>
                <a:latin typeface="微软雅黑" panose="020B0503020204020204" pitchFamily="34" charset="-122"/>
                <a:ea typeface="微软雅黑" panose="020B0503020204020204" pitchFamily="34" charset="-122"/>
                <a:cs typeface="Yuanti SC" charset="-122"/>
              </a:rPr>
              <a:t>www.1ppt.com</a:t>
            </a:r>
            <a:endParaRPr kumimoji="1" lang="zh-CN" altLang="en-US" sz="1865" dirty="0">
              <a:solidFill>
                <a:schemeClr val="bg1"/>
              </a:solidFill>
              <a:latin typeface="微软雅黑" panose="020B0503020204020204" pitchFamily="34" charset="-122"/>
              <a:ea typeface="微软雅黑" panose="020B0503020204020204" pitchFamily="34" charset="-122"/>
              <a:cs typeface="Yuanti SC" charset="-122"/>
            </a:endParaRPr>
          </a:p>
        </p:txBody>
      </p:sp>
      <p:sp>
        <p:nvSpPr>
          <p:cNvPr id="14" name="文本框 13"/>
          <p:cNvSpPr txBox="1"/>
          <p:nvPr/>
        </p:nvSpPr>
        <p:spPr>
          <a:xfrm>
            <a:off x="3086145" y="4518930"/>
            <a:ext cx="6340792" cy="369332"/>
          </a:xfrm>
          <a:prstGeom prst="rect">
            <a:avLst/>
          </a:prstGeom>
          <a:noFill/>
        </p:spPr>
        <p:txBody>
          <a:bodyPr wrap="square" rtlCol="0">
            <a:spAutoFit/>
          </a:bodyPr>
          <a:lstStyle/>
          <a:p>
            <a:r>
              <a:rPr kumimoji="1" lang="zh-CN" altLang="en-US" dirty="0">
                <a:solidFill>
                  <a:srgbClr val="EB5315"/>
                </a:solidFill>
                <a:latin typeface="微软雅黑" panose="020B0503020204020204" pitchFamily="34" charset="-122"/>
                <a:ea typeface="微软雅黑" panose="020B0503020204020204" pitchFamily="34" charset="-122"/>
                <a:cs typeface="Yuanti SC" charset="-122"/>
              </a:rPr>
              <a:t>适用于 创业计划</a:t>
            </a:r>
            <a:r>
              <a:rPr kumimoji="1" lang="en-US" altLang="zh-CN" dirty="0">
                <a:solidFill>
                  <a:srgbClr val="EB5315"/>
                </a:solidFill>
                <a:latin typeface="微软雅黑" panose="020B0503020204020204" pitchFamily="34" charset="-122"/>
                <a:ea typeface="微软雅黑" panose="020B0503020204020204" pitchFamily="34" charset="-122"/>
                <a:cs typeface="Yuanti SC" charset="-122"/>
              </a:rPr>
              <a:t>/</a:t>
            </a:r>
            <a:r>
              <a:rPr kumimoji="1" lang="zh-CN" altLang="en-US" dirty="0">
                <a:solidFill>
                  <a:srgbClr val="EB5315"/>
                </a:solidFill>
                <a:latin typeface="微软雅黑" panose="020B0503020204020204" pitchFamily="34" charset="-122"/>
                <a:ea typeface="微软雅黑" panose="020B0503020204020204" pitchFamily="34" charset="-122"/>
                <a:cs typeface="Yuanti SC" charset="-122"/>
              </a:rPr>
              <a:t>策划方案</a:t>
            </a:r>
            <a:r>
              <a:rPr kumimoji="1" lang="en-US" altLang="zh-CN" dirty="0">
                <a:solidFill>
                  <a:srgbClr val="EB5315"/>
                </a:solidFill>
                <a:latin typeface="微软雅黑" panose="020B0503020204020204" pitchFamily="34" charset="-122"/>
                <a:ea typeface="微软雅黑" panose="020B0503020204020204" pitchFamily="34" charset="-122"/>
                <a:cs typeface="Yuanti SC" charset="-122"/>
              </a:rPr>
              <a:t>/</a:t>
            </a:r>
            <a:r>
              <a:rPr kumimoji="1" lang="zh-CN" altLang="en-US" dirty="0">
                <a:solidFill>
                  <a:srgbClr val="EB5315"/>
                </a:solidFill>
                <a:latin typeface="微软雅黑" panose="020B0503020204020204" pitchFamily="34" charset="-122"/>
                <a:ea typeface="微软雅黑" panose="020B0503020204020204" pitchFamily="34" charset="-122"/>
                <a:cs typeface="Yuanti SC" charset="-122"/>
              </a:rPr>
              <a:t>商业规划</a:t>
            </a:r>
            <a:r>
              <a:rPr kumimoji="1" lang="en-US" altLang="zh-CN" dirty="0">
                <a:solidFill>
                  <a:srgbClr val="EB5315"/>
                </a:solidFill>
                <a:latin typeface="微软雅黑" panose="020B0503020204020204" pitchFamily="34" charset="-122"/>
                <a:ea typeface="微软雅黑" panose="020B0503020204020204" pitchFamily="34" charset="-122"/>
                <a:cs typeface="Yuanti SC" charset="-122"/>
              </a:rPr>
              <a:t>/</a:t>
            </a:r>
            <a:r>
              <a:rPr kumimoji="1" lang="zh-CN" altLang="en-US" dirty="0">
                <a:solidFill>
                  <a:srgbClr val="EB5315"/>
                </a:solidFill>
                <a:latin typeface="微软雅黑" panose="020B0503020204020204" pitchFamily="34" charset="-122"/>
                <a:ea typeface="微软雅黑" panose="020B0503020204020204" pitchFamily="34" charset="-122"/>
                <a:cs typeface="Yuanti SC" charset="-122"/>
              </a:rPr>
              <a:t>工作汇报</a:t>
            </a:r>
            <a:r>
              <a:rPr kumimoji="1" lang="en-US" altLang="zh-CN" dirty="0">
                <a:solidFill>
                  <a:srgbClr val="EB5315"/>
                </a:solidFill>
                <a:latin typeface="微软雅黑" panose="020B0503020204020204" pitchFamily="34" charset="-122"/>
                <a:ea typeface="微软雅黑" panose="020B0503020204020204" pitchFamily="34" charset="-122"/>
                <a:cs typeface="Yuanti SC" charset="-122"/>
              </a:rPr>
              <a:t>/</a:t>
            </a:r>
            <a:r>
              <a:rPr kumimoji="1" lang="zh-CN" altLang="en-US" dirty="0">
                <a:solidFill>
                  <a:srgbClr val="EB5315"/>
                </a:solidFill>
                <a:latin typeface="微软雅黑" panose="020B0503020204020204" pitchFamily="34" charset="-122"/>
                <a:ea typeface="微软雅黑" panose="020B0503020204020204" pitchFamily="34" charset="-122"/>
                <a:cs typeface="Yuanti SC" charset="-122"/>
              </a:rPr>
              <a:t>计划总结</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randombar(horizontal)">
                                      <p:cBhvr>
                                        <p:cTn id="7" dur="500"/>
                                        <p:tgtEl>
                                          <p:spTgt spid="4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53"/>
                                        </p:tgtEl>
                                        <p:attrNameLst>
                                          <p:attrName>style.visibility</p:attrName>
                                        </p:attrNameLst>
                                      </p:cBhvr>
                                      <p:to>
                                        <p:strVal val="visible"/>
                                      </p:to>
                                    </p:set>
                                    <p:anim calcmode="lin" valueType="num">
                                      <p:cBhvr additive="base">
                                        <p:cTn id="10" dur="500"/>
                                        <p:tgtEl>
                                          <p:spTgt spid="53"/>
                                        </p:tgtEl>
                                        <p:attrNameLst>
                                          <p:attrName>ppt_y</p:attrName>
                                        </p:attrNameLst>
                                      </p:cBhvr>
                                      <p:tavLst>
                                        <p:tav tm="0">
                                          <p:val>
                                            <p:strVal val="#ppt_y+#ppt_h*1.125000"/>
                                          </p:val>
                                        </p:tav>
                                        <p:tav tm="100000">
                                          <p:val>
                                            <p:strVal val="#ppt_y"/>
                                          </p:val>
                                        </p:tav>
                                      </p:tavLst>
                                    </p:anim>
                                    <p:animEffect transition="in" filter="wipe(up)">
                                      <p:cBhvr>
                                        <p:cTn id="11"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598155" y="2030473"/>
            <a:ext cx="2877871" cy="338962"/>
            <a:chOff x="3249264" y="1751685"/>
            <a:chExt cx="2994025" cy="338961"/>
          </a:xfrm>
        </p:grpSpPr>
        <p:grpSp>
          <p:nvGrpSpPr>
            <p:cNvPr id="3" name="组合 2"/>
            <p:cNvGrpSpPr/>
            <p:nvPr/>
          </p:nvGrpSpPr>
          <p:grpSpPr>
            <a:xfrm>
              <a:off x="3249264" y="1776444"/>
              <a:ext cx="2994025" cy="314202"/>
              <a:chOff x="2940050" y="2132898"/>
              <a:chExt cx="2994025" cy="314202"/>
            </a:xfrm>
          </p:grpSpPr>
          <p:sp>
            <p:nvSpPr>
              <p:cNvPr id="5" name="圆角矩形 15"/>
              <p:cNvSpPr/>
              <p:nvPr/>
            </p:nvSpPr>
            <p:spPr>
              <a:xfrm>
                <a:off x="2940050" y="2132898"/>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sp>
            <p:nvSpPr>
              <p:cNvPr id="6" name="圆角矩形 16"/>
              <p:cNvSpPr/>
              <p:nvPr/>
            </p:nvSpPr>
            <p:spPr>
              <a:xfrm>
                <a:off x="2940050" y="2132898"/>
                <a:ext cx="2108200" cy="314202"/>
              </a:xfrm>
              <a:prstGeom prst="roundRect">
                <a:avLst>
                  <a:gd name="adj" fmla="val 50000"/>
                </a:avLst>
              </a:prstGeom>
              <a:solidFill>
                <a:srgbClr val="EB53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grpSp>
        <p:sp>
          <p:nvSpPr>
            <p:cNvPr id="4" name="文本框 4"/>
            <p:cNvSpPr txBox="1"/>
            <p:nvPr/>
          </p:nvSpPr>
          <p:spPr>
            <a:xfrm>
              <a:off x="5335260" y="1751685"/>
              <a:ext cx="673754" cy="333295"/>
            </a:xfrm>
            <a:prstGeom prst="rect">
              <a:avLst/>
            </a:prstGeom>
            <a:noFill/>
          </p:spPr>
          <p:txBody>
            <a:bodyPr wrap="square" rtlCol="0">
              <a:spAutoFit/>
            </a:bodyPr>
            <a:lstStyle/>
            <a:p>
              <a:pPr algn="ctr">
                <a:lnSpc>
                  <a:spcPct val="120000"/>
                </a:lnSpc>
              </a:pPr>
              <a:r>
                <a:rPr lang="en-US" altLang="zh-CN" sz="1465"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rPr>
                <a:t>70%</a:t>
              </a:r>
              <a:endParaRPr lang="zh-CN" altLang="en-US" sz="1465" baseline="-3000"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grpSp>
      <p:grpSp>
        <p:nvGrpSpPr>
          <p:cNvPr id="7" name="组合 6"/>
          <p:cNvGrpSpPr/>
          <p:nvPr/>
        </p:nvGrpSpPr>
        <p:grpSpPr>
          <a:xfrm>
            <a:off x="3598155" y="2441539"/>
            <a:ext cx="2877871" cy="333296"/>
            <a:chOff x="3249264" y="2162753"/>
            <a:chExt cx="2994025" cy="333296"/>
          </a:xfrm>
        </p:grpSpPr>
        <p:grpSp>
          <p:nvGrpSpPr>
            <p:cNvPr id="8" name="组合 7"/>
            <p:cNvGrpSpPr/>
            <p:nvPr/>
          </p:nvGrpSpPr>
          <p:grpSpPr>
            <a:xfrm>
              <a:off x="3249264" y="2178703"/>
              <a:ext cx="2994025" cy="314618"/>
              <a:chOff x="2940050" y="2519659"/>
              <a:chExt cx="2994025" cy="314618"/>
            </a:xfrm>
          </p:grpSpPr>
          <p:sp>
            <p:nvSpPr>
              <p:cNvPr id="10" name="圆角矩形 20"/>
              <p:cNvSpPr/>
              <p:nvPr/>
            </p:nvSpPr>
            <p:spPr>
              <a:xfrm>
                <a:off x="2940050" y="252007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sp>
            <p:nvSpPr>
              <p:cNvPr id="11" name="圆角矩形 21"/>
              <p:cNvSpPr/>
              <p:nvPr/>
            </p:nvSpPr>
            <p:spPr>
              <a:xfrm>
                <a:off x="2940051" y="2519659"/>
                <a:ext cx="889000" cy="314202"/>
              </a:xfrm>
              <a:prstGeom prst="roundRect">
                <a:avLst>
                  <a:gd name="adj" fmla="val 50000"/>
                </a:avLst>
              </a:prstGeom>
              <a:solidFill>
                <a:srgbClr val="EB53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grpSp>
        <p:sp>
          <p:nvSpPr>
            <p:cNvPr id="9" name="文本框 9"/>
            <p:cNvSpPr txBox="1"/>
            <p:nvPr/>
          </p:nvSpPr>
          <p:spPr>
            <a:xfrm>
              <a:off x="4118871" y="2162753"/>
              <a:ext cx="673754" cy="333296"/>
            </a:xfrm>
            <a:prstGeom prst="rect">
              <a:avLst/>
            </a:prstGeom>
            <a:noFill/>
          </p:spPr>
          <p:txBody>
            <a:bodyPr wrap="square" rtlCol="0">
              <a:spAutoFit/>
            </a:bodyPr>
            <a:lstStyle/>
            <a:p>
              <a:pPr algn="ctr">
                <a:lnSpc>
                  <a:spcPct val="120000"/>
                </a:lnSpc>
              </a:pPr>
              <a:r>
                <a:rPr lang="en-US" altLang="zh-CN" sz="1465"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rPr>
                <a:t>30%</a:t>
              </a:r>
              <a:endParaRPr lang="zh-CN" altLang="en-US" sz="1465" baseline="-3000"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grpSp>
      <p:grpSp>
        <p:nvGrpSpPr>
          <p:cNvPr id="12" name="组合 11"/>
          <p:cNvGrpSpPr/>
          <p:nvPr/>
        </p:nvGrpSpPr>
        <p:grpSpPr>
          <a:xfrm>
            <a:off x="3577307" y="3904913"/>
            <a:ext cx="2894725" cy="352594"/>
            <a:chOff x="3244272" y="3932941"/>
            <a:chExt cx="3011560" cy="352593"/>
          </a:xfrm>
        </p:grpSpPr>
        <p:sp>
          <p:nvSpPr>
            <p:cNvPr id="13" name="圆角矩形 23"/>
            <p:cNvSpPr/>
            <p:nvPr/>
          </p:nvSpPr>
          <p:spPr>
            <a:xfrm>
              <a:off x="3261807" y="3971332"/>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sp>
          <p:nvSpPr>
            <p:cNvPr id="14" name="圆角矩形 24"/>
            <p:cNvSpPr/>
            <p:nvPr/>
          </p:nvSpPr>
          <p:spPr>
            <a:xfrm>
              <a:off x="3244272" y="3971332"/>
              <a:ext cx="1201953" cy="314202"/>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sp>
          <p:nvSpPr>
            <p:cNvPr id="15" name="文本框 15"/>
            <p:cNvSpPr txBox="1"/>
            <p:nvPr/>
          </p:nvSpPr>
          <p:spPr>
            <a:xfrm>
              <a:off x="4418923" y="3932941"/>
              <a:ext cx="907694" cy="333295"/>
            </a:xfrm>
            <a:prstGeom prst="rect">
              <a:avLst/>
            </a:prstGeom>
            <a:noFill/>
          </p:spPr>
          <p:txBody>
            <a:bodyPr wrap="square" rtlCol="0">
              <a:spAutoFit/>
            </a:bodyPr>
            <a:lstStyle/>
            <a:p>
              <a:pPr algn="ctr">
                <a:lnSpc>
                  <a:spcPct val="120000"/>
                </a:lnSpc>
              </a:pPr>
              <a:r>
                <a:rPr lang="en-US" altLang="zh-CN" sz="1465"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rPr>
                <a:t>40%</a:t>
              </a:r>
              <a:endParaRPr lang="zh-CN" altLang="en-US" sz="1465" baseline="-3000"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grpSp>
      <p:grpSp>
        <p:nvGrpSpPr>
          <p:cNvPr id="16" name="组合 15"/>
          <p:cNvGrpSpPr/>
          <p:nvPr/>
        </p:nvGrpSpPr>
        <p:grpSpPr>
          <a:xfrm>
            <a:off x="3591266" y="4306261"/>
            <a:ext cx="2877871" cy="351887"/>
            <a:chOff x="3258789" y="4324968"/>
            <a:chExt cx="2994025" cy="351885"/>
          </a:xfrm>
        </p:grpSpPr>
        <p:sp>
          <p:nvSpPr>
            <p:cNvPr id="17" name="圆角矩形 27"/>
            <p:cNvSpPr/>
            <p:nvPr/>
          </p:nvSpPr>
          <p:spPr>
            <a:xfrm>
              <a:off x="3258789" y="436261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sp>
          <p:nvSpPr>
            <p:cNvPr id="18" name="圆角矩形 28"/>
            <p:cNvSpPr/>
            <p:nvPr/>
          </p:nvSpPr>
          <p:spPr>
            <a:xfrm>
              <a:off x="3308582" y="4362651"/>
              <a:ext cx="2108200" cy="314202"/>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sp>
          <p:nvSpPr>
            <p:cNvPr id="19" name="文本框 19"/>
            <p:cNvSpPr txBox="1"/>
            <p:nvPr/>
          </p:nvSpPr>
          <p:spPr>
            <a:xfrm>
              <a:off x="5326614" y="4324968"/>
              <a:ext cx="673754" cy="333294"/>
            </a:xfrm>
            <a:prstGeom prst="rect">
              <a:avLst/>
            </a:prstGeom>
            <a:noFill/>
          </p:spPr>
          <p:txBody>
            <a:bodyPr wrap="square" rtlCol="0">
              <a:spAutoFit/>
            </a:bodyPr>
            <a:lstStyle/>
            <a:p>
              <a:pPr algn="ctr">
                <a:lnSpc>
                  <a:spcPct val="120000"/>
                </a:lnSpc>
              </a:pPr>
              <a:r>
                <a:rPr lang="en-US" altLang="zh-CN" sz="1465"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rPr>
                <a:t>60%</a:t>
              </a:r>
              <a:endParaRPr lang="zh-CN" altLang="en-US" sz="1465" baseline="-3000" dirty="0">
                <a:solidFill>
                  <a:schemeClr val="tx1">
                    <a:lumMod val="65000"/>
                    <a:lumOff val="35000"/>
                  </a:schemeClr>
                </a:solidFill>
                <a:latin typeface="Impact MT Std" pitchFamily="34" charset="0"/>
                <a:ea typeface="微软雅黑" panose="020B0503020204020204" pitchFamily="34" charset="-122"/>
                <a:cs typeface="Arial" panose="020B0604020202020204" pitchFamily="34" charset="0"/>
              </a:endParaRPr>
            </a:p>
          </p:txBody>
        </p:sp>
      </p:grpSp>
      <p:grpSp>
        <p:nvGrpSpPr>
          <p:cNvPr id="20" name="组合 19"/>
          <p:cNvGrpSpPr/>
          <p:nvPr/>
        </p:nvGrpSpPr>
        <p:grpSpPr>
          <a:xfrm>
            <a:off x="1632822" y="1726464"/>
            <a:ext cx="2158455" cy="2196000"/>
            <a:chOff x="471707" y="1675770"/>
            <a:chExt cx="2158455" cy="2196000"/>
          </a:xfrm>
          <a:solidFill>
            <a:srgbClr val="EB5315"/>
          </a:solidFill>
        </p:grpSpPr>
        <p:grpSp>
          <p:nvGrpSpPr>
            <p:cNvPr id="21" name="组合 20"/>
            <p:cNvGrpSpPr>
              <a:grpSpLocks noChangeAspect="1"/>
            </p:cNvGrpSpPr>
            <p:nvPr/>
          </p:nvGrpSpPr>
          <p:grpSpPr>
            <a:xfrm>
              <a:off x="471707" y="1675770"/>
              <a:ext cx="2158455" cy="2196000"/>
              <a:chOff x="5397500" y="5734050"/>
              <a:chExt cx="365125" cy="371476"/>
            </a:xfrm>
            <a:grpFill/>
          </p:grpSpPr>
          <p:sp>
            <p:nvSpPr>
              <p:cNvPr id="25" name="Freeform 288"/>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6"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7" name="Freeform 291"/>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2" name="组合 21"/>
            <p:cNvGrpSpPr>
              <a:grpSpLocks noChangeAspect="1"/>
            </p:cNvGrpSpPr>
            <p:nvPr/>
          </p:nvGrpSpPr>
          <p:grpSpPr>
            <a:xfrm>
              <a:off x="1735995" y="2108076"/>
              <a:ext cx="462003" cy="468000"/>
              <a:chOff x="2665061" y="4979202"/>
              <a:chExt cx="284308" cy="288000"/>
            </a:xfrm>
            <a:grpFill/>
          </p:grpSpPr>
          <p:sp>
            <p:nvSpPr>
              <p:cNvPr id="23"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Freeform 933"/>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grpSp>
        <p:nvGrpSpPr>
          <p:cNvPr id="28" name="组合 27"/>
          <p:cNvGrpSpPr/>
          <p:nvPr/>
        </p:nvGrpSpPr>
        <p:grpSpPr>
          <a:xfrm>
            <a:off x="1661312" y="3679781"/>
            <a:ext cx="2158455" cy="2196000"/>
            <a:chOff x="478903" y="4355475"/>
            <a:chExt cx="2158455" cy="2196000"/>
          </a:xfrm>
          <a:solidFill>
            <a:schemeClr val="tx1">
              <a:lumMod val="75000"/>
              <a:lumOff val="25000"/>
            </a:schemeClr>
          </a:solidFill>
        </p:grpSpPr>
        <p:grpSp>
          <p:nvGrpSpPr>
            <p:cNvPr id="29" name="组合 28"/>
            <p:cNvGrpSpPr>
              <a:grpSpLocks noChangeAspect="1"/>
            </p:cNvGrpSpPr>
            <p:nvPr/>
          </p:nvGrpSpPr>
          <p:grpSpPr>
            <a:xfrm>
              <a:off x="1795203" y="4733013"/>
              <a:ext cx="366333" cy="576000"/>
              <a:chOff x="2257888" y="5547128"/>
              <a:chExt cx="137373" cy="216000"/>
            </a:xfrm>
            <a:grpFill/>
          </p:grpSpPr>
          <p:sp>
            <p:nvSpPr>
              <p:cNvPr id="34" name="Freeform 69"/>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5" name="Freeform 70"/>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30" name="组合 29"/>
            <p:cNvGrpSpPr>
              <a:grpSpLocks noChangeAspect="1"/>
            </p:cNvGrpSpPr>
            <p:nvPr/>
          </p:nvGrpSpPr>
          <p:grpSpPr>
            <a:xfrm>
              <a:off x="478903" y="4355475"/>
              <a:ext cx="2158455" cy="2196000"/>
              <a:chOff x="5397500" y="5734050"/>
              <a:chExt cx="365125" cy="371476"/>
            </a:xfrm>
            <a:grpFill/>
          </p:grpSpPr>
          <p:sp>
            <p:nvSpPr>
              <p:cNvPr id="31" name="Freeform 288"/>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2"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3" name="Freeform 291"/>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sp>
        <p:nvSpPr>
          <p:cNvPr id="36" name="矩形 35"/>
          <p:cNvSpPr/>
          <p:nvPr/>
        </p:nvSpPr>
        <p:spPr>
          <a:xfrm>
            <a:off x="7084548" y="1628800"/>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7" name="矩形 36"/>
          <p:cNvSpPr>
            <a:spLocks noChangeArrowheads="1"/>
          </p:cNvSpPr>
          <p:nvPr/>
        </p:nvSpPr>
        <p:spPr bwMode="auto">
          <a:xfrm>
            <a:off x="7084548" y="2017099"/>
            <a:ext cx="362155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在此录入上述图表的综合描述说明，在此录入上述图表的综合描述说明，在此录入上述图表的综合描述说明。</a:t>
            </a:r>
          </a:p>
        </p:txBody>
      </p:sp>
      <p:sp>
        <p:nvSpPr>
          <p:cNvPr id="56" name="矩形 55"/>
          <p:cNvSpPr/>
          <p:nvPr/>
        </p:nvSpPr>
        <p:spPr>
          <a:xfrm>
            <a:off x="7084548" y="2968144"/>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8" name="矩形 47"/>
          <p:cNvSpPr>
            <a:spLocks noChangeArrowheads="1"/>
          </p:cNvSpPr>
          <p:nvPr/>
        </p:nvSpPr>
        <p:spPr bwMode="auto">
          <a:xfrm>
            <a:off x="7084548" y="3356442"/>
            <a:ext cx="3621551"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在此录入上述图表的综合描述说明，在此录入上述图表的综合描述说明，在此录入上述图表的综合描述说明。</a:t>
            </a:r>
          </a:p>
        </p:txBody>
      </p:sp>
      <p:sp>
        <p:nvSpPr>
          <p:cNvPr id="59" name="矩形 58"/>
          <p:cNvSpPr/>
          <p:nvPr/>
        </p:nvSpPr>
        <p:spPr>
          <a:xfrm>
            <a:off x="7084548" y="4264288"/>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0" name="矩形 47"/>
          <p:cNvSpPr>
            <a:spLocks noChangeArrowheads="1"/>
          </p:cNvSpPr>
          <p:nvPr/>
        </p:nvSpPr>
        <p:spPr bwMode="auto">
          <a:xfrm>
            <a:off x="7084548" y="4652585"/>
            <a:ext cx="362155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在此录入上述图表的综合描述说明，在此录入上述图表的综合描述说明，在此录入上述图表的综合描述说明。</a:t>
            </a:r>
          </a:p>
        </p:txBody>
      </p:sp>
      <p:sp>
        <p:nvSpPr>
          <p:cNvPr id="61" name="矩形 60"/>
          <p:cNvSpPr/>
          <p:nvPr/>
        </p:nvSpPr>
        <p:spPr>
          <a:xfrm>
            <a:off x="3690988" y="1646382"/>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2" name="矩形 47"/>
          <p:cNvSpPr>
            <a:spLocks noChangeArrowheads="1"/>
          </p:cNvSpPr>
          <p:nvPr/>
        </p:nvSpPr>
        <p:spPr bwMode="auto">
          <a:xfrm>
            <a:off x="3675225" y="2810873"/>
            <a:ext cx="281266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a:t>
            </a:r>
          </a:p>
        </p:txBody>
      </p:sp>
      <p:sp>
        <p:nvSpPr>
          <p:cNvPr id="63" name="矩形 62"/>
          <p:cNvSpPr/>
          <p:nvPr/>
        </p:nvSpPr>
        <p:spPr>
          <a:xfrm>
            <a:off x="3675135" y="3544950"/>
            <a:ext cx="1107977"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4" name="矩形 47"/>
          <p:cNvSpPr>
            <a:spLocks noChangeArrowheads="1"/>
          </p:cNvSpPr>
          <p:nvPr/>
        </p:nvSpPr>
        <p:spPr bwMode="auto">
          <a:xfrm>
            <a:off x="3659372" y="4702993"/>
            <a:ext cx="281266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20"/>
                                        </p:tgtEl>
                                        <p:attrNameLst>
                                          <p:attrName>style.visibility</p:attrName>
                                        </p:attrNameLst>
                                      </p:cBhvr>
                                      <p:to>
                                        <p:strVal val="visible"/>
                                      </p:to>
                                    </p:set>
                                    <p:anim calcmode="lin" valueType="num">
                                      <p:cBhvr>
                                        <p:cTn id="7" dur="350" fill="hold"/>
                                        <p:tgtEl>
                                          <p:spTgt spid="20"/>
                                        </p:tgtEl>
                                        <p:attrNameLst>
                                          <p:attrName>ppt_w</p:attrName>
                                        </p:attrNameLst>
                                      </p:cBhvr>
                                      <p:tavLst>
                                        <p:tav tm="0">
                                          <p:val>
                                            <p:fltVal val="0"/>
                                          </p:val>
                                        </p:tav>
                                        <p:tav tm="100000">
                                          <p:val>
                                            <p:strVal val="#ppt_w"/>
                                          </p:val>
                                        </p:tav>
                                      </p:tavLst>
                                    </p:anim>
                                    <p:anim calcmode="lin" valueType="num">
                                      <p:cBhvr>
                                        <p:cTn id="8" dur="350" fill="hold"/>
                                        <p:tgtEl>
                                          <p:spTgt spid="20"/>
                                        </p:tgtEl>
                                        <p:attrNameLst>
                                          <p:attrName>ppt_h</p:attrName>
                                        </p:attrNameLst>
                                      </p:cBhvr>
                                      <p:tavLst>
                                        <p:tav tm="0">
                                          <p:val>
                                            <p:fltVal val="0"/>
                                          </p:val>
                                        </p:tav>
                                        <p:tav tm="100000">
                                          <p:val>
                                            <p:strVal val="#ppt_h"/>
                                          </p:val>
                                        </p:tav>
                                      </p:tavLst>
                                    </p:anim>
                                    <p:animEffect transition="in" filter="fade">
                                      <p:cBhvr>
                                        <p:cTn id="9" dur="350"/>
                                        <p:tgtEl>
                                          <p:spTgt spid="20"/>
                                        </p:tgtEl>
                                      </p:cBhvr>
                                    </p:animEffect>
                                  </p:childTnLst>
                                </p:cTn>
                              </p:par>
                              <p:par>
                                <p:cTn id="10" presetID="22" presetClass="entr" presetSubtype="8" fill="hold" nodeType="withEffect">
                                  <p:stCondLst>
                                    <p:cond delay="100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par>
                                <p:cTn id="13" presetID="22" presetClass="entr" presetSubtype="8" fill="hold" nodeType="withEffect">
                                  <p:stCondLst>
                                    <p:cond delay="19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61"/>
                                        </p:tgtEl>
                                        <p:attrNameLst>
                                          <p:attrName>style.visibility</p:attrName>
                                        </p:attrNameLst>
                                      </p:cBhvr>
                                      <p:to>
                                        <p:strVal val="visible"/>
                                      </p:to>
                                    </p:set>
                                    <p:animEffect transition="in" filter="wipe(down)">
                                      <p:cBhvr>
                                        <p:cTn id="18" dur="500"/>
                                        <p:tgtEl>
                                          <p:spTgt spid="61"/>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62"/>
                                        </p:tgtEl>
                                        <p:attrNameLst>
                                          <p:attrName>style.visibility</p:attrName>
                                        </p:attrNameLst>
                                      </p:cBhvr>
                                      <p:to>
                                        <p:strVal val="visible"/>
                                      </p:to>
                                    </p:set>
                                    <p:animEffect transition="in" filter="wipe(up)">
                                      <p:cBhvr>
                                        <p:cTn id="21" dur="500"/>
                                        <p:tgtEl>
                                          <p:spTgt spid="62"/>
                                        </p:tgtEl>
                                      </p:cBhvr>
                                    </p:animEffect>
                                  </p:childTnLst>
                                </p:cTn>
                              </p:par>
                              <p:par>
                                <p:cTn id="22" presetID="53" presetClass="entr" presetSubtype="16" fill="hold" nodeType="withEffect">
                                  <p:stCondLst>
                                    <p:cond delay="3500"/>
                                  </p:stCondLst>
                                  <p:childTnLst>
                                    <p:set>
                                      <p:cBhvr>
                                        <p:cTn id="23" dur="1" fill="hold">
                                          <p:stCondLst>
                                            <p:cond delay="0"/>
                                          </p:stCondLst>
                                        </p:cTn>
                                        <p:tgtEl>
                                          <p:spTgt spid="28"/>
                                        </p:tgtEl>
                                        <p:attrNameLst>
                                          <p:attrName>style.visibility</p:attrName>
                                        </p:attrNameLst>
                                      </p:cBhvr>
                                      <p:to>
                                        <p:strVal val="visible"/>
                                      </p:to>
                                    </p:set>
                                    <p:anim calcmode="lin" valueType="num">
                                      <p:cBhvr>
                                        <p:cTn id="24" dur="350" fill="hold"/>
                                        <p:tgtEl>
                                          <p:spTgt spid="28"/>
                                        </p:tgtEl>
                                        <p:attrNameLst>
                                          <p:attrName>ppt_w</p:attrName>
                                        </p:attrNameLst>
                                      </p:cBhvr>
                                      <p:tavLst>
                                        <p:tav tm="0">
                                          <p:val>
                                            <p:fltVal val="0"/>
                                          </p:val>
                                        </p:tav>
                                        <p:tav tm="100000">
                                          <p:val>
                                            <p:strVal val="#ppt_w"/>
                                          </p:val>
                                        </p:tav>
                                      </p:tavLst>
                                    </p:anim>
                                    <p:anim calcmode="lin" valueType="num">
                                      <p:cBhvr>
                                        <p:cTn id="25" dur="350" fill="hold"/>
                                        <p:tgtEl>
                                          <p:spTgt spid="28"/>
                                        </p:tgtEl>
                                        <p:attrNameLst>
                                          <p:attrName>ppt_h</p:attrName>
                                        </p:attrNameLst>
                                      </p:cBhvr>
                                      <p:tavLst>
                                        <p:tav tm="0">
                                          <p:val>
                                            <p:fltVal val="0"/>
                                          </p:val>
                                        </p:tav>
                                        <p:tav tm="100000">
                                          <p:val>
                                            <p:strVal val="#ppt_h"/>
                                          </p:val>
                                        </p:tav>
                                      </p:tavLst>
                                    </p:anim>
                                    <p:animEffect transition="in" filter="fade">
                                      <p:cBhvr>
                                        <p:cTn id="26" dur="350"/>
                                        <p:tgtEl>
                                          <p:spTgt spid="28"/>
                                        </p:tgtEl>
                                      </p:cBhvr>
                                    </p:animEffect>
                                  </p:childTnLst>
                                </p:cTn>
                              </p:par>
                              <p:par>
                                <p:cTn id="27" presetID="22" presetClass="entr" presetSubtype="8" fill="hold" nodeType="withEffect">
                                  <p:stCondLst>
                                    <p:cond delay="420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par>
                                <p:cTn id="30" presetID="22" presetClass="entr" presetSubtype="8" fill="hold" nodeType="withEffect">
                                  <p:stCondLst>
                                    <p:cond delay="510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63"/>
                                        </p:tgtEl>
                                        <p:attrNameLst>
                                          <p:attrName>style.visibility</p:attrName>
                                        </p:attrNameLst>
                                      </p:cBhvr>
                                      <p:to>
                                        <p:strVal val="visible"/>
                                      </p:to>
                                    </p:set>
                                    <p:animEffect transition="in" filter="wipe(down)">
                                      <p:cBhvr>
                                        <p:cTn id="35" dur="500"/>
                                        <p:tgtEl>
                                          <p:spTgt spid="63"/>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64"/>
                                        </p:tgtEl>
                                        <p:attrNameLst>
                                          <p:attrName>style.visibility</p:attrName>
                                        </p:attrNameLst>
                                      </p:cBhvr>
                                      <p:to>
                                        <p:strVal val="visible"/>
                                      </p:to>
                                    </p:set>
                                    <p:animEffect transition="in" filter="wipe(up)">
                                      <p:cBhvr>
                                        <p:cTn id="38" dur="500"/>
                                        <p:tgtEl>
                                          <p:spTgt spid="64"/>
                                        </p:tgtEl>
                                      </p:cBhvr>
                                    </p:animEffect>
                                  </p:childTnLst>
                                </p:cTn>
                              </p:par>
                            </p:childTnLst>
                          </p:cTn>
                        </p:par>
                        <p:par>
                          <p:cTn id="39" fill="hold">
                            <p:stCondLst>
                              <p:cond delay="750"/>
                            </p:stCondLst>
                            <p:childTnLst>
                              <p:par>
                                <p:cTn id="40" presetID="10" presetClass="entr" presetSubtype="0" fill="hold" grpId="0" nodeType="after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500"/>
                                        <p:tgtEl>
                                          <p:spTgt spid="3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childTnLst>
                                </p:cTn>
                              </p:par>
                            </p:childTnLst>
                          </p:cTn>
                        </p:par>
                        <p:par>
                          <p:cTn id="46" fill="hold">
                            <p:stCondLst>
                              <p:cond delay="1250"/>
                            </p:stCondLst>
                            <p:childTnLst>
                              <p:par>
                                <p:cTn id="47" presetID="10" presetClass="entr" presetSubtype="0" fill="hold" grpId="0" nodeType="afterEffect">
                                  <p:stCondLst>
                                    <p:cond delay="500"/>
                                  </p:stCondLst>
                                  <p:childTnLst>
                                    <p:set>
                                      <p:cBhvr>
                                        <p:cTn id="48" dur="1" fill="hold">
                                          <p:stCondLst>
                                            <p:cond delay="0"/>
                                          </p:stCondLst>
                                        </p:cTn>
                                        <p:tgtEl>
                                          <p:spTgt spid="56"/>
                                        </p:tgtEl>
                                        <p:attrNameLst>
                                          <p:attrName>style.visibility</p:attrName>
                                        </p:attrNameLst>
                                      </p:cBhvr>
                                      <p:to>
                                        <p:strVal val="visible"/>
                                      </p:to>
                                    </p:set>
                                    <p:animEffect transition="in" filter="fade">
                                      <p:cBhvr>
                                        <p:cTn id="49" dur="500"/>
                                        <p:tgtEl>
                                          <p:spTgt spid="56"/>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58"/>
                                        </p:tgtEl>
                                        <p:attrNameLst>
                                          <p:attrName>style.visibility</p:attrName>
                                        </p:attrNameLst>
                                      </p:cBhvr>
                                      <p:to>
                                        <p:strVal val="visible"/>
                                      </p:to>
                                    </p:set>
                                    <p:animEffect transition="in" filter="fade">
                                      <p:cBhvr>
                                        <p:cTn id="52" dur="500"/>
                                        <p:tgtEl>
                                          <p:spTgt spid="58"/>
                                        </p:tgtEl>
                                      </p:cBhvr>
                                    </p:animEffect>
                                  </p:childTnLst>
                                </p:cTn>
                              </p:par>
                            </p:childTnLst>
                          </p:cTn>
                        </p:par>
                        <p:par>
                          <p:cTn id="53" fill="hold">
                            <p:stCondLst>
                              <p:cond delay="2250"/>
                            </p:stCondLst>
                            <p:childTnLst>
                              <p:par>
                                <p:cTn id="54" presetID="10" presetClass="entr" presetSubtype="0" fill="hold" grpId="0" nodeType="afterEffect">
                                  <p:stCondLst>
                                    <p:cond delay="500"/>
                                  </p:stCondLst>
                                  <p:childTnLst>
                                    <p:set>
                                      <p:cBhvr>
                                        <p:cTn id="55" dur="1" fill="hold">
                                          <p:stCondLst>
                                            <p:cond delay="0"/>
                                          </p:stCondLst>
                                        </p:cTn>
                                        <p:tgtEl>
                                          <p:spTgt spid="59"/>
                                        </p:tgtEl>
                                        <p:attrNameLst>
                                          <p:attrName>style.visibility</p:attrName>
                                        </p:attrNameLst>
                                      </p:cBhvr>
                                      <p:to>
                                        <p:strVal val="visible"/>
                                      </p:to>
                                    </p:set>
                                    <p:animEffect transition="in" filter="fade">
                                      <p:cBhvr>
                                        <p:cTn id="56" dur="500"/>
                                        <p:tgtEl>
                                          <p:spTgt spid="59"/>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60"/>
                                        </p:tgtEl>
                                        <p:attrNameLst>
                                          <p:attrName>style.visibility</p:attrName>
                                        </p:attrNameLst>
                                      </p:cBhvr>
                                      <p:to>
                                        <p:strVal val="visible"/>
                                      </p:to>
                                    </p:set>
                                    <p:animEffect transition="in" filter="fade">
                                      <p:cBhvr>
                                        <p:cTn id="59"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56" grpId="0"/>
      <p:bldP spid="58" grpId="0"/>
      <p:bldP spid="59" grpId="0"/>
      <p:bldP spid="60" grpId="0"/>
      <p:bldP spid="61" grpId="0"/>
      <p:bldP spid="62" grpId="0"/>
      <p:bldP spid="63" grpId="0"/>
      <p:bldP spid="6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组合 69"/>
          <p:cNvGrpSpPr/>
          <p:nvPr/>
        </p:nvGrpSpPr>
        <p:grpSpPr>
          <a:xfrm>
            <a:off x="377025" y="1384386"/>
            <a:ext cx="7250637" cy="5140239"/>
            <a:chOff x="2330245" y="457200"/>
            <a:chExt cx="7285545" cy="6019800"/>
          </a:xfrm>
          <a:solidFill>
            <a:schemeClr val="bg2">
              <a:lumMod val="75000"/>
            </a:schemeClr>
          </a:solidFill>
        </p:grpSpPr>
        <p:sp>
          <p:nvSpPr>
            <p:cNvPr id="71" name="任意多边形 122"/>
            <p:cNvSpPr/>
            <p:nvPr/>
          </p:nvSpPr>
          <p:spPr>
            <a:xfrm>
              <a:off x="8022841" y="2015175"/>
              <a:ext cx="894015" cy="891103"/>
            </a:xfrm>
            <a:custGeom>
              <a:avLst/>
              <a:gdLst>
                <a:gd name="connsiteX0" fmla="*/ 8736 w 894015"/>
                <a:gd name="connsiteY0" fmla="*/ 445551 h 891103"/>
                <a:gd name="connsiteX1" fmla="*/ 61154 w 894015"/>
                <a:gd name="connsiteY1" fmla="*/ 500881 h 891103"/>
                <a:gd name="connsiteX2" fmla="*/ 8736 w 894015"/>
                <a:gd name="connsiteY2" fmla="*/ 550387 h 891103"/>
                <a:gd name="connsiteX3" fmla="*/ 11648 w 894015"/>
                <a:gd name="connsiteY3" fmla="*/ 579508 h 891103"/>
                <a:gd name="connsiteX4" fmla="*/ 64066 w 894015"/>
                <a:gd name="connsiteY4" fmla="*/ 611541 h 891103"/>
                <a:gd name="connsiteX5" fmla="*/ 104835 w 894015"/>
                <a:gd name="connsiteY5" fmla="*/ 631926 h 891103"/>
                <a:gd name="connsiteX6" fmla="*/ 148517 w 894015"/>
                <a:gd name="connsiteY6" fmla="*/ 666871 h 891103"/>
                <a:gd name="connsiteX7" fmla="*/ 180550 w 894015"/>
                <a:gd name="connsiteY7" fmla="*/ 690168 h 891103"/>
                <a:gd name="connsiteX8" fmla="*/ 238792 w 894015"/>
                <a:gd name="connsiteY8" fmla="*/ 591156 h 891103"/>
                <a:gd name="connsiteX9" fmla="*/ 273737 w 894015"/>
                <a:gd name="connsiteY9" fmla="*/ 556211 h 891103"/>
                <a:gd name="connsiteX10" fmla="*/ 311595 w 894015"/>
                <a:gd name="connsiteY10" fmla="*/ 521266 h 891103"/>
                <a:gd name="connsiteX11" fmla="*/ 343628 w 894015"/>
                <a:gd name="connsiteY11" fmla="*/ 512529 h 891103"/>
                <a:gd name="connsiteX12" fmla="*/ 387309 w 894015"/>
                <a:gd name="connsiteY12" fmla="*/ 509617 h 891103"/>
                <a:gd name="connsiteX13" fmla="*/ 430991 w 894015"/>
                <a:gd name="connsiteY13" fmla="*/ 541650 h 891103"/>
                <a:gd name="connsiteX14" fmla="*/ 439727 w 894015"/>
                <a:gd name="connsiteY14" fmla="*/ 576596 h 891103"/>
                <a:gd name="connsiteX15" fmla="*/ 445551 w 894015"/>
                <a:gd name="connsiteY15" fmla="*/ 608629 h 891103"/>
                <a:gd name="connsiteX16" fmla="*/ 445551 w 894015"/>
                <a:gd name="connsiteY16" fmla="*/ 608629 h 891103"/>
                <a:gd name="connsiteX17" fmla="*/ 428079 w 894015"/>
                <a:gd name="connsiteY17" fmla="*/ 652310 h 891103"/>
                <a:gd name="connsiteX18" fmla="*/ 396046 w 894015"/>
                <a:gd name="connsiteY18" fmla="*/ 687256 h 891103"/>
                <a:gd name="connsiteX19" fmla="*/ 372749 w 894015"/>
                <a:gd name="connsiteY19" fmla="*/ 730937 h 891103"/>
                <a:gd name="connsiteX20" fmla="*/ 381485 w 894015"/>
                <a:gd name="connsiteY20" fmla="*/ 754234 h 891103"/>
                <a:gd name="connsiteX21" fmla="*/ 413518 w 894015"/>
                <a:gd name="connsiteY21" fmla="*/ 780443 h 891103"/>
                <a:gd name="connsiteX22" fmla="*/ 430991 w 894015"/>
                <a:gd name="connsiteY22" fmla="*/ 774619 h 891103"/>
                <a:gd name="connsiteX23" fmla="*/ 387309 w 894015"/>
                <a:gd name="connsiteY23" fmla="*/ 818300 h 891103"/>
                <a:gd name="connsiteX24" fmla="*/ 358188 w 894015"/>
                <a:gd name="connsiteY24" fmla="*/ 859070 h 891103"/>
                <a:gd name="connsiteX25" fmla="*/ 364013 w 894015"/>
                <a:gd name="connsiteY25" fmla="*/ 891103 h 891103"/>
                <a:gd name="connsiteX26" fmla="*/ 416430 w 894015"/>
                <a:gd name="connsiteY26" fmla="*/ 873630 h 891103"/>
                <a:gd name="connsiteX27" fmla="*/ 448463 w 894015"/>
                <a:gd name="connsiteY27" fmla="*/ 864894 h 891103"/>
                <a:gd name="connsiteX28" fmla="*/ 457200 w 894015"/>
                <a:gd name="connsiteY28" fmla="*/ 835773 h 891103"/>
                <a:gd name="connsiteX29" fmla="*/ 463024 w 894015"/>
                <a:gd name="connsiteY29" fmla="*/ 812476 h 891103"/>
                <a:gd name="connsiteX30" fmla="*/ 471760 w 894015"/>
                <a:gd name="connsiteY30" fmla="*/ 803740 h 891103"/>
                <a:gd name="connsiteX31" fmla="*/ 486321 w 894015"/>
                <a:gd name="connsiteY31" fmla="*/ 783355 h 891103"/>
                <a:gd name="connsiteX32" fmla="*/ 483409 w 894015"/>
                <a:gd name="connsiteY32" fmla="*/ 760058 h 891103"/>
                <a:gd name="connsiteX33" fmla="*/ 483409 w 894015"/>
                <a:gd name="connsiteY33" fmla="*/ 760058 h 891103"/>
                <a:gd name="connsiteX34" fmla="*/ 489233 w 894015"/>
                <a:gd name="connsiteY34" fmla="*/ 728025 h 891103"/>
                <a:gd name="connsiteX35" fmla="*/ 515442 w 894015"/>
                <a:gd name="connsiteY35" fmla="*/ 707640 h 891103"/>
                <a:gd name="connsiteX36" fmla="*/ 544563 w 894015"/>
                <a:gd name="connsiteY36" fmla="*/ 690168 h 891103"/>
                <a:gd name="connsiteX37" fmla="*/ 570772 w 894015"/>
                <a:gd name="connsiteY37" fmla="*/ 672695 h 891103"/>
                <a:gd name="connsiteX38" fmla="*/ 594069 w 894015"/>
                <a:gd name="connsiteY38" fmla="*/ 663959 h 891103"/>
                <a:gd name="connsiteX39" fmla="*/ 620277 w 894015"/>
                <a:gd name="connsiteY39" fmla="*/ 655222 h 891103"/>
                <a:gd name="connsiteX40" fmla="*/ 658135 w 894015"/>
                <a:gd name="connsiteY40" fmla="*/ 634838 h 891103"/>
                <a:gd name="connsiteX41" fmla="*/ 681432 w 894015"/>
                <a:gd name="connsiteY41" fmla="*/ 646486 h 891103"/>
                <a:gd name="connsiteX42" fmla="*/ 698904 w 894015"/>
                <a:gd name="connsiteY42" fmla="*/ 631926 h 891103"/>
                <a:gd name="connsiteX43" fmla="*/ 713465 w 894015"/>
                <a:gd name="connsiteY43" fmla="*/ 605717 h 891103"/>
                <a:gd name="connsiteX44" fmla="*/ 713465 w 894015"/>
                <a:gd name="connsiteY44" fmla="*/ 605717 h 891103"/>
                <a:gd name="connsiteX45" fmla="*/ 713465 w 894015"/>
                <a:gd name="connsiteY45" fmla="*/ 556211 h 891103"/>
                <a:gd name="connsiteX46" fmla="*/ 742586 w 894015"/>
                <a:gd name="connsiteY46" fmla="*/ 521266 h 891103"/>
                <a:gd name="connsiteX47" fmla="*/ 774619 w 894015"/>
                <a:gd name="connsiteY47" fmla="*/ 492145 h 891103"/>
                <a:gd name="connsiteX48" fmla="*/ 821213 w 894015"/>
                <a:gd name="connsiteY48" fmla="*/ 474672 h 891103"/>
                <a:gd name="connsiteX49" fmla="*/ 867806 w 894015"/>
                <a:gd name="connsiteY49" fmla="*/ 442639 h 891103"/>
                <a:gd name="connsiteX50" fmla="*/ 894015 w 894015"/>
                <a:gd name="connsiteY50" fmla="*/ 416430 h 891103"/>
                <a:gd name="connsiteX51" fmla="*/ 838685 w 894015"/>
                <a:gd name="connsiteY51" fmla="*/ 244616 h 891103"/>
                <a:gd name="connsiteX52" fmla="*/ 774619 w 894015"/>
                <a:gd name="connsiteY52" fmla="*/ 55329 h 891103"/>
                <a:gd name="connsiteX53" fmla="*/ 620277 w 894015"/>
                <a:gd name="connsiteY53" fmla="*/ 0 h 891103"/>
                <a:gd name="connsiteX54" fmla="*/ 416430 w 894015"/>
                <a:gd name="connsiteY54" fmla="*/ 0 h 891103"/>
                <a:gd name="connsiteX55" fmla="*/ 265001 w 894015"/>
                <a:gd name="connsiteY55" fmla="*/ 148517 h 891103"/>
                <a:gd name="connsiteX56" fmla="*/ 244616 w 894015"/>
                <a:gd name="connsiteY56" fmla="*/ 165989 h 891103"/>
                <a:gd name="connsiteX57" fmla="*/ 0 w 894015"/>
                <a:gd name="connsiteY57" fmla="*/ 276649 h 891103"/>
                <a:gd name="connsiteX58" fmla="*/ 8736 w 894015"/>
                <a:gd name="connsiteY58" fmla="*/ 445551 h 891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894015" h="891103">
                  <a:moveTo>
                    <a:pt x="8736" y="445551"/>
                  </a:moveTo>
                  <a:lnTo>
                    <a:pt x="61154" y="500881"/>
                  </a:lnTo>
                  <a:lnTo>
                    <a:pt x="8736" y="550387"/>
                  </a:lnTo>
                  <a:lnTo>
                    <a:pt x="11648" y="579508"/>
                  </a:lnTo>
                  <a:lnTo>
                    <a:pt x="64066" y="611541"/>
                  </a:lnTo>
                  <a:lnTo>
                    <a:pt x="104835" y="631926"/>
                  </a:lnTo>
                  <a:lnTo>
                    <a:pt x="148517" y="666871"/>
                  </a:lnTo>
                  <a:lnTo>
                    <a:pt x="180550" y="690168"/>
                  </a:lnTo>
                  <a:lnTo>
                    <a:pt x="238792" y="591156"/>
                  </a:lnTo>
                  <a:lnTo>
                    <a:pt x="273737" y="556211"/>
                  </a:lnTo>
                  <a:lnTo>
                    <a:pt x="311595" y="521266"/>
                  </a:lnTo>
                  <a:lnTo>
                    <a:pt x="343628" y="512529"/>
                  </a:lnTo>
                  <a:lnTo>
                    <a:pt x="387309" y="509617"/>
                  </a:lnTo>
                  <a:lnTo>
                    <a:pt x="430991" y="541650"/>
                  </a:lnTo>
                  <a:lnTo>
                    <a:pt x="439727" y="576596"/>
                  </a:lnTo>
                  <a:lnTo>
                    <a:pt x="445551" y="608629"/>
                  </a:lnTo>
                  <a:lnTo>
                    <a:pt x="445551" y="608629"/>
                  </a:lnTo>
                  <a:lnTo>
                    <a:pt x="428079" y="652310"/>
                  </a:lnTo>
                  <a:lnTo>
                    <a:pt x="396046" y="687256"/>
                  </a:lnTo>
                  <a:lnTo>
                    <a:pt x="372749" y="730937"/>
                  </a:lnTo>
                  <a:lnTo>
                    <a:pt x="381485" y="754234"/>
                  </a:lnTo>
                  <a:lnTo>
                    <a:pt x="413518" y="780443"/>
                  </a:lnTo>
                  <a:lnTo>
                    <a:pt x="430991" y="774619"/>
                  </a:lnTo>
                  <a:lnTo>
                    <a:pt x="387309" y="818300"/>
                  </a:lnTo>
                  <a:lnTo>
                    <a:pt x="358188" y="859070"/>
                  </a:lnTo>
                  <a:lnTo>
                    <a:pt x="364013" y="891103"/>
                  </a:lnTo>
                  <a:lnTo>
                    <a:pt x="416430" y="873630"/>
                  </a:lnTo>
                  <a:lnTo>
                    <a:pt x="448463" y="864894"/>
                  </a:lnTo>
                  <a:lnTo>
                    <a:pt x="457200" y="835773"/>
                  </a:lnTo>
                  <a:lnTo>
                    <a:pt x="463024" y="812476"/>
                  </a:lnTo>
                  <a:lnTo>
                    <a:pt x="471760" y="803740"/>
                  </a:lnTo>
                  <a:lnTo>
                    <a:pt x="486321" y="783355"/>
                  </a:lnTo>
                  <a:lnTo>
                    <a:pt x="483409" y="760058"/>
                  </a:lnTo>
                  <a:lnTo>
                    <a:pt x="483409" y="760058"/>
                  </a:lnTo>
                  <a:lnTo>
                    <a:pt x="489233" y="728025"/>
                  </a:lnTo>
                  <a:lnTo>
                    <a:pt x="515442" y="707640"/>
                  </a:lnTo>
                  <a:lnTo>
                    <a:pt x="544563" y="690168"/>
                  </a:lnTo>
                  <a:lnTo>
                    <a:pt x="570772" y="672695"/>
                  </a:lnTo>
                  <a:lnTo>
                    <a:pt x="594069" y="663959"/>
                  </a:lnTo>
                  <a:lnTo>
                    <a:pt x="620277" y="655222"/>
                  </a:lnTo>
                  <a:lnTo>
                    <a:pt x="658135" y="634838"/>
                  </a:lnTo>
                  <a:lnTo>
                    <a:pt x="681432" y="646486"/>
                  </a:lnTo>
                  <a:lnTo>
                    <a:pt x="698904" y="631926"/>
                  </a:lnTo>
                  <a:lnTo>
                    <a:pt x="713465" y="605717"/>
                  </a:lnTo>
                  <a:lnTo>
                    <a:pt x="713465" y="605717"/>
                  </a:lnTo>
                  <a:lnTo>
                    <a:pt x="713465" y="556211"/>
                  </a:lnTo>
                  <a:lnTo>
                    <a:pt x="742586" y="521266"/>
                  </a:lnTo>
                  <a:lnTo>
                    <a:pt x="774619" y="492145"/>
                  </a:lnTo>
                  <a:lnTo>
                    <a:pt x="821213" y="474672"/>
                  </a:lnTo>
                  <a:lnTo>
                    <a:pt x="867806" y="442639"/>
                  </a:lnTo>
                  <a:lnTo>
                    <a:pt x="894015" y="416430"/>
                  </a:lnTo>
                  <a:lnTo>
                    <a:pt x="838685" y="244616"/>
                  </a:lnTo>
                  <a:lnTo>
                    <a:pt x="774619" y="55329"/>
                  </a:lnTo>
                  <a:lnTo>
                    <a:pt x="620277" y="0"/>
                  </a:lnTo>
                  <a:lnTo>
                    <a:pt x="416430" y="0"/>
                  </a:lnTo>
                  <a:lnTo>
                    <a:pt x="265001" y="148517"/>
                  </a:lnTo>
                  <a:lnTo>
                    <a:pt x="244616" y="165989"/>
                  </a:lnTo>
                  <a:lnTo>
                    <a:pt x="0" y="276649"/>
                  </a:lnTo>
                  <a:lnTo>
                    <a:pt x="8736" y="445551"/>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72" name="任意多边形 123"/>
            <p:cNvSpPr/>
            <p:nvPr/>
          </p:nvSpPr>
          <p:spPr>
            <a:xfrm>
              <a:off x="8197567" y="1569623"/>
              <a:ext cx="1260940" cy="864894"/>
            </a:xfrm>
            <a:custGeom>
              <a:avLst/>
              <a:gdLst>
                <a:gd name="connsiteX0" fmla="*/ 323243 w 1260940"/>
                <a:gd name="connsiteY0" fmla="*/ 515442 h 864894"/>
                <a:gd name="connsiteX1" fmla="*/ 393134 w 1260940"/>
                <a:gd name="connsiteY1" fmla="*/ 506706 h 864894"/>
                <a:gd name="connsiteX2" fmla="*/ 425167 w 1260940"/>
                <a:gd name="connsiteY2" fmla="*/ 538739 h 864894"/>
                <a:gd name="connsiteX3" fmla="*/ 442639 w 1260940"/>
                <a:gd name="connsiteY3" fmla="*/ 573684 h 864894"/>
                <a:gd name="connsiteX4" fmla="*/ 471760 w 1260940"/>
                <a:gd name="connsiteY4" fmla="*/ 573684 h 864894"/>
                <a:gd name="connsiteX5" fmla="*/ 480497 w 1260940"/>
                <a:gd name="connsiteY5" fmla="*/ 547475 h 864894"/>
                <a:gd name="connsiteX6" fmla="*/ 500881 w 1260940"/>
                <a:gd name="connsiteY6" fmla="*/ 524178 h 864894"/>
                <a:gd name="connsiteX7" fmla="*/ 527090 w 1260940"/>
                <a:gd name="connsiteY7" fmla="*/ 538739 h 864894"/>
                <a:gd name="connsiteX8" fmla="*/ 515442 w 1260940"/>
                <a:gd name="connsiteY8" fmla="*/ 570772 h 864894"/>
                <a:gd name="connsiteX9" fmla="*/ 512530 w 1260940"/>
                <a:gd name="connsiteY9" fmla="*/ 596981 h 864894"/>
                <a:gd name="connsiteX10" fmla="*/ 521266 w 1260940"/>
                <a:gd name="connsiteY10" fmla="*/ 611541 h 864894"/>
                <a:gd name="connsiteX11" fmla="*/ 573684 w 1260940"/>
                <a:gd name="connsiteY11" fmla="*/ 649399 h 864894"/>
                <a:gd name="connsiteX12" fmla="*/ 594069 w 1260940"/>
                <a:gd name="connsiteY12" fmla="*/ 693080 h 864894"/>
                <a:gd name="connsiteX13" fmla="*/ 611541 w 1260940"/>
                <a:gd name="connsiteY13" fmla="*/ 710553 h 864894"/>
                <a:gd name="connsiteX14" fmla="*/ 623190 w 1260940"/>
                <a:gd name="connsiteY14" fmla="*/ 716377 h 864894"/>
                <a:gd name="connsiteX15" fmla="*/ 608629 w 1260940"/>
                <a:gd name="connsiteY15" fmla="*/ 774619 h 864894"/>
                <a:gd name="connsiteX16" fmla="*/ 631926 w 1260940"/>
                <a:gd name="connsiteY16" fmla="*/ 809564 h 864894"/>
                <a:gd name="connsiteX17" fmla="*/ 695992 w 1260940"/>
                <a:gd name="connsiteY17" fmla="*/ 844509 h 864894"/>
                <a:gd name="connsiteX18" fmla="*/ 716377 w 1260940"/>
                <a:gd name="connsiteY18" fmla="*/ 864894 h 864894"/>
                <a:gd name="connsiteX19" fmla="*/ 736762 w 1260940"/>
                <a:gd name="connsiteY19" fmla="*/ 821213 h 864894"/>
                <a:gd name="connsiteX20" fmla="*/ 739674 w 1260940"/>
                <a:gd name="connsiteY20" fmla="*/ 789180 h 864894"/>
                <a:gd name="connsiteX21" fmla="*/ 745498 w 1260940"/>
                <a:gd name="connsiteY21" fmla="*/ 745498 h 864894"/>
                <a:gd name="connsiteX22" fmla="*/ 768795 w 1260940"/>
                <a:gd name="connsiteY22" fmla="*/ 719289 h 864894"/>
                <a:gd name="connsiteX23" fmla="*/ 795004 w 1260940"/>
                <a:gd name="connsiteY23" fmla="*/ 704729 h 864894"/>
                <a:gd name="connsiteX24" fmla="*/ 818301 w 1260940"/>
                <a:gd name="connsiteY24" fmla="*/ 722201 h 864894"/>
                <a:gd name="connsiteX25" fmla="*/ 844509 w 1260940"/>
                <a:gd name="connsiteY25" fmla="*/ 745498 h 864894"/>
                <a:gd name="connsiteX26" fmla="*/ 899839 w 1260940"/>
                <a:gd name="connsiteY26" fmla="*/ 748410 h 864894"/>
                <a:gd name="connsiteX27" fmla="*/ 946433 w 1260940"/>
                <a:gd name="connsiteY27" fmla="*/ 728025 h 864894"/>
                <a:gd name="connsiteX28" fmla="*/ 958081 w 1260940"/>
                <a:gd name="connsiteY28" fmla="*/ 698904 h 864894"/>
                <a:gd name="connsiteX29" fmla="*/ 960994 w 1260940"/>
                <a:gd name="connsiteY29" fmla="*/ 684344 h 864894"/>
                <a:gd name="connsiteX30" fmla="*/ 949345 w 1260940"/>
                <a:gd name="connsiteY30" fmla="*/ 675608 h 864894"/>
                <a:gd name="connsiteX31" fmla="*/ 949345 w 1260940"/>
                <a:gd name="connsiteY31" fmla="*/ 675608 h 864894"/>
                <a:gd name="connsiteX32" fmla="*/ 920224 w 1260940"/>
                <a:gd name="connsiteY32" fmla="*/ 652311 h 864894"/>
                <a:gd name="connsiteX33" fmla="*/ 928960 w 1260940"/>
                <a:gd name="connsiteY33" fmla="*/ 623190 h 864894"/>
                <a:gd name="connsiteX34" fmla="*/ 949345 w 1260940"/>
                <a:gd name="connsiteY34" fmla="*/ 596981 h 864894"/>
                <a:gd name="connsiteX35" fmla="*/ 1019236 w 1260940"/>
                <a:gd name="connsiteY35" fmla="*/ 594069 h 864894"/>
                <a:gd name="connsiteX36" fmla="*/ 1033796 w 1260940"/>
                <a:gd name="connsiteY36" fmla="*/ 573684 h 864894"/>
                <a:gd name="connsiteX37" fmla="*/ 1036708 w 1260940"/>
                <a:gd name="connsiteY37" fmla="*/ 538739 h 864894"/>
                <a:gd name="connsiteX38" fmla="*/ 1051269 w 1260940"/>
                <a:gd name="connsiteY38" fmla="*/ 497969 h 864894"/>
                <a:gd name="connsiteX39" fmla="*/ 1062917 w 1260940"/>
                <a:gd name="connsiteY39" fmla="*/ 477585 h 864894"/>
                <a:gd name="connsiteX40" fmla="*/ 1062917 w 1260940"/>
                <a:gd name="connsiteY40" fmla="*/ 477585 h 864894"/>
                <a:gd name="connsiteX41" fmla="*/ 1097862 w 1260940"/>
                <a:gd name="connsiteY41" fmla="*/ 422255 h 864894"/>
                <a:gd name="connsiteX42" fmla="*/ 1135720 w 1260940"/>
                <a:gd name="connsiteY42" fmla="*/ 419343 h 864894"/>
                <a:gd name="connsiteX43" fmla="*/ 1153192 w 1260940"/>
                <a:gd name="connsiteY43" fmla="*/ 471760 h 864894"/>
                <a:gd name="connsiteX44" fmla="*/ 1141544 w 1260940"/>
                <a:gd name="connsiteY44" fmla="*/ 495057 h 864894"/>
                <a:gd name="connsiteX45" fmla="*/ 1161929 w 1260940"/>
                <a:gd name="connsiteY45" fmla="*/ 506706 h 864894"/>
                <a:gd name="connsiteX46" fmla="*/ 1199786 w 1260940"/>
                <a:gd name="connsiteY46" fmla="*/ 506706 h 864894"/>
                <a:gd name="connsiteX47" fmla="*/ 1199786 w 1260940"/>
                <a:gd name="connsiteY47" fmla="*/ 530002 h 864894"/>
                <a:gd name="connsiteX48" fmla="*/ 1220171 w 1260940"/>
                <a:gd name="connsiteY48" fmla="*/ 463024 h 864894"/>
                <a:gd name="connsiteX49" fmla="*/ 1237643 w 1260940"/>
                <a:gd name="connsiteY49" fmla="*/ 416431 h 864894"/>
                <a:gd name="connsiteX50" fmla="*/ 1252204 w 1260940"/>
                <a:gd name="connsiteY50" fmla="*/ 393134 h 864894"/>
                <a:gd name="connsiteX51" fmla="*/ 1260940 w 1260940"/>
                <a:gd name="connsiteY51" fmla="*/ 369837 h 864894"/>
                <a:gd name="connsiteX52" fmla="*/ 1255116 w 1260940"/>
                <a:gd name="connsiteY52" fmla="*/ 343628 h 864894"/>
                <a:gd name="connsiteX53" fmla="*/ 1255116 w 1260940"/>
                <a:gd name="connsiteY53" fmla="*/ 337804 h 864894"/>
                <a:gd name="connsiteX54" fmla="*/ 1223083 w 1260940"/>
                <a:gd name="connsiteY54" fmla="*/ 326155 h 864894"/>
                <a:gd name="connsiteX55" fmla="*/ 1129895 w 1260940"/>
                <a:gd name="connsiteY55" fmla="*/ 203847 h 864894"/>
                <a:gd name="connsiteX56" fmla="*/ 876543 w 1260940"/>
                <a:gd name="connsiteY56" fmla="*/ 174726 h 864894"/>
                <a:gd name="connsiteX57" fmla="*/ 538739 w 1260940"/>
                <a:gd name="connsiteY57" fmla="*/ 34945 h 864894"/>
                <a:gd name="connsiteX58" fmla="*/ 232968 w 1260940"/>
                <a:gd name="connsiteY58" fmla="*/ 0 h 864894"/>
                <a:gd name="connsiteX59" fmla="*/ 0 w 1260940"/>
                <a:gd name="connsiteY59" fmla="*/ 61154 h 864894"/>
                <a:gd name="connsiteX60" fmla="*/ 43681 w 1260940"/>
                <a:gd name="connsiteY60" fmla="*/ 244616 h 864894"/>
                <a:gd name="connsiteX61" fmla="*/ 131044 w 1260940"/>
                <a:gd name="connsiteY61" fmla="*/ 442639 h 864894"/>
                <a:gd name="connsiteX62" fmla="*/ 323243 w 1260940"/>
                <a:gd name="connsiteY62" fmla="*/ 515442 h 86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260940" h="864894">
                  <a:moveTo>
                    <a:pt x="323243" y="515442"/>
                  </a:moveTo>
                  <a:lnTo>
                    <a:pt x="393134" y="506706"/>
                  </a:lnTo>
                  <a:lnTo>
                    <a:pt x="425167" y="538739"/>
                  </a:lnTo>
                  <a:lnTo>
                    <a:pt x="442639" y="573684"/>
                  </a:lnTo>
                  <a:lnTo>
                    <a:pt x="471760" y="573684"/>
                  </a:lnTo>
                  <a:lnTo>
                    <a:pt x="480497" y="547475"/>
                  </a:lnTo>
                  <a:lnTo>
                    <a:pt x="500881" y="524178"/>
                  </a:lnTo>
                  <a:lnTo>
                    <a:pt x="527090" y="538739"/>
                  </a:lnTo>
                  <a:lnTo>
                    <a:pt x="515442" y="570772"/>
                  </a:lnTo>
                  <a:lnTo>
                    <a:pt x="512530" y="596981"/>
                  </a:lnTo>
                  <a:lnTo>
                    <a:pt x="521266" y="611541"/>
                  </a:lnTo>
                  <a:lnTo>
                    <a:pt x="573684" y="649399"/>
                  </a:lnTo>
                  <a:lnTo>
                    <a:pt x="594069" y="693080"/>
                  </a:lnTo>
                  <a:lnTo>
                    <a:pt x="611541" y="710553"/>
                  </a:lnTo>
                  <a:lnTo>
                    <a:pt x="623190" y="716377"/>
                  </a:lnTo>
                  <a:lnTo>
                    <a:pt x="608629" y="774619"/>
                  </a:lnTo>
                  <a:lnTo>
                    <a:pt x="631926" y="809564"/>
                  </a:lnTo>
                  <a:lnTo>
                    <a:pt x="695992" y="844509"/>
                  </a:lnTo>
                  <a:lnTo>
                    <a:pt x="716377" y="864894"/>
                  </a:lnTo>
                  <a:lnTo>
                    <a:pt x="736762" y="821213"/>
                  </a:lnTo>
                  <a:lnTo>
                    <a:pt x="739674" y="789180"/>
                  </a:lnTo>
                  <a:lnTo>
                    <a:pt x="745498" y="745498"/>
                  </a:lnTo>
                  <a:lnTo>
                    <a:pt x="768795" y="719289"/>
                  </a:lnTo>
                  <a:lnTo>
                    <a:pt x="795004" y="704729"/>
                  </a:lnTo>
                  <a:lnTo>
                    <a:pt x="818301" y="722201"/>
                  </a:lnTo>
                  <a:lnTo>
                    <a:pt x="844509" y="745498"/>
                  </a:lnTo>
                  <a:lnTo>
                    <a:pt x="899839" y="748410"/>
                  </a:lnTo>
                  <a:lnTo>
                    <a:pt x="946433" y="728025"/>
                  </a:lnTo>
                  <a:lnTo>
                    <a:pt x="958081" y="698904"/>
                  </a:lnTo>
                  <a:lnTo>
                    <a:pt x="960994" y="684344"/>
                  </a:lnTo>
                  <a:lnTo>
                    <a:pt x="949345" y="675608"/>
                  </a:lnTo>
                  <a:lnTo>
                    <a:pt x="949345" y="675608"/>
                  </a:lnTo>
                  <a:lnTo>
                    <a:pt x="920224" y="652311"/>
                  </a:lnTo>
                  <a:lnTo>
                    <a:pt x="928960" y="623190"/>
                  </a:lnTo>
                  <a:lnTo>
                    <a:pt x="949345" y="596981"/>
                  </a:lnTo>
                  <a:lnTo>
                    <a:pt x="1019236" y="594069"/>
                  </a:lnTo>
                  <a:lnTo>
                    <a:pt x="1033796" y="573684"/>
                  </a:lnTo>
                  <a:lnTo>
                    <a:pt x="1036708" y="538739"/>
                  </a:lnTo>
                  <a:lnTo>
                    <a:pt x="1051269" y="497969"/>
                  </a:lnTo>
                  <a:lnTo>
                    <a:pt x="1062917" y="477585"/>
                  </a:lnTo>
                  <a:lnTo>
                    <a:pt x="1062917" y="477585"/>
                  </a:lnTo>
                  <a:lnTo>
                    <a:pt x="1097862" y="422255"/>
                  </a:lnTo>
                  <a:lnTo>
                    <a:pt x="1135720" y="419343"/>
                  </a:lnTo>
                  <a:lnTo>
                    <a:pt x="1153192" y="471760"/>
                  </a:lnTo>
                  <a:lnTo>
                    <a:pt x="1141544" y="495057"/>
                  </a:lnTo>
                  <a:lnTo>
                    <a:pt x="1161929" y="506706"/>
                  </a:lnTo>
                  <a:lnTo>
                    <a:pt x="1199786" y="506706"/>
                  </a:lnTo>
                  <a:lnTo>
                    <a:pt x="1199786" y="530002"/>
                  </a:lnTo>
                  <a:lnTo>
                    <a:pt x="1220171" y="463024"/>
                  </a:lnTo>
                  <a:lnTo>
                    <a:pt x="1237643" y="416431"/>
                  </a:lnTo>
                  <a:lnTo>
                    <a:pt x="1252204" y="393134"/>
                  </a:lnTo>
                  <a:lnTo>
                    <a:pt x="1260940" y="369837"/>
                  </a:lnTo>
                  <a:lnTo>
                    <a:pt x="1255116" y="343628"/>
                  </a:lnTo>
                  <a:lnTo>
                    <a:pt x="1255116" y="337804"/>
                  </a:lnTo>
                  <a:lnTo>
                    <a:pt x="1223083" y="326155"/>
                  </a:lnTo>
                  <a:lnTo>
                    <a:pt x="1129895" y="203847"/>
                  </a:lnTo>
                  <a:lnTo>
                    <a:pt x="876543" y="174726"/>
                  </a:lnTo>
                  <a:lnTo>
                    <a:pt x="538739" y="34945"/>
                  </a:lnTo>
                  <a:lnTo>
                    <a:pt x="232968" y="0"/>
                  </a:lnTo>
                  <a:lnTo>
                    <a:pt x="0" y="61154"/>
                  </a:lnTo>
                  <a:lnTo>
                    <a:pt x="43681" y="244616"/>
                  </a:lnTo>
                  <a:lnTo>
                    <a:pt x="131044" y="442639"/>
                  </a:lnTo>
                  <a:lnTo>
                    <a:pt x="323243" y="515442"/>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73" name="任意多边形 124"/>
            <p:cNvSpPr/>
            <p:nvPr/>
          </p:nvSpPr>
          <p:spPr>
            <a:xfrm>
              <a:off x="7928042" y="457200"/>
              <a:ext cx="1687748" cy="1483468"/>
            </a:xfrm>
            <a:custGeom>
              <a:avLst/>
              <a:gdLst>
                <a:gd name="connsiteX0" fmla="*/ 452336 w 1823936"/>
                <a:gd name="connsiteY0" fmla="*/ 1191638 h 1483468"/>
                <a:gd name="connsiteX1" fmla="*/ 520429 w 1823936"/>
                <a:gd name="connsiteY1" fmla="*/ 1167319 h 1483468"/>
                <a:gd name="connsiteX2" fmla="*/ 549612 w 1823936"/>
                <a:gd name="connsiteY2" fmla="*/ 1201366 h 1483468"/>
                <a:gd name="connsiteX3" fmla="*/ 564204 w 1823936"/>
                <a:gd name="connsiteY3" fmla="*/ 1250004 h 1483468"/>
                <a:gd name="connsiteX4" fmla="*/ 612842 w 1823936"/>
                <a:gd name="connsiteY4" fmla="*/ 1293779 h 1483468"/>
                <a:gd name="connsiteX5" fmla="*/ 671208 w 1823936"/>
                <a:gd name="connsiteY5" fmla="*/ 1298643 h 1483468"/>
                <a:gd name="connsiteX6" fmla="*/ 690663 w 1823936"/>
                <a:gd name="connsiteY6" fmla="*/ 1274323 h 1483468"/>
                <a:gd name="connsiteX7" fmla="*/ 729574 w 1823936"/>
                <a:gd name="connsiteY7" fmla="*/ 1245140 h 1483468"/>
                <a:gd name="connsiteX8" fmla="*/ 773348 w 1823936"/>
                <a:gd name="connsiteY8" fmla="*/ 1211094 h 1483468"/>
                <a:gd name="connsiteX9" fmla="*/ 812259 w 1823936"/>
                <a:gd name="connsiteY9" fmla="*/ 1220821 h 1483468"/>
                <a:gd name="connsiteX10" fmla="*/ 812259 w 1823936"/>
                <a:gd name="connsiteY10" fmla="*/ 1250004 h 1483468"/>
                <a:gd name="connsiteX11" fmla="*/ 812259 w 1823936"/>
                <a:gd name="connsiteY11" fmla="*/ 1293779 h 1483468"/>
                <a:gd name="connsiteX12" fmla="*/ 812259 w 1823936"/>
                <a:gd name="connsiteY12" fmla="*/ 1293779 h 1483468"/>
                <a:gd name="connsiteX13" fmla="*/ 885217 w 1823936"/>
                <a:gd name="connsiteY13" fmla="*/ 1274323 h 1483468"/>
                <a:gd name="connsiteX14" fmla="*/ 914400 w 1823936"/>
                <a:gd name="connsiteY14" fmla="*/ 1259732 h 1483468"/>
                <a:gd name="connsiteX15" fmla="*/ 933855 w 1823936"/>
                <a:gd name="connsiteY15" fmla="*/ 1313234 h 1483468"/>
                <a:gd name="connsiteX16" fmla="*/ 997085 w 1823936"/>
                <a:gd name="connsiteY16" fmla="*/ 1337553 h 1483468"/>
                <a:gd name="connsiteX17" fmla="*/ 997085 w 1823936"/>
                <a:gd name="connsiteY17" fmla="*/ 1337553 h 1483468"/>
                <a:gd name="connsiteX18" fmla="*/ 1035995 w 1823936"/>
                <a:gd name="connsiteY18" fmla="*/ 1410511 h 1483468"/>
                <a:gd name="connsiteX19" fmla="*/ 1035995 w 1823936"/>
                <a:gd name="connsiteY19" fmla="*/ 1410511 h 1483468"/>
                <a:gd name="connsiteX20" fmla="*/ 1084634 w 1823936"/>
                <a:gd name="connsiteY20" fmla="*/ 1395919 h 1483468"/>
                <a:gd name="connsiteX21" fmla="*/ 1079770 w 1823936"/>
                <a:gd name="connsiteY21" fmla="*/ 1371600 h 1483468"/>
                <a:gd name="connsiteX22" fmla="*/ 1079770 w 1823936"/>
                <a:gd name="connsiteY22" fmla="*/ 1371600 h 1483468"/>
                <a:gd name="connsiteX23" fmla="*/ 1108953 w 1823936"/>
                <a:gd name="connsiteY23" fmla="*/ 1342417 h 1483468"/>
                <a:gd name="connsiteX24" fmla="*/ 1172183 w 1823936"/>
                <a:gd name="connsiteY24" fmla="*/ 1425102 h 1483468"/>
                <a:gd name="connsiteX25" fmla="*/ 1211093 w 1823936"/>
                <a:gd name="connsiteY25" fmla="*/ 1483468 h 1483468"/>
                <a:gd name="connsiteX26" fmla="*/ 1245140 w 1823936"/>
                <a:gd name="connsiteY26" fmla="*/ 1464013 h 1483468"/>
                <a:gd name="connsiteX27" fmla="*/ 1279187 w 1823936"/>
                <a:gd name="connsiteY27" fmla="*/ 1468877 h 1483468"/>
                <a:gd name="connsiteX28" fmla="*/ 1288914 w 1823936"/>
                <a:gd name="connsiteY28" fmla="*/ 1434830 h 1483468"/>
                <a:gd name="connsiteX29" fmla="*/ 1288914 w 1823936"/>
                <a:gd name="connsiteY29" fmla="*/ 1410511 h 1483468"/>
                <a:gd name="connsiteX30" fmla="*/ 1313234 w 1823936"/>
                <a:gd name="connsiteY30" fmla="*/ 1391055 h 1483468"/>
                <a:gd name="connsiteX31" fmla="*/ 1357008 w 1823936"/>
                <a:gd name="connsiteY31" fmla="*/ 1386191 h 1483468"/>
                <a:gd name="connsiteX32" fmla="*/ 1357008 w 1823936"/>
                <a:gd name="connsiteY32" fmla="*/ 1386191 h 1483468"/>
                <a:gd name="connsiteX33" fmla="*/ 1357008 w 1823936"/>
                <a:gd name="connsiteY33" fmla="*/ 1386191 h 1483468"/>
                <a:gd name="connsiteX34" fmla="*/ 1395919 w 1823936"/>
                <a:gd name="connsiteY34" fmla="*/ 1366736 h 1483468"/>
                <a:gd name="connsiteX35" fmla="*/ 1415374 w 1823936"/>
                <a:gd name="connsiteY35" fmla="*/ 1420238 h 1483468"/>
                <a:gd name="connsiteX36" fmla="*/ 1449421 w 1823936"/>
                <a:gd name="connsiteY36" fmla="*/ 1444557 h 1483468"/>
                <a:gd name="connsiteX37" fmla="*/ 1493195 w 1823936"/>
                <a:gd name="connsiteY37" fmla="*/ 1464013 h 1483468"/>
                <a:gd name="connsiteX38" fmla="*/ 1512651 w 1823936"/>
                <a:gd name="connsiteY38" fmla="*/ 1439694 h 1483468"/>
                <a:gd name="connsiteX39" fmla="*/ 1512651 w 1823936"/>
                <a:gd name="connsiteY39" fmla="*/ 1439694 h 1483468"/>
                <a:gd name="connsiteX40" fmla="*/ 1493195 w 1823936"/>
                <a:gd name="connsiteY40" fmla="*/ 1361872 h 1483468"/>
                <a:gd name="connsiteX41" fmla="*/ 1493195 w 1823936"/>
                <a:gd name="connsiteY41" fmla="*/ 1361872 h 1483468"/>
                <a:gd name="connsiteX42" fmla="*/ 1468876 w 1823936"/>
                <a:gd name="connsiteY42" fmla="*/ 1327826 h 1483468"/>
                <a:gd name="connsiteX43" fmla="*/ 1439693 w 1823936"/>
                <a:gd name="connsiteY43" fmla="*/ 1293779 h 1483468"/>
                <a:gd name="connsiteX44" fmla="*/ 1444557 w 1823936"/>
                <a:gd name="connsiteY44" fmla="*/ 1284051 h 1483468"/>
                <a:gd name="connsiteX45" fmla="*/ 1444557 w 1823936"/>
                <a:gd name="connsiteY45" fmla="*/ 1245140 h 1483468"/>
                <a:gd name="connsiteX46" fmla="*/ 1429966 w 1823936"/>
                <a:gd name="connsiteY46" fmla="*/ 1220821 h 1483468"/>
                <a:gd name="connsiteX47" fmla="*/ 1400783 w 1823936"/>
                <a:gd name="connsiteY47" fmla="*/ 1191638 h 1483468"/>
                <a:gd name="connsiteX48" fmla="*/ 1400783 w 1823936"/>
                <a:gd name="connsiteY48" fmla="*/ 1191638 h 1483468"/>
                <a:gd name="connsiteX49" fmla="*/ 1444557 w 1823936"/>
                <a:gd name="connsiteY49" fmla="*/ 1138136 h 1483468"/>
                <a:gd name="connsiteX50" fmla="*/ 1464012 w 1823936"/>
                <a:gd name="connsiteY50" fmla="*/ 1157591 h 1483468"/>
                <a:gd name="connsiteX51" fmla="*/ 1483468 w 1823936"/>
                <a:gd name="connsiteY51" fmla="*/ 1104089 h 1483468"/>
                <a:gd name="connsiteX52" fmla="*/ 1522378 w 1823936"/>
                <a:gd name="connsiteY52" fmla="*/ 1118681 h 1483468"/>
                <a:gd name="connsiteX53" fmla="*/ 1614791 w 1823936"/>
                <a:gd name="connsiteY53" fmla="*/ 1123545 h 1483468"/>
                <a:gd name="connsiteX54" fmla="*/ 1668293 w 1823936"/>
                <a:gd name="connsiteY54" fmla="*/ 1118681 h 1483468"/>
                <a:gd name="connsiteX55" fmla="*/ 1682885 w 1823936"/>
                <a:gd name="connsiteY55" fmla="*/ 1113817 h 1483468"/>
                <a:gd name="connsiteX56" fmla="*/ 1780161 w 1823936"/>
                <a:gd name="connsiteY56" fmla="*/ 1094362 h 1483468"/>
                <a:gd name="connsiteX57" fmla="*/ 1804480 w 1823936"/>
                <a:gd name="connsiteY57" fmla="*/ 1079770 h 1483468"/>
                <a:gd name="connsiteX58" fmla="*/ 1823936 w 1823936"/>
                <a:gd name="connsiteY58" fmla="*/ 1070043 h 1483468"/>
                <a:gd name="connsiteX59" fmla="*/ 1605063 w 1823936"/>
                <a:gd name="connsiteY59" fmla="*/ 1104089 h 1483468"/>
                <a:gd name="connsiteX60" fmla="*/ 1619655 w 1823936"/>
                <a:gd name="connsiteY60" fmla="*/ 1021404 h 1483468"/>
                <a:gd name="connsiteX61" fmla="*/ 1653702 w 1823936"/>
                <a:gd name="connsiteY61" fmla="*/ 972766 h 1483468"/>
                <a:gd name="connsiteX62" fmla="*/ 1634246 w 1823936"/>
                <a:gd name="connsiteY62" fmla="*/ 953311 h 1483468"/>
                <a:gd name="connsiteX63" fmla="*/ 1653702 w 1823936"/>
                <a:gd name="connsiteY63" fmla="*/ 904672 h 1483468"/>
                <a:gd name="connsiteX64" fmla="*/ 1619655 w 1823936"/>
                <a:gd name="connsiteY64" fmla="*/ 865762 h 1483468"/>
                <a:gd name="connsiteX65" fmla="*/ 1634246 w 1823936"/>
                <a:gd name="connsiteY65" fmla="*/ 826851 h 1483468"/>
                <a:gd name="connsiteX66" fmla="*/ 1634246 w 1823936"/>
                <a:gd name="connsiteY66" fmla="*/ 826851 h 1483468"/>
                <a:gd name="connsiteX67" fmla="*/ 1663429 w 1823936"/>
                <a:gd name="connsiteY67" fmla="*/ 778213 h 1483468"/>
                <a:gd name="connsiteX68" fmla="*/ 1678021 w 1823936"/>
                <a:gd name="connsiteY68" fmla="*/ 724711 h 1483468"/>
                <a:gd name="connsiteX69" fmla="*/ 1687748 w 1823936"/>
                <a:gd name="connsiteY69" fmla="*/ 705255 h 1483468"/>
                <a:gd name="connsiteX70" fmla="*/ 1648838 w 1823936"/>
                <a:gd name="connsiteY70" fmla="*/ 700391 h 1483468"/>
                <a:gd name="connsiteX71" fmla="*/ 1682885 w 1823936"/>
                <a:gd name="connsiteY71" fmla="*/ 676072 h 1483468"/>
                <a:gd name="connsiteX72" fmla="*/ 1624519 w 1823936"/>
                <a:gd name="connsiteY72" fmla="*/ 646889 h 1483468"/>
                <a:gd name="connsiteX73" fmla="*/ 1619655 w 1823936"/>
                <a:gd name="connsiteY73" fmla="*/ 617706 h 1483468"/>
                <a:gd name="connsiteX74" fmla="*/ 1619655 w 1823936"/>
                <a:gd name="connsiteY74" fmla="*/ 578796 h 1483468"/>
                <a:gd name="connsiteX75" fmla="*/ 1614791 w 1823936"/>
                <a:gd name="connsiteY75" fmla="*/ 530157 h 1483468"/>
                <a:gd name="connsiteX76" fmla="*/ 1609927 w 1823936"/>
                <a:gd name="connsiteY76" fmla="*/ 496111 h 1483468"/>
                <a:gd name="connsiteX77" fmla="*/ 1541834 w 1823936"/>
                <a:gd name="connsiteY77" fmla="*/ 539885 h 1483468"/>
                <a:gd name="connsiteX78" fmla="*/ 1468876 w 1823936"/>
                <a:gd name="connsiteY78" fmla="*/ 612843 h 1483468"/>
                <a:gd name="connsiteX79" fmla="*/ 1395919 w 1823936"/>
                <a:gd name="connsiteY79" fmla="*/ 661481 h 1483468"/>
                <a:gd name="connsiteX80" fmla="*/ 1400783 w 1823936"/>
                <a:gd name="connsiteY80" fmla="*/ 700391 h 1483468"/>
                <a:gd name="connsiteX81" fmla="*/ 1264595 w 1823936"/>
                <a:gd name="connsiteY81" fmla="*/ 763621 h 1483468"/>
                <a:gd name="connsiteX82" fmla="*/ 1220821 w 1823936"/>
                <a:gd name="connsiteY82" fmla="*/ 758757 h 1483468"/>
                <a:gd name="connsiteX83" fmla="*/ 1191638 w 1823936"/>
                <a:gd name="connsiteY83" fmla="*/ 724711 h 1483468"/>
                <a:gd name="connsiteX84" fmla="*/ 1167319 w 1823936"/>
                <a:gd name="connsiteY84" fmla="*/ 695528 h 1483468"/>
                <a:gd name="connsiteX85" fmla="*/ 1167319 w 1823936"/>
                <a:gd name="connsiteY85" fmla="*/ 695528 h 1483468"/>
                <a:gd name="connsiteX86" fmla="*/ 1162455 w 1823936"/>
                <a:gd name="connsiteY86" fmla="*/ 632298 h 1483468"/>
                <a:gd name="connsiteX87" fmla="*/ 1123544 w 1823936"/>
                <a:gd name="connsiteY87" fmla="*/ 593387 h 1483468"/>
                <a:gd name="connsiteX88" fmla="*/ 1070042 w 1823936"/>
                <a:gd name="connsiteY88" fmla="*/ 578796 h 1483468"/>
                <a:gd name="connsiteX89" fmla="*/ 1045723 w 1823936"/>
                <a:gd name="connsiteY89" fmla="*/ 607979 h 1483468"/>
                <a:gd name="connsiteX90" fmla="*/ 1045723 w 1823936"/>
                <a:gd name="connsiteY90" fmla="*/ 607979 h 1483468"/>
                <a:gd name="connsiteX91" fmla="*/ 1026268 w 1823936"/>
                <a:gd name="connsiteY91" fmla="*/ 530157 h 1483468"/>
                <a:gd name="connsiteX92" fmla="*/ 967902 w 1823936"/>
                <a:gd name="connsiteY92" fmla="*/ 539885 h 1483468"/>
                <a:gd name="connsiteX93" fmla="*/ 904672 w 1823936"/>
                <a:gd name="connsiteY93" fmla="*/ 569068 h 1483468"/>
                <a:gd name="connsiteX94" fmla="*/ 909536 w 1823936"/>
                <a:gd name="connsiteY94" fmla="*/ 530157 h 1483468"/>
                <a:gd name="connsiteX95" fmla="*/ 870625 w 1823936"/>
                <a:gd name="connsiteY95" fmla="*/ 525294 h 1483468"/>
                <a:gd name="connsiteX96" fmla="*/ 812259 w 1823936"/>
                <a:gd name="connsiteY96" fmla="*/ 535021 h 1483468"/>
                <a:gd name="connsiteX97" fmla="*/ 783076 w 1823936"/>
                <a:gd name="connsiteY97" fmla="*/ 530157 h 1483468"/>
                <a:gd name="connsiteX98" fmla="*/ 773348 w 1823936"/>
                <a:gd name="connsiteY98" fmla="*/ 515566 h 1483468"/>
                <a:gd name="connsiteX99" fmla="*/ 783076 w 1823936"/>
                <a:gd name="connsiteY99" fmla="*/ 486383 h 1483468"/>
                <a:gd name="connsiteX100" fmla="*/ 783076 w 1823936"/>
                <a:gd name="connsiteY100" fmla="*/ 481519 h 1483468"/>
                <a:gd name="connsiteX101" fmla="*/ 729574 w 1823936"/>
                <a:gd name="connsiteY101" fmla="*/ 447472 h 1483468"/>
                <a:gd name="connsiteX102" fmla="*/ 729574 w 1823936"/>
                <a:gd name="connsiteY102" fmla="*/ 447472 h 1483468"/>
                <a:gd name="connsiteX103" fmla="*/ 710119 w 1823936"/>
                <a:gd name="connsiteY103" fmla="*/ 413426 h 1483468"/>
                <a:gd name="connsiteX104" fmla="*/ 695527 w 1823936"/>
                <a:gd name="connsiteY104" fmla="*/ 369651 h 1483468"/>
                <a:gd name="connsiteX105" fmla="*/ 695527 w 1823936"/>
                <a:gd name="connsiteY105" fmla="*/ 369651 h 1483468"/>
                <a:gd name="connsiteX106" fmla="*/ 632297 w 1823936"/>
                <a:gd name="connsiteY106" fmla="*/ 311285 h 1483468"/>
                <a:gd name="connsiteX107" fmla="*/ 612842 w 1823936"/>
                <a:gd name="connsiteY107" fmla="*/ 262647 h 1483468"/>
                <a:gd name="connsiteX108" fmla="*/ 622570 w 1823936"/>
                <a:gd name="connsiteY108" fmla="*/ 218872 h 1483468"/>
                <a:gd name="connsiteX109" fmla="*/ 569068 w 1823936"/>
                <a:gd name="connsiteY109" fmla="*/ 160506 h 1483468"/>
                <a:gd name="connsiteX110" fmla="*/ 535021 w 1823936"/>
                <a:gd name="connsiteY110" fmla="*/ 111868 h 1483468"/>
                <a:gd name="connsiteX111" fmla="*/ 530157 w 1823936"/>
                <a:gd name="connsiteY111" fmla="*/ 111868 h 1483468"/>
                <a:gd name="connsiteX112" fmla="*/ 432880 w 1823936"/>
                <a:gd name="connsiteY112" fmla="*/ 43774 h 1483468"/>
                <a:gd name="connsiteX113" fmla="*/ 389106 w 1823936"/>
                <a:gd name="connsiteY113" fmla="*/ 34047 h 1483468"/>
                <a:gd name="connsiteX114" fmla="*/ 330740 w 1823936"/>
                <a:gd name="connsiteY114" fmla="*/ 48638 h 1483468"/>
                <a:gd name="connsiteX115" fmla="*/ 252919 w 1823936"/>
                <a:gd name="connsiteY115" fmla="*/ 48638 h 1483468"/>
                <a:gd name="connsiteX116" fmla="*/ 252919 w 1823936"/>
                <a:gd name="connsiteY116" fmla="*/ 48638 h 1483468"/>
                <a:gd name="connsiteX117" fmla="*/ 243191 w 1823936"/>
                <a:gd name="connsiteY117" fmla="*/ 0 h 1483468"/>
                <a:gd name="connsiteX118" fmla="*/ 170234 w 1823936"/>
                <a:gd name="connsiteY118" fmla="*/ 9728 h 1483468"/>
                <a:gd name="connsiteX119" fmla="*/ 102140 w 1823936"/>
                <a:gd name="connsiteY119" fmla="*/ 48638 h 1483468"/>
                <a:gd name="connsiteX120" fmla="*/ 53502 w 1823936"/>
                <a:gd name="connsiteY120" fmla="*/ 82685 h 1483468"/>
                <a:gd name="connsiteX121" fmla="*/ 0 w 1823936"/>
                <a:gd name="connsiteY121" fmla="*/ 150779 h 1483468"/>
                <a:gd name="connsiteX122" fmla="*/ 92412 w 1823936"/>
                <a:gd name="connsiteY122" fmla="*/ 418289 h 1483468"/>
                <a:gd name="connsiteX123" fmla="*/ 126459 w 1823936"/>
                <a:gd name="connsiteY123" fmla="*/ 452336 h 1483468"/>
                <a:gd name="connsiteX124" fmla="*/ 141051 w 1823936"/>
                <a:gd name="connsiteY124" fmla="*/ 462064 h 1483468"/>
                <a:gd name="connsiteX125" fmla="*/ 141051 w 1823936"/>
                <a:gd name="connsiteY125" fmla="*/ 471791 h 1483468"/>
                <a:gd name="connsiteX126" fmla="*/ 194553 w 1823936"/>
                <a:gd name="connsiteY126" fmla="*/ 870626 h 1483468"/>
                <a:gd name="connsiteX127" fmla="*/ 452336 w 1823936"/>
                <a:gd name="connsiteY127" fmla="*/ 1191638 h 1483468"/>
                <a:gd name="connsiteX0-1" fmla="*/ 452336 w 1815503"/>
                <a:gd name="connsiteY0-2" fmla="*/ 1191638 h 1483468"/>
                <a:gd name="connsiteX1-3" fmla="*/ 520429 w 1815503"/>
                <a:gd name="connsiteY1-4" fmla="*/ 1167319 h 1483468"/>
                <a:gd name="connsiteX2-5" fmla="*/ 549612 w 1815503"/>
                <a:gd name="connsiteY2-6" fmla="*/ 1201366 h 1483468"/>
                <a:gd name="connsiteX3-7" fmla="*/ 564204 w 1815503"/>
                <a:gd name="connsiteY3-8" fmla="*/ 1250004 h 1483468"/>
                <a:gd name="connsiteX4-9" fmla="*/ 612842 w 1815503"/>
                <a:gd name="connsiteY4-10" fmla="*/ 1293779 h 1483468"/>
                <a:gd name="connsiteX5-11" fmla="*/ 671208 w 1815503"/>
                <a:gd name="connsiteY5-12" fmla="*/ 1298643 h 1483468"/>
                <a:gd name="connsiteX6-13" fmla="*/ 690663 w 1815503"/>
                <a:gd name="connsiteY6-14" fmla="*/ 1274323 h 1483468"/>
                <a:gd name="connsiteX7-15" fmla="*/ 729574 w 1815503"/>
                <a:gd name="connsiteY7-16" fmla="*/ 1245140 h 1483468"/>
                <a:gd name="connsiteX8-17" fmla="*/ 773348 w 1815503"/>
                <a:gd name="connsiteY8-18" fmla="*/ 1211094 h 1483468"/>
                <a:gd name="connsiteX9-19" fmla="*/ 812259 w 1815503"/>
                <a:gd name="connsiteY9-20" fmla="*/ 1220821 h 1483468"/>
                <a:gd name="connsiteX10-21" fmla="*/ 812259 w 1815503"/>
                <a:gd name="connsiteY10-22" fmla="*/ 1250004 h 1483468"/>
                <a:gd name="connsiteX11-23" fmla="*/ 812259 w 1815503"/>
                <a:gd name="connsiteY11-24" fmla="*/ 1293779 h 1483468"/>
                <a:gd name="connsiteX12-25" fmla="*/ 812259 w 1815503"/>
                <a:gd name="connsiteY12-26" fmla="*/ 1293779 h 1483468"/>
                <a:gd name="connsiteX13-27" fmla="*/ 885217 w 1815503"/>
                <a:gd name="connsiteY13-28" fmla="*/ 1274323 h 1483468"/>
                <a:gd name="connsiteX14-29" fmla="*/ 914400 w 1815503"/>
                <a:gd name="connsiteY14-30" fmla="*/ 1259732 h 1483468"/>
                <a:gd name="connsiteX15-31" fmla="*/ 933855 w 1815503"/>
                <a:gd name="connsiteY15-32" fmla="*/ 1313234 h 1483468"/>
                <a:gd name="connsiteX16-33" fmla="*/ 997085 w 1815503"/>
                <a:gd name="connsiteY16-34" fmla="*/ 1337553 h 1483468"/>
                <a:gd name="connsiteX17-35" fmla="*/ 997085 w 1815503"/>
                <a:gd name="connsiteY17-36" fmla="*/ 1337553 h 1483468"/>
                <a:gd name="connsiteX18-37" fmla="*/ 1035995 w 1815503"/>
                <a:gd name="connsiteY18-38" fmla="*/ 1410511 h 1483468"/>
                <a:gd name="connsiteX19-39" fmla="*/ 1035995 w 1815503"/>
                <a:gd name="connsiteY19-40" fmla="*/ 1410511 h 1483468"/>
                <a:gd name="connsiteX20-41" fmla="*/ 1084634 w 1815503"/>
                <a:gd name="connsiteY20-42" fmla="*/ 1395919 h 1483468"/>
                <a:gd name="connsiteX21-43" fmla="*/ 1079770 w 1815503"/>
                <a:gd name="connsiteY21-44" fmla="*/ 1371600 h 1483468"/>
                <a:gd name="connsiteX22-45" fmla="*/ 1079770 w 1815503"/>
                <a:gd name="connsiteY22-46" fmla="*/ 1371600 h 1483468"/>
                <a:gd name="connsiteX23-47" fmla="*/ 1108953 w 1815503"/>
                <a:gd name="connsiteY23-48" fmla="*/ 1342417 h 1483468"/>
                <a:gd name="connsiteX24-49" fmla="*/ 1172183 w 1815503"/>
                <a:gd name="connsiteY24-50" fmla="*/ 1425102 h 1483468"/>
                <a:gd name="connsiteX25-51" fmla="*/ 1211093 w 1815503"/>
                <a:gd name="connsiteY25-52" fmla="*/ 1483468 h 1483468"/>
                <a:gd name="connsiteX26-53" fmla="*/ 1245140 w 1815503"/>
                <a:gd name="connsiteY26-54" fmla="*/ 1464013 h 1483468"/>
                <a:gd name="connsiteX27-55" fmla="*/ 1279187 w 1815503"/>
                <a:gd name="connsiteY27-56" fmla="*/ 1468877 h 1483468"/>
                <a:gd name="connsiteX28-57" fmla="*/ 1288914 w 1815503"/>
                <a:gd name="connsiteY28-58" fmla="*/ 1434830 h 1483468"/>
                <a:gd name="connsiteX29-59" fmla="*/ 1288914 w 1815503"/>
                <a:gd name="connsiteY29-60" fmla="*/ 1410511 h 1483468"/>
                <a:gd name="connsiteX30-61" fmla="*/ 1313234 w 1815503"/>
                <a:gd name="connsiteY30-62" fmla="*/ 1391055 h 1483468"/>
                <a:gd name="connsiteX31-63" fmla="*/ 1357008 w 1815503"/>
                <a:gd name="connsiteY31-64" fmla="*/ 1386191 h 1483468"/>
                <a:gd name="connsiteX32-65" fmla="*/ 1357008 w 1815503"/>
                <a:gd name="connsiteY32-66" fmla="*/ 1386191 h 1483468"/>
                <a:gd name="connsiteX33-67" fmla="*/ 1357008 w 1815503"/>
                <a:gd name="connsiteY33-68" fmla="*/ 1386191 h 1483468"/>
                <a:gd name="connsiteX34-69" fmla="*/ 1395919 w 1815503"/>
                <a:gd name="connsiteY34-70" fmla="*/ 1366736 h 1483468"/>
                <a:gd name="connsiteX35-71" fmla="*/ 1415374 w 1815503"/>
                <a:gd name="connsiteY35-72" fmla="*/ 1420238 h 1483468"/>
                <a:gd name="connsiteX36-73" fmla="*/ 1449421 w 1815503"/>
                <a:gd name="connsiteY36-74" fmla="*/ 1444557 h 1483468"/>
                <a:gd name="connsiteX37-75" fmla="*/ 1493195 w 1815503"/>
                <a:gd name="connsiteY37-76" fmla="*/ 1464013 h 1483468"/>
                <a:gd name="connsiteX38-77" fmla="*/ 1512651 w 1815503"/>
                <a:gd name="connsiteY38-78" fmla="*/ 1439694 h 1483468"/>
                <a:gd name="connsiteX39-79" fmla="*/ 1512651 w 1815503"/>
                <a:gd name="connsiteY39-80" fmla="*/ 1439694 h 1483468"/>
                <a:gd name="connsiteX40-81" fmla="*/ 1493195 w 1815503"/>
                <a:gd name="connsiteY40-82" fmla="*/ 1361872 h 1483468"/>
                <a:gd name="connsiteX41-83" fmla="*/ 1493195 w 1815503"/>
                <a:gd name="connsiteY41-84" fmla="*/ 1361872 h 1483468"/>
                <a:gd name="connsiteX42-85" fmla="*/ 1468876 w 1815503"/>
                <a:gd name="connsiteY42-86" fmla="*/ 1327826 h 1483468"/>
                <a:gd name="connsiteX43-87" fmla="*/ 1439693 w 1815503"/>
                <a:gd name="connsiteY43-88" fmla="*/ 1293779 h 1483468"/>
                <a:gd name="connsiteX44-89" fmla="*/ 1444557 w 1815503"/>
                <a:gd name="connsiteY44-90" fmla="*/ 1284051 h 1483468"/>
                <a:gd name="connsiteX45-91" fmla="*/ 1444557 w 1815503"/>
                <a:gd name="connsiteY45-92" fmla="*/ 1245140 h 1483468"/>
                <a:gd name="connsiteX46-93" fmla="*/ 1429966 w 1815503"/>
                <a:gd name="connsiteY46-94" fmla="*/ 1220821 h 1483468"/>
                <a:gd name="connsiteX47-95" fmla="*/ 1400783 w 1815503"/>
                <a:gd name="connsiteY47-96" fmla="*/ 1191638 h 1483468"/>
                <a:gd name="connsiteX48-97" fmla="*/ 1400783 w 1815503"/>
                <a:gd name="connsiteY48-98" fmla="*/ 1191638 h 1483468"/>
                <a:gd name="connsiteX49-99" fmla="*/ 1444557 w 1815503"/>
                <a:gd name="connsiteY49-100" fmla="*/ 1138136 h 1483468"/>
                <a:gd name="connsiteX50-101" fmla="*/ 1464012 w 1815503"/>
                <a:gd name="connsiteY50-102" fmla="*/ 1157591 h 1483468"/>
                <a:gd name="connsiteX51-103" fmla="*/ 1483468 w 1815503"/>
                <a:gd name="connsiteY51-104" fmla="*/ 1104089 h 1483468"/>
                <a:gd name="connsiteX52-105" fmla="*/ 1522378 w 1815503"/>
                <a:gd name="connsiteY52-106" fmla="*/ 1118681 h 1483468"/>
                <a:gd name="connsiteX53-107" fmla="*/ 1614791 w 1815503"/>
                <a:gd name="connsiteY53-108" fmla="*/ 1123545 h 1483468"/>
                <a:gd name="connsiteX54-109" fmla="*/ 1668293 w 1815503"/>
                <a:gd name="connsiteY54-110" fmla="*/ 1118681 h 1483468"/>
                <a:gd name="connsiteX55-111" fmla="*/ 1682885 w 1815503"/>
                <a:gd name="connsiteY55-112" fmla="*/ 1113817 h 1483468"/>
                <a:gd name="connsiteX56-113" fmla="*/ 1780161 w 1815503"/>
                <a:gd name="connsiteY56-114" fmla="*/ 1094362 h 1483468"/>
                <a:gd name="connsiteX57-115" fmla="*/ 1804480 w 1815503"/>
                <a:gd name="connsiteY57-116" fmla="*/ 1079770 h 1483468"/>
                <a:gd name="connsiteX58-117" fmla="*/ 1585608 w 1815503"/>
                <a:gd name="connsiteY58-118" fmla="*/ 1099226 h 1483468"/>
                <a:gd name="connsiteX59-119" fmla="*/ 1605063 w 1815503"/>
                <a:gd name="connsiteY59-120" fmla="*/ 1104089 h 1483468"/>
                <a:gd name="connsiteX60-121" fmla="*/ 1619655 w 1815503"/>
                <a:gd name="connsiteY60-122" fmla="*/ 1021404 h 1483468"/>
                <a:gd name="connsiteX61-123" fmla="*/ 1653702 w 1815503"/>
                <a:gd name="connsiteY61-124" fmla="*/ 972766 h 1483468"/>
                <a:gd name="connsiteX62-125" fmla="*/ 1634246 w 1815503"/>
                <a:gd name="connsiteY62-126" fmla="*/ 953311 h 1483468"/>
                <a:gd name="connsiteX63-127" fmla="*/ 1653702 w 1815503"/>
                <a:gd name="connsiteY63-128" fmla="*/ 904672 h 1483468"/>
                <a:gd name="connsiteX64-129" fmla="*/ 1619655 w 1815503"/>
                <a:gd name="connsiteY64-130" fmla="*/ 865762 h 1483468"/>
                <a:gd name="connsiteX65-131" fmla="*/ 1634246 w 1815503"/>
                <a:gd name="connsiteY65-132" fmla="*/ 826851 h 1483468"/>
                <a:gd name="connsiteX66-133" fmla="*/ 1634246 w 1815503"/>
                <a:gd name="connsiteY66-134" fmla="*/ 826851 h 1483468"/>
                <a:gd name="connsiteX67-135" fmla="*/ 1663429 w 1815503"/>
                <a:gd name="connsiteY67-136" fmla="*/ 778213 h 1483468"/>
                <a:gd name="connsiteX68-137" fmla="*/ 1678021 w 1815503"/>
                <a:gd name="connsiteY68-138" fmla="*/ 724711 h 1483468"/>
                <a:gd name="connsiteX69-139" fmla="*/ 1687748 w 1815503"/>
                <a:gd name="connsiteY69-140" fmla="*/ 705255 h 1483468"/>
                <a:gd name="connsiteX70-141" fmla="*/ 1648838 w 1815503"/>
                <a:gd name="connsiteY70-142" fmla="*/ 700391 h 1483468"/>
                <a:gd name="connsiteX71-143" fmla="*/ 1682885 w 1815503"/>
                <a:gd name="connsiteY71-144" fmla="*/ 676072 h 1483468"/>
                <a:gd name="connsiteX72-145" fmla="*/ 1624519 w 1815503"/>
                <a:gd name="connsiteY72-146" fmla="*/ 646889 h 1483468"/>
                <a:gd name="connsiteX73-147" fmla="*/ 1619655 w 1815503"/>
                <a:gd name="connsiteY73-148" fmla="*/ 617706 h 1483468"/>
                <a:gd name="connsiteX74-149" fmla="*/ 1619655 w 1815503"/>
                <a:gd name="connsiteY74-150" fmla="*/ 578796 h 1483468"/>
                <a:gd name="connsiteX75-151" fmla="*/ 1614791 w 1815503"/>
                <a:gd name="connsiteY75-152" fmla="*/ 530157 h 1483468"/>
                <a:gd name="connsiteX76-153" fmla="*/ 1609927 w 1815503"/>
                <a:gd name="connsiteY76-154" fmla="*/ 496111 h 1483468"/>
                <a:gd name="connsiteX77-155" fmla="*/ 1541834 w 1815503"/>
                <a:gd name="connsiteY77-156" fmla="*/ 539885 h 1483468"/>
                <a:gd name="connsiteX78-157" fmla="*/ 1468876 w 1815503"/>
                <a:gd name="connsiteY78-158" fmla="*/ 612843 h 1483468"/>
                <a:gd name="connsiteX79-159" fmla="*/ 1395919 w 1815503"/>
                <a:gd name="connsiteY79-160" fmla="*/ 661481 h 1483468"/>
                <a:gd name="connsiteX80-161" fmla="*/ 1400783 w 1815503"/>
                <a:gd name="connsiteY80-162" fmla="*/ 700391 h 1483468"/>
                <a:gd name="connsiteX81-163" fmla="*/ 1264595 w 1815503"/>
                <a:gd name="connsiteY81-164" fmla="*/ 763621 h 1483468"/>
                <a:gd name="connsiteX82-165" fmla="*/ 1220821 w 1815503"/>
                <a:gd name="connsiteY82-166" fmla="*/ 758757 h 1483468"/>
                <a:gd name="connsiteX83-167" fmla="*/ 1191638 w 1815503"/>
                <a:gd name="connsiteY83-168" fmla="*/ 724711 h 1483468"/>
                <a:gd name="connsiteX84-169" fmla="*/ 1167319 w 1815503"/>
                <a:gd name="connsiteY84-170" fmla="*/ 695528 h 1483468"/>
                <a:gd name="connsiteX85-171" fmla="*/ 1167319 w 1815503"/>
                <a:gd name="connsiteY85-172" fmla="*/ 695528 h 1483468"/>
                <a:gd name="connsiteX86-173" fmla="*/ 1162455 w 1815503"/>
                <a:gd name="connsiteY86-174" fmla="*/ 632298 h 1483468"/>
                <a:gd name="connsiteX87-175" fmla="*/ 1123544 w 1815503"/>
                <a:gd name="connsiteY87-176" fmla="*/ 593387 h 1483468"/>
                <a:gd name="connsiteX88-177" fmla="*/ 1070042 w 1815503"/>
                <a:gd name="connsiteY88-178" fmla="*/ 578796 h 1483468"/>
                <a:gd name="connsiteX89-179" fmla="*/ 1045723 w 1815503"/>
                <a:gd name="connsiteY89-180" fmla="*/ 607979 h 1483468"/>
                <a:gd name="connsiteX90-181" fmla="*/ 1045723 w 1815503"/>
                <a:gd name="connsiteY90-182" fmla="*/ 607979 h 1483468"/>
                <a:gd name="connsiteX91-183" fmla="*/ 1026268 w 1815503"/>
                <a:gd name="connsiteY91-184" fmla="*/ 530157 h 1483468"/>
                <a:gd name="connsiteX92-185" fmla="*/ 967902 w 1815503"/>
                <a:gd name="connsiteY92-186" fmla="*/ 539885 h 1483468"/>
                <a:gd name="connsiteX93-187" fmla="*/ 904672 w 1815503"/>
                <a:gd name="connsiteY93-188" fmla="*/ 569068 h 1483468"/>
                <a:gd name="connsiteX94-189" fmla="*/ 909536 w 1815503"/>
                <a:gd name="connsiteY94-190" fmla="*/ 530157 h 1483468"/>
                <a:gd name="connsiteX95-191" fmla="*/ 870625 w 1815503"/>
                <a:gd name="connsiteY95-192" fmla="*/ 525294 h 1483468"/>
                <a:gd name="connsiteX96-193" fmla="*/ 812259 w 1815503"/>
                <a:gd name="connsiteY96-194" fmla="*/ 535021 h 1483468"/>
                <a:gd name="connsiteX97-195" fmla="*/ 783076 w 1815503"/>
                <a:gd name="connsiteY97-196" fmla="*/ 530157 h 1483468"/>
                <a:gd name="connsiteX98-197" fmla="*/ 773348 w 1815503"/>
                <a:gd name="connsiteY98-198" fmla="*/ 515566 h 1483468"/>
                <a:gd name="connsiteX99-199" fmla="*/ 783076 w 1815503"/>
                <a:gd name="connsiteY99-200" fmla="*/ 486383 h 1483468"/>
                <a:gd name="connsiteX100-201" fmla="*/ 783076 w 1815503"/>
                <a:gd name="connsiteY100-202" fmla="*/ 481519 h 1483468"/>
                <a:gd name="connsiteX101-203" fmla="*/ 729574 w 1815503"/>
                <a:gd name="connsiteY101-204" fmla="*/ 447472 h 1483468"/>
                <a:gd name="connsiteX102-205" fmla="*/ 729574 w 1815503"/>
                <a:gd name="connsiteY102-206" fmla="*/ 447472 h 1483468"/>
                <a:gd name="connsiteX103-207" fmla="*/ 710119 w 1815503"/>
                <a:gd name="connsiteY103-208" fmla="*/ 413426 h 1483468"/>
                <a:gd name="connsiteX104-209" fmla="*/ 695527 w 1815503"/>
                <a:gd name="connsiteY104-210" fmla="*/ 369651 h 1483468"/>
                <a:gd name="connsiteX105-211" fmla="*/ 695527 w 1815503"/>
                <a:gd name="connsiteY105-212" fmla="*/ 369651 h 1483468"/>
                <a:gd name="connsiteX106-213" fmla="*/ 632297 w 1815503"/>
                <a:gd name="connsiteY106-214" fmla="*/ 311285 h 1483468"/>
                <a:gd name="connsiteX107-215" fmla="*/ 612842 w 1815503"/>
                <a:gd name="connsiteY107-216" fmla="*/ 262647 h 1483468"/>
                <a:gd name="connsiteX108-217" fmla="*/ 622570 w 1815503"/>
                <a:gd name="connsiteY108-218" fmla="*/ 218872 h 1483468"/>
                <a:gd name="connsiteX109-219" fmla="*/ 569068 w 1815503"/>
                <a:gd name="connsiteY109-220" fmla="*/ 160506 h 1483468"/>
                <a:gd name="connsiteX110-221" fmla="*/ 535021 w 1815503"/>
                <a:gd name="connsiteY110-222" fmla="*/ 111868 h 1483468"/>
                <a:gd name="connsiteX111-223" fmla="*/ 530157 w 1815503"/>
                <a:gd name="connsiteY111-224" fmla="*/ 111868 h 1483468"/>
                <a:gd name="connsiteX112-225" fmla="*/ 432880 w 1815503"/>
                <a:gd name="connsiteY112-226" fmla="*/ 43774 h 1483468"/>
                <a:gd name="connsiteX113-227" fmla="*/ 389106 w 1815503"/>
                <a:gd name="connsiteY113-228" fmla="*/ 34047 h 1483468"/>
                <a:gd name="connsiteX114-229" fmla="*/ 330740 w 1815503"/>
                <a:gd name="connsiteY114-230" fmla="*/ 48638 h 1483468"/>
                <a:gd name="connsiteX115-231" fmla="*/ 252919 w 1815503"/>
                <a:gd name="connsiteY115-232" fmla="*/ 48638 h 1483468"/>
                <a:gd name="connsiteX116-233" fmla="*/ 252919 w 1815503"/>
                <a:gd name="connsiteY116-234" fmla="*/ 48638 h 1483468"/>
                <a:gd name="connsiteX117-235" fmla="*/ 243191 w 1815503"/>
                <a:gd name="connsiteY117-236" fmla="*/ 0 h 1483468"/>
                <a:gd name="connsiteX118-237" fmla="*/ 170234 w 1815503"/>
                <a:gd name="connsiteY118-238" fmla="*/ 9728 h 1483468"/>
                <a:gd name="connsiteX119-239" fmla="*/ 102140 w 1815503"/>
                <a:gd name="connsiteY119-240" fmla="*/ 48638 h 1483468"/>
                <a:gd name="connsiteX120-241" fmla="*/ 53502 w 1815503"/>
                <a:gd name="connsiteY120-242" fmla="*/ 82685 h 1483468"/>
                <a:gd name="connsiteX121-243" fmla="*/ 0 w 1815503"/>
                <a:gd name="connsiteY121-244" fmla="*/ 150779 h 1483468"/>
                <a:gd name="connsiteX122-245" fmla="*/ 92412 w 1815503"/>
                <a:gd name="connsiteY122-246" fmla="*/ 418289 h 1483468"/>
                <a:gd name="connsiteX123-247" fmla="*/ 126459 w 1815503"/>
                <a:gd name="connsiteY123-248" fmla="*/ 452336 h 1483468"/>
                <a:gd name="connsiteX124-249" fmla="*/ 141051 w 1815503"/>
                <a:gd name="connsiteY124-250" fmla="*/ 462064 h 1483468"/>
                <a:gd name="connsiteX125-251" fmla="*/ 141051 w 1815503"/>
                <a:gd name="connsiteY125-252" fmla="*/ 471791 h 1483468"/>
                <a:gd name="connsiteX126-253" fmla="*/ 194553 w 1815503"/>
                <a:gd name="connsiteY126-254" fmla="*/ 870626 h 1483468"/>
                <a:gd name="connsiteX127-255" fmla="*/ 452336 w 1815503"/>
                <a:gd name="connsiteY127-256" fmla="*/ 1191638 h 1483468"/>
                <a:gd name="connsiteX0-257" fmla="*/ 452336 w 1780466"/>
                <a:gd name="connsiteY0-258" fmla="*/ 1191638 h 1483468"/>
                <a:gd name="connsiteX1-259" fmla="*/ 520429 w 1780466"/>
                <a:gd name="connsiteY1-260" fmla="*/ 1167319 h 1483468"/>
                <a:gd name="connsiteX2-261" fmla="*/ 549612 w 1780466"/>
                <a:gd name="connsiteY2-262" fmla="*/ 1201366 h 1483468"/>
                <a:gd name="connsiteX3-263" fmla="*/ 564204 w 1780466"/>
                <a:gd name="connsiteY3-264" fmla="*/ 1250004 h 1483468"/>
                <a:gd name="connsiteX4-265" fmla="*/ 612842 w 1780466"/>
                <a:gd name="connsiteY4-266" fmla="*/ 1293779 h 1483468"/>
                <a:gd name="connsiteX5-267" fmla="*/ 671208 w 1780466"/>
                <a:gd name="connsiteY5-268" fmla="*/ 1298643 h 1483468"/>
                <a:gd name="connsiteX6-269" fmla="*/ 690663 w 1780466"/>
                <a:gd name="connsiteY6-270" fmla="*/ 1274323 h 1483468"/>
                <a:gd name="connsiteX7-271" fmla="*/ 729574 w 1780466"/>
                <a:gd name="connsiteY7-272" fmla="*/ 1245140 h 1483468"/>
                <a:gd name="connsiteX8-273" fmla="*/ 773348 w 1780466"/>
                <a:gd name="connsiteY8-274" fmla="*/ 1211094 h 1483468"/>
                <a:gd name="connsiteX9-275" fmla="*/ 812259 w 1780466"/>
                <a:gd name="connsiteY9-276" fmla="*/ 1220821 h 1483468"/>
                <a:gd name="connsiteX10-277" fmla="*/ 812259 w 1780466"/>
                <a:gd name="connsiteY10-278" fmla="*/ 1250004 h 1483468"/>
                <a:gd name="connsiteX11-279" fmla="*/ 812259 w 1780466"/>
                <a:gd name="connsiteY11-280" fmla="*/ 1293779 h 1483468"/>
                <a:gd name="connsiteX12-281" fmla="*/ 812259 w 1780466"/>
                <a:gd name="connsiteY12-282" fmla="*/ 1293779 h 1483468"/>
                <a:gd name="connsiteX13-283" fmla="*/ 885217 w 1780466"/>
                <a:gd name="connsiteY13-284" fmla="*/ 1274323 h 1483468"/>
                <a:gd name="connsiteX14-285" fmla="*/ 914400 w 1780466"/>
                <a:gd name="connsiteY14-286" fmla="*/ 1259732 h 1483468"/>
                <a:gd name="connsiteX15-287" fmla="*/ 933855 w 1780466"/>
                <a:gd name="connsiteY15-288" fmla="*/ 1313234 h 1483468"/>
                <a:gd name="connsiteX16-289" fmla="*/ 997085 w 1780466"/>
                <a:gd name="connsiteY16-290" fmla="*/ 1337553 h 1483468"/>
                <a:gd name="connsiteX17-291" fmla="*/ 997085 w 1780466"/>
                <a:gd name="connsiteY17-292" fmla="*/ 1337553 h 1483468"/>
                <a:gd name="connsiteX18-293" fmla="*/ 1035995 w 1780466"/>
                <a:gd name="connsiteY18-294" fmla="*/ 1410511 h 1483468"/>
                <a:gd name="connsiteX19-295" fmla="*/ 1035995 w 1780466"/>
                <a:gd name="connsiteY19-296" fmla="*/ 1410511 h 1483468"/>
                <a:gd name="connsiteX20-297" fmla="*/ 1084634 w 1780466"/>
                <a:gd name="connsiteY20-298" fmla="*/ 1395919 h 1483468"/>
                <a:gd name="connsiteX21-299" fmla="*/ 1079770 w 1780466"/>
                <a:gd name="connsiteY21-300" fmla="*/ 1371600 h 1483468"/>
                <a:gd name="connsiteX22-301" fmla="*/ 1079770 w 1780466"/>
                <a:gd name="connsiteY22-302" fmla="*/ 1371600 h 1483468"/>
                <a:gd name="connsiteX23-303" fmla="*/ 1108953 w 1780466"/>
                <a:gd name="connsiteY23-304" fmla="*/ 1342417 h 1483468"/>
                <a:gd name="connsiteX24-305" fmla="*/ 1172183 w 1780466"/>
                <a:gd name="connsiteY24-306" fmla="*/ 1425102 h 1483468"/>
                <a:gd name="connsiteX25-307" fmla="*/ 1211093 w 1780466"/>
                <a:gd name="connsiteY25-308" fmla="*/ 1483468 h 1483468"/>
                <a:gd name="connsiteX26-309" fmla="*/ 1245140 w 1780466"/>
                <a:gd name="connsiteY26-310" fmla="*/ 1464013 h 1483468"/>
                <a:gd name="connsiteX27-311" fmla="*/ 1279187 w 1780466"/>
                <a:gd name="connsiteY27-312" fmla="*/ 1468877 h 1483468"/>
                <a:gd name="connsiteX28-313" fmla="*/ 1288914 w 1780466"/>
                <a:gd name="connsiteY28-314" fmla="*/ 1434830 h 1483468"/>
                <a:gd name="connsiteX29-315" fmla="*/ 1288914 w 1780466"/>
                <a:gd name="connsiteY29-316" fmla="*/ 1410511 h 1483468"/>
                <a:gd name="connsiteX30-317" fmla="*/ 1313234 w 1780466"/>
                <a:gd name="connsiteY30-318" fmla="*/ 1391055 h 1483468"/>
                <a:gd name="connsiteX31-319" fmla="*/ 1357008 w 1780466"/>
                <a:gd name="connsiteY31-320" fmla="*/ 1386191 h 1483468"/>
                <a:gd name="connsiteX32-321" fmla="*/ 1357008 w 1780466"/>
                <a:gd name="connsiteY32-322" fmla="*/ 1386191 h 1483468"/>
                <a:gd name="connsiteX33-323" fmla="*/ 1357008 w 1780466"/>
                <a:gd name="connsiteY33-324" fmla="*/ 1386191 h 1483468"/>
                <a:gd name="connsiteX34-325" fmla="*/ 1395919 w 1780466"/>
                <a:gd name="connsiteY34-326" fmla="*/ 1366736 h 1483468"/>
                <a:gd name="connsiteX35-327" fmla="*/ 1415374 w 1780466"/>
                <a:gd name="connsiteY35-328" fmla="*/ 1420238 h 1483468"/>
                <a:gd name="connsiteX36-329" fmla="*/ 1449421 w 1780466"/>
                <a:gd name="connsiteY36-330" fmla="*/ 1444557 h 1483468"/>
                <a:gd name="connsiteX37-331" fmla="*/ 1493195 w 1780466"/>
                <a:gd name="connsiteY37-332" fmla="*/ 1464013 h 1483468"/>
                <a:gd name="connsiteX38-333" fmla="*/ 1512651 w 1780466"/>
                <a:gd name="connsiteY38-334" fmla="*/ 1439694 h 1483468"/>
                <a:gd name="connsiteX39-335" fmla="*/ 1512651 w 1780466"/>
                <a:gd name="connsiteY39-336" fmla="*/ 1439694 h 1483468"/>
                <a:gd name="connsiteX40-337" fmla="*/ 1493195 w 1780466"/>
                <a:gd name="connsiteY40-338" fmla="*/ 1361872 h 1483468"/>
                <a:gd name="connsiteX41-339" fmla="*/ 1493195 w 1780466"/>
                <a:gd name="connsiteY41-340" fmla="*/ 1361872 h 1483468"/>
                <a:gd name="connsiteX42-341" fmla="*/ 1468876 w 1780466"/>
                <a:gd name="connsiteY42-342" fmla="*/ 1327826 h 1483468"/>
                <a:gd name="connsiteX43-343" fmla="*/ 1439693 w 1780466"/>
                <a:gd name="connsiteY43-344" fmla="*/ 1293779 h 1483468"/>
                <a:gd name="connsiteX44-345" fmla="*/ 1444557 w 1780466"/>
                <a:gd name="connsiteY44-346" fmla="*/ 1284051 h 1483468"/>
                <a:gd name="connsiteX45-347" fmla="*/ 1444557 w 1780466"/>
                <a:gd name="connsiteY45-348" fmla="*/ 1245140 h 1483468"/>
                <a:gd name="connsiteX46-349" fmla="*/ 1429966 w 1780466"/>
                <a:gd name="connsiteY46-350" fmla="*/ 1220821 h 1483468"/>
                <a:gd name="connsiteX47-351" fmla="*/ 1400783 w 1780466"/>
                <a:gd name="connsiteY47-352" fmla="*/ 1191638 h 1483468"/>
                <a:gd name="connsiteX48-353" fmla="*/ 1400783 w 1780466"/>
                <a:gd name="connsiteY48-354" fmla="*/ 1191638 h 1483468"/>
                <a:gd name="connsiteX49-355" fmla="*/ 1444557 w 1780466"/>
                <a:gd name="connsiteY49-356" fmla="*/ 1138136 h 1483468"/>
                <a:gd name="connsiteX50-357" fmla="*/ 1464012 w 1780466"/>
                <a:gd name="connsiteY50-358" fmla="*/ 1157591 h 1483468"/>
                <a:gd name="connsiteX51-359" fmla="*/ 1483468 w 1780466"/>
                <a:gd name="connsiteY51-360" fmla="*/ 1104089 h 1483468"/>
                <a:gd name="connsiteX52-361" fmla="*/ 1522378 w 1780466"/>
                <a:gd name="connsiteY52-362" fmla="*/ 1118681 h 1483468"/>
                <a:gd name="connsiteX53-363" fmla="*/ 1614791 w 1780466"/>
                <a:gd name="connsiteY53-364" fmla="*/ 1123545 h 1483468"/>
                <a:gd name="connsiteX54-365" fmla="*/ 1668293 w 1780466"/>
                <a:gd name="connsiteY54-366" fmla="*/ 1118681 h 1483468"/>
                <a:gd name="connsiteX55-367" fmla="*/ 1682885 w 1780466"/>
                <a:gd name="connsiteY55-368" fmla="*/ 1113817 h 1483468"/>
                <a:gd name="connsiteX56-369" fmla="*/ 1780161 w 1780466"/>
                <a:gd name="connsiteY56-370" fmla="*/ 1094362 h 1483468"/>
                <a:gd name="connsiteX57-371" fmla="*/ 1600199 w 1780466"/>
                <a:gd name="connsiteY57-372" fmla="*/ 1108953 h 1483468"/>
                <a:gd name="connsiteX58-373" fmla="*/ 1585608 w 1780466"/>
                <a:gd name="connsiteY58-374" fmla="*/ 1099226 h 1483468"/>
                <a:gd name="connsiteX59-375" fmla="*/ 1605063 w 1780466"/>
                <a:gd name="connsiteY59-376" fmla="*/ 1104089 h 1483468"/>
                <a:gd name="connsiteX60-377" fmla="*/ 1619655 w 1780466"/>
                <a:gd name="connsiteY60-378" fmla="*/ 1021404 h 1483468"/>
                <a:gd name="connsiteX61-379" fmla="*/ 1653702 w 1780466"/>
                <a:gd name="connsiteY61-380" fmla="*/ 972766 h 1483468"/>
                <a:gd name="connsiteX62-381" fmla="*/ 1634246 w 1780466"/>
                <a:gd name="connsiteY62-382" fmla="*/ 953311 h 1483468"/>
                <a:gd name="connsiteX63-383" fmla="*/ 1653702 w 1780466"/>
                <a:gd name="connsiteY63-384" fmla="*/ 904672 h 1483468"/>
                <a:gd name="connsiteX64-385" fmla="*/ 1619655 w 1780466"/>
                <a:gd name="connsiteY64-386" fmla="*/ 865762 h 1483468"/>
                <a:gd name="connsiteX65-387" fmla="*/ 1634246 w 1780466"/>
                <a:gd name="connsiteY65-388" fmla="*/ 826851 h 1483468"/>
                <a:gd name="connsiteX66-389" fmla="*/ 1634246 w 1780466"/>
                <a:gd name="connsiteY66-390" fmla="*/ 826851 h 1483468"/>
                <a:gd name="connsiteX67-391" fmla="*/ 1663429 w 1780466"/>
                <a:gd name="connsiteY67-392" fmla="*/ 778213 h 1483468"/>
                <a:gd name="connsiteX68-393" fmla="*/ 1678021 w 1780466"/>
                <a:gd name="connsiteY68-394" fmla="*/ 724711 h 1483468"/>
                <a:gd name="connsiteX69-395" fmla="*/ 1687748 w 1780466"/>
                <a:gd name="connsiteY69-396" fmla="*/ 705255 h 1483468"/>
                <a:gd name="connsiteX70-397" fmla="*/ 1648838 w 1780466"/>
                <a:gd name="connsiteY70-398" fmla="*/ 700391 h 1483468"/>
                <a:gd name="connsiteX71-399" fmla="*/ 1682885 w 1780466"/>
                <a:gd name="connsiteY71-400" fmla="*/ 676072 h 1483468"/>
                <a:gd name="connsiteX72-401" fmla="*/ 1624519 w 1780466"/>
                <a:gd name="connsiteY72-402" fmla="*/ 646889 h 1483468"/>
                <a:gd name="connsiteX73-403" fmla="*/ 1619655 w 1780466"/>
                <a:gd name="connsiteY73-404" fmla="*/ 617706 h 1483468"/>
                <a:gd name="connsiteX74-405" fmla="*/ 1619655 w 1780466"/>
                <a:gd name="connsiteY74-406" fmla="*/ 578796 h 1483468"/>
                <a:gd name="connsiteX75-407" fmla="*/ 1614791 w 1780466"/>
                <a:gd name="connsiteY75-408" fmla="*/ 530157 h 1483468"/>
                <a:gd name="connsiteX76-409" fmla="*/ 1609927 w 1780466"/>
                <a:gd name="connsiteY76-410" fmla="*/ 496111 h 1483468"/>
                <a:gd name="connsiteX77-411" fmla="*/ 1541834 w 1780466"/>
                <a:gd name="connsiteY77-412" fmla="*/ 539885 h 1483468"/>
                <a:gd name="connsiteX78-413" fmla="*/ 1468876 w 1780466"/>
                <a:gd name="connsiteY78-414" fmla="*/ 612843 h 1483468"/>
                <a:gd name="connsiteX79-415" fmla="*/ 1395919 w 1780466"/>
                <a:gd name="connsiteY79-416" fmla="*/ 661481 h 1483468"/>
                <a:gd name="connsiteX80-417" fmla="*/ 1400783 w 1780466"/>
                <a:gd name="connsiteY80-418" fmla="*/ 700391 h 1483468"/>
                <a:gd name="connsiteX81-419" fmla="*/ 1264595 w 1780466"/>
                <a:gd name="connsiteY81-420" fmla="*/ 763621 h 1483468"/>
                <a:gd name="connsiteX82-421" fmla="*/ 1220821 w 1780466"/>
                <a:gd name="connsiteY82-422" fmla="*/ 758757 h 1483468"/>
                <a:gd name="connsiteX83-423" fmla="*/ 1191638 w 1780466"/>
                <a:gd name="connsiteY83-424" fmla="*/ 724711 h 1483468"/>
                <a:gd name="connsiteX84-425" fmla="*/ 1167319 w 1780466"/>
                <a:gd name="connsiteY84-426" fmla="*/ 695528 h 1483468"/>
                <a:gd name="connsiteX85-427" fmla="*/ 1167319 w 1780466"/>
                <a:gd name="connsiteY85-428" fmla="*/ 695528 h 1483468"/>
                <a:gd name="connsiteX86-429" fmla="*/ 1162455 w 1780466"/>
                <a:gd name="connsiteY86-430" fmla="*/ 632298 h 1483468"/>
                <a:gd name="connsiteX87-431" fmla="*/ 1123544 w 1780466"/>
                <a:gd name="connsiteY87-432" fmla="*/ 593387 h 1483468"/>
                <a:gd name="connsiteX88-433" fmla="*/ 1070042 w 1780466"/>
                <a:gd name="connsiteY88-434" fmla="*/ 578796 h 1483468"/>
                <a:gd name="connsiteX89-435" fmla="*/ 1045723 w 1780466"/>
                <a:gd name="connsiteY89-436" fmla="*/ 607979 h 1483468"/>
                <a:gd name="connsiteX90-437" fmla="*/ 1045723 w 1780466"/>
                <a:gd name="connsiteY90-438" fmla="*/ 607979 h 1483468"/>
                <a:gd name="connsiteX91-439" fmla="*/ 1026268 w 1780466"/>
                <a:gd name="connsiteY91-440" fmla="*/ 530157 h 1483468"/>
                <a:gd name="connsiteX92-441" fmla="*/ 967902 w 1780466"/>
                <a:gd name="connsiteY92-442" fmla="*/ 539885 h 1483468"/>
                <a:gd name="connsiteX93-443" fmla="*/ 904672 w 1780466"/>
                <a:gd name="connsiteY93-444" fmla="*/ 569068 h 1483468"/>
                <a:gd name="connsiteX94-445" fmla="*/ 909536 w 1780466"/>
                <a:gd name="connsiteY94-446" fmla="*/ 530157 h 1483468"/>
                <a:gd name="connsiteX95-447" fmla="*/ 870625 w 1780466"/>
                <a:gd name="connsiteY95-448" fmla="*/ 525294 h 1483468"/>
                <a:gd name="connsiteX96-449" fmla="*/ 812259 w 1780466"/>
                <a:gd name="connsiteY96-450" fmla="*/ 535021 h 1483468"/>
                <a:gd name="connsiteX97-451" fmla="*/ 783076 w 1780466"/>
                <a:gd name="connsiteY97-452" fmla="*/ 530157 h 1483468"/>
                <a:gd name="connsiteX98-453" fmla="*/ 773348 w 1780466"/>
                <a:gd name="connsiteY98-454" fmla="*/ 515566 h 1483468"/>
                <a:gd name="connsiteX99-455" fmla="*/ 783076 w 1780466"/>
                <a:gd name="connsiteY99-456" fmla="*/ 486383 h 1483468"/>
                <a:gd name="connsiteX100-457" fmla="*/ 783076 w 1780466"/>
                <a:gd name="connsiteY100-458" fmla="*/ 481519 h 1483468"/>
                <a:gd name="connsiteX101-459" fmla="*/ 729574 w 1780466"/>
                <a:gd name="connsiteY101-460" fmla="*/ 447472 h 1483468"/>
                <a:gd name="connsiteX102-461" fmla="*/ 729574 w 1780466"/>
                <a:gd name="connsiteY102-462" fmla="*/ 447472 h 1483468"/>
                <a:gd name="connsiteX103-463" fmla="*/ 710119 w 1780466"/>
                <a:gd name="connsiteY103-464" fmla="*/ 413426 h 1483468"/>
                <a:gd name="connsiteX104-465" fmla="*/ 695527 w 1780466"/>
                <a:gd name="connsiteY104-466" fmla="*/ 369651 h 1483468"/>
                <a:gd name="connsiteX105-467" fmla="*/ 695527 w 1780466"/>
                <a:gd name="connsiteY105-468" fmla="*/ 369651 h 1483468"/>
                <a:gd name="connsiteX106-469" fmla="*/ 632297 w 1780466"/>
                <a:gd name="connsiteY106-470" fmla="*/ 311285 h 1483468"/>
                <a:gd name="connsiteX107-471" fmla="*/ 612842 w 1780466"/>
                <a:gd name="connsiteY107-472" fmla="*/ 262647 h 1483468"/>
                <a:gd name="connsiteX108-473" fmla="*/ 622570 w 1780466"/>
                <a:gd name="connsiteY108-474" fmla="*/ 218872 h 1483468"/>
                <a:gd name="connsiteX109-475" fmla="*/ 569068 w 1780466"/>
                <a:gd name="connsiteY109-476" fmla="*/ 160506 h 1483468"/>
                <a:gd name="connsiteX110-477" fmla="*/ 535021 w 1780466"/>
                <a:gd name="connsiteY110-478" fmla="*/ 111868 h 1483468"/>
                <a:gd name="connsiteX111-479" fmla="*/ 530157 w 1780466"/>
                <a:gd name="connsiteY111-480" fmla="*/ 111868 h 1483468"/>
                <a:gd name="connsiteX112-481" fmla="*/ 432880 w 1780466"/>
                <a:gd name="connsiteY112-482" fmla="*/ 43774 h 1483468"/>
                <a:gd name="connsiteX113-483" fmla="*/ 389106 w 1780466"/>
                <a:gd name="connsiteY113-484" fmla="*/ 34047 h 1483468"/>
                <a:gd name="connsiteX114-485" fmla="*/ 330740 w 1780466"/>
                <a:gd name="connsiteY114-486" fmla="*/ 48638 h 1483468"/>
                <a:gd name="connsiteX115-487" fmla="*/ 252919 w 1780466"/>
                <a:gd name="connsiteY115-488" fmla="*/ 48638 h 1483468"/>
                <a:gd name="connsiteX116-489" fmla="*/ 252919 w 1780466"/>
                <a:gd name="connsiteY116-490" fmla="*/ 48638 h 1483468"/>
                <a:gd name="connsiteX117-491" fmla="*/ 243191 w 1780466"/>
                <a:gd name="connsiteY117-492" fmla="*/ 0 h 1483468"/>
                <a:gd name="connsiteX118-493" fmla="*/ 170234 w 1780466"/>
                <a:gd name="connsiteY118-494" fmla="*/ 9728 h 1483468"/>
                <a:gd name="connsiteX119-495" fmla="*/ 102140 w 1780466"/>
                <a:gd name="connsiteY119-496" fmla="*/ 48638 h 1483468"/>
                <a:gd name="connsiteX120-497" fmla="*/ 53502 w 1780466"/>
                <a:gd name="connsiteY120-498" fmla="*/ 82685 h 1483468"/>
                <a:gd name="connsiteX121-499" fmla="*/ 0 w 1780466"/>
                <a:gd name="connsiteY121-500" fmla="*/ 150779 h 1483468"/>
                <a:gd name="connsiteX122-501" fmla="*/ 92412 w 1780466"/>
                <a:gd name="connsiteY122-502" fmla="*/ 418289 h 1483468"/>
                <a:gd name="connsiteX123-503" fmla="*/ 126459 w 1780466"/>
                <a:gd name="connsiteY123-504" fmla="*/ 452336 h 1483468"/>
                <a:gd name="connsiteX124-505" fmla="*/ 141051 w 1780466"/>
                <a:gd name="connsiteY124-506" fmla="*/ 462064 h 1483468"/>
                <a:gd name="connsiteX125-507" fmla="*/ 141051 w 1780466"/>
                <a:gd name="connsiteY125-508" fmla="*/ 471791 h 1483468"/>
                <a:gd name="connsiteX126-509" fmla="*/ 194553 w 1780466"/>
                <a:gd name="connsiteY126-510" fmla="*/ 870626 h 1483468"/>
                <a:gd name="connsiteX127-511" fmla="*/ 452336 w 1780466"/>
                <a:gd name="connsiteY127-512" fmla="*/ 1191638 h 1483468"/>
                <a:gd name="connsiteX0-513" fmla="*/ 452336 w 1687748"/>
                <a:gd name="connsiteY0-514" fmla="*/ 1191638 h 1483468"/>
                <a:gd name="connsiteX1-515" fmla="*/ 520429 w 1687748"/>
                <a:gd name="connsiteY1-516" fmla="*/ 1167319 h 1483468"/>
                <a:gd name="connsiteX2-517" fmla="*/ 549612 w 1687748"/>
                <a:gd name="connsiteY2-518" fmla="*/ 1201366 h 1483468"/>
                <a:gd name="connsiteX3-519" fmla="*/ 564204 w 1687748"/>
                <a:gd name="connsiteY3-520" fmla="*/ 1250004 h 1483468"/>
                <a:gd name="connsiteX4-521" fmla="*/ 612842 w 1687748"/>
                <a:gd name="connsiteY4-522" fmla="*/ 1293779 h 1483468"/>
                <a:gd name="connsiteX5-523" fmla="*/ 671208 w 1687748"/>
                <a:gd name="connsiteY5-524" fmla="*/ 1298643 h 1483468"/>
                <a:gd name="connsiteX6-525" fmla="*/ 690663 w 1687748"/>
                <a:gd name="connsiteY6-526" fmla="*/ 1274323 h 1483468"/>
                <a:gd name="connsiteX7-527" fmla="*/ 729574 w 1687748"/>
                <a:gd name="connsiteY7-528" fmla="*/ 1245140 h 1483468"/>
                <a:gd name="connsiteX8-529" fmla="*/ 773348 w 1687748"/>
                <a:gd name="connsiteY8-530" fmla="*/ 1211094 h 1483468"/>
                <a:gd name="connsiteX9-531" fmla="*/ 812259 w 1687748"/>
                <a:gd name="connsiteY9-532" fmla="*/ 1220821 h 1483468"/>
                <a:gd name="connsiteX10-533" fmla="*/ 812259 w 1687748"/>
                <a:gd name="connsiteY10-534" fmla="*/ 1250004 h 1483468"/>
                <a:gd name="connsiteX11-535" fmla="*/ 812259 w 1687748"/>
                <a:gd name="connsiteY11-536" fmla="*/ 1293779 h 1483468"/>
                <a:gd name="connsiteX12-537" fmla="*/ 812259 w 1687748"/>
                <a:gd name="connsiteY12-538" fmla="*/ 1293779 h 1483468"/>
                <a:gd name="connsiteX13-539" fmla="*/ 885217 w 1687748"/>
                <a:gd name="connsiteY13-540" fmla="*/ 1274323 h 1483468"/>
                <a:gd name="connsiteX14-541" fmla="*/ 914400 w 1687748"/>
                <a:gd name="connsiteY14-542" fmla="*/ 1259732 h 1483468"/>
                <a:gd name="connsiteX15-543" fmla="*/ 933855 w 1687748"/>
                <a:gd name="connsiteY15-544" fmla="*/ 1313234 h 1483468"/>
                <a:gd name="connsiteX16-545" fmla="*/ 997085 w 1687748"/>
                <a:gd name="connsiteY16-546" fmla="*/ 1337553 h 1483468"/>
                <a:gd name="connsiteX17-547" fmla="*/ 997085 w 1687748"/>
                <a:gd name="connsiteY17-548" fmla="*/ 1337553 h 1483468"/>
                <a:gd name="connsiteX18-549" fmla="*/ 1035995 w 1687748"/>
                <a:gd name="connsiteY18-550" fmla="*/ 1410511 h 1483468"/>
                <a:gd name="connsiteX19-551" fmla="*/ 1035995 w 1687748"/>
                <a:gd name="connsiteY19-552" fmla="*/ 1410511 h 1483468"/>
                <a:gd name="connsiteX20-553" fmla="*/ 1084634 w 1687748"/>
                <a:gd name="connsiteY20-554" fmla="*/ 1395919 h 1483468"/>
                <a:gd name="connsiteX21-555" fmla="*/ 1079770 w 1687748"/>
                <a:gd name="connsiteY21-556" fmla="*/ 1371600 h 1483468"/>
                <a:gd name="connsiteX22-557" fmla="*/ 1079770 w 1687748"/>
                <a:gd name="connsiteY22-558" fmla="*/ 1371600 h 1483468"/>
                <a:gd name="connsiteX23-559" fmla="*/ 1108953 w 1687748"/>
                <a:gd name="connsiteY23-560" fmla="*/ 1342417 h 1483468"/>
                <a:gd name="connsiteX24-561" fmla="*/ 1172183 w 1687748"/>
                <a:gd name="connsiteY24-562" fmla="*/ 1425102 h 1483468"/>
                <a:gd name="connsiteX25-563" fmla="*/ 1211093 w 1687748"/>
                <a:gd name="connsiteY25-564" fmla="*/ 1483468 h 1483468"/>
                <a:gd name="connsiteX26-565" fmla="*/ 1245140 w 1687748"/>
                <a:gd name="connsiteY26-566" fmla="*/ 1464013 h 1483468"/>
                <a:gd name="connsiteX27-567" fmla="*/ 1279187 w 1687748"/>
                <a:gd name="connsiteY27-568" fmla="*/ 1468877 h 1483468"/>
                <a:gd name="connsiteX28-569" fmla="*/ 1288914 w 1687748"/>
                <a:gd name="connsiteY28-570" fmla="*/ 1434830 h 1483468"/>
                <a:gd name="connsiteX29-571" fmla="*/ 1288914 w 1687748"/>
                <a:gd name="connsiteY29-572" fmla="*/ 1410511 h 1483468"/>
                <a:gd name="connsiteX30-573" fmla="*/ 1313234 w 1687748"/>
                <a:gd name="connsiteY30-574" fmla="*/ 1391055 h 1483468"/>
                <a:gd name="connsiteX31-575" fmla="*/ 1357008 w 1687748"/>
                <a:gd name="connsiteY31-576" fmla="*/ 1386191 h 1483468"/>
                <a:gd name="connsiteX32-577" fmla="*/ 1357008 w 1687748"/>
                <a:gd name="connsiteY32-578" fmla="*/ 1386191 h 1483468"/>
                <a:gd name="connsiteX33-579" fmla="*/ 1357008 w 1687748"/>
                <a:gd name="connsiteY33-580" fmla="*/ 1386191 h 1483468"/>
                <a:gd name="connsiteX34-581" fmla="*/ 1395919 w 1687748"/>
                <a:gd name="connsiteY34-582" fmla="*/ 1366736 h 1483468"/>
                <a:gd name="connsiteX35-583" fmla="*/ 1415374 w 1687748"/>
                <a:gd name="connsiteY35-584" fmla="*/ 1420238 h 1483468"/>
                <a:gd name="connsiteX36-585" fmla="*/ 1449421 w 1687748"/>
                <a:gd name="connsiteY36-586" fmla="*/ 1444557 h 1483468"/>
                <a:gd name="connsiteX37-587" fmla="*/ 1493195 w 1687748"/>
                <a:gd name="connsiteY37-588" fmla="*/ 1464013 h 1483468"/>
                <a:gd name="connsiteX38-589" fmla="*/ 1512651 w 1687748"/>
                <a:gd name="connsiteY38-590" fmla="*/ 1439694 h 1483468"/>
                <a:gd name="connsiteX39-591" fmla="*/ 1512651 w 1687748"/>
                <a:gd name="connsiteY39-592" fmla="*/ 1439694 h 1483468"/>
                <a:gd name="connsiteX40-593" fmla="*/ 1493195 w 1687748"/>
                <a:gd name="connsiteY40-594" fmla="*/ 1361872 h 1483468"/>
                <a:gd name="connsiteX41-595" fmla="*/ 1493195 w 1687748"/>
                <a:gd name="connsiteY41-596" fmla="*/ 1361872 h 1483468"/>
                <a:gd name="connsiteX42-597" fmla="*/ 1468876 w 1687748"/>
                <a:gd name="connsiteY42-598" fmla="*/ 1327826 h 1483468"/>
                <a:gd name="connsiteX43-599" fmla="*/ 1439693 w 1687748"/>
                <a:gd name="connsiteY43-600" fmla="*/ 1293779 h 1483468"/>
                <a:gd name="connsiteX44-601" fmla="*/ 1444557 w 1687748"/>
                <a:gd name="connsiteY44-602" fmla="*/ 1284051 h 1483468"/>
                <a:gd name="connsiteX45-603" fmla="*/ 1444557 w 1687748"/>
                <a:gd name="connsiteY45-604" fmla="*/ 1245140 h 1483468"/>
                <a:gd name="connsiteX46-605" fmla="*/ 1429966 w 1687748"/>
                <a:gd name="connsiteY46-606" fmla="*/ 1220821 h 1483468"/>
                <a:gd name="connsiteX47-607" fmla="*/ 1400783 w 1687748"/>
                <a:gd name="connsiteY47-608" fmla="*/ 1191638 h 1483468"/>
                <a:gd name="connsiteX48-609" fmla="*/ 1400783 w 1687748"/>
                <a:gd name="connsiteY48-610" fmla="*/ 1191638 h 1483468"/>
                <a:gd name="connsiteX49-611" fmla="*/ 1444557 w 1687748"/>
                <a:gd name="connsiteY49-612" fmla="*/ 1138136 h 1483468"/>
                <a:gd name="connsiteX50-613" fmla="*/ 1464012 w 1687748"/>
                <a:gd name="connsiteY50-614" fmla="*/ 1157591 h 1483468"/>
                <a:gd name="connsiteX51-615" fmla="*/ 1483468 w 1687748"/>
                <a:gd name="connsiteY51-616" fmla="*/ 1104089 h 1483468"/>
                <a:gd name="connsiteX52-617" fmla="*/ 1522378 w 1687748"/>
                <a:gd name="connsiteY52-618" fmla="*/ 1118681 h 1483468"/>
                <a:gd name="connsiteX53-619" fmla="*/ 1614791 w 1687748"/>
                <a:gd name="connsiteY53-620" fmla="*/ 1123545 h 1483468"/>
                <a:gd name="connsiteX54-621" fmla="*/ 1668293 w 1687748"/>
                <a:gd name="connsiteY54-622" fmla="*/ 1118681 h 1483468"/>
                <a:gd name="connsiteX55-623" fmla="*/ 1682885 w 1687748"/>
                <a:gd name="connsiteY55-624" fmla="*/ 1113817 h 1483468"/>
                <a:gd name="connsiteX56-625" fmla="*/ 1595336 w 1687748"/>
                <a:gd name="connsiteY56-626" fmla="*/ 1104090 h 1483468"/>
                <a:gd name="connsiteX57-627" fmla="*/ 1600199 w 1687748"/>
                <a:gd name="connsiteY57-628" fmla="*/ 1108953 h 1483468"/>
                <a:gd name="connsiteX58-629" fmla="*/ 1585608 w 1687748"/>
                <a:gd name="connsiteY58-630" fmla="*/ 1099226 h 1483468"/>
                <a:gd name="connsiteX59-631" fmla="*/ 1605063 w 1687748"/>
                <a:gd name="connsiteY59-632" fmla="*/ 1104089 h 1483468"/>
                <a:gd name="connsiteX60-633" fmla="*/ 1619655 w 1687748"/>
                <a:gd name="connsiteY60-634" fmla="*/ 1021404 h 1483468"/>
                <a:gd name="connsiteX61-635" fmla="*/ 1653702 w 1687748"/>
                <a:gd name="connsiteY61-636" fmla="*/ 972766 h 1483468"/>
                <a:gd name="connsiteX62-637" fmla="*/ 1634246 w 1687748"/>
                <a:gd name="connsiteY62-638" fmla="*/ 953311 h 1483468"/>
                <a:gd name="connsiteX63-639" fmla="*/ 1653702 w 1687748"/>
                <a:gd name="connsiteY63-640" fmla="*/ 904672 h 1483468"/>
                <a:gd name="connsiteX64-641" fmla="*/ 1619655 w 1687748"/>
                <a:gd name="connsiteY64-642" fmla="*/ 865762 h 1483468"/>
                <a:gd name="connsiteX65-643" fmla="*/ 1634246 w 1687748"/>
                <a:gd name="connsiteY65-644" fmla="*/ 826851 h 1483468"/>
                <a:gd name="connsiteX66-645" fmla="*/ 1634246 w 1687748"/>
                <a:gd name="connsiteY66-646" fmla="*/ 826851 h 1483468"/>
                <a:gd name="connsiteX67-647" fmla="*/ 1663429 w 1687748"/>
                <a:gd name="connsiteY67-648" fmla="*/ 778213 h 1483468"/>
                <a:gd name="connsiteX68-649" fmla="*/ 1678021 w 1687748"/>
                <a:gd name="connsiteY68-650" fmla="*/ 724711 h 1483468"/>
                <a:gd name="connsiteX69-651" fmla="*/ 1687748 w 1687748"/>
                <a:gd name="connsiteY69-652" fmla="*/ 705255 h 1483468"/>
                <a:gd name="connsiteX70-653" fmla="*/ 1648838 w 1687748"/>
                <a:gd name="connsiteY70-654" fmla="*/ 700391 h 1483468"/>
                <a:gd name="connsiteX71-655" fmla="*/ 1682885 w 1687748"/>
                <a:gd name="connsiteY71-656" fmla="*/ 676072 h 1483468"/>
                <a:gd name="connsiteX72-657" fmla="*/ 1624519 w 1687748"/>
                <a:gd name="connsiteY72-658" fmla="*/ 646889 h 1483468"/>
                <a:gd name="connsiteX73-659" fmla="*/ 1619655 w 1687748"/>
                <a:gd name="connsiteY73-660" fmla="*/ 617706 h 1483468"/>
                <a:gd name="connsiteX74-661" fmla="*/ 1619655 w 1687748"/>
                <a:gd name="connsiteY74-662" fmla="*/ 578796 h 1483468"/>
                <a:gd name="connsiteX75-663" fmla="*/ 1614791 w 1687748"/>
                <a:gd name="connsiteY75-664" fmla="*/ 530157 h 1483468"/>
                <a:gd name="connsiteX76-665" fmla="*/ 1609927 w 1687748"/>
                <a:gd name="connsiteY76-666" fmla="*/ 496111 h 1483468"/>
                <a:gd name="connsiteX77-667" fmla="*/ 1541834 w 1687748"/>
                <a:gd name="connsiteY77-668" fmla="*/ 539885 h 1483468"/>
                <a:gd name="connsiteX78-669" fmla="*/ 1468876 w 1687748"/>
                <a:gd name="connsiteY78-670" fmla="*/ 612843 h 1483468"/>
                <a:gd name="connsiteX79-671" fmla="*/ 1395919 w 1687748"/>
                <a:gd name="connsiteY79-672" fmla="*/ 661481 h 1483468"/>
                <a:gd name="connsiteX80-673" fmla="*/ 1400783 w 1687748"/>
                <a:gd name="connsiteY80-674" fmla="*/ 700391 h 1483468"/>
                <a:gd name="connsiteX81-675" fmla="*/ 1264595 w 1687748"/>
                <a:gd name="connsiteY81-676" fmla="*/ 763621 h 1483468"/>
                <a:gd name="connsiteX82-677" fmla="*/ 1220821 w 1687748"/>
                <a:gd name="connsiteY82-678" fmla="*/ 758757 h 1483468"/>
                <a:gd name="connsiteX83-679" fmla="*/ 1191638 w 1687748"/>
                <a:gd name="connsiteY83-680" fmla="*/ 724711 h 1483468"/>
                <a:gd name="connsiteX84-681" fmla="*/ 1167319 w 1687748"/>
                <a:gd name="connsiteY84-682" fmla="*/ 695528 h 1483468"/>
                <a:gd name="connsiteX85-683" fmla="*/ 1167319 w 1687748"/>
                <a:gd name="connsiteY85-684" fmla="*/ 695528 h 1483468"/>
                <a:gd name="connsiteX86-685" fmla="*/ 1162455 w 1687748"/>
                <a:gd name="connsiteY86-686" fmla="*/ 632298 h 1483468"/>
                <a:gd name="connsiteX87-687" fmla="*/ 1123544 w 1687748"/>
                <a:gd name="connsiteY87-688" fmla="*/ 593387 h 1483468"/>
                <a:gd name="connsiteX88-689" fmla="*/ 1070042 w 1687748"/>
                <a:gd name="connsiteY88-690" fmla="*/ 578796 h 1483468"/>
                <a:gd name="connsiteX89-691" fmla="*/ 1045723 w 1687748"/>
                <a:gd name="connsiteY89-692" fmla="*/ 607979 h 1483468"/>
                <a:gd name="connsiteX90-693" fmla="*/ 1045723 w 1687748"/>
                <a:gd name="connsiteY90-694" fmla="*/ 607979 h 1483468"/>
                <a:gd name="connsiteX91-695" fmla="*/ 1026268 w 1687748"/>
                <a:gd name="connsiteY91-696" fmla="*/ 530157 h 1483468"/>
                <a:gd name="connsiteX92-697" fmla="*/ 967902 w 1687748"/>
                <a:gd name="connsiteY92-698" fmla="*/ 539885 h 1483468"/>
                <a:gd name="connsiteX93-699" fmla="*/ 904672 w 1687748"/>
                <a:gd name="connsiteY93-700" fmla="*/ 569068 h 1483468"/>
                <a:gd name="connsiteX94-701" fmla="*/ 909536 w 1687748"/>
                <a:gd name="connsiteY94-702" fmla="*/ 530157 h 1483468"/>
                <a:gd name="connsiteX95-703" fmla="*/ 870625 w 1687748"/>
                <a:gd name="connsiteY95-704" fmla="*/ 525294 h 1483468"/>
                <a:gd name="connsiteX96-705" fmla="*/ 812259 w 1687748"/>
                <a:gd name="connsiteY96-706" fmla="*/ 535021 h 1483468"/>
                <a:gd name="connsiteX97-707" fmla="*/ 783076 w 1687748"/>
                <a:gd name="connsiteY97-708" fmla="*/ 530157 h 1483468"/>
                <a:gd name="connsiteX98-709" fmla="*/ 773348 w 1687748"/>
                <a:gd name="connsiteY98-710" fmla="*/ 515566 h 1483468"/>
                <a:gd name="connsiteX99-711" fmla="*/ 783076 w 1687748"/>
                <a:gd name="connsiteY99-712" fmla="*/ 486383 h 1483468"/>
                <a:gd name="connsiteX100-713" fmla="*/ 783076 w 1687748"/>
                <a:gd name="connsiteY100-714" fmla="*/ 481519 h 1483468"/>
                <a:gd name="connsiteX101-715" fmla="*/ 729574 w 1687748"/>
                <a:gd name="connsiteY101-716" fmla="*/ 447472 h 1483468"/>
                <a:gd name="connsiteX102-717" fmla="*/ 729574 w 1687748"/>
                <a:gd name="connsiteY102-718" fmla="*/ 447472 h 1483468"/>
                <a:gd name="connsiteX103-719" fmla="*/ 710119 w 1687748"/>
                <a:gd name="connsiteY103-720" fmla="*/ 413426 h 1483468"/>
                <a:gd name="connsiteX104-721" fmla="*/ 695527 w 1687748"/>
                <a:gd name="connsiteY104-722" fmla="*/ 369651 h 1483468"/>
                <a:gd name="connsiteX105-723" fmla="*/ 695527 w 1687748"/>
                <a:gd name="connsiteY105-724" fmla="*/ 369651 h 1483468"/>
                <a:gd name="connsiteX106-725" fmla="*/ 632297 w 1687748"/>
                <a:gd name="connsiteY106-726" fmla="*/ 311285 h 1483468"/>
                <a:gd name="connsiteX107-727" fmla="*/ 612842 w 1687748"/>
                <a:gd name="connsiteY107-728" fmla="*/ 262647 h 1483468"/>
                <a:gd name="connsiteX108-729" fmla="*/ 622570 w 1687748"/>
                <a:gd name="connsiteY108-730" fmla="*/ 218872 h 1483468"/>
                <a:gd name="connsiteX109-731" fmla="*/ 569068 w 1687748"/>
                <a:gd name="connsiteY109-732" fmla="*/ 160506 h 1483468"/>
                <a:gd name="connsiteX110-733" fmla="*/ 535021 w 1687748"/>
                <a:gd name="connsiteY110-734" fmla="*/ 111868 h 1483468"/>
                <a:gd name="connsiteX111-735" fmla="*/ 530157 w 1687748"/>
                <a:gd name="connsiteY111-736" fmla="*/ 111868 h 1483468"/>
                <a:gd name="connsiteX112-737" fmla="*/ 432880 w 1687748"/>
                <a:gd name="connsiteY112-738" fmla="*/ 43774 h 1483468"/>
                <a:gd name="connsiteX113-739" fmla="*/ 389106 w 1687748"/>
                <a:gd name="connsiteY113-740" fmla="*/ 34047 h 1483468"/>
                <a:gd name="connsiteX114-741" fmla="*/ 330740 w 1687748"/>
                <a:gd name="connsiteY114-742" fmla="*/ 48638 h 1483468"/>
                <a:gd name="connsiteX115-743" fmla="*/ 252919 w 1687748"/>
                <a:gd name="connsiteY115-744" fmla="*/ 48638 h 1483468"/>
                <a:gd name="connsiteX116-745" fmla="*/ 252919 w 1687748"/>
                <a:gd name="connsiteY116-746" fmla="*/ 48638 h 1483468"/>
                <a:gd name="connsiteX117-747" fmla="*/ 243191 w 1687748"/>
                <a:gd name="connsiteY117-748" fmla="*/ 0 h 1483468"/>
                <a:gd name="connsiteX118-749" fmla="*/ 170234 w 1687748"/>
                <a:gd name="connsiteY118-750" fmla="*/ 9728 h 1483468"/>
                <a:gd name="connsiteX119-751" fmla="*/ 102140 w 1687748"/>
                <a:gd name="connsiteY119-752" fmla="*/ 48638 h 1483468"/>
                <a:gd name="connsiteX120-753" fmla="*/ 53502 w 1687748"/>
                <a:gd name="connsiteY120-754" fmla="*/ 82685 h 1483468"/>
                <a:gd name="connsiteX121-755" fmla="*/ 0 w 1687748"/>
                <a:gd name="connsiteY121-756" fmla="*/ 150779 h 1483468"/>
                <a:gd name="connsiteX122-757" fmla="*/ 92412 w 1687748"/>
                <a:gd name="connsiteY122-758" fmla="*/ 418289 h 1483468"/>
                <a:gd name="connsiteX123-759" fmla="*/ 126459 w 1687748"/>
                <a:gd name="connsiteY123-760" fmla="*/ 452336 h 1483468"/>
                <a:gd name="connsiteX124-761" fmla="*/ 141051 w 1687748"/>
                <a:gd name="connsiteY124-762" fmla="*/ 462064 h 1483468"/>
                <a:gd name="connsiteX125-763" fmla="*/ 141051 w 1687748"/>
                <a:gd name="connsiteY125-764" fmla="*/ 471791 h 1483468"/>
                <a:gd name="connsiteX126-765" fmla="*/ 194553 w 1687748"/>
                <a:gd name="connsiteY126-766" fmla="*/ 870626 h 1483468"/>
                <a:gd name="connsiteX127-767" fmla="*/ 452336 w 1687748"/>
                <a:gd name="connsiteY127-768" fmla="*/ 1191638 h 1483468"/>
                <a:gd name="connsiteX0-769" fmla="*/ 452336 w 1687748"/>
                <a:gd name="connsiteY0-770" fmla="*/ 1191638 h 1483468"/>
                <a:gd name="connsiteX1-771" fmla="*/ 520429 w 1687748"/>
                <a:gd name="connsiteY1-772" fmla="*/ 1167319 h 1483468"/>
                <a:gd name="connsiteX2-773" fmla="*/ 549612 w 1687748"/>
                <a:gd name="connsiteY2-774" fmla="*/ 1201366 h 1483468"/>
                <a:gd name="connsiteX3-775" fmla="*/ 564204 w 1687748"/>
                <a:gd name="connsiteY3-776" fmla="*/ 1250004 h 1483468"/>
                <a:gd name="connsiteX4-777" fmla="*/ 612842 w 1687748"/>
                <a:gd name="connsiteY4-778" fmla="*/ 1293779 h 1483468"/>
                <a:gd name="connsiteX5-779" fmla="*/ 671208 w 1687748"/>
                <a:gd name="connsiteY5-780" fmla="*/ 1298643 h 1483468"/>
                <a:gd name="connsiteX6-781" fmla="*/ 690663 w 1687748"/>
                <a:gd name="connsiteY6-782" fmla="*/ 1274323 h 1483468"/>
                <a:gd name="connsiteX7-783" fmla="*/ 729574 w 1687748"/>
                <a:gd name="connsiteY7-784" fmla="*/ 1245140 h 1483468"/>
                <a:gd name="connsiteX8-785" fmla="*/ 773348 w 1687748"/>
                <a:gd name="connsiteY8-786" fmla="*/ 1211094 h 1483468"/>
                <a:gd name="connsiteX9-787" fmla="*/ 812259 w 1687748"/>
                <a:gd name="connsiteY9-788" fmla="*/ 1220821 h 1483468"/>
                <a:gd name="connsiteX10-789" fmla="*/ 812259 w 1687748"/>
                <a:gd name="connsiteY10-790" fmla="*/ 1250004 h 1483468"/>
                <a:gd name="connsiteX11-791" fmla="*/ 812259 w 1687748"/>
                <a:gd name="connsiteY11-792" fmla="*/ 1293779 h 1483468"/>
                <a:gd name="connsiteX12-793" fmla="*/ 812259 w 1687748"/>
                <a:gd name="connsiteY12-794" fmla="*/ 1293779 h 1483468"/>
                <a:gd name="connsiteX13-795" fmla="*/ 885217 w 1687748"/>
                <a:gd name="connsiteY13-796" fmla="*/ 1274323 h 1483468"/>
                <a:gd name="connsiteX14-797" fmla="*/ 914400 w 1687748"/>
                <a:gd name="connsiteY14-798" fmla="*/ 1259732 h 1483468"/>
                <a:gd name="connsiteX15-799" fmla="*/ 933855 w 1687748"/>
                <a:gd name="connsiteY15-800" fmla="*/ 1313234 h 1483468"/>
                <a:gd name="connsiteX16-801" fmla="*/ 997085 w 1687748"/>
                <a:gd name="connsiteY16-802" fmla="*/ 1337553 h 1483468"/>
                <a:gd name="connsiteX17-803" fmla="*/ 997085 w 1687748"/>
                <a:gd name="connsiteY17-804" fmla="*/ 1337553 h 1483468"/>
                <a:gd name="connsiteX18-805" fmla="*/ 1035995 w 1687748"/>
                <a:gd name="connsiteY18-806" fmla="*/ 1410511 h 1483468"/>
                <a:gd name="connsiteX19-807" fmla="*/ 1035995 w 1687748"/>
                <a:gd name="connsiteY19-808" fmla="*/ 1410511 h 1483468"/>
                <a:gd name="connsiteX20-809" fmla="*/ 1084634 w 1687748"/>
                <a:gd name="connsiteY20-810" fmla="*/ 1395919 h 1483468"/>
                <a:gd name="connsiteX21-811" fmla="*/ 1079770 w 1687748"/>
                <a:gd name="connsiteY21-812" fmla="*/ 1371600 h 1483468"/>
                <a:gd name="connsiteX22-813" fmla="*/ 1079770 w 1687748"/>
                <a:gd name="connsiteY22-814" fmla="*/ 1371600 h 1483468"/>
                <a:gd name="connsiteX23-815" fmla="*/ 1108953 w 1687748"/>
                <a:gd name="connsiteY23-816" fmla="*/ 1342417 h 1483468"/>
                <a:gd name="connsiteX24-817" fmla="*/ 1172183 w 1687748"/>
                <a:gd name="connsiteY24-818" fmla="*/ 1425102 h 1483468"/>
                <a:gd name="connsiteX25-819" fmla="*/ 1211093 w 1687748"/>
                <a:gd name="connsiteY25-820" fmla="*/ 1483468 h 1483468"/>
                <a:gd name="connsiteX26-821" fmla="*/ 1245140 w 1687748"/>
                <a:gd name="connsiteY26-822" fmla="*/ 1464013 h 1483468"/>
                <a:gd name="connsiteX27-823" fmla="*/ 1279187 w 1687748"/>
                <a:gd name="connsiteY27-824" fmla="*/ 1468877 h 1483468"/>
                <a:gd name="connsiteX28-825" fmla="*/ 1288914 w 1687748"/>
                <a:gd name="connsiteY28-826" fmla="*/ 1434830 h 1483468"/>
                <a:gd name="connsiteX29-827" fmla="*/ 1288914 w 1687748"/>
                <a:gd name="connsiteY29-828" fmla="*/ 1410511 h 1483468"/>
                <a:gd name="connsiteX30-829" fmla="*/ 1313234 w 1687748"/>
                <a:gd name="connsiteY30-830" fmla="*/ 1391055 h 1483468"/>
                <a:gd name="connsiteX31-831" fmla="*/ 1357008 w 1687748"/>
                <a:gd name="connsiteY31-832" fmla="*/ 1386191 h 1483468"/>
                <a:gd name="connsiteX32-833" fmla="*/ 1357008 w 1687748"/>
                <a:gd name="connsiteY32-834" fmla="*/ 1386191 h 1483468"/>
                <a:gd name="connsiteX33-835" fmla="*/ 1357008 w 1687748"/>
                <a:gd name="connsiteY33-836" fmla="*/ 1386191 h 1483468"/>
                <a:gd name="connsiteX34-837" fmla="*/ 1395919 w 1687748"/>
                <a:gd name="connsiteY34-838" fmla="*/ 1366736 h 1483468"/>
                <a:gd name="connsiteX35-839" fmla="*/ 1415374 w 1687748"/>
                <a:gd name="connsiteY35-840" fmla="*/ 1420238 h 1483468"/>
                <a:gd name="connsiteX36-841" fmla="*/ 1449421 w 1687748"/>
                <a:gd name="connsiteY36-842" fmla="*/ 1444557 h 1483468"/>
                <a:gd name="connsiteX37-843" fmla="*/ 1493195 w 1687748"/>
                <a:gd name="connsiteY37-844" fmla="*/ 1464013 h 1483468"/>
                <a:gd name="connsiteX38-845" fmla="*/ 1512651 w 1687748"/>
                <a:gd name="connsiteY38-846" fmla="*/ 1439694 h 1483468"/>
                <a:gd name="connsiteX39-847" fmla="*/ 1512651 w 1687748"/>
                <a:gd name="connsiteY39-848" fmla="*/ 1439694 h 1483468"/>
                <a:gd name="connsiteX40-849" fmla="*/ 1493195 w 1687748"/>
                <a:gd name="connsiteY40-850" fmla="*/ 1361872 h 1483468"/>
                <a:gd name="connsiteX41-851" fmla="*/ 1493195 w 1687748"/>
                <a:gd name="connsiteY41-852" fmla="*/ 1361872 h 1483468"/>
                <a:gd name="connsiteX42-853" fmla="*/ 1468876 w 1687748"/>
                <a:gd name="connsiteY42-854" fmla="*/ 1327826 h 1483468"/>
                <a:gd name="connsiteX43-855" fmla="*/ 1439693 w 1687748"/>
                <a:gd name="connsiteY43-856" fmla="*/ 1293779 h 1483468"/>
                <a:gd name="connsiteX44-857" fmla="*/ 1444557 w 1687748"/>
                <a:gd name="connsiteY44-858" fmla="*/ 1284051 h 1483468"/>
                <a:gd name="connsiteX45-859" fmla="*/ 1444557 w 1687748"/>
                <a:gd name="connsiteY45-860" fmla="*/ 1245140 h 1483468"/>
                <a:gd name="connsiteX46-861" fmla="*/ 1429966 w 1687748"/>
                <a:gd name="connsiteY46-862" fmla="*/ 1220821 h 1483468"/>
                <a:gd name="connsiteX47-863" fmla="*/ 1400783 w 1687748"/>
                <a:gd name="connsiteY47-864" fmla="*/ 1191638 h 1483468"/>
                <a:gd name="connsiteX48-865" fmla="*/ 1400783 w 1687748"/>
                <a:gd name="connsiteY48-866" fmla="*/ 1191638 h 1483468"/>
                <a:gd name="connsiteX49-867" fmla="*/ 1444557 w 1687748"/>
                <a:gd name="connsiteY49-868" fmla="*/ 1138136 h 1483468"/>
                <a:gd name="connsiteX50-869" fmla="*/ 1464012 w 1687748"/>
                <a:gd name="connsiteY50-870" fmla="*/ 1157591 h 1483468"/>
                <a:gd name="connsiteX51-871" fmla="*/ 1483468 w 1687748"/>
                <a:gd name="connsiteY51-872" fmla="*/ 1104089 h 1483468"/>
                <a:gd name="connsiteX52-873" fmla="*/ 1522378 w 1687748"/>
                <a:gd name="connsiteY52-874" fmla="*/ 1118681 h 1483468"/>
                <a:gd name="connsiteX53-875" fmla="*/ 1614791 w 1687748"/>
                <a:gd name="connsiteY53-876" fmla="*/ 1123545 h 1483468"/>
                <a:gd name="connsiteX54-877" fmla="*/ 1668293 w 1687748"/>
                <a:gd name="connsiteY54-878" fmla="*/ 1118681 h 1483468"/>
                <a:gd name="connsiteX55-879" fmla="*/ 1590472 w 1687748"/>
                <a:gd name="connsiteY55-880" fmla="*/ 1123545 h 1483468"/>
                <a:gd name="connsiteX56-881" fmla="*/ 1595336 w 1687748"/>
                <a:gd name="connsiteY56-882" fmla="*/ 1104090 h 1483468"/>
                <a:gd name="connsiteX57-883" fmla="*/ 1600199 w 1687748"/>
                <a:gd name="connsiteY57-884" fmla="*/ 1108953 h 1483468"/>
                <a:gd name="connsiteX58-885" fmla="*/ 1585608 w 1687748"/>
                <a:gd name="connsiteY58-886" fmla="*/ 1099226 h 1483468"/>
                <a:gd name="connsiteX59-887" fmla="*/ 1605063 w 1687748"/>
                <a:gd name="connsiteY59-888" fmla="*/ 1104089 h 1483468"/>
                <a:gd name="connsiteX60-889" fmla="*/ 1619655 w 1687748"/>
                <a:gd name="connsiteY60-890" fmla="*/ 1021404 h 1483468"/>
                <a:gd name="connsiteX61-891" fmla="*/ 1653702 w 1687748"/>
                <a:gd name="connsiteY61-892" fmla="*/ 972766 h 1483468"/>
                <a:gd name="connsiteX62-893" fmla="*/ 1634246 w 1687748"/>
                <a:gd name="connsiteY62-894" fmla="*/ 953311 h 1483468"/>
                <a:gd name="connsiteX63-895" fmla="*/ 1653702 w 1687748"/>
                <a:gd name="connsiteY63-896" fmla="*/ 904672 h 1483468"/>
                <a:gd name="connsiteX64-897" fmla="*/ 1619655 w 1687748"/>
                <a:gd name="connsiteY64-898" fmla="*/ 865762 h 1483468"/>
                <a:gd name="connsiteX65-899" fmla="*/ 1634246 w 1687748"/>
                <a:gd name="connsiteY65-900" fmla="*/ 826851 h 1483468"/>
                <a:gd name="connsiteX66-901" fmla="*/ 1634246 w 1687748"/>
                <a:gd name="connsiteY66-902" fmla="*/ 826851 h 1483468"/>
                <a:gd name="connsiteX67-903" fmla="*/ 1663429 w 1687748"/>
                <a:gd name="connsiteY67-904" fmla="*/ 778213 h 1483468"/>
                <a:gd name="connsiteX68-905" fmla="*/ 1678021 w 1687748"/>
                <a:gd name="connsiteY68-906" fmla="*/ 724711 h 1483468"/>
                <a:gd name="connsiteX69-907" fmla="*/ 1687748 w 1687748"/>
                <a:gd name="connsiteY69-908" fmla="*/ 705255 h 1483468"/>
                <a:gd name="connsiteX70-909" fmla="*/ 1648838 w 1687748"/>
                <a:gd name="connsiteY70-910" fmla="*/ 700391 h 1483468"/>
                <a:gd name="connsiteX71-911" fmla="*/ 1682885 w 1687748"/>
                <a:gd name="connsiteY71-912" fmla="*/ 676072 h 1483468"/>
                <a:gd name="connsiteX72-913" fmla="*/ 1624519 w 1687748"/>
                <a:gd name="connsiteY72-914" fmla="*/ 646889 h 1483468"/>
                <a:gd name="connsiteX73-915" fmla="*/ 1619655 w 1687748"/>
                <a:gd name="connsiteY73-916" fmla="*/ 617706 h 1483468"/>
                <a:gd name="connsiteX74-917" fmla="*/ 1619655 w 1687748"/>
                <a:gd name="connsiteY74-918" fmla="*/ 578796 h 1483468"/>
                <a:gd name="connsiteX75-919" fmla="*/ 1614791 w 1687748"/>
                <a:gd name="connsiteY75-920" fmla="*/ 530157 h 1483468"/>
                <a:gd name="connsiteX76-921" fmla="*/ 1609927 w 1687748"/>
                <a:gd name="connsiteY76-922" fmla="*/ 496111 h 1483468"/>
                <a:gd name="connsiteX77-923" fmla="*/ 1541834 w 1687748"/>
                <a:gd name="connsiteY77-924" fmla="*/ 539885 h 1483468"/>
                <a:gd name="connsiteX78-925" fmla="*/ 1468876 w 1687748"/>
                <a:gd name="connsiteY78-926" fmla="*/ 612843 h 1483468"/>
                <a:gd name="connsiteX79-927" fmla="*/ 1395919 w 1687748"/>
                <a:gd name="connsiteY79-928" fmla="*/ 661481 h 1483468"/>
                <a:gd name="connsiteX80-929" fmla="*/ 1400783 w 1687748"/>
                <a:gd name="connsiteY80-930" fmla="*/ 700391 h 1483468"/>
                <a:gd name="connsiteX81-931" fmla="*/ 1264595 w 1687748"/>
                <a:gd name="connsiteY81-932" fmla="*/ 763621 h 1483468"/>
                <a:gd name="connsiteX82-933" fmla="*/ 1220821 w 1687748"/>
                <a:gd name="connsiteY82-934" fmla="*/ 758757 h 1483468"/>
                <a:gd name="connsiteX83-935" fmla="*/ 1191638 w 1687748"/>
                <a:gd name="connsiteY83-936" fmla="*/ 724711 h 1483468"/>
                <a:gd name="connsiteX84-937" fmla="*/ 1167319 w 1687748"/>
                <a:gd name="connsiteY84-938" fmla="*/ 695528 h 1483468"/>
                <a:gd name="connsiteX85-939" fmla="*/ 1167319 w 1687748"/>
                <a:gd name="connsiteY85-940" fmla="*/ 695528 h 1483468"/>
                <a:gd name="connsiteX86-941" fmla="*/ 1162455 w 1687748"/>
                <a:gd name="connsiteY86-942" fmla="*/ 632298 h 1483468"/>
                <a:gd name="connsiteX87-943" fmla="*/ 1123544 w 1687748"/>
                <a:gd name="connsiteY87-944" fmla="*/ 593387 h 1483468"/>
                <a:gd name="connsiteX88-945" fmla="*/ 1070042 w 1687748"/>
                <a:gd name="connsiteY88-946" fmla="*/ 578796 h 1483468"/>
                <a:gd name="connsiteX89-947" fmla="*/ 1045723 w 1687748"/>
                <a:gd name="connsiteY89-948" fmla="*/ 607979 h 1483468"/>
                <a:gd name="connsiteX90-949" fmla="*/ 1045723 w 1687748"/>
                <a:gd name="connsiteY90-950" fmla="*/ 607979 h 1483468"/>
                <a:gd name="connsiteX91-951" fmla="*/ 1026268 w 1687748"/>
                <a:gd name="connsiteY91-952" fmla="*/ 530157 h 1483468"/>
                <a:gd name="connsiteX92-953" fmla="*/ 967902 w 1687748"/>
                <a:gd name="connsiteY92-954" fmla="*/ 539885 h 1483468"/>
                <a:gd name="connsiteX93-955" fmla="*/ 904672 w 1687748"/>
                <a:gd name="connsiteY93-956" fmla="*/ 569068 h 1483468"/>
                <a:gd name="connsiteX94-957" fmla="*/ 909536 w 1687748"/>
                <a:gd name="connsiteY94-958" fmla="*/ 530157 h 1483468"/>
                <a:gd name="connsiteX95-959" fmla="*/ 870625 w 1687748"/>
                <a:gd name="connsiteY95-960" fmla="*/ 525294 h 1483468"/>
                <a:gd name="connsiteX96-961" fmla="*/ 812259 w 1687748"/>
                <a:gd name="connsiteY96-962" fmla="*/ 535021 h 1483468"/>
                <a:gd name="connsiteX97-963" fmla="*/ 783076 w 1687748"/>
                <a:gd name="connsiteY97-964" fmla="*/ 530157 h 1483468"/>
                <a:gd name="connsiteX98-965" fmla="*/ 773348 w 1687748"/>
                <a:gd name="connsiteY98-966" fmla="*/ 515566 h 1483468"/>
                <a:gd name="connsiteX99-967" fmla="*/ 783076 w 1687748"/>
                <a:gd name="connsiteY99-968" fmla="*/ 486383 h 1483468"/>
                <a:gd name="connsiteX100-969" fmla="*/ 783076 w 1687748"/>
                <a:gd name="connsiteY100-970" fmla="*/ 481519 h 1483468"/>
                <a:gd name="connsiteX101-971" fmla="*/ 729574 w 1687748"/>
                <a:gd name="connsiteY101-972" fmla="*/ 447472 h 1483468"/>
                <a:gd name="connsiteX102-973" fmla="*/ 729574 w 1687748"/>
                <a:gd name="connsiteY102-974" fmla="*/ 447472 h 1483468"/>
                <a:gd name="connsiteX103-975" fmla="*/ 710119 w 1687748"/>
                <a:gd name="connsiteY103-976" fmla="*/ 413426 h 1483468"/>
                <a:gd name="connsiteX104-977" fmla="*/ 695527 w 1687748"/>
                <a:gd name="connsiteY104-978" fmla="*/ 369651 h 1483468"/>
                <a:gd name="connsiteX105-979" fmla="*/ 695527 w 1687748"/>
                <a:gd name="connsiteY105-980" fmla="*/ 369651 h 1483468"/>
                <a:gd name="connsiteX106-981" fmla="*/ 632297 w 1687748"/>
                <a:gd name="connsiteY106-982" fmla="*/ 311285 h 1483468"/>
                <a:gd name="connsiteX107-983" fmla="*/ 612842 w 1687748"/>
                <a:gd name="connsiteY107-984" fmla="*/ 262647 h 1483468"/>
                <a:gd name="connsiteX108-985" fmla="*/ 622570 w 1687748"/>
                <a:gd name="connsiteY108-986" fmla="*/ 218872 h 1483468"/>
                <a:gd name="connsiteX109-987" fmla="*/ 569068 w 1687748"/>
                <a:gd name="connsiteY109-988" fmla="*/ 160506 h 1483468"/>
                <a:gd name="connsiteX110-989" fmla="*/ 535021 w 1687748"/>
                <a:gd name="connsiteY110-990" fmla="*/ 111868 h 1483468"/>
                <a:gd name="connsiteX111-991" fmla="*/ 530157 w 1687748"/>
                <a:gd name="connsiteY111-992" fmla="*/ 111868 h 1483468"/>
                <a:gd name="connsiteX112-993" fmla="*/ 432880 w 1687748"/>
                <a:gd name="connsiteY112-994" fmla="*/ 43774 h 1483468"/>
                <a:gd name="connsiteX113-995" fmla="*/ 389106 w 1687748"/>
                <a:gd name="connsiteY113-996" fmla="*/ 34047 h 1483468"/>
                <a:gd name="connsiteX114-997" fmla="*/ 330740 w 1687748"/>
                <a:gd name="connsiteY114-998" fmla="*/ 48638 h 1483468"/>
                <a:gd name="connsiteX115-999" fmla="*/ 252919 w 1687748"/>
                <a:gd name="connsiteY115-1000" fmla="*/ 48638 h 1483468"/>
                <a:gd name="connsiteX116-1001" fmla="*/ 252919 w 1687748"/>
                <a:gd name="connsiteY116-1002" fmla="*/ 48638 h 1483468"/>
                <a:gd name="connsiteX117-1003" fmla="*/ 243191 w 1687748"/>
                <a:gd name="connsiteY117-1004" fmla="*/ 0 h 1483468"/>
                <a:gd name="connsiteX118-1005" fmla="*/ 170234 w 1687748"/>
                <a:gd name="connsiteY118-1006" fmla="*/ 9728 h 1483468"/>
                <a:gd name="connsiteX119-1007" fmla="*/ 102140 w 1687748"/>
                <a:gd name="connsiteY119-1008" fmla="*/ 48638 h 1483468"/>
                <a:gd name="connsiteX120-1009" fmla="*/ 53502 w 1687748"/>
                <a:gd name="connsiteY120-1010" fmla="*/ 82685 h 1483468"/>
                <a:gd name="connsiteX121-1011" fmla="*/ 0 w 1687748"/>
                <a:gd name="connsiteY121-1012" fmla="*/ 150779 h 1483468"/>
                <a:gd name="connsiteX122-1013" fmla="*/ 92412 w 1687748"/>
                <a:gd name="connsiteY122-1014" fmla="*/ 418289 h 1483468"/>
                <a:gd name="connsiteX123-1015" fmla="*/ 126459 w 1687748"/>
                <a:gd name="connsiteY123-1016" fmla="*/ 452336 h 1483468"/>
                <a:gd name="connsiteX124-1017" fmla="*/ 141051 w 1687748"/>
                <a:gd name="connsiteY124-1018" fmla="*/ 462064 h 1483468"/>
                <a:gd name="connsiteX125-1019" fmla="*/ 141051 w 1687748"/>
                <a:gd name="connsiteY125-1020" fmla="*/ 471791 h 1483468"/>
                <a:gd name="connsiteX126-1021" fmla="*/ 194553 w 1687748"/>
                <a:gd name="connsiteY126-1022" fmla="*/ 870626 h 1483468"/>
                <a:gd name="connsiteX127-1023" fmla="*/ 452336 w 1687748"/>
                <a:gd name="connsiteY127-1024" fmla="*/ 1191638 h 1483468"/>
                <a:gd name="connsiteX0-1025" fmla="*/ 452336 w 1687748"/>
                <a:gd name="connsiteY0-1026" fmla="*/ 1191638 h 1483468"/>
                <a:gd name="connsiteX1-1027" fmla="*/ 520429 w 1687748"/>
                <a:gd name="connsiteY1-1028" fmla="*/ 1167319 h 1483468"/>
                <a:gd name="connsiteX2-1029" fmla="*/ 549612 w 1687748"/>
                <a:gd name="connsiteY2-1030" fmla="*/ 1201366 h 1483468"/>
                <a:gd name="connsiteX3-1031" fmla="*/ 564204 w 1687748"/>
                <a:gd name="connsiteY3-1032" fmla="*/ 1250004 h 1483468"/>
                <a:gd name="connsiteX4-1033" fmla="*/ 612842 w 1687748"/>
                <a:gd name="connsiteY4-1034" fmla="*/ 1293779 h 1483468"/>
                <a:gd name="connsiteX5-1035" fmla="*/ 671208 w 1687748"/>
                <a:gd name="connsiteY5-1036" fmla="*/ 1298643 h 1483468"/>
                <a:gd name="connsiteX6-1037" fmla="*/ 690663 w 1687748"/>
                <a:gd name="connsiteY6-1038" fmla="*/ 1274323 h 1483468"/>
                <a:gd name="connsiteX7-1039" fmla="*/ 729574 w 1687748"/>
                <a:gd name="connsiteY7-1040" fmla="*/ 1245140 h 1483468"/>
                <a:gd name="connsiteX8-1041" fmla="*/ 773348 w 1687748"/>
                <a:gd name="connsiteY8-1042" fmla="*/ 1211094 h 1483468"/>
                <a:gd name="connsiteX9-1043" fmla="*/ 812259 w 1687748"/>
                <a:gd name="connsiteY9-1044" fmla="*/ 1220821 h 1483468"/>
                <a:gd name="connsiteX10-1045" fmla="*/ 812259 w 1687748"/>
                <a:gd name="connsiteY10-1046" fmla="*/ 1250004 h 1483468"/>
                <a:gd name="connsiteX11-1047" fmla="*/ 812259 w 1687748"/>
                <a:gd name="connsiteY11-1048" fmla="*/ 1293779 h 1483468"/>
                <a:gd name="connsiteX12-1049" fmla="*/ 812259 w 1687748"/>
                <a:gd name="connsiteY12-1050" fmla="*/ 1293779 h 1483468"/>
                <a:gd name="connsiteX13-1051" fmla="*/ 885217 w 1687748"/>
                <a:gd name="connsiteY13-1052" fmla="*/ 1274323 h 1483468"/>
                <a:gd name="connsiteX14-1053" fmla="*/ 914400 w 1687748"/>
                <a:gd name="connsiteY14-1054" fmla="*/ 1259732 h 1483468"/>
                <a:gd name="connsiteX15-1055" fmla="*/ 933855 w 1687748"/>
                <a:gd name="connsiteY15-1056" fmla="*/ 1313234 h 1483468"/>
                <a:gd name="connsiteX16-1057" fmla="*/ 997085 w 1687748"/>
                <a:gd name="connsiteY16-1058" fmla="*/ 1337553 h 1483468"/>
                <a:gd name="connsiteX17-1059" fmla="*/ 997085 w 1687748"/>
                <a:gd name="connsiteY17-1060" fmla="*/ 1337553 h 1483468"/>
                <a:gd name="connsiteX18-1061" fmla="*/ 1035995 w 1687748"/>
                <a:gd name="connsiteY18-1062" fmla="*/ 1410511 h 1483468"/>
                <a:gd name="connsiteX19-1063" fmla="*/ 1035995 w 1687748"/>
                <a:gd name="connsiteY19-1064" fmla="*/ 1410511 h 1483468"/>
                <a:gd name="connsiteX20-1065" fmla="*/ 1084634 w 1687748"/>
                <a:gd name="connsiteY20-1066" fmla="*/ 1395919 h 1483468"/>
                <a:gd name="connsiteX21-1067" fmla="*/ 1079770 w 1687748"/>
                <a:gd name="connsiteY21-1068" fmla="*/ 1371600 h 1483468"/>
                <a:gd name="connsiteX22-1069" fmla="*/ 1079770 w 1687748"/>
                <a:gd name="connsiteY22-1070" fmla="*/ 1371600 h 1483468"/>
                <a:gd name="connsiteX23-1071" fmla="*/ 1108953 w 1687748"/>
                <a:gd name="connsiteY23-1072" fmla="*/ 1342417 h 1483468"/>
                <a:gd name="connsiteX24-1073" fmla="*/ 1172183 w 1687748"/>
                <a:gd name="connsiteY24-1074" fmla="*/ 1425102 h 1483468"/>
                <a:gd name="connsiteX25-1075" fmla="*/ 1211093 w 1687748"/>
                <a:gd name="connsiteY25-1076" fmla="*/ 1483468 h 1483468"/>
                <a:gd name="connsiteX26-1077" fmla="*/ 1245140 w 1687748"/>
                <a:gd name="connsiteY26-1078" fmla="*/ 1464013 h 1483468"/>
                <a:gd name="connsiteX27-1079" fmla="*/ 1279187 w 1687748"/>
                <a:gd name="connsiteY27-1080" fmla="*/ 1468877 h 1483468"/>
                <a:gd name="connsiteX28-1081" fmla="*/ 1288914 w 1687748"/>
                <a:gd name="connsiteY28-1082" fmla="*/ 1434830 h 1483468"/>
                <a:gd name="connsiteX29-1083" fmla="*/ 1288914 w 1687748"/>
                <a:gd name="connsiteY29-1084" fmla="*/ 1410511 h 1483468"/>
                <a:gd name="connsiteX30-1085" fmla="*/ 1313234 w 1687748"/>
                <a:gd name="connsiteY30-1086" fmla="*/ 1391055 h 1483468"/>
                <a:gd name="connsiteX31-1087" fmla="*/ 1357008 w 1687748"/>
                <a:gd name="connsiteY31-1088" fmla="*/ 1386191 h 1483468"/>
                <a:gd name="connsiteX32-1089" fmla="*/ 1357008 w 1687748"/>
                <a:gd name="connsiteY32-1090" fmla="*/ 1386191 h 1483468"/>
                <a:gd name="connsiteX33-1091" fmla="*/ 1357008 w 1687748"/>
                <a:gd name="connsiteY33-1092" fmla="*/ 1386191 h 1483468"/>
                <a:gd name="connsiteX34-1093" fmla="*/ 1395919 w 1687748"/>
                <a:gd name="connsiteY34-1094" fmla="*/ 1366736 h 1483468"/>
                <a:gd name="connsiteX35-1095" fmla="*/ 1415374 w 1687748"/>
                <a:gd name="connsiteY35-1096" fmla="*/ 1420238 h 1483468"/>
                <a:gd name="connsiteX36-1097" fmla="*/ 1449421 w 1687748"/>
                <a:gd name="connsiteY36-1098" fmla="*/ 1444557 h 1483468"/>
                <a:gd name="connsiteX37-1099" fmla="*/ 1493195 w 1687748"/>
                <a:gd name="connsiteY37-1100" fmla="*/ 1464013 h 1483468"/>
                <a:gd name="connsiteX38-1101" fmla="*/ 1512651 w 1687748"/>
                <a:gd name="connsiteY38-1102" fmla="*/ 1439694 h 1483468"/>
                <a:gd name="connsiteX39-1103" fmla="*/ 1512651 w 1687748"/>
                <a:gd name="connsiteY39-1104" fmla="*/ 1439694 h 1483468"/>
                <a:gd name="connsiteX40-1105" fmla="*/ 1493195 w 1687748"/>
                <a:gd name="connsiteY40-1106" fmla="*/ 1361872 h 1483468"/>
                <a:gd name="connsiteX41-1107" fmla="*/ 1493195 w 1687748"/>
                <a:gd name="connsiteY41-1108" fmla="*/ 1361872 h 1483468"/>
                <a:gd name="connsiteX42-1109" fmla="*/ 1468876 w 1687748"/>
                <a:gd name="connsiteY42-1110" fmla="*/ 1327826 h 1483468"/>
                <a:gd name="connsiteX43-1111" fmla="*/ 1439693 w 1687748"/>
                <a:gd name="connsiteY43-1112" fmla="*/ 1293779 h 1483468"/>
                <a:gd name="connsiteX44-1113" fmla="*/ 1444557 w 1687748"/>
                <a:gd name="connsiteY44-1114" fmla="*/ 1284051 h 1483468"/>
                <a:gd name="connsiteX45-1115" fmla="*/ 1444557 w 1687748"/>
                <a:gd name="connsiteY45-1116" fmla="*/ 1245140 h 1483468"/>
                <a:gd name="connsiteX46-1117" fmla="*/ 1429966 w 1687748"/>
                <a:gd name="connsiteY46-1118" fmla="*/ 1220821 h 1483468"/>
                <a:gd name="connsiteX47-1119" fmla="*/ 1400783 w 1687748"/>
                <a:gd name="connsiteY47-1120" fmla="*/ 1191638 h 1483468"/>
                <a:gd name="connsiteX48-1121" fmla="*/ 1400783 w 1687748"/>
                <a:gd name="connsiteY48-1122" fmla="*/ 1191638 h 1483468"/>
                <a:gd name="connsiteX49-1123" fmla="*/ 1444557 w 1687748"/>
                <a:gd name="connsiteY49-1124" fmla="*/ 1138136 h 1483468"/>
                <a:gd name="connsiteX50-1125" fmla="*/ 1464012 w 1687748"/>
                <a:gd name="connsiteY50-1126" fmla="*/ 1157591 h 1483468"/>
                <a:gd name="connsiteX51-1127" fmla="*/ 1483468 w 1687748"/>
                <a:gd name="connsiteY51-1128" fmla="*/ 1104089 h 1483468"/>
                <a:gd name="connsiteX52-1129" fmla="*/ 1522378 w 1687748"/>
                <a:gd name="connsiteY52-1130" fmla="*/ 1118681 h 1483468"/>
                <a:gd name="connsiteX53-1131" fmla="*/ 1614791 w 1687748"/>
                <a:gd name="connsiteY53-1132" fmla="*/ 1123545 h 1483468"/>
                <a:gd name="connsiteX54-1133" fmla="*/ 1532106 w 1687748"/>
                <a:gd name="connsiteY54-1134" fmla="*/ 1104090 h 1483468"/>
                <a:gd name="connsiteX55-1135" fmla="*/ 1590472 w 1687748"/>
                <a:gd name="connsiteY55-1136" fmla="*/ 1123545 h 1483468"/>
                <a:gd name="connsiteX56-1137" fmla="*/ 1595336 w 1687748"/>
                <a:gd name="connsiteY56-1138" fmla="*/ 1104090 h 1483468"/>
                <a:gd name="connsiteX57-1139" fmla="*/ 1600199 w 1687748"/>
                <a:gd name="connsiteY57-1140" fmla="*/ 1108953 h 1483468"/>
                <a:gd name="connsiteX58-1141" fmla="*/ 1585608 w 1687748"/>
                <a:gd name="connsiteY58-1142" fmla="*/ 1099226 h 1483468"/>
                <a:gd name="connsiteX59-1143" fmla="*/ 1605063 w 1687748"/>
                <a:gd name="connsiteY59-1144" fmla="*/ 1104089 h 1483468"/>
                <a:gd name="connsiteX60-1145" fmla="*/ 1619655 w 1687748"/>
                <a:gd name="connsiteY60-1146" fmla="*/ 1021404 h 1483468"/>
                <a:gd name="connsiteX61-1147" fmla="*/ 1653702 w 1687748"/>
                <a:gd name="connsiteY61-1148" fmla="*/ 972766 h 1483468"/>
                <a:gd name="connsiteX62-1149" fmla="*/ 1634246 w 1687748"/>
                <a:gd name="connsiteY62-1150" fmla="*/ 953311 h 1483468"/>
                <a:gd name="connsiteX63-1151" fmla="*/ 1653702 w 1687748"/>
                <a:gd name="connsiteY63-1152" fmla="*/ 904672 h 1483468"/>
                <a:gd name="connsiteX64-1153" fmla="*/ 1619655 w 1687748"/>
                <a:gd name="connsiteY64-1154" fmla="*/ 865762 h 1483468"/>
                <a:gd name="connsiteX65-1155" fmla="*/ 1634246 w 1687748"/>
                <a:gd name="connsiteY65-1156" fmla="*/ 826851 h 1483468"/>
                <a:gd name="connsiteX66-1157" fmla="*/ 1634246 w 1687748"/>
                <a:gd name="connsiteY66-1158" fmla="*/ 826851 h 1483468"/>
                <a:gd name="connsiteX67-1159" fmla="*/ 1663429 w 1687748"/>
                <a:gd name="connsiteY67-1160" fmla="*/ 778213 h 1483468"/>
                <a:gd name="connsiteX68-1161" fmla="*/ 1678021 w 1687748"/>
                <a:gd name="connsiteY68-1162" fmla="*/ 724711 h 1483468"/>
                <a:gd name="connsiteX69-1163" fmla="*/ 1687748 w 1687748"/>
                <a:gd name="connsiteY69-1164" fmla="*/ 705255 h 1483468"/>
                <a:gd name="connsiteX70-1165" fmla="*/ 1648838 w 1687748"/>
                <a:gd name="connsiteY70-1166" fmla="*/ 700391 h 1483468"/>
                <a:gd name="connsiteX71-1167" fmla="*/ 1682885 w 1687748"/>
                <a:gd name="connsiteY71-1168" fmla="*/ 676072 h 1483468"/>
                <a:gd name="connsiteX72-1169" fmla="*/ 1624519 w 1687748"/>
                <a:gd name="connsiteY72-1170" fmla="*/ 646889 h 1483468"/>
                <a:gd name="connsiteX73-1171" fmla="*/ 1619655 w 1687748"/>
                <a:gd name="connsiteY73-1172" fmla="*/ 617706 h 1483468"/>
                <a:gd name="connsiteX74-1173" fmla="*/ 1619655 w 1687748"/>
                <a:gd name="connsiteY74-1174" fmla="*/ 578796 h 1483468"/>
                <a:gd name="connsiteX75-1175" fmla="*/ 1614791 w 1687748"/>
                <a:gd name="connsiteY75-1176" fmla="*/ 530157 h 1483468"/>
                <a:gd name="connsiteX76-1177" fmla="*/ 1609927 w 1687748"/>
                <a:gd name="connsiteY76-1178" fmla="*/ 496111 h 1483468"/>
                <a:gd name="connsiteX77-1179" fmla="*/ 1541834 w 1687748"/>
                <a:gd name="connsiteY77-1180" fmla="*/ 539885 h 1483468"/>
                <a:gd name="connsiteX78-1181" fmla="*/ 1468876 w 1687748"/>
                <a:gd name="connsiteY78-1182" fmla="*/ 612843 h 1483468"/>
                <a:gd name="connsiteX79-1183" fmla="*/ 1395919 w 1687748"/>
                <a:gd name="connsiteY79-1184" fmla="*/ 661481 h 1483468"/>
                <a:gd name="connsiteX80-1185" fmla="*/ 1400783 w 1687748"/>
                <a:gd name="connsiteY80-1186" fmla="*/ 700391 h 1483468"/>
                <a:gd name="connsiteX81-1187" fmla="*/ 1264595 w 1687748"/>
                <a:gd name="connsiteY81-1188" fmla="*/ 763621 h 1483468"/>
                <a:gd name="connsiteX82-1189" fmla="*/ 1220821 w 1687748"/>
                <a:gd name="connsiteY82-1190" fmla="*/ 758757 h 1483468"/>
                <a:gd name="connsiteX83-1191" fmla="*/ 1191638 w 1687748"/>
                <a:gd name="connsiteY83-1192" fmla="*/ 724711 h 1483468"/>
                <a:gd name="connsiteX84-1193" fmla="*/ 1167319 w 1687748"/>
                <a:gd name="connsiteY84-1194" fmla="*/ 695528 h 1483468"/>
                <a:gd name="connsiteX85-1195" fmla="*/ 1167319 w 1687748"/>
                <a:gd name="connsiteY85-1196" fmla="*/ 695528 h 1483468"/>
                <a:gd name="connsiteX86-1197" fmla="*/ 1162455 w 1687748"/>
                <a:gd name="connsiteY86-1198" fmla="*/ 632298 h 1483468"/>
                <a:gd name="connsiteX87-1199" fmla="*/ 1123544 w 1687748"/>
                <a:gd name="connsiteY87-1200" fmla="*/ 593387 h 1483468"/>
                <a:gd name="connsiteX88-1201" fmla="*/ 1070042 w 1687748"/>
                <a:gd name="connsiteY88-1202" fmla="*/ 578796 h 1483468"/>
                <a:gd name="connsiteX89-1203" fmla="*/ 1045723 w 1687748"/>
                <a:gd name="connsiteY89-1204" fmla="*/ 607979 h 1483468"/>
                <a:gd name="connsiteX90-1205" fmla="*/ 1045723 w 1687748"/>
                <a:gd name="connsiteY90-1206" fmla="*/ 607979 h 1483468"/>
                <a:gd name="connsiteX91-1207" fmla="*/ 1026268 w 1687748"/>
                <a:gd name="connsiteY91-1208" fmla="*/ 530157 h 1483468"/>
                <a:gd name="connsiteX92-1209" fmla="*/ 967902 w 1687748"/>
                <a:gd name="connsiteY92-1210" fmla="*/ 539885 h 1483468"/>
                <a:gd name="connsiteX93-1211" fmla="*/ 904672 w 1687748"/>
                <a:gd name="connsiteY93-1212" fmla="*/ 569068 h 1483468"/>
                <a:gd name="connsiteX94-1213" fmla="*/ 909536 w 1687748"/>
                <a:gd name="connsiteY94-1214" fmla="*/ 530157 h 1483468"/>
                <a:gd name="connsiteX95-1215" fmla="*/ 870625 w 1687748"/>
                <a:gd name="connsiteY95-1216" fmla="*/ 525294 h 1483468"/>
                <a:gd name="connsiteX96-1217" fmla="*/ 812259 w 1687748"/>
                <a:gd name="connsiteY96-1218" fmla="*/ 535021 h 1483468"/>
                <a:gd name="connsiteX97-1219" fmla="*/ 783076 w 1687748"/>
                <a:gd name="connsiteY97-1220" fmla="*/ 530157 h 1483468"/>
                <a:gd name="connsiteX98-1221" fmla="*/ 773348 w 1687748"/>
                <a:gd name="connsiteY98-1222" fmla="*/ 515566 h 1483468"/>
                <a:gd name="connsiteX99-1223" fmla="*/ 783076 w 1687748"/>
                <a:gd name="connsiteY99-1224" fmla="*/ 486383 h 1483468"/>
                <a:gd name="connsiteX100-1225" fmla="*/ 783076 w 1687748"/>
                <a:gd name="connsiteY100-1226" fmla="*/ 481519 h 1483468"/>
                <a:gd name="connsiteX101-1227" fmla="*/ 729574 w 1687748"/>
                <a:gd name="connsiteY101-1228" fmla="*/ 447472 h 1483468"/>
                <a:gd name="connsiteX102-1229" fmla="*/ 729574 w 1687748"/>
                <a:gd name="connsiteY102-1230" fmla="*/ 447472 h 1483468"/>
                <a:gd name="connsiteX103-1231" fmla="*/ 710119 w 1687748"/>
                <a:gd name="connsiteY103-1232" fmla="*/ 413426 h 1483468"/>
                <a:gd name="connsiteX104-1233" fmla="*/ 695527 w 1687748"/>
                <a:gd name="connsiteY104-1234" fmla="*/ 369651 h 1483468"/>
                <a:gd name="connsiteX105-1235" fmla="*/ 695527 w 1687748"/>
                <a:gd name="connsiteY105-1236" fmla="*/ 369651 h 1483468"/>
                <a:gd name="connsiteX106-1237" fmla="*/ 632297 w 1687748"/>
                <a:gd name="connsiteY106-1238" fmla="*/ 311285 h 1483468"/>
                <a:gd name="connsiteX107-1239" fmla="*/ 612842 w 1687748"/>
                <a:gd name="connsiteY107-1240" fmla="*/ 262647 h 1483468"/>
                <a:gd name="connsiteX108-1241" fmla="*/ 622570 w 1687748"/>
                <a:gd name="connsiteY108-1242" fmla="*/ 218872 h 1483468"/>
                <a:gd name="connsiteX109-1243" fmla="*/ 569068 w 1687748"/>
                <a:gd name="connsiteY109-1244" fmla="*/ 160506 h 1483468"/>
                <a:gd name="connsiteX110-1245" fmla="*/ 535021 w 1687748"/>
                <a:gd name="connsiteY110-1246" fmla="*/ 111868 h 1483468"/>
                <a:gd name="connsiteX111-1247" fmla="*/ 530157 w 1687748"/>
                <a:gd name="connsiteY111-1248" fmla="*/ 111868 h 1483468"/>
                <a:gd name="connsiteX112-1249" fmla="*/ 432880 w 1687748"/>
                <a:gd name="connsiteY112-1250" fmla="*/ 43774 h 1483468"/>
                <a:gd name="connsiteX113-1251" fmla="*/ 389106 w 1687748"/>
                <a:gd name="connsiteY113-1252" fmla="*/ 34047 h 1483468"/>
                <a:gd name="connsiteX114-1253" fmla="*/ 330740 w 1687748"/>
                <a:gd name="connsiteY114-1254" fmla="*/ 48638 h 1483468"/>
                <a:gd name="connsiteX115-1255" fmla="*/ 252919 w 1687748"/>
                <a:gd name="connsiteY115-1256" fmla="*/ 48638 h 1483468"/>
                <a:gd name="connsiteX116-1257" fmla="*/ 252919 w 1687748"/>
                <a:gd name="connsiteY116-1258" fmla="*/ 48638 h 1483468"/>
                <a:gd name="connsiteX117-1259" fmla="*/ 243191 w 1687748"/>
                <a:gd name="connsiteY117-1260" fmla="*/ 0 h 1483468"/>
                <a:gd name="connsiteX118-1261" fmla="*/ 170234 w 1687748"/>
                <a:gd name="connsiteY118-1262" fmla="*/ 9728 h 1483468"/>
                <a:gd name="connsiteX119-1263" fmla="*/ 102140 w 1687748"/>
                <a:gd name="connsiteY119-1264" fmla="*/ 48638 h 1483468"/>
                <a:gd name="connsiteX120-1265" fmla="*/ 53502 w 1687748"/>
                <a:gd name="connsiteY120-1266" fmla="*/ 82685 h 1483468"/>
                <a:gd name="connsiteX121-1267" fmla="*/ 0 w 1687748"/>
                <a:gd name="connsiteY121-1268" fmla="*/ 150779 h 1483468"/>
                <a:gd name="connsiteX122-1269" fmla="*/ 92412 w 1687748"/>
                <a:gd name="connsiteY122-1270" fmla="*/ 418289 h 1483468"/>
                <a:gd name="connsiteX123-1271" fmla="*/ 126459 w 1687748"/>
                <a:gd name="connsiteY123-1272" fmla="*/ 452336 h 1483468"/>
                <a:gd name="connsiteX124-1273" fmla="*/ 141051 w 1687748"/>
                <a:gd name="connsiteY124-1274" fmla="*/ 462064 h 1483468"/>
                <a:gd name="connsiteX125-1275" fmla="*/ 141051 w 1687748"/>
                <a:gd name="connsiteY125-1276" fmla="*/ 471791 h 1483468"/>
                <a:gd name="connsiteX126-1277" fmla="*/ 194553 w 1687748"/>
                <a:gd name="connsiteY126-1278" fmla="*/ 870626 h 1483468"/>
                <a:gd name="connsiteX127-1279" fmla="*/ 452336 w 1687748"/>
                <a:gd name="connsiteY127-1280" fmla="*/ 1191638 h 1483468"/>
                <a:gd name="connsiteX0-1281" fmla="*/ 452336 w 1687748"/>
                <a:gd name="connsiteY0-1282" fmla="*/ 1191638 h 1483468"/>
                <a:gd name="connsiteX1-1283" fmla="*/ 520429 w 1687748"/>
                <a:gd name="connsiteY1-1284" fmla="*/ 1167319 h 1483468"/>
                <a:gd name="connsiteX2-1285" fmla="*/ 549612 w 1687748"/>
                <a:gd name="connsiteY2-1286" fmla="*/ 1201366 h 1483468"/>
                <a:gd name="connsiteX3-1287" fmla="*/ 564204 w 1687748"/>
                <a:gd name="connsiteY3-1288" fmla="*/ 1250004 h 1483468"/>
                <a:gd name="connsiteX4-1289" fmla="*/ 612842 w 1687748"/>
                <a:gd name="connsiteY4-1290" fmla="*/ 1293779 h 1483468"/>
                <a:gd name="connsiteX5-1291" fmla="*/ 671208 w 1687748"/>
                <a:gd name="connsiteY5-1292" fmla="*/ 1298643 h 1483468"/>
                <a:gd name="connsiteX6-1293" fmla="*/ 690663 w 1687748"/>
                <a:gd name="connsiteY6-1294" fmla="*/ 1274323 h 1483468"/>
                <a:gd name="connsiteX7-1295" fmla="*/ 729574 w 1687748"/>
                <a:gd name="connsiteY7-1296" fmla="*/ 1245140 h 1483468"/>
                <a:gd name="connsiteX8-1297" fmla="*/ 773348 w 1687748"/>
                <a:gd name="connsiteY8-1298" fmla="*/ 1211094 h 1483468"/>
                <a:gd name="connsiteX9-1299" fmla="*/ 812259 w 1687748"/>
                <a:gd name="connsiteY9-1300" fmla="*/ 1220821 h 1483468"/>
                <a:gd name="connsiteX10-1301" fmla="*/ 812259 w 1687748"/>
                <a:gd name="connsiteY10-1302" fmla="*/ 1250004 h 1483468"/>
                <a:gd name="connsiteX11-1303" fmla="*/ 812259 w 1687748"/>
                <a:gd name="connsiteY11-1304" fmla="*/ 1293779 h 1483468"/>
                <a:gd name="connsiteX12-1305" fmla="*/ 812259 w 1687748"/>
                <a:gd name="connsiteY12-1306" fmla="*/ 1293779 h 1483468"/>
                <a:gd name="connsiteX13-1307" fmla="*/ 885217 w 1687748"/>
                <a:gd name="connsiteY13-1308" fmla="*/ 1274323 h 1483468"/>
                <a:gd name="connsiteX14-1309" fmla="*/ 914400 w 1687748"/>
                <a:gd name="connsiteY14-1310" fmla="*/ 1259732 h 1483468"/>
                <a:gd name="connsiteX15-1311" fmla="*/ 933855 w 1687748"/>
                <a:gd name="connsiteY15-1312" fmla="*/ 1313234 h 1483468"/>
                <a:gd name="connsiteX16-1313" fmla="*/ 997085 w 1687748"/>
                <a:gd name="connsiteY16-1314" fmla="*/ 1337553 h 1483468"/>
                <a:gd name="connsiteX17-1315" fmla="*/ 997085 w 1687748"/>
                <a:gd name="connsiteY17-1316" fmla="*/ 1337553 h 1483468"/>
                <a:gd name="connsiteX18-1317" fmla="*/ 1035995 w 1687748"/>
                <a:gd name="connsiteY18-1318" fmla="*/ 1410511 h 1483468"/>
                <a:gd name="connsiteX19-1319" fmla="*/ 1035995 w 1687748"/>
                <a:gd name="connsiteY19-1320" fmla="*/ 1410511 h 1483468"/>
                <a:gd name="connsiteX20-1321" fmla="*/ 1084634 w 1687748"/>
                <a:gd name="connsiteY20-1322" fmla="*/ 1395919 h 1483468"/>
                <a:gd name="connsiteX21-1323" fmla="*/ 1079770 w 1687748"/>
                <a:gd name="connsiteY21-1324" fmla="*/ 1371600 h 1483468"/>
                <a:gd name="connsiteX22-1325" fmla="*/ 1079770 w 1687748"/>
                <a:gd name="connsiteY22-1326" fmla="*/ 1371600 h 1483468"/>
                <a:gd name="connsiteX23-1327" fmla="*/ 1108953 w 1687748"/>
                <a:gd name="connsiteY23-1328" fmla="*/ 1342417 h 1483468"/>
                <a:gd name="connsiteX24-1329" fmla="*/ 1172183 w 1687748"/>
                <a:gd name="connsiteY24-1330" fmla="*/ 1425102 h 1483468"/>
                <a:gd name="connsiteX25-1331" fmla="*/ 1211093 w 1687748"/>
                <a:gd name="connsiteY25-1332" fmla="*/ 1483468 h 1483468"/>
                <a:gd name="connsiteX26-1333" fmla="*/ 1245140 w 1687748"/>
                <a:gd name="connsiteY26-1334" fmla="*/ 1464013 h 1483468"/>
                <a:gd name="connsiteX27-1335" fmla="*/ 1279187 w 1687748"/>
                <a:gd name="connsiteY27-1336" fmla="*/ 1468877 h 1483468"/>
                <a:gd name="connsiteX28-1337" fmla="*/ 1288914 w 1687748"/>
                <a:gd name="connsiteY28-1338" fmla="*/ 1434830 h 1483468"/>
                <a:gd name="connsiteX29-1339" fmla="*/ 1288914 w 1687748"/>
                <a:gd name="connsiteY29-1340" fmla="*/ 1410511 h 1483468"/>
                <a:gd name="connsiteX30-1341" fmla="*/ 1313234 w 1687748"/>
                <a:gd name="connsiteY30-1342" fmla="*/ 1391055 h 1483468"/>
                <a:gd name="connsiteX31-1343" fmla="*/ 1357008 w 1687748"/>
                <a:gd name="connsiteY31-1344" fmla="*/ 1386191 h 1483468"/>
                <a:gd name="connsiteX32-1345" fmla="*/ 1357008 w 1687748"/>
                <a:gd name="connsiteY32-1346" fmla="*/ 1386191 h 1483468"/>
                <a:gd name="connsiteX33-1347" fmla="*/ 1357008 w 1687748"/>
                <a:gd name="connsiteY33-1348" fmla="*/ 1386191 h 1483468"/>
                <a:gd name="connsiteX34-1349" fmla="*/ 1395919 w 1687748"/>
                <a:gd name="connsiteY34-1350" fmla="*/ 1366736 h 1483468"/>
                <a:gd name="connsiteX35-1351" fmla="*/ 1415374 w 1687748"/>
                <a:gd name="connsiteY35-1352" fmla="*/ 1420238 h 1483468"/>
                <a:gd name="connsiteX36-1353" fmla="*/ 1449421 w 1687748"/>
                <a:gd name="connsiteY36-1354" fmla="*/ 1444557 h 1483468"/>
                <a:gd name="connsiteX37-1355" fmla="*/ 1493195 w 1687748"/>
                <a:gd name="connsiteY37-1356" fmla="*/ 1464013 h 1483468"/>
                <a:gd name="connsiteX38-1357" fmla="*/ 1512651 w 1687748"/>
                <a:gd name="connsiteY38-1358" fmla="*/ 1439694 h 1483468"/>
                <a:gd name="connsiteX39-1359" fmla="*/ 1512651 w 1687748"/>
                <a:gd name="connsiteY39-1360" fmla="*/ 1439694 h 1483468"/>
                <a:gd name="connsiteX40-1361" fmla="*/ 1493195 w 1687748"/>
                <a:gd name="connsiteY40-1362" fmla="*/ 1361872 h 1483468"/>
                <a:gd name="connsiteX41-1363" fmla="*/ 1493195 w 1687748"/>
                <a:gd name="connsiteY41-1364" fmla="*/ 1361872 h 1483468"/>
                <a:gd name="connsiteX42-1365" fmla="*/ 1468876 w 1687748"/>
                <a:gd name="connsiteY42-1366" fmla="*/ 1327826 h 1483468"/>
                <a:gd name="connsiteX43-1367" fmla="*/ 1439693 w 1687748"/>
                <a:gd name="connsiteY43-1368" fmla="*/ 1293779 h 1483468"/>
                <a:gd name="connsiteX44-1369" fmla="*/ 1444557 w 1687748"/>
                <a:gd name="connsiteY44-1370" fmla="*/ 1284051 h 1483468"/>
                <a:gd name="connsiteX45-1371" fmla="*/ 1444557 w 1687748"/>
                <a:gd name="connsiteY45-1372" fmla="*/ 1245140 h 1483468"/>
                <a:gd name="connsiteX46-1373" fmla="*/ 1429966 w 1687748"/>
                <a:gd name="connsiteY46-1374" fmla="*/ 1220821 h 1483468"/>
                <a:gd name="connsiteX47-1375" fmla="*/ 1400783 w 1687748"/>
                <a:gd name="connsiteY47-1376" fmla="*/ 1191638 h 1483468"/>
                <a:gd name="connsiteX48-1377" fmla="*/ 1400783 w 1687748"/>
                <a:gd name="connsiteY48-1378" fmla="*/ 1191638 h 1483468"/>
                <a:gd name="connsiteX49-1379" fmla="*/ 1444557 w 1687748"/>
                <a:gd name="connsiteY49-1380" fmla="*/ 1138136 h 1483468"/>
                <a:gd name="connsiteX50-1381" fmla="*/ 1464012 w 1687748"/>
                <a:gd name="connsiteY50-1382" fmla="*/ 1157591 h 1483468"/>
                <a:gd name="connsiteX51-1383" fmla="*/ 1483468 w 1687748"/>
                <a:gd name="connsiteY51-1384" fmla="*/ 1104089 h 1483468"/>
                <a:gd name="connsiteX52-1385" fmla="*/ 1522378 w 1687748"/>
                <a:gd name="connsiteY52-1386" fmla="*/ 1118681 h 1483468"/>
                <a:gd name="connsiteX53-1387" fmla="*/ 1614791 w 1687748"/>
                <a:gd name="connsiteY53-1388" fmla="*/ 1123545 h 1483468"/>
                <a:gd name="connsiteX54-1389" fmla="*/ 1532106 w 1687748"/>
                <a:gd name="connsiteY54-1390" fmla="*/ 1104090 h 1483468"/>
                <a:gd name="connsiteX55-1391" fmla="*/ 1590472 w 1687748"/>
                <a:gd name="connsiteY55-1392" fmla="*/ 1123545 h 1483468"/>
                <a:gd name="connsiteX56-1393" fmla="*/ 1595336 w 1687748"/>
                <a:gd name="connsiteY56-1394" fmla="*/ 1104090 h 1483468"/>
                <a:gd name="connsiteX57-1395" fmla="*/ 1600199 w 1687748"/>
                <a:gd name="connsiteY57-1396" fmla="*/ 1108953 h 1483468"/>
                <a:gd name="connsiteX58-1397" fmla="*/ 1585608 w 1687748"/>
                <a:gd name="connsiteY58-1398" fmla="*/ 1099226 h 1483468"/>
                <a:gd name="connsiteX59-1399" fmla="*/ 1532106 w 1687748"/>
                <a:gd name="connsiteY59-1400" fmla="*/ 1074906 h 1483468"/>
                <a:gd name="connsiteX60-1401" fmla="*/ 1619655 w 1687748"/>
                <a:gd name="connsiteY60-1402" fmla="*/ 1021404 h 1483468"/>
                <a:gd name="connsiteX61-1403" fmla="*/ 1653702 w 1687748"/>
                <a:gd name="connsiteY61-1404" fmla="*/ 972766 h 1483468"/>
                <a:gd name="connsiteX62-1405" fmla="*/ 1634246 w 1687748"/>
                <a:gd name="connsiteY62-1406" fmla="*/ 953311 h 1483468"/>
                <a:gd name="connsiteX63-1407" fmla="*/ 1653702 w 1687748"/>
                <a:gd name="connsiteY63-1408" fmla="*/ 904672 h 1483468"/>
                <a:gd name="connsiteX64-1409" fmla="*/ 1619655 w 1687748"/>
                <a:gd name="connsiteY64-1410" fmla="*/ 865762 h 1483468"/>
                <a:gd name="connsiteX65-1411" fmla="*/ 1634246 w 1687748"/>
                <a:gd name="connsiteY65-1412" fmla="*/ 826851 h 1483468"/>
                <a:gd name="connsiteX66-1413" fmla="*/ 1634246 w 1687748"/>
                <a:gd name="connsiteY66-1414" fmla="*/ 826851 h 1483468"/>
                <a:gd name="connsiteX67-1415" fmla="*/ 1663429 w 1687748"/>
                <a:gd name="connsiteY67-1416" fmla="*/ 778213 h 1483468"/>
                <a:gd name="connsiteX68-1417" fmla="*/ 1678021 w 1687748"/>
                <a:gd name="connsiteY68-1418" fmla="*/ 724711 h 1483468"/>
                <a:gd name="connsiteX69-1419" fmla="*/ 1687748 w 1687748"/>
                <a:gd name="connsiteY69-1420" fmla="*/ 705255 h 1483468"/>
                <a:gd name="connsiteX70-1421" fmla="*/ 1648838 w 1687748"/>
                <a:gd name="connsiteY70-1422" fmla="*/ 700391 h 1483468"/>
                <a:gd name="connsiteX71-1423" fmla="*/ 1682885 w 1687748"/>
                <a:gd name="connsiteY71-1424" fmla="*/ 676072 h 1483468"/>
                <a:gd name="connsiteX72-1425" fmla="*/ 1624519 w 1687748"/>
                <a:gd name="connsiteY72-1426" fmla="*/ 646889 h 1483468"/>
                <a:gd name="connsiteX73-1427" fmla="*/ 1619655 w 1687748"/>
                <a:gd name="connsiteY73-1428" fmla="*/ 617706 h 1483468"/>
                <a:gd name="connsiteX74-1429" fmla="*/ 1619655 w 1687748"/>
                <a:gd name="connsiteY74-1430" fmla="*/ 578796 h 1483468"/>
                <a:gd name="connsiteX75-1431" fmla="*/ 1614791 w 1687748"/>
                <a:gd name="connsiteY75-1432" fmla="*/ 530157 h 1483468"/>
                <a:gd name="connsiteX76-1433" fmla="*/ 1609927 w 1687748"/>
                <a:gd name="connsiteY76-1434" fmla="*/ 496111 h 1483468"/>
                <a:gd name="connsiteX77-1435" fmla="*/ 1541834 w 1687748"/>
                <a:gd name="connsiteY77-1436" fmla="*/ 539885 h 1483468"/>
                <a:gd name="connsiteX78-1437" fmla="*/ 1468876 w 1687748"/>
                <a:gd name="connsiteY78-1438" fmla="*/ 612843 h 1483468"/>
                <a:gd name="connsiteX79-1439" fmla="*/ 1395919 w 1687748"/>
                <a:gd name="connsiteY79-1440" fmla="*/ 661481 h 1483468"/>
                <a:gd name="connsiteX80-1441" fmla="*/ 1400783 w 1687748"/>
                <a:gd name="connsiteY80-1442" fmla="*/ 700391 h 1483468"/>
                <a:gd name="connsiteX81-1443" fmla="*/ 1264595 w 1687748"/>
                <a:gd name="connsiteY81-1444" fmla="*/ 763621 h 1483468"/>
                <a:gd name="connsiteX82-1445" fmla="*/ 1220821 w 1687748"/>
                <a:gd name="connsiteY82-1446" fmla="*/ 758757 h 1483468"/>
                <a:gd name="connsiteX83-1447" fmla="*/ 1191638 w 1687748"/>
                <a:gd name="connsiteY83-1448" fmla="*/ 724711 h 1483468"/>
                <a:gd name="connsiteX84-1449" fmla="*/ 1167319 w 1687748"/>
                <a:gd name="connsiteY84-1450" fmla="*/ 695528 h 1483468"/>
                <a:gd name="connsiteX85-1451" fmla="*/ 1167319 w 1687748"/>
                <a:gd name="connsiteY85-1452" fmla="*/ 695528 h 1483468"/>
                <a:gd name="connsiteX86-1453" fmla="*/ 1162455 w 1687748"/>
                <a:gd name="connsiteY86-1454" fmla="*/ 632298 h 1483468"/>
                <a:gd name="connsiteX87-1455" fmla="*/ 1123544 w 1687748"/>
                <a:gd name="connsiteY87-1456" fmla="*/ 593387 h 1483468"/>
                <a:gd name="connsiteX88-1457" fmla="*/ 1070042 w 1687748"/>
                <a:gd name="connsiteY88-1458" fmla="*/ 578796 h 1483468"/>
                <a:gd name="connsiteX89-1459" fmla="*/ 1045723 w 1687748"/>
                <a:gd name="connsiteY89-1460" fmla="*/ 607979 h 1483468"/>
                <a:gd name="connsiteX90-1461" fmla="*/ 1045723 w 1687748"/>
                <a:gd name="connsiteY90-1462" fmla="*/ 607979 h 1483468"/>
                <a:gd name="connsiteX91-1463" fmla="*/ 1026268 w 1687748"/>
                <a:gd name="connsiteY91-1464" fmla="*/ 530157 h 1483468"/>
                <a:gd name="connsiteX92-1465" fmla="*/ 967902 w 1687748"/>
                <a:gd name="connsiteY92-1466" fmla="*/ 539885 h 1483468"/>
                <a:gd name="connsiteX93-1467" fmla="*/ 904672 w 1687748"/>
                <a:gd name="connsiteY93-1468" fmla="*/ 569068 h 1483468"/>
                <a:gd name="connsiteX94-1469" fmla="*/ 909536 w 1687748"/>
                <a:gd name="connsiteY94-1470" fmla="*/ 530157 h 1483468"/>
                <a:gd name="connsiteX95-1471" fmla="*/ 870625 w 1687748"/>
                <a:gd name="connsiteY95-1472" fmla="*/ 525294 h 1483468"/>
                <a:gd name="connsiteX96-1473" fmla="*/ 812259 w 1687748"/>
                <a:gd name="connsiteY96-1474" fmla="*/ 535021 h 1483468"/>
                <a:gd name="connsiteX97-1475" fmla="*/ 783076 w 1687748"/>
                <a:gd name="connsiteY97-1476" fmla="*/ 530157 h 1483468"/>
                <a:gd name="connsiteX98-1477" fmla="*/ 773348 w 1687748"/>
                <a:gd name="connsiteY98-1478" fmla="*/ 515566 h 1483468"/>
                <a:gd name="connsiteX99-1479" fmla="*/ 783076 w 1687748"/>
                <a:gd name="connsiteY99-1480" fmla="*/ 486383 h 1483468"/>
                <a:gd name="connsiteX100-1481" fmla="*/ 783076 w 1687748"/>
                <a:gd name="connsiteY100-1482" fmla="*/ 481519 h 1483468"/>
                <a:gd name="connsiteX101-1483" fmla="*/ 729574 w 1687748"/>
                <a:gd name="connsiteY101-1484" fmla="*/ 447472 h 1483468"/>
                <a:gd name="connsiteX102-1485" fmla="*/ 729574 w 1687748"/>
                <a:gd name="connsiteY102-1486" fmla="*/ 447472 h 1483468"/>
                <a:gd name="connsiteX103-1487" fmla="*/ 710119 w 1687748"/>
                <a:gd name="connsiteY103-1488" fmla="*/ 413426 h 1483468"/>
                <a:gd name="connsiteX104-1489" fmla="*/ 695527 w 1687748"/>
                <a:gd name="connsiteY104-1490" fmla="*/ 369651 h 1483468"/>
                <a:gd name="connsiteX105-1491" fmla="*/ 695527 w 1687748"/>
                <a:gd name="connsiteY105-1492" fmla="*/ 369651 h 1483468"/>
                <a:gd name="connsiteX106-1493" fmla="*/ 632297 w 1687748"/>
                <a:gd name="connsiteY106-1494" fmla="*/ 311285 h 1483468"/>
                <a:gd name="connsiteX107-1495" fmla="*/ 612842 w 1687748"/>
                <a:gd name="connsiteY107-1496" fmla="*/ 262647 h 1483468"/>
                <a:gd name="connsiteX108-1497" fmla="*/ 622570 w 1687748"/>
                <a:gd name="connsiteY108-1498" fmla="*/ 218872 h 1483468"/>
                <a:gd name="connsiteX109-1499" fmla="*/ 569068 w 1687748"/>
                <a:gd name="connsiteY109-1500" fmla="*/ 160506 h 1483468"/>
                <a:gd name="connsiteX110-1501" fmla="*/ 535021 w 1687748"/>
                <a:gd name="connsiteY110-1502" fmla="*/ 111868 h 1483468"/>
                <a:gd name="connsiteX111-1503" fmla="*/ 530157 w 1687748"/>
                <a:gd name="connsiteY111-1504" fmla="*/ 111868 h 1483468"/>
                <a:gd name="connsiteX112-1505" fmla="*/ 432880 w 1687748"/>
                <a:gd name="connsiteY112-1506" fmla="*/ 43774 h 1483468"/>
                <a:gd name="connsiteX113-1507" fmla="*/ 389106 w 1687748"/>
                <a:gd name="connsiteY113-1508" fmla="*/ 34047 h 1483468"/>
                <a:gd name="connsiteX114-1509" fmla="*/ 330740 w 1687748"/>
                <a:gd name="connsiteY114-1510" fmla="*/ 48638 h 1483468"/>
                <a:gd name="connsiteX115-1511" fmla="*/ 252919 w 1687748"/>
                <a:gd name="connsiteY115-1512" fmla="*/ 48638 h 1483468"/>
                <a:gd name="connsiteX116-1513" fmla="*/ 252919 w 1687748"/>
                <a:gd name="connsiteY116-1514" fmla="*/ 48638 h 1483468"/>
                <a:gd name="connsiteX117-1515" fmla="*/ 243191 w 1687748"/>
                <a:gd name="connsiteY117-1516" fmla="*/ 0 h 1483468"/>
                <a:gd name="connsiteX118-1517" fmla="*/ 170234 w 1687748"/>
                <a:gd name="connsiteY118-1518" fmla="*/ 9728 h 1483468"/>
                <a:gd name="connsiteX119-1519" fmla="*/ 102140 w 1687748"/>
                <a:gd name="connsiteY119-1520" fmla="*/ 48638 h 1483468"/>
                <a:gd name="connsiteX120-1521" fmla="*/ 53502 w 1687748"/>
                <a:gd name="connsiteY120-1522" fmla="*/ 82685 h 1483468"/>
                <a:gd name="connsiteX121-1523" fmla="*/ 0 w 1687748"/>
                <a:gd name="connsiteY121-1524" fmla="*/ 150779 h 1483468"/>
                <a:gd name="connsiteX122-1525" fmla="*/ 92412 w 1687748"/>
                <a:gd name="connsiteY122-1526" fmla="*/ 418289 h 1483468"/>
                <a:gd name="connsiteX123-1527" fmla="*/ 126459 w 1687748"/>
                <a:gd name="connsiteY123-1528" fmla="*/ 452336 h 1483468"/>
                <a:gd name="connsiteX124-1529" fmla="*/ 141051 w 1687748"/>
                <a:gd name="connsiteY124-1530" fmla="*/ 462064 h 1483468"/>
                <a:gd name="connsiteX125-1531" fmla="*/ 141051 w 1687748"/>
                <a:gd name="connsiteY125-1532" fmla="*/ 471791 h 1483468"/>
                <a:gd name="connsiteX126-1533" fmla="*/ 194553 w 1687748"/>
                <a:gd name="connsiteY126-1534" fmla="*/ 870626 h 1483468"/>
                <a:gd name="connsiteX127-1535" fmla="*/ 452336 w 1687748"/>
                <a:gd name="connsiteY127-1536" fmla="*/ 1191638 h 1483468"/>
                <a:gd name="connsiteX0-1537" fmla="*/ 452336 w 1687748"/>
                <a:gd name="connsiteY0-1538" fmla="*/ 1191638 h 1483468"/>
                <a:gd name="connsiteX1-1539" fmla="*/ 520429 w 1687748"/>
                <a:gd name="connsiteY1-1540" fmla="*/ 1167319 h 1483468"/>
                <a:gd name="connsiteX2-1541" fmla="*/ 549612 w 1687748"/>
                <a:gd name="connsiteY2-1542" fmla="*/ 1201366 h 1483468"/>
                <a:gd name="connsiteX3-1543" fmla="*/ 564204 w 1687748"/>
                <a:gd name="connsiteY3-1544" fmla="*/ 1250004 h 1483468"/>
                <a:gd name="connsiteX4-1545" fmla="*/ 612842 w 1687748"/>
                <a:gd name="connsiteY4-1546" fmla="*/ 1293779 h 1483468"/>
                <a:gd name="connsiteX5-1547" fmla="*/ 671208 w 1687748"/>
                <a:gd name="connsiteY5-1548" fmla="*/ 1298643 h 1483468"/>
                <a:gd name="connsiteX6-1549" fmla="*/ 690663 w 1687748"/>
                <a:gd name="connsiteY6-1550" fmla="*/ 1274323 h 1483468"/>
                <a:gd name="connsiteX7-1551" fmla="*/ 729574 w 1687748"/>
                <a:gd name="connsiteY7-1552" fmla="*/ 1245140 h 1483468"/>
                <a:gd name="connsiteX8-1553" fmla="*/ 773348 w 1687748"/>
                <a:gd name="connsiteY8-1554" fmla="*/ 1211094 h 1483468"/>
                <a:gd name="connsiteX9-1555" fmla="*/ 812259 w 1687748"/>
                <a:gd name="connsiteY9-1556" fmla="*/ 1220821 h 1483468"/>
                <a:gd name="connsiteX10-1557" fmla="*/ 812259 w 1687748"/>
                <a:gd name="connsiteY10-1558" fmla="*/ 1250004 h 1483468"/>
                <a:gd name="connsiteX11-1559" fmla="*/ 812259 w 1687748"/>
                <a:gd name="connsiteY11-1560" fmla="*/ 1293779 h 1483468"/>
                <a:gd name="connsiteX12-1561" fmla="*/ 812259 w 1687748"/>
                <a:gd name="connsiteY12-1562" fmla="*/ 1293779 h 1483468"/>
                <a:gd name="connsiteX13-1563" fmla="*/ 885217 w 1687748"/>
                <a:gd name="connsiteY13-1564" fmla="*/ 1274323 h 1483468"/>
                <a:gd name="connsiteX14-1565" fmla="*/ 914400 w 1687748"/>
                <a:gd name="connsiteY14-1566" fmla="*/ 1259732 h 1483468"/>
                <a:gd name="connsiteX15-1567" fmla="*/ 933855 w 1687748"/>
                <a:gd name="connsiteY15-1568" fmla="*/ 1313234 h 1483468"/>
                <a:gd name="connsiteX16-1569" fmla="*/ 997085 w 1687748"/>
                <a:gd name="connsiteY16-1570" fmla="*/ 1337553 h 1483468"/>
                <a:gd name="connsiteX17-1571" fmla="*/ 997085 w 1687748"/>
                <a:gd name="connsiteY17-1572" fmla="*/ 1337553 h 1483468"/>
                <a:gd name="connsiteX18-1573" fmla="*/ 1035995 w 1687748"/>
                <a:gd name="connsiteY18-1574" fmla="*/ 1410511 h 1483468"/>
                <a:gd name="connsiteX19-1575" fmla="*/ 1035995 w 1687748"/>
                <a:gd name="connsiteY19-1576" fmla="*/ 1410511 h 1483468"/>
                <a:gd name="connsiteX20-1577" fmla="*/ 1084634 w 1687748"/>
                <a:gd name="connsiteY20-1578" fmla="*/ 1395919 h 1483468"/>
                <a:gd name="connsiteX21-1579" fmla="*/ 1079770 w 1687748"/>
                <a:gd name="connsiteY21-1580" fmla="*/ 1371600 h 1483468"/>
                <a:gd name="connsiteX22-1581" fmla="*/ 1079770 w 1687748"/>
                <a:gd name="connsiteY22-1582" fmla="*/ 1371600 h 1483468"/>
                <a:gd name="connsiteX23-1583" fmla="*/ 1108953 w 1687748"/>
                <a:gd name="connsiteY23-1584" fmla="*/ 1342417 h 1483468"/>
                <a:gd name="connsiteX24-1585" fmla="*/ 1172183 w 1687748"/>
                <a:gd name="connsiteY24-1586" fmla="*/ 1425102 h 1483468"/>
                <a:gd name="connsiteX25-1587" fmla="*/ 1211093 w 1687748"/>
                <a:gd name="connsiteY25-1588" fmla="*/ 1483468 h 1483468"/>
                <a:gd name="connsiteX26-1589" fmla="*/ 1245140 w 1687748"/>
                <a:gd name="connsiteY26-1590" fmla="*/ 1464013 h 1483468"/>
                <a:gd name="connsiteX27-1591" fmla="*/ 1279187 w 1687748"/>
                <a:gd name="connsiteY27-1592" fmla="*/ 1468877 h 1483468"/>
                <a:gd name="connsiteX28-1593" fmla="*/ 1288914 w 1687748"/>
                <a:gd name="connsiteY28-1594" fmla="*/ 1434830 h 1483468"/>
                <a:gd name="connsiteX29-1595" fmla="*/ 1288914 w 1687748"/>
                <a:gd name="connsiteY29-1596" fmla="*/ 1410511 h 1483468"/>
                <a:gd name="connsiteX30-1597" fmla="*/ 1313234 w 1687748"/>
                <a:gd name="connsiteY30-1598" fmla="*/ 1391055 h 1483468"/>
                <a:gd name="connsiteX31-1599" fmla="*/ 1357008 w 1687748"/>
                <a:gd name="connsiteY31-1600" fmla="*/ 1386191 h 1483468"/>
                <a:gd name="connsiteX32-1601" fmla="*/ 1357008 w 1687748"/>
                <a:gd name="connsiteY32-1602" fmla="*/ 1386191 h 1483468"/>
                <a:gd name="connsiteX33-1603" fmla="*/ 1357008 w 1687748"/>
                <a:gd name="connsiteY33-1604" fmla="*/ 1386191 h 1483468"/>
                <a:gd name="connsiteX34-1605" fmla="*/ 1395919 w 1687748"/>
                <a:gd name="connsiteY34-1606" fmla="*/ 1366736 h 1483468"/>
                <a:gd name="connsiteX35-1607" fmla="*/ 1415374 w 1687748"/>
                <a:gd name="connsiteY35-1608" fmla="*/ 1420238 h 1483468"/>
                <a:gd name="connsiteX36-1609" fmla="*/ 1449421 w 1687748"/>
                <a:gd name="connsiteY36-1610" fmla="*/ 1444557 h 1483468"/>
                <a:gd name="connsiteX37-1611" fmla="*/ 1493195 w 1687748"/>
                <a:gd name="connsiteY37-1612" fmla="*/ 1464013 h 1483468"/>
                <a:gd name="connsiteX38-1613" fmla="*/ 1512651 w 1687748"/>
                <a:gd name="connsiteY38-1614" fmla="*/ 1439694 h 1483468"/>
                <a:gd name="connsiteX39-1615" fmla="*/ 1512651 w 1687748"/>
                <a:gd name="connsiteY39-1616" fmla="*/ 1439694 h 1483468"/>
                <a:gd name="connsiteX40-1617" fmla="*/ 1493195 w 1687748"/>
                <a:gd name="connsiteY40-1618" fmla="*/ 1361872 h 1483468"/>
                <a:gd name="connsiteX41-1619" fmla="*/ 1493195 w 1687748"/>
                <a:gd name="connsiteY41-1620" fmla="*/ 1361872 h 1483468"/>
                <a:gd name="connsiteX42-1621" fmla="*/ 1468876 w 1687748"/>
                <a:gd name="connsiteY42-1622" fmla="*/ 1327826 h 1483468"/>
                <a:gd name="connsiteX43-1623" fmla="*/ 1439693 w 1687748"/>
                <a:gd name="connsiteY43-1624" fmla="*/ 1293779 h 1483468"/>
                <a:gd name="connsiteX44-1625" fmla="*/ 1444557 w 1687748"/>
                <a:gd name="connsiteY44-1626" fmla="*/ 1284051 h 1483468"/>
                <a:gd name="connsiteX45-1627" fmla="*/ 1444557 w 1687748"/>
                <a:gd name="connsiteY45-1628" fmla="*/ 1245140 h 1483468"/>
                <a:gd name="connsiteX46-1629" fmla="*/ 1429966 w 1687748"/>
                <a:gd name="connsiteY46-1630" fmla="*/ 1220821 h 1483468"/>
                <a:gd name="connsiteX47-1631" fmla="*/ 1400783 w 1687748"/>
                <a:gd name="connsiteY47-1632" fmla="*/ 1191638 h 1483468"/>
                <a:gd name="connsiteX48-1633" fmla="*/ 1400783 w 1687748"/>
                <a:gd name="connsiteY48-1634" fmla="*/ 1191638 h 1483468"/>
                <a:gd name="connsiteX49-1635" fmla="*/ 1444557 w 1687748"/>
                <a:gd name="connsiteY49-1636" fmla="*/ 1138136 h 1483468"/>
                <a:gd name="connsiteX50-1637" fmla="*/ 1464012 w 1687748"/>
                <a:gd name="connsiteY50-1638" fmla="*/ 1157591 h 1483468"/>
                <a:gd name="connsiteX51-1639" fmla="*/ 1483468 w 1687748"/>
                <a:gd name="connsiteY51-1640" fmla="*/ 1104089 h 1483468"/>
                <a:gd name="connsiteX52-1641" fmla="*/ 1522378 w 1687748"/>
                <a:gd name="connsiteY52-1642" fmla="*/ 1118681 h 1483468"/>
                <a:gd name="connsiteX53-1643" fmla="*/ 1614791 w 1687748"/>
                <a:gd name="connsiteY53-1644" fmla="*/ 1123545 h 1483468"/>
                <a:gd name="connsiteX54-1645" fmla="*/ 1532106 w 1687748"/>
                <a:gd name="connsiteY54-1646" fmla="*/ 1104090 h 1483468"/>
                <a:gd name="connsiteX55-1647" fmla="*/ 1590472 w 1687748"/>
                <a:gd name="connsiteY55-1648" fmla="*/ 1123545 h 1483468"/>
                <a:gd name="connsiteX56-1649" fmla="*/ 1595336 w 1687748"/>
                <a:gd name="connsiteY56-1650" fmla="*/ 1104090 h 1483468"/>
                <a:gd name="connsiteX57-1651" fmla="*/ 1600199 w 1687748"/>
                <a:gd name="connsiteY57-1652" fmla="*/ 1108953 h 1483468"/>
                <a:gd name="connsiteX58-1653" fmla="*/ 1585608 w 1687748"/>
                <a:gd name="connsiteY58-1654" fmla="*/ 1099226 h 1483468"/>
                <a:gd name="connsiteX59-1655" fmla="*/ 1590472 w 1687748"/>
                <a:gd name="connsiteY59-1656" fmla="*/ 1099225 h 1483468"/>
                <a:gd name="connsiteX60-1657" fmla="*/ 1619655 w 1687748"/>
                <a:gd name="connsiteY60-1658" fmla="*/ 1021404 h 1483468"/>
                <a:gd name="connsiteX61-1659" fmla="*/ 1653702 w 1687748"/>
                <a:gd name="connsiteY61-1660" fmla="*/ 972766 h 1483468"/>
                <a:gd name="connsiteX62-1661" fmla="*/ 1634246 w 1687748"/>
                <a:gd name="connsiteY62-1662" fmla="*/ 953311 h 1483468"/>
                <a:gd name="connsiteX63-1663" fmla="*/ 1653702 w 1687748"/>
                <a:gd name="connsiteY63-1664" fmla="*/ 904672 h 1483468"/>
                <a:gd name="connsiteX64-1665" fmla="*/ 1619655 w 1687748"/>
                <a:gd name="connsiteY64-1666" fmla="*/ 865762 h 1483468"/>
                <a:gd name="connsiteX65-1667" fmla="*/ 1634246 w 1687748"/>
                <a:gd name="connsiteY65-1668" fmla="*/ 826851 h 1483468"/>
                <a:gd name="connsiteX66-1669" fmla="*/ 1634246 w 1687748"/>
                <a:gd name="connsiteY66-1670" fmla="*/ 826851 h 1483468"/>
                <a:gd name="connsiteX67-1671" fmla="*/ 1663429 w 1687748"/>
                <a:gd name="connsiteY67-1672" fmla="*/ 778213 h 1483468"/>
                <a:gd name="connsiteX68-1673" fmla="*/ 1678021 w 1687748"/>
                <a:gd name="connsiteY68-1674" fmla="*/ 724711 h 1483468"/>
                <a:gd name="connsiteX69-1675" fmla="*/ 1687748 w 1687748"/>
                <a:gd name="connsiteY69-1676" fmla="*/ 705255 h 1483468"/>
                <a:gd name="connsiteX70-1677" fmla="*/ 1648838 w 1687748"/>
                <a:gd name="connsiteY70-1678" fmla="*/ 700391 h 1483468"/>
                <a:gd name="connsiteX71-1679" fmla="*/ 1682885 w 1687748"/>
                <a:gd name="connsiteY71-1680" fmla="*/ 676072 h 1483468"/>
                <a:gd name="connsiteX72-1681" fmla="*/ 1624519 w 1687748"/>
                <a:gd name="connsiteY72-1682" fmla="*/ 646889 h 1483468"/>
                <a:gd name="connsiteX73-1683" fmla="*/ 1619655 w 1687748"/>
                <a:gd name="connsiteY73-1684" fmla="*/ 617706 h 1483468"/>
                <a:gd name="connsiteX74-1685" fmla="*/ 1619655 w 1687748"/>
                <a:gd name="connsiteY74-1686" fmla="*/ 578796 h 1483468"/>
                <a:gd name="connsiteX75-1687" fmla="*/ 1614791 w 1687748"/>
                <a:gd name="connsiteY75-1688" fmla="*/ 530157 h 1483468"/>
                <a:gd name="connsiteX76-1689" fmla="*/ 1609927 w 1687748"/>
                <a:gd name="connsiteY76-1690" fmla="*/ 496111 h 1483468"/>
                <a:gd name="connsiteX77-1691" fmla="*/ 1541834 w 1687748"/>
                <a:gd name="connsiteY77-1692" fmla="*/ 539885 h 1483468"/>
                <a:gd name="connsiteX78-1693" fmla="*/ 1468876 w 1687748"/>
                <a:gd name="connsiteY78-1694" fmla="*/ 612843 h 1483468"/>
                <a:gd name="connsiteX79-1695" fmla="*/ 1395919 w 1687748"/>
                <a:gd name="connsiteY79-1696" fmla="*/ 661481 h 1483468"/>
                <a:gd name="connsiteX80-1697" fmla="*/ 1400783 w 1687748"/>
                <a:gd name="connsiteY80-1698" fmla="*/ 700391 h 1483468"/>
                <a:gd name="connsiteX81-1699" fmla="*/ 1264595 w 1687748"/>
                <a:gd name="connsiteY81-1700" fmla="*/ 763621 h 1483468"/>
                <a:gd name="connsiteX82-1701" fmla="*/ 1220821 w 1687748"/>
                <a:gd name="connsiteY82-1702" fmla="*/ 758757 h 1483468"/>
                <a:gd name="connsiteX83-1703" fmla="*/ 1191638 w 1687748"/>
                <a:gd name="connsiteY83-1704" fmla="*/ 724711 h 1483468"/>
                <a:gd name="connsiteX84-1705" fmla="*/ 1167319 w 1687748"/>
                <a:gd name="connsiteY84-1706" fmla="*/ 695528 h 1483468"/>
                <a:gd name="connsiteX85-1707" fmla="*/ 1167319 w 1687748"/>
                <a:gd name="connsiteY85-1708" fmla="*/ 695528 h 1483468"/>
                <a:gd name="connsiteX86-1709" fmla="*/ 1162455 w 1687748"/>
                <a:gd name="connsiteY86-1710" fmla="*/ 632298 h 1483468"/>
                <a:gd name="connsiteX87-1711" fmla="*/ 1123544 w 1687748"/>
                <a:gd name="connsiteY87-1712" fmla="*/ 593387 h 1483468"/>
                <a:gd name="connsiteX88-1713" fmla="*/ 1070042 w 1687748"/>
                <a:gd name="connsiteY88-1714" fmla="*/ 578796 h 1483468"/>
                <a:gd name="connsiteX89-1715" fmla="*/ 1045723 w 1687748"/>
                <a:gd name="connsiteY89-1716" fmla="*/ 607979 h 1483468"/>
                <a:gd name="connsiteX90-1717" fmla="*/ 1045723 w 1687748"/>
                <a:gd name="connsiteY90-1718" fmla="*/ 607979 h 1483468"/>
                <a:gd name="connsiteX91-1719" fmla="*/ 1026268 w 1687748"/>
                <a:gd name="connsiteY91-1720" fmla="*/ 530157 h 1483468"/>
                <a:gd name="connsiteX92-1721" fmla="*/ 967902 w 1687748"/>
                <a:gd name="connsiteY92-1722" fmla="*/ 539885 h 1483468"/>
                <a:gd name="connsiteX93-1723" fmla="*/ 904672 w 1687748"/>
                <a:gd name="connsiteY93-1724" fmla="*/ 569068 h 1483468"/>
                <a:gd name="connsiteX94-1725" fmla="*/ 909536 w 1687748"/>
                <a:gd name="connsiteY94-1726" fmla="*/ 530157 h 1483468"/>
                <a:gd name="connsiteX95-1727" fmla="*/ 870625 w 1687748"/>
                <a:gd name="connsiteY95-1728" fmla="*/ 525294 h 1483468"/>
                <a:gd name="connsiteX96-1729" fmla="*/ 812259 w 1687748"/>
                <a:gd name="connsiteY96-1730" fmla="*/ 535021 h 1483468"/>
                <a:gd name="connsiteX97-1731" fmla="*/ 783076 w 1687748"/>
                <a:gd name="connsiteY97-1732" fmla="*/ 530157 h 1483468"/>
                <a:gd name="connsiteX98-1733" fmla="*/ 773348 w 1687748"/>
                <a:gd name="connsiteY98-1734" fmla="*/ 515566 h 1483468"/>
                <a:gd name="connsiteX99-1735" fmla="*/ 783076 w 1687748"/>
                <a:gd name="connsiteY99-1736" fmla="*/ 486383 h 1483468"/>
                <a:gd name="connsiteX100-1737" fmla="*/ 783076 w 1687748"/>
                <a:gd name="connsiteY100-1738" fmla="*/ 481519 h 1483468"/>
                <a:gd name="connsiteX101-1739" fmla="*/ 729574 w 1687748"/>
                <a:gd name="connsiteY101-1740" fmla="*/ 447472 h 1483468"/>
                <a:gd name="connsiteX102-1741" fmla="*/ 729574 w 1687748"/>
                <a:gd name="connsiteY102-1742" fmla="*/ 447472 h 1483468"/>
                <a:gd name="connsiteX103-1743" fmla="*/ 710119 w 1687748"/>
                <a:gd name="connsiteY103-1744" fmla="*/ 413426 h 1483468"/>
                <a:gd name="connsiteX104-1745" fmla="*/ 695527 w 1687748"/>
                <a:gd name="connsiteY104-1746" fmla="*/ 369651 h 1483468"/>
                <a:gd name="connsiteX105-1747" fmla="*/ 695527 w 1687748"/>
                <a:gd name="connsiteY105-1748" fmla="*/ 369651 h 1483468"/>
                <a:gd name="connsiteX106-1749" fmla="*/ 632297 w 1687748"/>
                <a:gd name="connsiteY106-1750" fmla="*/ 311285 h 1483468"/>
                <a:gd name="connsiteX107-1751" fmla="*/ 612842 w 1687748"/>
                <a:gd name="connsiteY107-1752" fmla="*/ 262647 h 1483468"/>
                <a:gd name="connsiteX108-1753" fmla="*/ 622570 w 1687748"/>
                <a:gd name="connsiteY108-1754" fmla="*/ 218872 h 1483468"/>
                <a:gd name="connsiteX109-1755" fmla="*/ 569068 w 1687748"/>
                <a:gd name="connsiteY109-1756" fmla="*/ 160506 h 1483468"/>
                <a:gd name="connsiteX110-1757" fmla="*/ 535021 w 1687748"/>
                <a:gd name="connsiteY110-1758" fmla="*/ 111868 h 1483468"/>
                <a:gd name="connsiteX111-1759" fmla="*/ 530157 w 1687748"/>
                <a:gd name="connsiteY111-1760" fmla="*/ 111868 h 1483468"/>
                <a:gd name="connsiteX112-1761" fmla="*/ 432880 w 1687748"/>
                <a:gd name="connsiteY112-1762" fmla="*/ 43774 h 1483468"/>
                <a:gd name="connsiteX113-1763" fmla="*/ 389106 w 1687748"/>
                <a:gd name="connsiteY113-1764" fmla="*/ 34047 h 1483468"/>
                <a:gd name="connsiteX114-1765" fmla="*/ 330740 w 1687748"/>
                <a:gd name="connsiteY114-1766" fmla="*/ 48638 h 1483468"/>
                <a:gd name="connsiteX115-1767" fmla="*/ 252919 w 1687748"/>
                <a:gd name="connsiteY115-1768" fmla="*/ 48638 h 1483468"/>
                <a:gd name="connsiteX116-1769" fmla="*/ 252919 w 1687748"/>
                <a:gd name="connsiteY116-1770" fmla="*/ 48638 h 1483468"/>
                <a:gd name="connsiteX117-1771" fmla="*/ 243191 w 1687748"/>
                <a:gd name="connsiteY117-1772" fmla="*/ 0 h 1483468"/>
                <a:gd name="connsiteX118-1773" fmla="*/ 170234 w 1687748"/>
                <a:gd name="connsiteY118-1774" fmla="*/ 9728 h 1483468"/>
                <a:gd name="connsiteX119-1775" fmla="*/ 102140 w 1687748"/>
                <a:gd name="connsiteY119-1776" fmla="*/ 48638 h 1483468"/>
                <a:gd name="connsiteX120-1777" fmla="*/ 53502 w 1687748"/>
                <a:gd name="connsiteY120-1778" fmla="*/ 82685 h 1483468"/>
                <a:gd name="connsiteX121-1779" fmla="*/ 0 w 1687748"/>
                <a:gd name="connsiteY121-1780" fmla="*/ 150779 h 1483468"/>
                <a:gd name="connsiteX122-1781" fmla="*/ 92412 w 1687748"/>
                <a:gd name="connsiteY122-1782" fmla="*/ 418289 h 1483468"/>
                <a:gd name="connsiteX123-1783" fmla="*/ 126459 w 1687748"/>
                <a:gd name="connsiteY123-1784" fmla="*/ 452336 h 1483468"/>
                <a:gd name="connsiteX124-1785" fmla="*/ 141051 w 1687748"/>
                <a:gd name="connsiteY124-1786" fmla="*/ 462064 h 1483468"/>
                <a:gd name="connsiteX125-1787" fmla="*/ 141051 w 1687748"/>
                <a:gd name="connsiteY125-1788" fmla="*/ 471791 h 1483468"/>
                <a:gd name="connsiteX126-1789" fmla="*/ 194553 w 1687748"/>
                <a:gd name="connsiteY126-1790" fmla="*/ 870626 h 1483468"/>
                <a:gd name="connsiteX127-1791" fmla="*/ 452336 w 1687748"/>
                <a:gd name="connsiteY127-1792" fmla="*/ 1191638 h 1483468"/>
                <a:gd name="connsiteX0-1793" fmla="*/ 452336 w 1687748"/>
                <a:gd name="connsiteY0-1794" fmla="*/ 1191638 h 1483468"/>
                <a:gd name="connsiteX1-1795" fmla="*/ 520429 w 1687748"/>
                <a:gd name="connsiteY1-1796" fmla="*/ 1167319 h 1483468"/>
                <a:gd name="connsiteX2-1797" fmla="*/ 549612 w 1687748"/>
                <a:gd name="connsiteY2-1798" fmla="*/ 1201366 h 1483468"/>
                <a:gd name="connsiteX3-1799" fmla="*/ 564204 w 1687748"/>
                <a:gd name="connsiteY3-1800" fmla="*/ 1250004 h 1483468"/>
                <a:gd name="connsiteX4-1801" fmla="*/ 612842 w 1687748"/>
                <a:gd name="connsiteY4-1802" fmla="*/ 1293779 h 1483468"/>
                <a:gd name="connsiteX5-1803" fmla="*/ 671208 w 1687748"/>
                <a:gd name="connsiteY5-1804" fmla="*/ 1298643 h 1483468"/>
                <a:gd name="connsiteX6-1805" fmla="*/ 690663 w 1687748"/>
                <a:gd name="connsiteY6-1806" fmla="*/ 1274323 h 1483468"/>
                <a:gd name="connsiteX7-1807" fmla="*/ 729574 w 1687748"/>
                <a:gd name="connsiteY7-1808" fmla="*/ 1245140 h 1483468"/>
                <a:gd name="connsiteX8-1809" fmla="*/ 773348 w 1687748"/>
                <a:gd name="connsiteY8-1810" fmla="*/ 1211094 h 1483468"/>
                <a:gd name="connsiteX9-1811" fmla="*/ 812259 w 1687748"/>
                <a:gd name="connsiteY9-1812" fmla="*/ 1220821 h 1483468"/>
                <a:gd name="connsiteX10-1813" fmla="*/ 812259 w 1687748"/>
                <a:gd name="connsiteY10-1814" fmla="*/ 1250004 h 1483468"/>
                <a:gd name="connsiteX11-1815" fmla="*/ 812259 w 1687748"/>
                <a:gd name="connsiteY11-1816" fmla="*/ 1293779 h 1483468"/>
                <a:gd name="connsiteX12-1817" fmla="*/ 812259 w 1687748"/>
                <a:gd name="connsiteY12-1818" fmla="*/ 1293779 h 1483468"/>
                <a:gd name="connsiteX13-1819" fmla="*/ 885217 w 1687748"/>
                <a:gd name="connsiteY13-1820" fmla="*/ 1274323 h 1483468"/>
                <a:gd name="connsiteX14-1821" fmla="*/ 914400 w 1687748"/>
                <a:gd name="connsiteY14-1822" fmla="*/ 1259732 h 1483468"/>
                <a:gd name="connsiteX15-1823" fmla="*/ 933855 w 1687748"/>
                <a:gd name="connsiteY15-1824" fmla="*/ 1313234 h 1483468"/>
                <a:gd name="connsiteX16-1825" fmla="*/ 997085 w 1687748"/>
                <a:gd name="connsiteY16-1826" fmla="*/ 1337553 h 1483468"/>
                <a:gd name="connsiteX17-1827" fmla="*/ 997085 w 1687748"/>
                <a:gd name="connsiteY17-1828" fmla="*/ 1337553 h 1483468"/>
                <a:gd name="connsiteX18-1829" fmla="*/ 1035995 w 1687748"/>
                <a:gd name="connsiteY18-1830" fmla="*/ 1410511 h 1483468"/>
                <a:gd name="connsiteX19-1831" fmla="*/ 1035995 w 1687748"/>
                <a:gd name="connsiteY19-1832" fmla="*/ 1410511 h 1483468"/>
                <a:gd name="connsiteX20-1833" fmla="*/ 1084634 w 1687748"/>
                <a:gd name="connsiteY20-1834" fmla="*/ 1395919 h 1483468"/>
                <a:gd name="connsiteX21-1835" fmla="*/ 1079770 w 1687748"/>
                <a:gd name="connsiteY21-1836" fmla="*/ 1371600 h 1483468"/>
                <a:gd name="connsiteX22-1837" fmla="*/ 1079770 w 1687748"/>
                <a:gd name="connsiteY22-1838" fmla="*/ 1371600 h 1483468"/>
                <a:gd name="connsiteX23-1839" fmla="*/ 1108953 w 1687748"/>
                <a:gd name="connsiteY23-1840" fmla="*/ 1342417 h 1483468"/>
                <a:gd name="connsiteX24-1841" fmla="*/ 1172183 w 1687748"/>
                <a:gd name="connsiteY24-1842" fmla="*/ 1425102 h 1483468"/>
                <a:gd name="connsiteX25-1843" fmla="*/ 1211093 w 1687748"/>
                <a:gd name="connsiteY25-1844" fmla="*/ 1483468 h 1483468"/>
                <a:gd name="connsiteX26-1845" fmla="*/ 1245140 w 1687748"/>
                <a:gd name="connsiteY26-1846" fmla="*/ 1464013 h 1483468"/>
                <a:gd name="connsiteX27-1847" fmla="*/ 1279187 w 1687748"/>
                <a:gd name="connsiteY27-1848" fmla="*/ 1468877 h 1483468"/>
                <a:gd name="connsiteX28-1849" fmla="*/ 1288914 w 1687748"/>
                <a:gd name="connsiteY28-1850" fmla="*/ 1434830 h 1483468"/>
                <a:gd name="connsiteX29-1851" fmla="*/ 1288914 w 1687748"/>
                <a:gd name="connsiteY29-1852" fmla="*/ 1410511 h 1483468"/>
                <a:gd name="connsiteX30-1853" fmla="*/ 1313234 w 1687748"/>
                <a:gd name="connsiteY30-1854" fmla="*/ 1391055 h 1483468"/>
                <a:gd name="connsiteX31-1855" fmla="*/ 1357008 w 1687748"/>
                <a:gd name="connsiteY31-1856" fmla="*/ 1386191 h 1483468"/>
                <a:gd name="connsiteX32-1857" fmla="*/ 1357008 w 1687748"/>
                <a:gd name="connsiteY32-1858" fmla="*/ 1386191 h 1483468"/>
                <a:gd name="connsiteX33-1859" fmla="*/ 1357008 w 1687748"/>
                <a:gd name="connsiteY33-1860" fmla="*/ 1386191 h 1483468"/>
                <a:gd name="connsiteX34-1861" fmla="*/ 1395919 w 1687748"/>
                <a:gd name="connsiteY34-1862" fmla="*/ 1366736 h 1483468"/>
                <a:gd name="connsiteX35-1863" fmla="*/ 1415374 w 1687748"/>
                <a:gd name="connsiteY35-1864" fmla="*/ 1420238 h 1483468"/>
                <a:gd name="connsiteX36-1865" fmla="*/ 1449421 w 1687748"/>
                <a:gd name="connsiteY36-1866" fmla="*/ 1444557 h 1483468"/>
                <a:gd name="connsiteX37-1867" fmla="*/ 1493195 w 1687748"/>
                <a:gd name="connsiteY37-1868" fmla="*/ 1464013 h 1483468"/>
                <a:gd name="connsiteX38-1869" fmla="*/ 1512651 w 1687748"/>
                <a:gd name="connsiteY38-1870" fmla="*/ 1439694 h 1483468"/>
                <a:gd name="connsiteX39-1871" fmla="*/ 1512651 w 1687748"/>
                <a:gd name="connsiteY39-1872" fmla="*/ 1439694 h 1483468"/>
                <a:gd name="connsiteX40-1873" fmla="*/ 1493195 w 1687748"/>
                <a:gd name="connsiteY40-1874" fmla="*/ 1361872 h 1483468"/>
                <a:gd name="connsiteX41-1875" fmla="*/ 1493195 w 1687748"/>
                <a:gd name="connsiteY41-1876" fmla="*/ 1361872 h 1483468"/>
                <a:gd name="connsiteX42-1877" fmla="*/ 1468876 w 1687748"/>
                <a:gd name="connsiteY42-1878" fmla="*/ 1327826 h 1483468"/>
                <a:gd name="connsiteX43-1879" fmla="*/ 1439693 w 1687748"/>
                <a:gd name="connsiteY43-1880" fmla="*/ 1293779 h 1483468"/>
                <a:gd name="connsiteX44-1881" fmla="*/ 1444557 w 1687748"/>
                <a:gd name="connsiteY44-1882" fmla="*/ 1284051 h 1483468"/>
                <a:gd name="connsiteX45-1883" fmla="*/ 1444557 w 1687748"/>
                <a:gd name="connsiteY45-1884" fmla="*/ 1245140 h 1483468"/>
                <a:gd name="connsiteX46-1885" fmla="*/ 1429966 w 1687748"/>
                <a:gd name="connsiteY46-1886" fmla="*/ 1220821 h 1483468"/>
                <a:gd name="connsiteX47-1887" fmla="*/ 1400783 w 1687748"/>
                <a:gd name="connsiteY47-1888" fmla="*/ 1191638 h 1483468"/>
                <a:gd name="connsiteX48-1889" fmla="*/ 1400783 w 1687748"/>
                <a:gd name="connsiteY48-1890" fmla="*/ 1191638 h 1483468"/>
                <a:gd name="connsiteX49-1891" fmla="*/ 1444557 w 1687748"/>
                <a:gd name="connsiteY49-1892" fmla="*/ 1138136 h 1483468"/>
                <a:gd name="connsiteX50-1893" fmla="*/ 1464012 w 1687748"/>
                <a:gd name="connsiteY50-1894" fmla="*/ 1157591 h 1483468"/>
                <a:gd name="connsiteX51-1895" fmla="*/ 1483468 w 1687748"/>
                <a:gd name="connsiteY51-1896" fmla="*/ 1104089 h 1483468"/>
                <a:gd name="connsiteX52-1897" fmla="*/ 1522378 w 1687748"/>
                <a:gd name="connsiteY52-1898" fmla="*/ 1118681 h 1483468"/>
                <a:gd name="connsiteX53-1899" fmla="*/ 1614791 w 1687748"/>
                <a:gd name="connsiteY53-1900" fmla="*/ 1123545 h 1483468"/>
                <a:gd name="connsiteX54-1901" fmla="*/ 1532106 w 1687748"/>
                <a:gd name="connsiteY54-1902" fmla="*/ 1104090 h 1483468"/>
                <a:gd name="connsiteX55-1903" fmla="*/ 1517515 w 1687748"/>
                <a:gd name="connsiteY55-1904" fmla="*/ 1099226 h 1483468"/>
                <a:gd name="connsiteX56-1905" fmla="*/ 1595336 w 1687748"/>
                <a:gd name="connsiteY56-1906" fmla="*/ 1104090 h 1483468"/>
                <a:gd name="connsiteX57-1907" fmla="*/ 1600199 w 1687748"/>
                <a:gd name="connsiteY57-1908" fmla="*/ 1108953 h 1483468"/>
                <a:gd name="connsiteX58-1909" fmla="*/ 1585608 w 1687748"/>
                <a:gd name="connsiteY58-1910" fmla="*/ 1099226 h 1483468"/>
                <a:gd name="connsiteX59-1911" fmla="*/ 1590472 w 1687748"/>
                <a:gd name="connsiteY59-1912" fmla="*/ 1099225 h 1483468"/>
                <a:gd name="connsiteX60-1913" fmla="*/ 1619655 w 1687748"/>
                <a:gd name="connsiteY60-1914" fmla="*/ 1021404 h 1483468"/>
                <a:gd name="connsiteX61-1915" fmla="*/ 1653702 w 1687748"/>
                <a:gd name="connsiteY61-1916" fmla="*/ 972766 h 1483468"/>
                <a:gd name="connsiteX62-1917" fmla="*/ 1634246 w 1687748"/>
                <a:gd name="connsiteY62-1918" fmla="*/ 953311 h 1483468"/>
                <a:gd name="connsiteX63-1919" fmla="*/ 1653702 w 1687748"/>
                <a:gd name="connsiteY63-1920" fmla="*/ 904672 h 1483468"/>
                <a:gd name="connsiteX64-1921" fmla="*/ 1619655 w 1687748"/>
                <a:gd name="connsiteY64-1922" fmla="*/ 865762 h 1483468"/>
                <a:gd name="connsiteX65-1923" fmla="*/ 1634246 w 1687748"/>
                <a:gd name="connsiteY65-1924" fmla="*/ 826851 h 1483468"/>
                <a:gd name="connsiteX66-1925" fmla="*/ 1634246 w 1687748"/>
                <a:gd name="connsiteY66-1926" fmla="*/ 826851 h 1483468"/>
                <a:gd name="connsiteX67-1927" fmla="*/ 1663429 w 1687748"/>
                <a:gd name="connsiteY67-1928" fmla="*/ 778213 h 1483468"/>
                <a:gd name="connsiteX68-1929" fmla="*/ 1678021 w 1687748"/>
                <a:gd name="connsiteY68-1930" fmla="*/ 724711 h 1483468"/>
                <a:gd name="connsiteX69-1931" fmla="*/ 1687748 w 1687748"/>
                <a:gd name="connsiteY69-1932" fmla="*/ 705255 h 1483468"/>
                <a:gd name="connsiteX70-1933" fmla="*/ 1648838 w 1687748"/>
                <a:gd name="connsiteY70-1934" fmla="*/ 700391 h 1483468"/>
                <a:gd name="connsiteX71-1935" fmla="*/ 1682885 w 1687748"/>
                <a:gd name="connsiteY71-1936" fmla="*/ 676072 h 1483468"/>
                <a:gd name="connsiteX72-1937" fmla="*/ 1624519 w 1687748"/>
                <a:gd name="connsiteY72-1938" fmla="*/ 646889 h 1483468"/>
                <a:gd name="connsiteX73-1939" fmla="*/ 1619655 w 1687748"/>
                <a:gd name="connsiteY73-1940" fmla="*/ 617706 h 1483468"/>
                <a:gd name="connsiteX74-1941" fmla="*/ 1619655 w 1687748"/>
                <a:gd name="connsiteY74-1942" fmla="*/ 578796 h 1483468"/>
                <a:gd name="connsiteX75-1943" fmla="*/ 1614791 w 1687748"/>
                <a:gd name="connsiteY75-1944" fmla="*/ 530157 h 1483468"/>
                <a:gd name="connsiteX76-1945" fmla="*/ 1609927 w 1687748"/>
                <a:gd name="connsiteY76-1946" fmla="*/ 496111 h 1483468"/>
                <a:gd name="connsiteX77-1947" fmla="*/ 1541834 w 1687748"/>
                <a:gd name="connsiteY77-1948" fmla="*/ 539885 h 1483468"/>
                <a:gd name="connsiteX78-1949" fmla="*/ 1468876 w 1687748"/>
                <a:gd name="connsiteY78-1950" fmla="*/ 612843 h 1483468"/>
                <a:gd name="connsiteX79-1951" fmla="*/ 1395919 w 1687748"/>
                <a:gd name="connsiteY79-1952" fmla="*/ 661481 h 1483468"/>
                <a:gd name="connsiteX80-1953" fmla="*/ 1400783 w 1687748"/>
                <a:gd name="connsiteY80-1954" fmla="*/ 700391 h 1483468"/>
                <a:gd name="connsiteX81-1955" fmla="*/ 1264595 w 1687748"/>
                <a:gd name="connsiteY81-1956" fmla="*/ 763621 h 1483468"/>
                <a:gd name="connsiteX82-1957" fmla="*/ 1220821 w 1687748"/>
                <a:gd name="connsiteY82-1958" fmla="*/ 758757 h 1483468"/>
                <a:gd name="connsiteX83-1959" fmla="*/ 1191638 w 1687748"/>
                <a:gd name="connsiteY83-1960" fmla="*/ 724711 h 1483468"/>
                <a:gd name="connsiteX84-1961" fmla="*/ 1167319 w 1687748"/>
                <a:gd name="connsiteY84-1962" fmla="*/ 695528 h 1483468"/>
                <a:gd name="connsiteX85-1963" fmla="*/ 1167319 w 1687748"/>
                <a:gd name="connsiteY85-1964" fmla="*/ 695528 h 1483468"/>
                <a:gd name="connsiteX86-1965" fmla="*/ 1162455 w 1687748"/>
                <a:gd name="connsiteY86-1966" fmla="*/ 632298 h 1483468"/>
                <a:gd name="connsiteX87-1967" fmla="*/ 1123544 w 1687748"/>
                <a:gd name="connsiteY87-1968" fmla="*/ 593387 h 1483468"/>
                <a:gd name="connsiteX88-1969" fmla="*/ 1070042 w 1687748"/>
                <a:gd name="connsiteY88-1970" fmla="*/ 578796 h 1483468"/>
                <a:gd name="connsiteX89-1971" fmla="*/ 1045723 w 1687748"/>
                <a:gd name="connsiteY89-1972" fmla="*/ 607979 h 1483468"/>
                <a:gd name="connsiteX90-1973" fmla="*/ 1045723 w 1687748"/>
                <a:gd name="connsiteY90-1974" fmla="*/ 607979 h 1483468"/>
                <a:gd name="connsiteX91-1975" fmla="*/ 1026268 w 1687748"/>
                <a:gd name="connsiteY91-1976" fmla="*/ 530157 h 1483468"/>
                <a:gd name="connsiteX92-1977" fmla="*/ 967902 w 1687748"/>
                <a:gd name="connsiteY92-1978" fmla="*/ 539885 h 1483468"/>
                <a:gd name="connsiteX93-1979" fmla="*/ 904672 w 1687748"/>
                <a:gd name="connsiteY93-1980" fmla="*/ 569068 h 1483468"/>
                <a:gd name="connsiteX94-1981" fmla="*/ 909536 w 1687748"/>
                <a:gd name="connsiteY94-1982" fmla="*/ 530157 h 1483468"/>
                <a:gd name="connsiteX95-1983" fmla="*/ 870625 w 1687748"/>
                <a:gd name="connsiteY95-1984" fmla="*/ 525294 h 1483468"/>
                <a:gd name="connsiteX96-1985" fmla="*/ 812259 w 1687748"/>
                <a:gd name="connsiteY96-1986" fmla="*/ 535021 h 1483468"/>
                <a:gd name="connsiteX97-1987" fmla="*/ 783076 w 1687748"/>
                <a:gd name="connsiteY97-1988" fmla="*/ 530157 h 1483468"/>
                <a:gd name="connsiteX98-1989" fmla="*/ 773348 w 1687748"/>
                <a:gd name="connsiteY98-1990" fmla="*/ 515566 h 1483468"/>
                <a:gd name="connsiteX99-1991" fmla="*/ 783076 w 1687748"/>
                <a:gd name="connsiteY99-1992" fmla="*/ 486383 h 1483468"/>
                <a:gd name="connsiteX100-1993" fmla="*/ 783076 w 1687748"/>
                <a:gd name="connsiteY100-1994" fmla="*/ 481519 h 1483468"/>
                <a:gd name="connsiteX101-1995" fmla="*/ 729574 w 1687748"/>
                <a:gd name="connsiteY101-1996" fmla="*/ 447472 h 1483468"/>
                <a:gd name="connsiteX102-1997" fmla="*/ 729574 w 1687748"/>
                <a:gd name="connsiteY102-1998" fmla="*/ 447472 h 1483468"/>
                <a:gd name="connsiteX103-1999" fmla="*/ 710119 w 1687748"/>
                <a:gd name="connsiteY103-2000" fmla="*/ 413426 h 1483468"/>
                <a:gd name="connsiteX104-2001" fmla="*/ 695527 w 1687748"/>
                <a:gd name="connsiteY104-2002" fmla="*/ 369651 h 1483468"/>
                <a:gd name="connsiteX105-2003" fmla="*/ 695527 w 1687748"/>
                <a:gd name="connsiteY105-2004" fmla="*/ 369651 h 1483468"/>
                <a:gd name="connsiteX106-2005" fmla="*/ 632297 w 1687748"/>
                <a:gd name="connsiteY106-2006" fmla="*/ 311285 h 1483468"/>
                <a:gd name="connsiteX107-2007" fmla="*/ 612842 w 1687748"/>
                <a:gd name="connsiteY107-2008" fmla="*/ 262647 h 1483468"/>
                <a:gd name="connsiteX108-2009" fmla="*/ 622570 w 1687748"/>
                <a:gd name="connsiteY108-2010" fmla="*/ 218872 h 1483468"/>
                <a:gd name="connsiteX109-2011" fmla="*/ 569068 w 1687748"/>
                <a:gd name="connsiteY109-2012" fmla="*/ 160506 h 1483468"/>
                <a:gd name="connsiteX110-2013" fmla="*/ 535021 w 1687748"/>
                <a:gd name="connsiteY110-2014" fmla="*/ 111868 h 1483468"/>
                <a:gd name="connsiteX111-2015" fmla="*/ 530157 w 1687748"/>
                <a:gd name="connsiteY111-2016" fmla="*/ 111868 h 1483468"/>
                <a:gd name="connsiteX112-2017" fmla="*/ 432880 w 1687748"/>
                <a:gd name="connsiteY112-2018" fmla="*/ 43774 h 1483468"/>
                <a:gd name="connsiteX113-2019" fmla="*/ 389106 w 1687748"/>
                <a:gd name="connsiteY113-2020" fmla="*/ 34047 h 1483468"/>
                <a:gd name="connsiteX114-2021" fmla="*/ 330740 w 1687748"/>
                <a:gd name="connsiteY114-2022" fmla="*/ 48638 h 1483468"/>
                <a:gd name="connsiteX115-2023" fmla="*/ 252919 w 1687748"/>
                <a:gd name="connsiteY115-2024" fmla="*/ 48638 h 1483468"/>
                <a:gd name="connsiteX116-2025" fmla="*/ 252919 w 1687748"/>
                <a:gd name="connsiteY116-2026" fmla="*/ 48638 h 1483468"/>
                <a:gd name="connsiteX117-2027" fmla="*/ 243191 w 1687748"/>
                <a:gd name="connsiteY117-2028" fmla="*/ 0 h 1483468"/>
                <a:gd name="connsiteX118-2029" fmla="*/ 170234 w 1687748"/>
                <a:gd name="connsiteY118-2030" fmla="*/ 9728 h 1483468"/>
                <a:gd name="connsiteX119-2031" fmla="*/ 102140 w 1687748"/>
                <a:gd name="connsiteY119-2032" fmla="*/ 48638 h 1483468"/>
                <a:gd name="connsiteX120-2033" fmla="*/ 53502 w 1687748"/>
                <a:gd name="connsiteY120-2034" fmla="*/ 82685 h 1483468"/>
                <a:gd name="connsiteX121-2035" fmla="*/ 0 w 1687748"/>
                <a:gd name="connsiteY121-2036" fmla="*/ 150779 h 1483468"/>
                <a:gd name="connsiteX122-2037" fmla="*/ 92412 w 1687748"/>
                <a:gd name="connsiteY122-2038" fmla="*/ 418289 h 1483468"/>
                <a:gd name="connsiteX123-2039" fmla="*/ 126459 w 1687748"/>
                <a:gd name="connsiteY123-2040" fmla="*/ 452336 h 1483468"/>
                <a:gd name="connsiteX124-2041" fmla="*/ 141051 w 1687748"/>
                <a:gd name="connsiteY124-2042" fmla="*/ 462064 h 1483468"/>
                <a:gd name="connsiteX125-2043" fmla="*/ 141051 w 1687748"/>
                <a:gd name="connsiteY125-2044" fmla="*/ 471791 h 1483468"/>
                <a:gd name="connsiteX126-2045" fmla="*/ 194553 w 1687748"/>
                <a:gd name="connsiteY126-2046" fmla="*/ 870626 h 1483468"/>
                <a:gd name="connsiteX127-2047" fmla="*/ 452336 w 1687748"/>
                <a:gd name="connsiteY127-2048" fmla="*/ 1191638 h 1483468"/>
                <a:gd name="connsiteX0-2049" fmla="*/ 452336 w 1687748"/>
                <a:gd name="connsiteY0-2050" fmla="*/ 1191638 h 1483468"/>
                <a:gd name="connsiteX1-2051" fmla="*/ 520429 w 1687748"/>
                <a:gd name="connsiteY1-2052" fmla="*/ 1167319 h 1483468"/>
                <a:gd name="connsiteX2-2053" fmla="*/ 549612 w 1687748"/>
                <a:gd name="connsiteY2-2054" fmla="*/ 1201366 h 1483468"/>
                <a:gd name="connsiteX3-2055" fmla="*/ 564204 w 1687748"/>
                <a:gd name="connsiteY3-2056" fmla="*/ 1250004 h 1483468"/>
                <a:gd name="connsiteX4-2057" fmla="*/ 612842 w 1687748"/>
                <a:gd name="connsiteY4-2058" fmla="*/ 1293779 h 1483468"/>
                <a:gd name="connsiteX5-2059" fmla="*/ 671208 w 1687748"/>
                <a:gd name="connsiteY5-2060" fmla="*/ 1298643 h 1483468"/>
                <a:gd name="connsiteX6-2061" fmla="*/ 690663 w 1687748"/>
                <a:gd name="connsiteY6-2062" fmla="*/ 1274323 h 1483468"/>
                <a:gd name="connsiteX7-2063" fmla="*/ 729574 w 1687748"/>
                <a:gd name="connsiteY7-2064" fmla="*/ 1245140 h 1483468"/>
                <a:gd name="connsiteX8-2065" fmla="*/ 773348 w 1687748"/>
                <a:gd name="connsiteY8-2066" fmla="*/ 1211094 h 1483468"/>
                <a:gd name="connsiteX9-2067" fmla="*/ 812259 w 1687748"/>
                <a:gd name="connsiteY9-2068" fmla="*/ 1220821 h 1483468"/>
                <a:gd name="connsiteX10-2069" fmla="*/ 812259 w 1687748"/>
                <a:gd name="connsiteY10-2070" fmla="*/ 1250004 h 1483468"/>
                <a:gd name="connsiteX11-2071" fmla="*/ 812259 w 1687748"/>
                <a:gd name="connsiteY11-2072" fmla="*/ 1293779 h 1483468"/>
                <a:gd name="connsiteX12-2073" fmla="*/ 812259 w 1687748"/>
                <a:gd name="connsiteY12-2074" fmla="*/ 1293779 h 1483468"/>
                <a:gd name="connsiteX13-2075" fmla="*/ 885217 w 1687748"/>
                <a:gd name="connsiteY13-2076" fmla="*/ 1274323 h 1483468"/>
                <a:gd name="connsiteX14-2077" fmla="*/ 914400 w 1687748"/>
                <a:gd name="connsiteY14-2078" fmla="*/ 1259732 h 1483468"/>
                <a:gd name="connsiteX15-2079" fmla="*/ 933855 w 1687748"/>
                <a:gd name="connsiteY15-2080" fmla="*/ 1313234 h 1483468"/>
                <a:gd name="connsiteX16-2081" fmla="*/ 997085 w 1687748"/>
                <a:gd name="connsiteY16-2082" fmla="*/ 1337553 h 1483468"/>
                <a:gd name="connsiteX17-2083" fmla="*/ 997085 w 1687748"/>
                <a:gd name="connsiteY17-2084" fmla="*/ 1337553 h 1483468"/>
                <a:gd name="connsiteX18-2085" fmla="*/ 1035995 w 1687748"/>
                <a:gd name="connsiteY18-2086" fmla="*/ 1410511 h 1483468"/>
                <a:gd name="connsiteX19-2087" fmla="*/ 1035995 w 1687748"/>
                <a:gd name="connsiteY19-2088" fmla="*/ 1410511 h 1483468"/>
                <a:gd name="connsiteX20-2089" fmla="*/ 1084634 w 1687748"/>
                <a:gd name="connsiteY20-2090" fmla="*/ 1395919 h 1483468"/>
                <a:gd name="connsiteX21-2091" fmla="*/ 1079770 w 1687748"/>
                <a:gd name="connsiteY21-2092" fmla="*/ 1371600 h 1483468"/>
                <a:gd name="connsiteX22-2093" fmla="*/ 1079770 w 1687748"/>
                <a:gd name="connsiteY22-2094" fmla="*/ 1371600 h 1483468"/>
                <a:gd name="connsiteX23-2095" fmla="*/ 1108953 w 1687748"/>
                <a:gd name="connsiteY23-2096" fmla="*/ 1342417 h 1483468"/>
                <a:gd name="connsiteX24-2097" fmla="*/ 1172183 w 1687748"/>
                <a:gd name="connsiteY24-2098" fmla="*/ 1425102 h 1483468"/>
                <a:gd name="connsiteX25-2099" fmla="*/ 1211093 w 1687748"/>
                <a:gd name="connsiteY25-2100" fmla="*/ 1483468 h 1483468"/>
                <a:gd name="connsiteX26-2101" fmla="*/ 1245140 w 1687748"/>
                <a:gd name="connsiteY26-2102" fmla="*/ 1464013 h 1483468"/>
                <a:gd name="connsiteX27-2103" fmla="*/ 1279187 w 1687748"/>
                <a:gd name="connsiteY27-2104" fmla="*/ 1468877 h 1483468"/>
                <a:gd name="connsiteX28-2105" fmla="*/ 1288914 w 1687748"/>
                <a:gd name="connsiteY28-2106" fmla="*/ 1434830 h 1483468"/>
                <a:gd name="connsiteX29-2107" fmla="*/ 1288914 w 1687748"/>
                <a:gd name="connsiteY29-2108" fmla="*/ 1410511 h 1483468"/>
                <a:gd name="connsiteX30-2109" fmla="*/ 1313234 w 1687748"/>
                <a:gd name="connsiteY30-2110" fmla="*/ 1391055 h 1483468"/>
                <a:gd name="connsiteX31-2111" fmla="*/ 1357008 w 1687748"/>
                <a:gd name="connsiteY31-2112" fmla="*/ 1386191 h 1483468"/>
                <a:gd name="connsiteX32-2113" fmla="*/ 1357008 w 1687748"/>
                <a:gd name="connsiteY32-2114" fmla="*/ 1386191 h 1483468"/>
                <a:gd name="connsiteX33-2115" fmla="*/ 1357008 w 1687748"/>
                <a:gd name="connsiteY33-2116" fmla="*/ 1386191 h 1483468"/>
                <a:gd name="connsiteX34-2117" fmla="*/ 1395919 w 1687748"/>
                <a:gd name="connsiteY34-2118" fmla="*/ 1366736 h 1483468"/>
                <a:gd name="connsiteX35-2119" fmla="*/ 1415374 w 1687748"/>
                <a:gd name="connsiteY35-2120" fmla="*/ 1420238 h 1483468"/>
                <a:gd name="connsiteX36-2121" fmla="*/ 1449421 w 1687748"/>
                <a:gd name="connsiteY36-2122" fmla="*/ 1444557 h 1483468"/>
                <a:gd name="connsiteX37-2123" fmla="*/ 1493195 w 1687748"/>
                <a:gd name="connsiteY37-2124" fmla="*/ 1464013 h 1483468"/>
                <a:gd name="connsiteX38-2125" fmla="*/ 1512651 w 1687748"/>
                <a:gd name="connsiteY38-2126" fmla="*/ 1439694 h 1483468"/>
                <a:gd name="connsiteX39-2127" fmla="*/ 1512651 w 1687748"/>
                <a:gd name="connsiteY39-2128" fmla="*/ 1439694 h 1483468"/>
                <a:gd name="connsiteX40-2129" fmla="*/ 1493195 w 1687748"/>
                <a:gd name="connsiteY40-2130" fmla="*/ 1361872 h 1483468"/>
                <a:gd name="connsiteX41-2131" fmla="*/ 1493195 w 1687748"/>
                <a:gd name="connsiteY41-2132" fmla="*/ 1361872 h 1483468"/>
                <a:gd name="connsiteX42-2133" fmla="*/ 1468876 w 1687748"/>
                <a:gd name="connsiteY42-2134" fmla="*/ 1327826 h 1483468"/>
                <a:gd name="connsiteX43-2135" fmla="*/ 1439693 w 1687748"/>
                <a:gd name="connsiteY43-2136" fmla="*/ 1293779 h 1483468"/>
                <a:gd name="connsiteX44-2137" fmla="*/ 1444557 w 1687748"/>
                <a:gd name="connsiteY44-2138" fmla="*/ 1284051 h 1483468"/>
                <a:gd name="connsiteX45-2139" fmla="*/ 1444557 w 1687748"/>
                <a:gd name="connsiteY45-2140" fmla="*/ 1245140 h 1483468"/>
                <a:gd name="connsiteX46-2141" fmla="*/ 1429966 w 1687748"/>
                <a:gd name="connsiteY46-2142" fmla="*/ 1220821 h 1483468"/>
                <a:gd name="connsiteX47-2143" fmla="*/ 1400783 w 1687748"/>
                <a:gd name="connsiteY47-2144" fmla="*/ 1191638 h 1483468"/>
                <a:gd name="connsiteX48-2145" fmla="*/ 1400783 w 1687748"/>
                <a:gd name="connsiteY48-2146" fmla="*/ 1191638 h 1483468"/>
                <a:gd name="connsiteX49-2147" fmla="*/ 1444557 w 1687748"/>
                <a:gd name="connsiteY49-2148" fmla="*/ 1138136 h 1483468"/>
                <a:gd name="connsiteX50-2149" fmla="*/ 1464012 w 1687748"/>
                <a:gd name="connsiteY50-2150" fmla="*/ 1157591 h 1483468"/>
                <a:gd name="connsiteX51-2151" fmla="*/ 1483468 w 1687748"/>
                <a:gd name="connsiteY51-2152" fmla="*/ 1104089 h 1483468"/>
                <a:gd name="connsiteX52-2153" fmla="*/ 1522378 w 1687748"/>
                <a:gd name="connsiteY52-2154" fmla="*/ 1118681 h 1483468"/>
                <a:gd name="connsiteX53-2155" fmla="*/ 1614791 w 1687748"/>
                <a:gd name="connsiteY53-2156" fmla="*/ 1123545 h 1483468"/>
                <a:gd name="connsiteX54-2157" fmla="*/ 1532106 w 1687748"/>
                <a:gd name="connsiteY54-2158" fmla="*/ 1104090 h 1483468"/>
                <a:gd name="connsiteX55-2159" fmla="*/ 1517515 w 1687748"/>
                <a:gd name="connsiteY55-2160" fmla="*/ 1099226 h 1483468"/>
                <a:gd name="connsiteX56-2161" fmla="*/ 1595336 w 1687748"/>
                <a:gd name="connsiteY56-2162" fmla="*/ 1104090 h 1483468"/>
                <a:gd name="connsiteX57-2163" fmla="*/ 1600199 w 1687748"/>
                <a:gd name="connsiteY57-2164" fmla="*/ 1108953 h 1483468"/>
                <a:gd name="connsiteX58-2165" fmla="*/ 1585608 w 1687748"/>
                <a:gd name="connsiteY58-2166" fmla="*/ 1099226 h 1483468"/>
                <a:gd name="connsiteX59-2167" fmla="*/ 1522379 w 1687748"/>
                <a:gd name="connsiteY59-2168" fmla="*/ 1084633 h 1483468"/>
                <a:gd name="connsiteX60-2169" fmla="*/ 1619655 w 1687748"/>
                <a:gd name="connsiteY60-2170" fmla="*/ 1021404 h 1483468"/>
                <a:gd name="connsiteX61-2171" fmla="*/ 1653702 w 1687748"/>
                <a:gd name="connsiteY61-2172" fmla="*/ 972766 h 1483468"/>
                <a:gd name="connsiteX62-2173" fmla="*/ 1634246 w 1687748"/>
                <a:gd name="connsiteY62-2174" fmla="*/ 953311 h 1483468"/>
                <a:gd name="connsiteX63-2175" fmla="*/ 1653702 w 1687748"/>
                <a:gd name="connsiteY63-2176" fmla="*/ 904672 h 1483468"/>
                <a:gd name="connsiteX64-2177" fmla="*/ 1619655 w 1687748"/>
                <a:gd name="connsiteY64-2178" fmla="*/ 865762 h 1483468"/>
                <a:gd name="connsiteX65-2179" fmla="*/ 1634246 w 1687748"/>
                <a:gd name="connsiteY65-2180" fmla="*/ 826851 h 1483468"/>
                <a:gd name="connsiteX66-2181" fmla="*/ 1634246 w 1687748"/>
                <a:gd name="connsiteY66-2182" fmla="*/ 826851 h 1483468"/>
                <a:gd name="connsiteX67-2183" fmla="*/ 1663429 w 1687748"/>
                <a:gd name="connsiteY67-2184" fmla="*/ 778213 h 1483468"/>
                <a:gd name="connsiteX68-2185" fmla="*/ 1678021 w 1687748"/>
                <a:gd name="connsiteY68-2186" fmla="*/ 724711 h 1483468"/>
                <a:gd name="connsiteX69-2187" fmla="*/ 1687748 w 1687748"/>
                <a:gd name="connsiteY69-2188" fmla="*/ 705255 h 1483468"/>
                <a:gd name="connsiteX70-2189" fmla="*/ 1648838 w 1687748"/>
                <a:gd name="connsiteY70-2190" fmla="*/ 700391 h 1483468"/>
                <a:gd name="connsiteX71-2191" fmla="*/ 1682885 w 1687748"/>
                <a:gd name="connsiteY71-2192" fmla="*/ 676072 h 1483468"/>
                <a:gd name="connsiteX72-2193" fmla="*/ 1624519 w 1687748"/>
                <a:gd name="connsiteY72-2194" fmla="*/ 646889 h 1483468"/>
                <a:gd name="connsiteX73-2195" fmla="*/ 1619655 w 1687748"/>
                <a:gd name="connsiteY73-2196" fmla="*/ 617706 h 1483468"/>
                <a:gd name="connsiteX74-2197" fmla="*/ 1619655 w 1687748"/>
                <a:gd name="connsiteY74-2198" fmla="*/ 578796 h 1483468"/>
                <a:gd name="connsiteX75-2199" fmla="*/ 1614791 w 1687748"/>
                <a:gd name="connsiteY75-2200" fmla="*/ 530157 h 1483468"/>
                <a:gd name="connsiteX76-2201" fmla="*/ 1609927 w 1687748"/>
                <a:gd name="connsiteY76-2202" fmla="*/ 496111 h 1483468"/>
                <a:gd name="connsiteX77-2203" fmla="*/ 1541834 w 1687748"/>
                <a:gd name="connsiteY77-2204" fmla="*/ 539885 h 1483468"/>
                <a:gd name="connsiteX78-2205" fmla="*/ 1468876 w 1687748"/>
                <a:gd name="connsiteY78-2206" fmla="*/ 612843 h 1483468"/>
                <a:gd name="connsiteX79-2207" fmla="*/ 1395919 w 1687748"/>
                <a:gd name="connsiteY79-2208" fmla="*/ 661481 h 1483468"/>
                <a:gd name="connsiteX80-2209" fmla="*/ 1400783 w 1687748"/>
                <a:gd name="connsiteY80-2210" fmla="*/ 700391 h 1483468"/>
                <a:gd name="connsiteX81-2211" fmla="*/ 1264595 w 1687748"/>
                <a:gd name="connsiteY81-2212" fmla="*/ 763621 h 1483468"/>
                <a:gd name="connsiteX82-2213" fmla="*/ 1220821 w 1687748"/>
                <a:gd name="connsiteY82-2214" fmla="*/ 758757 h 1483468"/>
                <a:gd name="connsiteX83-2215" fmla="*/ 1191638 w 1687748"/>
                <a:gd name="connsiteY83-2216" fmla="*/ 724711 h 1483468"/>
                <a:gd name="connsiteX84-2217" fmla="*/ 1167319 w 1687748"/>
                <a:gd name="connsiteY84-2218" fmla="*/ 695528 h 1483468"/>
                <a:gd name="connsiteX85-2219" fmla="*/ 1167319 w 1687748"/>
                <a:gd name="connsiteY85-2220" fmla="*/ 695528 h 1483468"/>
                <a:gd name="connsiteX86-2221" fmla="*/ 1162455 w 1687748"/>
                <a:gd name="connsiteY86-2222" fmla="*/ 632298 h 1483468"/>
                <a:gd name="connsiteX87-2223" fmla="*/ 1123544 w 1687748"/>
                <a:gd name="connsiteY87-2224" fmla="*/ 593387 h 1483468"/>
                <a:gd name="connsiteX88-2225" fmla="*/ 1070042 w 1687748"/>
                <a:gd name="connsiteY88-2226" fmla="*/ 578796 h 1483468"/>
                <a:gd name="connsiteX89-2227" fmla="*/ 1045723 w 1687748"/>
                <a:gd name="connsiteY89-2228" fmla="*/ 607979 h 1483468"/>
                <a:gd name="connsiteX90-2229" fmla="*/ 1045723 w 1687748"/>
                <a:gd name="connsiteY90-2230" fmla="*/ 607979 h 1483468"/>
                <a:gd name="connsiteX91-2231" fmla="*/ 1026268 w 1687748"/>
                <a:gd name="connsiteY91-2232" fmla="*/ 530157 h 1483468"/>
                <a:gd name="connsiteX92-2233" fmla="*/ 967902 w 1687748"/>
                <a:gd name="connsiteY92-2234" fmla="*/ 539885 h 1483468"/>
                <a:gd name="connsiteX93-2235" fmla="*/ 904672 w 1687748"/>
                <a:gd name="connsiteY93-2236" fmla="*/ 569068 h 1483468"/>
                <a:gd name="connsiteX94-2237" fmla="*/ 909536 w 1687748"/>
                <a:gd name="connsiteY94-2238" fmla="*/ 530157 h 1483468"/>
                <a:gd name="connsiteX95-2239" fmla="*/ 870625 w 1687748"/>
                <a:gd name="connsiteY95-2240" fmla="*/ 525294 h 1483468"/>
                <a:gd name="connsiteX96-2241" fmla="*/ 812259 w 1687748"/>
                <a:gd name="connsiteY96-2242" fmla="*/ 535021 h 1483468"/>
                <a:gd name="connsiteX97-2243" fmla="*/ 783076 w 1687748"/>
                <a:gd name="connsiteY97-2244" fmla="*/ 530157 h 1483468"/>
                <a:gd name="connsiteX98-2245" fmla="*/ 773348 w 1687748"/>
                <a:gd name="connsiteY98-2246" fmla="*/ 515566 h 1483468"/>
                <a:gd name="connsiteX99-2247" fmla="*/ 783076 w 1687748"/>
                <a:gd name="connsiteY99-2248" fmla="*/ 486383 h 1483468"/>
                <a:gd name="connsiteX100-2249" fmla="*/ 783076 w 1687748"/>
                <a:gd name="connsiteY100-2250" fmla="*/ 481519 h 1483468"/>
                <a:gd name="connsiteX101-2251" fmla="*/ 729574 w 1687748"/>
                <a:gd name="connsiteY101-2252" fmla="*/ 447472 h 1483468"/>
                <a:gd name="connsiteX102-2253" fmla="*/ 729574 w 1687748"/>
                <a:gd name="connsiteY102-2254" fmla="*/ 447472 h 1483468"/>
                <a:gd name="connsiteX103-2255" fmla="*/ 710119 w 1687748"/>
                <a:gd name="connsiteY103-2256" fmla="*/ 413426 h 1483468"/>
                <a:gd name="connsiteX104-2257" fmla="*/ 695527 w 1687748"/>
                <a:gd name="connsiteY104-2258" fmla="*/ 369651 h 1483468"/>
                <a:gd name="connsiteX105-2259" fmla="*/ 695527 w 1687748"/>
                <a:gd name="connsiteY105-2260" fmla="*/ 369651 h 1483468"/>
                <a:gd name="connsiteX106-2261" fmla="*/ 632297 w 1687748"/>
                <a:gd name="connsiteY106-2262" fmla="*/ 311285 h 1483468"/>
                <a:gd name="connsiteX107-2263" fmla="*/ 612842 w 1687748"/>
                <a:gd name="connsiteY107-2264" fmla="*/ 262647 h 1483468"/>
                <a:gd name="connsiteX108-2265" fmla="*/ 622570 w 1687748"/>
                <a:gd name="connsiteY108-2266" fmla="*/ 218872 h 1483468"/>
                <a:gd name="connsiteX109-2267" fmla="*/ 569068 w 1687748"/>
                <a:gd name="connsiteY109-2268" fmla="*/ 160506 h 1483468"/>
                <a:gd name="connsiteX110-2269" fmla="*/ 535021 w 1687748"/>
                <a:gd name="connsiteY110-2270" fmla="*/ 111868 h 1483468"/>
                <a:gd name="connsiteX111-2271" fmla="*/ 530157 w 1687748"/>
                <a:gd name="connsiteY111-2272" fmla="*/ 111868 h 1483468"/>
                <a:gd name="connsiteX112-2273" fmla="*/ 432880 w 1687748"/>
                <a:gd name="connsiteY112-2274" fmla="*/ 43774 h 1483468"/>
                <a:gd name="connsiteX113-2275" fmla="*/ 389106 w 1687748"/>
                <a:gd name="connsiteY113-2276" fmla="*/ 34047 h 1483468"/>
                <a:gd name="connsiteX114-2277" fmla="*/ 330740 w 1687748"/>
                <a:gd name="connsiteY114-2278" fmla="*/ 48638 h 1483468"/>
                <a:gd name="connsiteX115-2279" fmla="*/ 252919 w 1687748"/>
                <a:gd name="connsiteY115-2280" fmla="*/ 48638 h 1483468"/>
                <a:gd name="connsiteX116-2281" fmla="*/ 252919 w 1687748"/>
                <a:gd name="connsiteY116-2282" fmla="*/ 48638 h 1483468"/>
                <a:gd name="connsiteX117-2283" fmla="*/ 243191 w 1687748"/>
                <a:gd name="connsiteY117-2284" fmla="*/ 0 h 1483468"/>
                <a:gd name="connsiteX118-2285" fmla="*/ 170234 w 1687748"/>
                <a:gd name="connsiteY118-2286" fmla="*/ 9728 h 1483468"/>
                <a:gd name="connsiteX119-2287" fmla="*/ 102140 w 1687748"/>
                <a:gd name="connsiteY119-2288" fmla="*/ 48638 h 1483468"/>
                <a:gd name="connsiteX120-2289" fmla="*/ 53502 w 1687748"/>
                <a:gd name="connsiteY120-2290" fmla="*/ 82685 h 1483468"/>
                <a:gd name="connsiteX121-2291" fmla="*/ 0 w 1687748"/>
                <a:gd name="connsiteY121-2292" fmla="*/ 150779 h 1483468"/>
                <a:gd name="connsiteX122-2293" fmla="*/ 92412 w 1687748"/>
                <a:gd name="connsiteY122-2294" fmla="*/ 418289 h 1483468"/>
                <a:gd name="connsiteX123-2295" fmla="*/ 126459 w 1687748"/>
                <a:gd name="connsiteY123-2296" fmla="*/ 452336 h 1483468"/>
                <a:gd name="connsiteX124-2297" fmla="*/ 141051 w 1687748"/>
                <a:gd name="connsiteY124-2298" fmla="*/ 462064 h 1483468"/>
                <a:gd name="connsiteX125-2299" fmla="*/ 141051 w 1687748"/>
                <a:gd name="connsiteY125-2300" fmla="*/ 471791 h 1483468"/>
                <a:gd name="connsiteX126-2301" fmla="*/ 194553 w 1687748"/>
                <a:gd name="connsiteY126-2302" fmla="*/ 870626 h 1483468"/>
                <a:gd name="connsiteX127-2303" fmla="*/ 452336 w 1687748"/>
                <a:gd name="connsiteY127-2304" fmla="*/ 1191638 h 1483468"/>
                <a:gd name="connsiteX0-2305" fmla="*/ 452336 w 1687748"/>
                <a:gd name="connsiteY0-2306" fmla="*/ 1191638 h 1483468"/>
                <a:gd name="connsiteX1-2307" fmla="*/ 520429 w 1687748"/>
                <a:gd name="connsiteY1-2308" fmla="*/ 1167319 h 1483468"/>
                <a:gd name="connsiteX2-2309" fmla="*/ 549612 w 1687748"/>
                <a:gd name="connsiteY2-2310" fmla="*/ 1201366 h 1483468"/>
                <a:gd name="connsiteX3-2311" fmla="*/ 564204 w 1687748"/>
                <a:gd name="connsiteY3-2312" fmla="*/ 1250004 h 1483468"/>
                <a:gd name="connsiteX4-2313" fmla="*/ 612842 w 1687748"/>
                <a:gd name="connsiteY4-2314" fmla="*/ 1293779 h 1483468"/>
                <a:gd name="connsiteX5-2315" fmla="*/ 671208 w 1687748"/>
                <a:gd name="connsiteY5-2316" fmla="*/ 1298643 h 1483468"/>
                <a:gd name="connsiteX6-2317" fmla="*/ 690663 w 1687748"/>
                <a:gd name="connsiteY6-2318" fmla="*/ 1274323 h 1483468"/>
                <a:gd name="connsiteX7-2319" fmla="*/ 729574 w 1687748"/>
                <a:gd name="connsiteY7-2320" fmla="*/ 1245140 h 1483468"/>
                <a:gd name="connsiteX8-2321" fmla="*/ 773348 w 1687748"/>
                <a:gd name="connsiteY8-2322" fmla="*/ 1211094 h 1483468"/>
                <a:gd name="connsiteX9-2323" fmla="*/ 812259 w 1687748"/>
                <a:gd name="connsiteY9-2324" fmla="*/ 1220821 h 1483468"/>
                <a:gd name="connsiteX10-2325" fmla="*/ 812259 w 1687748"/>
                <a:gd name="connsiteY10-2326" fmla="*/ 1250004 h 1483468"/>
                <a:gd name="connsiteX11-2327" fmla="*/ 812259 w 1687748"/>
                <a:gd name="connsiteY11-2328" fmla="*/ 1293779 h 1483468"/>
                <a:gd name="connsiteX12-2329" fmla="*/ 812259 w 1687748"/>
                <a:gd name="connsiteY12-2330" fmla="*/ 1293779 h 1483468"/>
                <a:gd name="connsiteX13-2331" fmla="*/ 885217 w 1687748"/>
                <a:gd name="connsiteY13-2332" fmla="*/ 1274323 h 1483468"/>
                <a:gd name="connsiteX14-2333" fmla="*/ 914400 w 1687748"/>
                <a:gd name="connsiteY14-2334" fmla="*/ 1259732 h 1483468"/>
                <a:gd name="connsiteX15-2335" fmla="*/ 933855 w 1687748"/>
                <a:gd name="connsiteY15-2336" fmla="*/ 1313234 h 1483468"/>
                <a:gd name="connsiteX16-2337" fmla="*/ 997085 w 1687748"/>
                <a:gd name="connsiteY16-2338" fmla="*/ 1337553 h 1483468"/>
                <a:gd name="connsiteX17-2339" fmla="*/ 997085 w 1687748"/>
                <a:gd name="connsiteY17-2340" fmla="*/ 1337553 h 1483468"/>
                <a:gd name="connsiteX18-2341" fmla="*/ 1035995 w 1687748"/>
                <a:gd name="connsiteY18-2342" fmla="*/ 1410511 h 1483468"/>
                <a:gd name="connsiteX19-2343" fmla="*/ 1035995 w 1687748"/>
                <a:gd name="connsiteY19-2344" fmla="*/ 1410511 h 1483468"/>
                <a:gd name="connsiteX20-2345" fmla="*/ 1084634 w 1687748"/>
                <a:gd name="connsiteY20-2346" fmla="*/ 1395919 h 1483468"/>
                <a:gd name="connsiteX21-2347" fmla="*/ 1079770 w 1687748"/>
                <a:gd name="connsiteY21-2348" fmla="*/ 1371600 h 1483468"/>
                <a:gd name="connsiteX22-2349" fmla="*/ 1079770 w 1687748"/>
                <a:gd name="connsiteY22-2350" fmla="*/ 1371600 h 1483468"/>
                <a:gd name="connsiteX23-2351" fmla="*/ 1108953 w 1687748"/>
                <a:gd name="connsiteY23-2352" fmla="*/ 1342417 h 1483468"/>
                <a:gd name="connsiteX24-2353" fmla="*/ 1172183 w 1687748"/>
                <a:gd name="connsiteY24-2354" fmla="*/ 1425102 h 1483468"/>
                <a:gd name="connsiteX25-2355" fmla="*/ 1211093 w 1687748"/>
                <a:gd name="connsiteY25-2356" fmla="*/ 1483468 h 1483468"/>
                <a:gd name="connsiteX26-2357" fmla="*/ 1245140 w 1687748"/>
                <a:gd name="connsiteY26-2358" fmla="*/ 1464013 h 1483468"/>
                <a:gd name="connsiteX27-2359" fmla="*/ 1279187 w 1687748"/>
                <a:gd name="connsiteY27-2360" fmla="*/ 1468877 h 1483468"/>
                <a:gd name="connsiteX28-2361" fmla="*/ 1288914 w 1687748"/>
                <a:gd name="connsiteY28-2362" fmla="*/ 1434830 h 1483468"/>
                <a:gd name="connsiteX29-2363" fmla="*/ 1288914 w 1687748"/>
                <a:gd name="connsiteY29-2364" fmla="*/ 1410511 h 1483468"/>
                <a:gd name="connsiteX30-2365" fmla="*/ 1313234 w 1687748"/>
                <a:gd name="connsiteY30-2366" fmla="*/ 1391055 h 1483468"/>
                <a:gd name="connsiteX31-2367" fmla="*/ 1357008 w 1687748"/>
                <a:gd name="connsiteY31-2368" fmla="*/ 1386191 h 1483468"/>
                <a:gd name="connsiteX32-2369" fmla="*/ 1357008 w 1687748"/>
                <a:gd name="connsiteY32-2370" fmla="*/ 1386191 h 1483468"/>
                <a:gd name="connsiteX33-2371" fmla="*/ 1357008 w 1687748"/>
                <a:gd name="connsiteY33-2372" fmla="*/ 1386191 h 1483468"/>
                <a:gd name="connsiteX34-2373" fmla="*/ 1395919 w 1687748"/>
                <a:gd name="connsiteY34-2374" fmla="*/ 1366736 h 1483468"/>
                <a:gd name="connsiteX35-2375" fmla="*/ 1415374 w 1687748"/>
                <a:gd name="connsiteY35-2376" fmla="*/ 1420238 h 1483468"/>
                <a:gd name="connsiteX36-2377" fmla="*/ 1449421 w 1687748"/>
                <a:gd name="connsiteY36-2378" fmla="*/ 1444557 h 1483468"/>
                <a:gd name="connsiteX37-2379" fmla="*/ 1493195 w 1687748"/>
                <a:gd name="connsiteY37-2380" fmla="*/ 1464013 h 1483468"/>
                <a:gd name="connsiteX38-2381" fmla="*/ 1512651 w 1687748"/>
                <a:gd name="connsiteY38-2382" fmla="*/ 1439694 h 1483468"/>
                <a:gd name="connsiteX39-2383" fmla="*/ 1512651 w 1687748"/>
                <a:gd name="connsiteY39-2384" fmla="*/ 1439694 h 1483468"/>
                <a:gd name="connsiteX40-2385" fmla="*/ 1493195 w 1687748"/>
                <a:gd name="connsiteY40-2386" fmla="*/ 1361872 h 1483468"/>
                <a:gd name="connsiteX41-2387" fmla="*/ 1493195 w 1687748"/>
                <a:gd name="connsiteY41-2388" fmla="*/ 1361872 h 1483468"/>
                <a:gd name="connsiteX42-2389" fmla="*/ 1468876 w 1687748"/>
                <a:gd name="connsiteY42-2390" fmla="*/ 1327826 h 1483468"/>
                <a:gd name="connsiteX43-2391" fmla="*/ 1439693 w 1687748"/>
                <a:gd name="connsiteY43-2392" fmla="*/ 1293779 h 1483468"/>
                <a:gd name="connsiteX44-2393" fmla="*/ 1444557 w 1687748"/>
                <a:gd name="connsiteY44-2394" fmla="*/ 1284051 h 1483468"/>
                <a:gd name="connsiteX45-2395" fmla="*/ 1444557 w 1687748"/>
                <a:gd name="connsiteY45-2396" fmla="*/ 1245140 h 1483468"/>
                <a:gd name="connsiteX46-2397" fmla="*/ 1429966 w 1687748"/>
                <a:gd name="connsiteY46-2398" fmla="*/ 1220821 h 1483468"/>
                <a:gd name="connsiteX47-2399" fmla="*/ 1400783 w 1687748"/>
                <a:gd name="connsiteY47-2400" fmla="*/ 1191638 h 1483468"/>
                <a:gd name="connsiteX48-2401" fmla="*/ 1400783 w 1687748"/>
                <a:gd name="connsiteY48-2402" fmla="*/ 1191638 h 1483468"/>
                <a:gd name="connsiteX49-2403" fmla="*/ 1444557 w 1687748"/>
                <a:gd name="connsiteY49-2404" fmla="*/ 1138136 h 1483468"/>
                <a:gd name="connsiteX50-2405" fmla="*/ 1464012 w 1687748"/>
                <a:gd name="connsiteY50-2406" fmla="*/ 1157591 h 1483468"/>
                <a:gd name="connsiteX51-2407" fmla="*/ 1483468 w 1687748"/>
                <a:gd name="connsiteY51-2408" fmla="*/ 1104089 h 1483468"/>
                <a:gd name="connsiteX52-2409" fmla="*/ 1522378 w 1687748"/>
                <a:gd name="connsiteY52-2410" fmla="*/ 1118681 h 1483468"/>
                <a:gd name="connsiteX53-2411" fmla="*/ 1614791 w 1687748"/>
                <a:gd name="connsiteY53-2412" fmla="*/ 1123545 h 1483468"/>
                <a:gd name="connsiteX54-2413" fmla="*/ 1532106 w 1687748"/>
                <a:gd name="connsiteY54-2414" fmla="*/ 1104090 h 1483468"/>
                <a:gd name="connsiteX55-2415" fmla="*/ 1517515 w 1687748"/>
                <a:gd name="connsiteY55-2416" fmla="*/ 1099226 h 1483468"/>
                <a:gd name="connsiteX56-2417" fmla="*/ 1595336 w 1687748"/>
                <a:gd name="connsiteY56-2418" fmla="*/ 1104090 h 1483468"/>
                <a:gd name="connsiteX57-2419" fmla="*/ 1600199 w 1687748"/>
                <a:gd name="connsiteY57-2420" fmla="*/ 1108953 h 1483468"/>
                <a:gd name="connsiteX58-2421" fmla="*/ 1585608 w 1687748"/>
                <a:gd name="connsiteY58-2422" fmla="*/ 1099226 h 1483468"/>
                <a:gd name="connsiteX59-2423" fmla="*/ 1595337 w 1687748"/>
                <a:gd name="connsiteY59-2424" fmla="*/ 1099225 h 1483468"/>
                <a:gd name="connsiteX60-2425" fmla="*/ 1619655 w 1687748"/>
                <a:gd name="connsiteY60-2426" fmla="*/ 1021404 h 1483468"/>
                <a:gd name="connsiteX61-2427" fmla="*/ 1653702 w 1687748"/>
                <a:gd name="connsiteY61-2428" fmla="*/ 972766 h 1483468"/>
                <a:gd name="connsiteX62-2429" fmla="*/ 1634246 w 1687748"/>
                <a:gd name="connsiteY62-2430" fmla="*/ 953311 h 1483468"/>
                <a:gd name="connsiteX63-2431" fmla="*/ 1653702 w 1687748"/>
                <a:gd name="connsiteY63-2432" fmla="*/ 904672 h 1483468"/>
                <a:gd name="connsiteX64-2433" fmla="*/ 1619655 w 1687748"/>
                <a:gd name="connsiteY64-2434" fmla="*/ 865762 h 1483468"/>
                <a:gd name="connsiteX65-2435" fmla="*/ 1634246 w 1687748"/>
                <a:gd name="connsiteY65-2436" fmla="*/ 826851 h 1483468"/>
                <a:gd name="connsiteX66-2437" fmla="*/ 1634246 w 1687748"/>
                <a:gd name="connsiteY66-2438" fmla="*/ 826851 h 1483468"/>
                <a:gd name="connsiteX67-2439" fmla="*/ 1663429 w 1687748"/>
                <a:gd name="connsiteY67-2440" fmla="*/ 778213 h 1483468"/>
                <a:gd name="connsiteX68-2441" fmla="*/ 1678021 w 1687748"/>
                <a:gd name="connsiteY68-2442" fmla="*/ 724711 h 1483468"/>
                <a:gd name="connsiteX69-2443" fmla="*/ 1687748 w 1687748"/>
                <a:gd name="connsiteY69-2444" fmla="*/ 705255 h 1483468"/>
                <a:gd name="connsiteX70-2445" fmla="*/ 1648838 w 1687748"/>
                <a:gd name="connsiteY70-2446" fmla="*/ 700391 h 1483468"/>
                <a:gd name="connsiteX71-2447" fmla="*/ 1682885 w 1687748"/>
                <a:gd name="connsiteY71-2448" fmla="*/ 676072 h 1483468"/>
                <a:gd name="connsiteX72-2449" fmla="*/ 1624519 w 1687748"/>
                <a:gd name="connsiteY72-2450" fmla="*/ 646889 h 1483468"/>
                <a:gd name="connsiteX73-2451" fmla="*/ 1619655 w 1687748"/>
                <a:gd name="connsiteY73-2452" fmla="*/ 617706 h 1483468"/>
                <a:gd name="connsiteX74-2453" fmla="*/ 1619655 w 1687748"/>
                <a:gd name="connsiteY74-2454" fmla="*/ 578796 h 1483468"/>
                <a:gd name="connsiteX75-2455" fmla="*/ 1614791 w 1687748"/>
                <a:gd name="connsiteY75-2456" fmla="*/ 530157 h 1483468"/>
                <a:gd name="connsiteX76-2457" fmla="*/ 1609927 w 1687748"/>
                <a:gd name="connsiteY76-2458" fmla="*/ 496111 h 1483468"/>
                <a:gd name="connsiteX77-2459" fmla="*/ 1541834 w 1687748"/>
                <a:gd name="connsiteY77-2460" fmla="*/ 539885 h 1483468"/>
                <a:gd name="connsiteX78-2461" fmla="*/ 1468876 w 1687748"/>
                <a:gd name="connsiteY78-2462" fmla="*/ 612843 h 1483468"/>
                <a:gd name="connsiteX79-2463" fmla="*/ 1395919 w 1687748"/>
                <a:gd name="connsiteY79-2464" fmla="*/ 661481 h 1483468"/>
                <a:gd name="connsiteX80-2465" fmla="*/ 1400783 w 1687748"/>
                <a:gd name="connsiteY80-2466" fmla="*/ 700391 h 1483468"/>
                <a:gd name="connsiteX81-2467" fmla="*/ 1264595 w 1687748"/>
                <a:gd name="connsiteY81-2468" fmla="*/ 763621 h 1483468"/>
                <a:gd name="connsiteX82-2469" fmla="*/ 1220821 w 1687748"/>
                <a:gd name="connsiteY82-2470" fmla="*/ 758757 h 1483468"/>
                <a:gd name="connsiteX83-2471" fmla="*/ 1191638 w 1687748"/>
                <a:gd name="connsiteY83-2472" fmla="*/ 724711 h 1483468"/>
                <a:gd name="connsiteX84-2473" fmla="*/ 1167319 w 1687748"/>
                <a:gd name="connsiteY84-2474" fmla="*/ 695528 h 1483468"/>
                <a:gd name="connsiteX85-2475" fmla="*/ 1167319 w 1687748"/>
                <a:gd name="connsiteY85-2476" fmla="*/ 695528 h 1483468"/>
                <a:gd name="connsiteX86-2477" fmla="*/ 1162455 w 1687748"/>
                <a:gd name="connsiteY86-2478" fmla="*/ 632298 h 1483468"/>
                <a:gd name="connsiteX87-2479" fmla="*/ 1123544 w 1687748"/>
                <a:gd name="connsiteY87-2480" fmla="*/ 593387 h 1483468"/>
                <a:gd name="connsiteX88-2481" fmla="*/ 1070042 w 1687748"/>
                <a:gd name="connsiteY88-2482" fmla="*/ 578796 h 1483468"/>
                <a:gd name="connsiteX89-2483" fmla="*/ 1045723 w 1687748"/>
                <a:gd name="connsiteY89-2484" fmla="*/ 607979 h 1483468"/>
                <a:gd name="connsiteX90-2485" fmla="*/ 1045723 w 1687748"/>
                <a:gd name="connsiteY90-2486" fmla="*/ 607979 h 1483468"/>
                <a:gd name="connsiteX91-2487" fmla="*/ 1026268 w 1687748"/>
                <a:gd name="connsiteY91-2488" fmla="*/ 530157 h 1483468"/>
                <a:gd name="connsiteX92-2489" fmla="*/ 967902 w 1687748"/>
                <a:gd name="connsiteY92-2490" fmla="*/ 539885 h 1483468"/>
                <a:gd name="connsiteX93-2491" fmla="*/ 904672 w 1687748"/>
                <a:gd name="connsiteY93-2492" fmla="*/ 569068 h 1483468"/>
                <a:gd name="connsiteX94-2493" fmla="*/ 909536 w 1687748"/>
                <a:gd name="connsiteY94-2494" fmla="*/ 530157 h 1483468"/>
                <a:gd name="connsiteX95-2495" fmla="*/ 870625 w 1687748"/>
                <a:gd name="connsiteY95-2496" fmla="*/ 525294 h 1483468"/>
                <a:gd name="connsiteX96-2497" fmla="*/ 812259 w 1687748"/>
                <a:gd name="connsiteY96-2498" fmla="*/ 535021 h 1483468"/>
                <a:gd name="connsiteX97-2499" fmla="*/ 783076 w 1687748"/>
                <a:gd name="connsiteY97-2500" fmla="*/ 530157 h 1483468"/>
                <a:gd name="connsiteX98-2501" fmla="*/ 773348 w 1687748"/>
                <a:gd name="connsiteY98-2502" fmla="*/ 515566 h 1483468"/>
                <a:gd name="connsiteX99-2503" fmla="*/ 783076 w 1687748"/>
                <a:gd name="connsiteY99-2504" fmla="*/ 486383 h 1483468"/>
                <a:gd name="connsiteX100-2505" fmla="*/ 783076 w 1687748"/>
                <a:gd name="connsiteY100-2506" fmla="*/ 481519 h 1483468"/>
                <a:gd name="connsiteX101-2507" fmla="*/ 729574 w 1687748"/>
                <a:gd name="connsiteY101-2508" fmla="*/ 447472 h 1483468"/>
                <a:gd name="connsiteX102-2509" fmla="*/ 729574 w 1687748"/>
                <a:gd name="connsiteY102-2510" fmla="*/ 447472 h 1483468"/>
                <a:gd name="connsiteX103-2511" fmla="*/ 710119 w 1687748"/>
                <a:gd name="connsiteY103-2512" fmla="*/ 413426 h 1483468"/>
                <a:gd name="connsiteX104-2513" fmla="*/ 695527 w 1687748"/>
                <a:gd name="connsiteY104-2514" fmla="*/ 369651 h 1483468"/>
                <a:gd name="connsiteX105-2515" fmla="*/ 695527 w 1687748"/>
                <a:gd name="connsiteY105-2516" fmla="*/ 369651 h 1483468"/>
                <a:gd name="connsiteX106-2517" fmla="*/ 632297 w 1687748"/>
                <a:gd name="connsiteY106-2518" fmla="*/ 311285 h 1483468"/>
                <a:gd name="connsiteX107-2519" fmla="*/ 612842 w 1687748"/>
                <a:gd name="connsiteY107-2520" fmla="*/ 262647 h 1483468"/>
                <a:gd name="connsiteX108-2521" fmla="*/ 622570 w 1687748"/>
                <a:gd name="connsiteY108-2522" fmla="*/ 218872 h 1483468"/>
                <a:gd name="connsiteX109-2523" fmla="*/ 569068 w 1687748"/>
                <a:gd name="connsiteY109-2524" fmla="*/ 160506 h 1483468"/>
                <a:gd name="connsiteX110-2525" fmla="*/ 535021 w 1687748"/>
                <a:gd name="connsiteY110-2526" fmla="*/ 111868 h 1483468"/>
                <a:gd name="connsiteX111-2527" fmla="*/ 530157 w 1687748"/>
                <a:gd name="connsiteY111-2528" fmla="*/ 111868 h 1483468"/>
                <a:gd name="connsiteX112-2529" fmla="*/ 432880 w 1687748"/>
                <a:gd name="connsiteY112-2530" fmla="*/ 43774 h 1483468"/>
                <a:gd name="connsiteX113-2531" fmla="*/ 389106 w 1687748"/>
                <a:gd name="connsiteY113-2532" fmla="*/ 34047 h 1483468"/>
                <a:gd name="connsiteX114-2533" fmla="*/ 330740 w 1687748"/>
                <a:gd name="connsiteY114-2534" fmla="*/ 48638 h 1483468"/>
                <a:gd name="connsiteX115-2535" fmla="*/ 252919 w 1687748"/>
                <a:gd name="connsiteY115-2536" fmla="*/ 48638 h 1483468"/>
                <a:gd name="connsiteX116-2537" fmla="*/ 252919 w 1687748"/>
                <a:gd name="connsiteY116-2538" fmla="*/ 48638 h 1483468"/>
                <a:gd name="connsiteX117-2539" fmla="*/ 243191 w 1687748"/>
                <a:gd name="connsiteY117-2540" fmla="*/ 0 h 1483468"/>
                <a:gd name="connsiteX118-2541" fmla="*/ 170234 w 1687748"/>
                <a:gd name="connsiteY118-2542" fmla="*/ 9728 h 1483468"/>
                <a:gd name="connsiteX119-2543" fmla="*/ 102140 w 1687748"/>
                <a:gd name="connsiteY119-2544" fmla="*/ 48638 h 1483468"/>
                <a:gd name="connsiteX120-2545" fmla="*/ 53502 w 1687748"/>
                <a:gd name="connsiteY120-2546" fmla="*/ 82685 h 1483468"/>
                <a:gd name="connsiteX121-2547" fmla="*/ 0 w 1687748"/>
                <a:gd name="connsiteY121-2548" fmla="*/ 150779 h 1483468"/>
                <a:gd name="connsiteX122-2549" fmla="*/ 92412 w 1687748"/>
                <a:gd name="connsiteY122-2550" fmla="*/ 418289 h 1483468"/>
                <a:gd name="connsiteX123-2551" fmla="*/ 126459 w 1687748"/>
                <a:gd name="connsiteY123-2552" fmla="*/ 452336 h 1483468"/>
                <a:gd name="connsiteX124-2553" fmla="*/ 141051 w 1687748"/>
                <a:gd name="connsiteY124-2554" fmla="*/ 462064 h 1483468"/>
                <a:gd name="connsiteX125-2555" fmla="*/ 141051 w 1687748"/>
                <a:gd name="connsiteY125-2556" fmla="*/ 471791 h 1483468"/>
                <a:gd name="connsiteX126-2557" fmla="*/ 194553 w 1687748"/>
                <a:gd name="connsiteY126-2558" fmla="*/ 870626 h 1483468"/>
                <a:gd name="connsiteX127-2559" fmla="*/ 452336 w 1687748"/>
                <a:gd name="connsiteY127-2560" fmla="*/ 1191638 h 1483468"/>
                <a:gd name="connsiteX0-2561" fmla="*/ 452336 w 1687748"/>
                <a:gd name="connsiteY0-2562" fmla="*/ 1191638 h 1483468"/>
                <a:gd name="connsiteX1-2563" fmla="*/ 520429 w 1687748"/>
                <a:gd name="connsiteY1-2564" fmla="*/ 1167319 h 1483468"/>
                <a:gd name="connsiteX2-2565" fmla="*/ 549612 w 1687748"/>
                <a:gd name="connsiteY2-2566" fmla="*/ 1201366 h 1483468"/>
                <a:gd name="connsiteX3-2567" fmla="*/ 564204 w 1687748"/>
                <a:gd name="connsiteY3-2568" fmla="*/ 1250004 h 1483468"/>
                <a:gd name="connsiteX4-2569" fmla="*/ 612842 w 1687748"/>
                <a:gd name="connsiteY4-2570" fmla="*/ 1293779 h 1483468"/>
                <a:gd name="connsiteX5-2571" fmla="*/ 671208 w 1687748"/>
                <a:gd name="connsiteY5-2572" fmla="*/ 1298643 h 1483468"/>
                <a:gd name="connsiteX6-2573" fmla="*/ 690663 w 1687748"/>
                <a:gd name="connsiteY6-2574" fmla="*/ 1274323 h 1483468"/>
                <a:gd name="connsiteX7-2575" fmla="*/ 729574 w 1687748"/>
                <a:gd name="connsiteY7-2576" fmla="*/ 1245140 h 1483468"/>
                <a:gd name="connsiteX8-2577" fmla="*/ 773348 w 1687748"/>
                <a:gd name="connsiteY8-2578" fmla="*/ 1211094 h 1483468"/>
                <a:gd name="connsiteX9-2579" fmla="*/ 812259 w 1687748"/>
                <a:gd name="connsiteY9-2580" fmla="*/ 1220821 h 1483468"/>
                <a:gd name="connsiteX10-2581" fmla="*/ 812259 w 1687748"/>
                <a:gd name="connsiteY10-2582" fmla="*/ 1250004 h 1483468"/>
                <a:gd name="connsiteX11-2583" fmla="*/ 812259 w 1687748"/>
                <a:gd name="connsiteY11-2584" fmla="*/ 1293779 h 1483468"/>
                <a:gd name="connsiteX12-2585" fmla="*/ 812259 w 1687748"/>
                <a:gd name="connsiteY12-2586" fmla="*/ 1293779 h 1483468"/>
                <a:gd name="connsiteX13-2587" fmla="*/ 885217 w 1687748"/>
                <a:gd name="connsiteY13-2588" fmla="*/ 1274323 h 1483468"/>
                <a:gd name="connsiteX14-2589" fmla="*/ 914400 w 1687748"/>
                <a:gd name="connsiteY14-2590" fmla="*/ 1259732 h 1483468"/>
                <a:gd name="connsiteX15-2591" fmla="*/ 933855 w 1687748"/>
                <a:gd name="connsiteY15-2592" fmla="*/ 1313234 h 1483468"/>
                <a:gd name="connsiteX16-2593" fmla="*/ 997085 w 1687748"/>
                <a:gd name="connsiteY16-2594" fmla="*/ 1337553 h 1483468"/>
                <a:gd name="connsiteX17-2595" fmla="*/ 997085 w 1687748"/>
                <a:gd name="connsiteY17-2596" fmla="*/ 1337553 h 1483468"/>
                <a:gd name="connsiteX18-2597" fmla="*/ 1035995 w 1687748"/>
                <a:gd name="connsiteY18-2598" fmla="*/ 1410511 h 1483468"/>
                <a:gd name="connsiteX19-2599" fmla="*/ 1035995 w 1687748"/>
                <a:gd name="connsiteY19-2600" fmla="*/ 1410511 h 1483468"/>
                <a:gd name="connsiteX20-2601" fmla="*/ 1084634 w 1687748"/>
                <a:gd name="connsiteY20-2602" fmla="*/ 1395919 h 1483468"/>
                <a:gd name="connsiteX21-2603" fmla="*/ 1079770 w 1687748"/>
                <a:gd name="connsiteY21-2604" fmla="*/ 1371600 h 1483468"/>
                <a:gd name="connsiteX22-2605" fmla="*/ 1079770 w 1687748"/>
                <a:gd name="connsiteY22-2606" fmla="*/ 1371600 h 1483468"/>
                <a:gd name="connsiteX23-2607" fmla="*/ 1108953 w 1687748"/>
                <a:gd name="connsiteY23-2608" fmla="*/ 1342417 h 1483468"/>
                <a:gd name="connsiteX24-2609" fmla="*/ 1172183 w 1687748"/>
                <a:gd name="connsiteY24-2610" fmla="*/ 1425102 h 1483468"/>
                <a:gd name="connsiteX25-2611" fmla="*/ 1211093 w 1687748"/>
                <a:gd name="connsiteY25-2612" fmla="*/ 1483468 h 1483468"/>
                <a:gd name="connsiteX26-2613" fmla="*/ 1245140 w 1687748"/>
                <a:gd name="connsiteY26-2614" fmla="*/ 1464013 h 1483468"/>
                <a:gd name="connsiteX27-2615" fmla="*/ 1279187 w 1687748"/>
                <a:gd name="connsiteY27-2616" fmla="*/ 1468877 h 1483468"/>
                <a:gd name="connsiteX28-2617" fmla="*/ 1288914 w 1687748"/>
                <a:gd name="connsiteY28-2618" fmla="*/ 1434830 h 1483468"/>
                <a:gd name="connsiteX29-2619" fmla="*/ 1288914 w 1687748"/>
                <a:gd name="connsiteY29-2620" fmla="*/ 1410511 h 1483468"/>
                <a:gd name="connsiteX30-2621" fmla="*/ 1313234 w 1687748"/>
                <a:gd name="connsiteY30-2622" fmla="*/ 1391055 h 1483468"/>
                <a:gd name="connsiteX31-2623" fmla="*/ 1357008 w 1687748"/>
                <a:gd name="connsiteY31-2624" fmla="*/ 1386191 h 1483468"/>
                <a:gd name="connsiteX32-2625" fmla="*/ 1357008 w 1687748"/>
                <a:gd name="connsiteY32-2626" fmla="*/ 1386191 h 1483468"/>
                <a:gd name="connsiteX33-2627" fmla="*/ 1357008 w 1687748"/>
                <a:gd name="connsiteY33-2628" fmla="*/ 1386191 h 1483468"/>
                <a:gd name="connsiteX34-2629" fmla="*/ 1395919 w 1687748"/>
                <a:gd name="connsiteY34-2630" fmla="*/ 1366736 h 1483468"/>
                <a:gd name="connsiteX35-2631" fmla="*/ 1415374 w 1687748"/>
                <a:gd name="connsiteY35-2632" fmla="*/ 1420238 h 1483468"/>
                <a:gd name="connsiteX36-2633" fmla="*/ 1449421 w 1687748"/>
                <a:gd name="connsiteY36-2634" fmla="*/ 1444557 h 1483468"/>
                <a:gd name="connsiteX37-2635" fmla="*/ 1493195 w 1687748"/>
                <a:gd name="connsiteY37-2636" fmla="*/ 1464013 h 1483468"/>
                <a:gd name="connsiteX38-2637" fmla="*/ 1512651 w 1687748"/>
                <a:gd name="connsiteY38-2638" fmla="*/ 1439694 h 1483468"/>
                <a:gd name="connsiteX39-2639" fmla="*/ 1512651 w 1687748"/>
                <a:gd name="connsiteY39-2640" fmla="*/ 1439694 h 1483468"/>
                <a:gd name="connsiteX40-2641" fmla="*/ 1493195 w 1687748"/>
                <a:gd name="connsiteY40-2642" fmla="*/ 1361872 h 1483468"/>
                <a:gd name="connsiteX41-2643" fmla="*/ 1493195 w 1687748"/>
                <a:gd name="connsiteY41-2644" fmla="*/ 1361872 h 1483468"/>
                <a:gd name="connsiteX42-2645" fmla="*/ 1468876 w 1687748"/>
                <a:gd name="connsiteY42-2646" fmla="*/ 1327826 h 1483468"/>
                <a:gd name="connsiteX43-2647" fmla="*/ 1439693 w 1687748"/>
                <a:gd name="connsiteY43-2648" fmla="*/ 1293779 h 1483468"/>
                <a:gd name="connsiteX44-2649" fmla="*/ 1444557 w 1687748"/>
                <a:gd name="connsiteY44-2650" fmla="*/ 1284051 h 1483468"/>
                <a:gd name="connsiteX45-2651" fmla="*/ 1444557 w 1687748"/>
                <a:gd name="connsiteY45-2652" fmla="*/ 1245140 h 1483468"/>
                <a:gd name="connsiteX46-2653" fmla="*/ 1429966 w 1687748"/>
                <a:gd name="connsiteY46-2654" fmla="*/ 1220821 h 1483468"/>
                <a:gd name="connsiteX47-2655" fmla="*/ 1400783 w 1687748"/>
                <a:gd name="connsiteY47-2656" fmla="*/ 1191638 h 1483468"/>
                <a:gd name="connsiteX48-2657" fmla="*/ 1400783 w 1687748"/>
                <a:gd name="connsiteY48-2658" fmla="*/ 1191638 h 1483468"/>
                <a:gd name="connsiteX49-2659" fmla="*/ 1444557 w 1687748"/>
                <a:gd name="connsiteY49-2660" fmla="*/ 1138136 h 1483468"/>
                <a:gd name="connsiteX50-2661" fmla="*/ 1464012 w 1687748"/>
                <a:gd name="connsiteY50-2662" fmla="*/ 1157591 h 1483468"/>
                <a:gd name="connsiteX51-2663" fmla="*/ 1483468 w 1687748"/>
                <a:gd name="connsiteY51-2664" fmla="*/ 1104089 h 1483468"/>
                <a:gd name="connsiteX52-2665" fmla="*/ 1522378 w 1687748"/>
                <a:gd name="connsiteY52-2666" fmla="*/ 1118681 h 1483468"/>
                <a:gd name="connsiteX53-2667" fmla="*/ 1579846 w 1687748"/>
                <a:gd name="connsiteY53-2668" fmla="*/ 1108985 h 1483468"/>
                <a:gd name="connsiteX54-2669" fmla="*/ 1532106 w 1687748"/>
                <a:gd name="connsiteY54-2670" fmla="*/ 1104090 h 1483468"/>
                <a:gd name="connsiteX55-2671" fmla="*/ 1517515 w 1687748"/>
                <a:gd name="connsiteY55-2672" fmla="*/ 1099226 h 1483468"/>
                <a:gd name="connsiteX56-2673" fmla="*/ 1595336 w 1687748"/>
                <a:gd name="connsiteY56-2674" fmla="*/ 1104090 h 1483468"/>
                <a:gd name="connsiteX57-2675" fmla="*/ 1600199 w 1687748"/>
                <a:gd name="connsiteY57-2676" fmla="*/ 1108953 h 1483468"/>
                <a:gd name="connsiteX58-2677" fmla="*/ 1585608 w 1687748"/>
                <a:gd name="connsiteY58-2678" fmla="*/ 1099226 h 1483468"/>
                <a:gd name="connsiteX59-2679" fmla="*/ 1595337 w 1687748"/>
                <a:gd name="connsiteY59-2680" fmla="*/ 1099225 h 1483468"/>
                <a:gd name="connsiteX60-2681" fmla="*/ 1619655 w 1687748"/>
                <a:gd name="connsiteY60-2682" fmla="*/ 1021404 h 1483468"/>
                <a:gd name="connsiteX61-2683" fmla="*/ 1653702 w 1687748"/>
                <a:gd name="connsiteY61-2684" fmla="*/ 972766 h 1483468"/>
                <a:gd name="connsiteX62-2685" fmla="*/ 1634246 w 1687748"/>
                <a:gd name="connsiteY62-2686" fmla="*/ 953311 h 1483468"/>
                <a:gd name="connsiteX63-2687" fmla="*/ 1653702 w 1687748"/>
                <a:gd name="connsiteY63-2688" fmla="*/ 904672 h 1483468"/>
                <a:gd name="connsiteX64-2689" fmla="*/ 1619655 w 1687748"/>
                <a:gd name="connsiteY64-2690" fmla="*/ 865762 h 1483468"/>
                <a:gd name="connsiteX65-2691" fmla="*/ 1634246 w 1687748"/>
                <a:gd name="connsiteY65-2692" fmla="*/ 826851 h 1483468"/>
                <a:gd name="connsiteX66-2693" fmla="*/ 1634246 w 1687748"/>
                <a:gd name="connsiteY66-2694" fmla="*/ 826851 h 1483468"/>
                <a:gd name="connsiteX67-2695" fmla="*/ 1663429 w 1687748"/>
                <a:gd name="connsiteY67-2696" fmla="*/ 778213 h 1483468"/>
                <a:gd name="connsiteX68-2697" fmla="*/ 1678021 w 1687748"/>
                <a:gd name="connsiteY68-2698" fmla="*/ 724711 h 1483468"/>
                <a:gd name="connsiteX69-2699" fmla="*/ 1687748 w 1687748"/>
                <a:gd name="connsiteY69-2700" fmla="*/ 705255 h 1483468"/>
                <a:gd name="connsiteX70-2701" fmla="*/ 1648838 w 1687748"/>
                <a:gd name="connsiteY70-2702" fmla="*/ 700391 h 1483468"/>
                <a:gd name="connsiteX71-2703" fmla="*/ 1682885 w 1687748"/>
                <a:gd name="connsiteY71-2704" fmla="*/ 676072 h 1483468"/>
                <a:gd name="connsiteX72-2705" fmla="*/ 1624519 w 1687748"/>
                <a:gd name="connsiteY72-2706" fmla="*/ 646889 h 1483468"/>
                <a:gd name="connsiteX73-2707" fmla="*/ 1619655 w 1687748"/>
                <a:gd name="connsiteY73-2708" fmla="*/ 617706 h 1483468"/>
                <a:gd name="connsiteX74-2709" fmla="*/ 1619655 w 1687748"/>
                <a:gd name="connsiteY74-2710" fmla="*/ 578796 h 1483468"/>
                <a:gd name="connsiteX75-2711" fmla="*/ 1614791 w 1687748"/>
                <a:gd name="connsiteY75-2712" fmla="*/ 530157 h 1483468"/>
                <a:gd name="connsiteX76-2713" fmla="*/ 1609927 w 1687748"/>
                <a:gd name="connsiteY76-2714" fmla="*/ 496111 h 1483468"/>
                <a:gd name="connsiteX77-2715" fmla="*/ 1541834 w 1687748"/>
                <a:gd name="connsiteY77-2716" fmla="*/ 539885 h 1483468"/>
                <a:gd name="connsiteX78-2717" fmla="*/ 1468876 w 1687748"/>
                <a:gd name="connsiteY78-2718" fmla="*/ 612843 h 1483468"/>
                <a:gd name="connsiteX79-2719" fmla="*/ 1395919 w 1687748"/>
                <a:gd name="connsiteY79-2720" fmla="*/ 661481 h 1483468"/>
                <a:gd name="connsiteX80-2721" fmla="*/ 1400783 w 1687748"/>
                <a:gd name="connsiteY80-2722" fmla="*/ 700391 h 1483468"/>
                <a:gd name="connsiteX81-2723" fmla="*/ 1264595 w 1687748"/>
                <a:gd name="connsiteY81-2724" fmla="*/ 763621 h 1483468"/>
                <a:gd name="connsiteX82-2725" fmla="*/ 1220821 w 1687748"/>
                <a:gd name="connsiteY82-2726" fmla="*/ 758757 h 1483468"/>
                <a:gd name="connsiteX83-2727" fmla="*/ 1191638 w 1687748"/>
                <a:gd name="connsiteY83-2728" fmla="*/ 724711 h 1483468"/>
                <a:gd name="connsiteX84-2729" fmla="*/ 1167319 w 1687748"/>
                <a:gd name="connsiteY84-2730" fmla="*/ 695528 h 1483468"/>
                <a:gd name="connsiteX85-2731" fmla="*/ 1167319 w 1687748"/>
                <a:gd name="connsiteY85-2732" fmla="*/ 695528 h 1483468"/>
                <a:gd name="connsiteX86-2733" fmla="*/ 1162455 w 1687748"/>
                <a:gd name="connsiteY86-2734" fmla="*/ 632298 h 1483468"/>
                <a:gd name="connsiteX87-2735" fmla="*/ 1123544 w 1687748"/>
                <a:gd name="connsiteY87-2736" fmla="*/ 593387 h 1483468"/>
                <a:gd name="connsiteX88-2737" fmla="*/ 1070042 w 1687748"/>
                <a:gd name="connsiteY88-2738" fmla="*/ 578796 h 1483468"/>
                <a:gd name="connsiteX89-2739" fmla="*/ 1045723 w 1687748"/>
                <a:gd name="connsiteY89-2740" fmla="*/ 607979 h 1483468"/>
                <a:gd name="connsiteX90-2741" fmla="*/ 1045723 w 1687748"/>
                <a:gd name="connsiteY90-2742" fmla="*/ 607979 h 1483468"/>
                <a:gd name="connsiteX91-2743" fmla="*/ 1026268 w 1687748"/>
                <a:gd name="connsiteY91-2744" fmla="*/ 530157 h 1483468"/>
                <a:gd name="connsiteX92-2745" fmla="*/ 967902 w 1687748"/>
                <a:gd name="connsiteY92-2746" fmla="*/ 539885 h 1483468"/>
                <a:gd name="connsiteX93-2747" fmla="*/ 904672 w 1687748"/>
                <a:gd name="connsiteY93-2748" fmla="*/ 569068 h 1483468"/>
                <a:gd name="connsiteX94-2749" fmla="*/ 909536 w 1687748"/>
                <a:gd name="connsiteY94-2750" fmla="*/ 530157 h 1483468"/>
                <a:gd name="connsiteX95-2751" fmla="*/ 870625 w 1687748"/>
                <a:gd name="connsiteY95-2752" fmla="*/ 525294 h 1483468"/>
                <a:gd name="connsiteX96-2753" fmla="*/ 812259 w 1687748"/>
                <a:gd name="connsiteY96-2754" fmla="*/ 535021 h 1483468"/>
                <a:gd name="connsiteX97-2755" fmla="*/ 783076 w 1687748"/>
                <a:gd name="connsiteY97-2756" fmla="*/ 530157 h 1483468"/>
                <a:gd name="connsiteX98-2757" fmla="*/ 773348 w 1687748"/>
                <a:gd name="connsiteY98-2758" fmla="*/ 515566 h 1483468"/>
                <a:gd name="connsiteX99-2759" fmla="*/ 783076 w 1687748"/>
                <a:gd name="connsiteY99-2760" fmla="*/ 486383 h 1483468"/>
                <a:gd name="connsiteX100-2761" fmla="*/ 783076 w 1687748"/>
                <a:gd name="connsiteY100-2762" fmla="*/ 481519 h 1483468"/>
                <a:gd name="connsiteX101-2763" fmla="*/ 729574 w 1687748"/>
                <a:gd name="connsiteY101-2764" fmla="*/ 447472 h 1483468"/>
                <a:gd name="connsiteX102-2765" fmla="*/ 729574 w 1687748"/>
                <a:gd name="connsiteY102-2766" fmla="*/ 447472 h 1483468"/>
                <a:gd name="connsiteX103-2767" fmla="*/ 710119 w 1687748"/>
                <a:gd name="connsiteY103-2768" fmla="*/ 413426 h 1483468"/>
                <a:gd name="connsiteX104-2769" fmla="*/ 695527 w 1687748"/>
                <a:gd name="connsiteY104-2770" fmla="*/ 369651 h 1483468"/>
                <a:gd name="connsiteX105-2771" fmla="*/ 695527 w 1687748"/>
                <a:gd name="connsiteY105-2772" fmla="*/ 369651 h 1483468"/>
                <a:gd name="connsiteX106-2773" fmla="*/ 632297 w 1687748"/>
                <a:gd name="connsiteY106-2774" fmla="*/ 311285 h 1483468"/>
                <a:gd name="connsiteX107-2775" fmla="*/ 612842 w 1687748"/>
                <a:gd name="connsiteY107-2776" fmla="*/ 262647 h 1483468"/>
                <a:gd name="connsiteX108-2777" fmla="*/ 622570 w 1687748"/>
                <a:gd name="connsiteY108-2778" fmla="*/ 218872 h 1483468"/>
                <a:gd name="connsiteX109-2779" fmla="*/ 569068 w 1687748"/>
                <a:gd name="connsiteY109-2780" fmla="*/ 160506 h 1483468"/>
                <a:gd name="connsiteX110-2781" fmla="*/ 535021 w 1687748"/>
                <a:gd name="connsiteY110-2782" fmla="*/ 111868 h 1483468"/>
                <a:gd name="connsiteX111-2783" fmla="*/ 530157 w 1687748"/>
                <a:gd name="connsiteY111-2784" fmla="*/ 111868 h 1483468"/>
                <a:gd name="connsiteX112-2785" fmla="*/ 432880 w 1687748"/>
                <a:gd name="connsiteY112-2786" fmla="*/ 43774 h 1483468"/>
                <a:gd name="connsiteX113-2787" fmla="*/ 389106 w 1687748"/>
                <a:gd name="connsiteY113-2788" fmla="*/ 34047 h 1483468"/>
                <a:gd name="connsiteX114-2789" fmla="*/ 330740 w 1687748"/>
                <a:gd name="connsiteY114-2790" fmla="*/ 48638 h 1483468"/>
                <a:gd name="connsiteX115-2791" fmla="*/ 252919 w 1687748"/>
                <a:gd name="connsiteY115-2792" fmla="*/ 48638 h 1483468"/>
                <a:gd name="connsiteX116-2793" fmla="*/ 252919 w 1687748"/>
                <a:gd name="connsiteY116-2794" fmla="*/ 48638 h 1483468"/>
                <a:gd name="connsiteX117-2795" fmla="*/ 243191 w 1687748"/>
                <a:gd name="connsiteY117-2796" fmla="*/ 0 h 1483468"/>
                <a:gd name="connsiteX118-2797" fmla="*/ 170234 w 1687748"/>
                <a:gd name="connsiteY118-2798" fmla="*/ 9728 h 1483468"/>
                <a:gd name="connsiteX119-2799" fmla="*/ 102140 w 1687748"/>
                <a:gd name="connsiteY119-2800" fmla="*/ 48638 h 1483468"/>
                <a:gd name="connsiteX120-2801" fmla="*/ 53502 w 1687748"/>
                <a:gd name="connsiteY120-2802" fmla="*/ 82685 h 1483468"/>
                <a:gd name="connsiteX121-2803" fmla="*/ 0 w 1687748"/>
                <a:gd name="connsiteY121-2804" fmla="*/ 150779 h 1483468"/>
                <a:gd name="connsiteX122-2805" fmla="*/ 92412 w 1687748"/>
                <a:gd name="connsiteY122-2806" fmla="*/ 418289 h 1483468"/>
                <a:gd name="connsiteX123-2807" fmla="*/ 126459 w 1687748"/>
                <a:gd name="connsiteY123-2808" fmla="*/ 452336 h 1483468"/>
                <a:gd name="connsiteX124-2809" fmla="*/ 141051 w 1687748"/>
                <a:gd name="connsiteY124-2810" fmla="*/ 462064 h 1483468"/>
                <a:gd name="connsiteX125-2811" fmla="*/ 141051 w 1687748"/>
                <a:gd name="connsiteY125-2812" fmla="*/ 471791 h 1483468"/>
                <a:gd name="connsiteX126-2813" fmla="*/ 194553 w 1687748"/>
                <a:gd name="connsiteY126-2814" fmla="*/ 870626 h 1483468"/>
                <a:gd name="connsiteX127-2815" fmla="*/ 452336 w 1687748"/>
                <a:gd name="connsiteY127-2816" fmla="*/ 1191638 h 1483468"/>
                <a:gd name="connsiteX0-2817" fmla="*/ 452336 w 1687748"/>
                <a:gd name="connsiteY0-2818" fmla="*/ 1191638 h 1483468"/>
                <a:gd name="connsiteX1-2819" fmla="*/ 520429 w 1687748"/>
                <a:gd name="connsiteY1-2820" fmla="*/ 1167319 h 1483468"/>
                <a:gd name="connsiteX2-2821" fmla="*/ 549612 w 1687748"/>
                <a:gd name="connsiteY2-2822" fmla="*/ 1201366 h 1483468"/>
                <a:gd name="connsiteX3-2823" fmla="*/ 564204 w 1687748"/>
                <a:gd name="connsiteY3-2824" fmla="*/ 1250004 h 1483468"/>
                <a:gd name="connsiteX4-2825" fmla="*/ 612842 w 1687748"/>
                <a:gd name="connsiteY4-2826" fmla="*/ 1293779 h 1483468"/>
                <a:gd name="connsiteX5-2827" fmla="*/ 671208 w 1687748"/>
                <a:gd name="connsiteY5-2828" fmla="*/ 1298643 h 1483468"/>
                <a:gd name="connsiteX6-2829" fmla="*/ 690663 w 1687748"/>
                <a:gd name="connsiteY6-2830" fmla="*/ 1274323 h 1483468"/>
                <a:gd name="connsiteX7-2831" fmla="*/ 729574 w 1687748"/>
                <a:gd name="connsiteY7-2832" fmla="*/ 1245140 h 1483468"/>
                <a:gd name="connsiteX8-2833" fmla="*/ 773348 w 1687748"/>
                <a:gd name="connsiteY8-2834" fmla="*/ 1211094 h 1483468"/>
                <a:gd name="connsiteX9-2835" fmla="*/ 812259 w 1687748"/>
                <a:gd name="connsiteY9-2836" fmla="*/ 1220821 h 1483468"/>
                <a:gd name="connsiteX10-2837" fmla="*/ 812259 w 1687748"/>
                <a:gd name="connsiteY10-2838" fmla="*/ 1250004 h 1483468"/>
                <a:gd name="connsiteX11-2839" fmla="*/ 812259 w 1687748"/>
                <a:gd name="connsiteY11-2840" fmla="*/ 1293779 h 1483468"/>
                <a:gd name="connsiteX12-2841" fmla="*/ 812259 w 1687748"/>
                <a:gd name="connsiteY12-2842" fmla="*/ 1293779 h 1483468"/>
                <a:gd name="connsiteX13-2843" fmla="*/ 885217 w 1687748"/>
                <a:gd name="connsiteY13-2844" fmla="*/ 1274323 h 1483468"/>
                <a:gd name="connsiteX14-2845" fmla="*/ 914400 w 1687748"/>
                <a:gd name="connsiteY14-2846" fmla="*/ 1259732 h 1483468"/>
                <a:gd name="connsiteX15-2847" fmla="*/ 933855 w 1687748"/>
                <a:gd name="connsiteY15-2848" fmla="*/ 1313234 h 1483468"/>
                <a:gd name="connsiteX16-2849" fmla="*/ 997085 w 1687748"/>
                <a:gd name="connsiteY16-2850" fmla="*/ 1337553 h 1483468"/>
                <a:gd name="connsiteX17-2851" fmla="*/ 997085 w 1687748"/>
                <a:gd name="connsiteY17-2852" fmla="*/ 1337553 h 1483468"/>
                <a:gd name="connsiteX18-2853" fmla="*/ 1035995 w 1687748"/>
                <a:gd name="connsiteY18-2854" fmla="*/ 1410511 h 1483468"/>
                <a:gd name="connsiteX19-2855" fmla="*/ 1035995 w 1687748"/>
                <a:gd name="connsiteY19-2856" fmla="*/ 1410511 h 1483468"/>
                <a:gd name="connsiteX20-2857" fmla="*/ 1084634 w 1687748"/>
                <a:gd name="connsiteY20-2858" fmla="*/ 1395919 h 1483468"/>
                <a:gd name="connsiteX21-2859" fmla="*/ 1079770 w 1687748"/>
                <a:gd name="connsiteY21-2860" fmla="*/ 1371600 h 1483468"/>
                <a:gd name="connsiteX22-2861" fmla="*/ 1079770 w 1687748"/>
                <a:gd name="connsiteY22-2862" fmla="*/ 1371600 h 1483468"/>
                <a:gd name="connsiteX23-2863" fmla="*/ 1108953 w 1687748"/>
                <a:gd name="connsiteY23-2864" fmla="*/ 1342417 h 1483468"/>
                <a:gd name="connsiteX24-2865" fmla="*/ 1172183 w 1687748"/>
                <a:gd name="connsiteY24-2866" fmla="*/ 1425102 h 1483468"/>
                <a:gd name="connsiteX25-2867" fmla="*/ 1211093 w 1687748"/>
                <a:gd name="connsiteY25-2868" fmla="*/ 1483468 h 1483468"/>
                <a:gd name="connsiteX26-2869" fmla="*/ 1245140 w 1687748"/>
                <a:gd name="connsiteY26-2870" fmla="*/ 1464013 h 1483468"/>
                <a:gd name="connsiteX27-2871" fmla="*/ 1279187 w 1687748"/>
                <a:gd name="connsiteY27-2872" fmla="*/ 1468877 h 1483468"/>
                <a:gd name="connsiteX28-2873" fmla="*/ 1288914 w 1687748"/>
                <a:gd name="connsiteY28-2874" fmla="*/ 1434830 h 1483468"/>
                <a:gd name="connsiteX29-2875" fmla="*/ 1288914 w 1687748"/>
                <a:gd name="connsiteY29-2876" fmla="*/ 1410511 h 1483468"/>
                <a:gd name="connsiteX30-2877" fmla="*/ 1313234 w 1687748"/>
                <a:gd name="connsiteY30-2878" fmla="*/ 1391055 h 1483468"/>
                <a:gd name="connsiteX31-2879" fmla="*/ 1357008 w 1687748"/>
                <a:gd name="connsiteY31-2880" fmla="*/ 1386191 h 1483468"/>
                <a:gd name="connsiteX32-2881" fmla="*/ 1357008 w 1687748"/>
                <a:gd name="connsiteY32-2882" fmla="*/ 1386191 h 1483468"/>
                <a:gd name="connsiteX33-2883" fmla="*/ 1357008 w 1687748"/>
                <a:gd name="connsiteY33-2884" fmla="*/ 1386191 h 1483468"/>
                <a:gd name="connsiteX34-2885" fmla="*/ 1395919 w 1687748"/>
                <a:gd name="connsiteY34-2886" fmla="*/ 1366736 h 1483468"/>
                <a:gd name="connsiteX35-2887" fmla="*/ 1415374 w 1687748"/>
                <a:gd name="connsiteY35-2888" fmla="*/ 1420238 h 1483468"/>
                <a:gd name="connsiteX36-2889" fmla="*/ 1449421 w 1687748"/>
                <a:gd name="connsiteY36-2890" fmla="*/ 1444557 h 1483468"/>
                <a:gd name="connsiteX37-2891" fmla="*/ 1493195 w 1687748"/>
                <a:gd name="connsiteY37-2892" fmla="*/ 1464013 h 1483468"/>
                <a:gd name="connsiteX38-2893" fmla="*/ 1512651 w 1687748"/>
                <a:gd name="connsiteY38-2894" fmla="*/ 1439694 h 1483468"/>
                <a:gd name="connsiteX39-2895" fmla="*/ 1512651 w 1687748"/>
                <a:gd name="connsiteY39-2896" fmla="*/ 1439694 h 1483468"/>
                <a:gd name="connsiteX40-2897" fmla="*/ 1493195 w 1687748"/>
                <a:gd name="connsiteY40-2898" fmla="*/ 1361872 h 1483468"/>
                <a:gd name="connsiteX41-2899" fmla="*/ 1493195 w 1687748"/>
                <a:gd name="connsiteY41-2900" fmla="*/ 1361872 h 1483468"/>
                <a:gd name="connsiteX42-2901" fmla="*/ 1468876 w 1687748"/>
                <a:gd name="connsiteY42-2902" fmla="*/ 1327826 h 1483468"/>
                <a:gd name="connsiteX43-2903" fmla="*/ 1439693 w 1687748"/>
                <a:gd name="connsiteY43-2904" fmla="*/ 1293779 h 1483468"/>
                <a:gd name="connsiteX44-2905" fmla="*/ 1444557 w 1687748"/>
                <a:gd name="connsiteY44-2906" fmla="*/ 1284051 h 1483468"/>
                <a:gd name="connsiteX45-2907" fmla="*/ 1444557 w 1687748"/>
                <a:gd name="connsiteY45-2908" fmla="*/ 1245140 h 1483468"/>
                <a:gd name="connsiteX46-2909" fmla="*/ 1429966 w 1687748"/>
                <a:gd name="connsiteY46-2910" fmla="*/ 1220821 h 1483468"/>
                <a:gd name="connsiteX47-2911" fmla="*/ 1400783 w 1687748"/>
                <a:gd name="connsiteY47-2912" fmla="*/ 1191638 h 1483468"/>
                <a:gd name="connsiteX48-2913" fmla="*/ 1400783 w 1687748"/>
                <a:gd name="connsiteY48-2914" fmla="*/ 1191638 h 1483468"/>
                <a:gd name="connsiteX49-2915" fmla="*/ 1444557 w 1687748"/>
                <a:gd name="connsiteY49-2916" fmla="*/ 1138136 h 1483468"/>
                <a:gd name="connsiteX50-2917" fmla="*/ 1464012 w 1687748"/>
                <a:gd name="connsiteY50-2918" fmla="*/ 1157591 h 1483468"/>
                <a:gd name="connsiteX51-2919" fmla="*/ 1483468 w 1687748"/>
                <a:gd name="connsiteY51-2920" fmla="*/ 1104089 h 1483468"/>
                <a:gd name="connsiteX52-2921" fmla="*/ 1522378 w 1687748"/>
                <a:gd name="connsiteY52-2922" fmla="*/ 1118681 h 1483468"/>
                <a:gd name="connsiteX53-2923" fmla="*/ 1579846 w 1687748"/>
                <a:gd name="connsiteY53-2924" fmla="*/ 1108985 h 1483468"/>
                <a:gd name="connsiteX54-2925" fmla="*/ 1532106 w 1687748"/>
                <a:gd name="connsiteY54-2926" fmla="*/ 1104090 h 1483468"/>
                <a:gd name="connsiteX55-2927" fmla="*/ 1517515 w 1687748"/>
                <a:gd name="connsiteY55-2928" fmla="*/ 1099226 h 1483468"/>
                <a:gd name="connsiteX56-2929" fmla="*/ 1595336 w 1687748"/>
                <a:gd name="connsiteY56-2930" fmla="*/ 1104090 h 1483468"/>
                <a:gd name="connsiteX57-2931" fmla="*/ 1600199 w 1687748"/>
                <a:gd name="connsiteY57-2932" fmla="*/ 1108953 h 1483468"/>
                <a:gd name="connsiteX58-2933" fmla="*/ 1585608 w 1687748"/>
                <a:gd name="connsiteY58-2934" fmla="*/ 1099226 h 1483468"/>
                <a:gd name="connsiteX59-2935" fmla="*/ 1612810 w 1687748"/>
                <a:gd name="connsiteY59-2936" fmla="*/ 1099225 h 1483468"/>
                <a:gd name="connsiteX60-2937" fmla="*/ 1619655 w 1687748"/>
                <a:gd name="connsiteY60-2938" fmla="*/ 1021404 h 1483468"/>
                <a:gd name="connsiteX61-2939" fmla="*/ 1653702 w 1687748"/>
                <a:gd name="connsiteY61-2940" fmla="*/ 972766 h 1483468"/>
                <a:gd name="connsiteX62-2941" fmla="*/ 1634246 w 1687748"/>
                <a:gd name="connsiteY62-2942" fmla="*/ 953311 h 1483468"/>
                <a:gd name="connsiteX63-2943" fmla="*/ 1653702 w 1687748"/>
                <a:gd name="connsiteY63-2944" fmla="*/ 904672 h 1483468"/>
                <a:gd name="connsiteX64-2945" fmla="*/ 1619655 w 1687748"/>
                <a:gd name="connsiteY64-2946" fmla="*/ 865762 h 1483468"/>
                <a:gd name="connsiteX65-2947" fmla="*/ 1634246 w 1687748"/>
                <a:gd name="connsiteY65-2948" fmla="*/ 826851 h 1483468"/>
                <a:gd name="connsiteX66-2949" fmla="*/ 1634246 w 1687748"/>
                <a:gd name="connsiteY66-2950" fmla="*/ 826851 h 1483468"/>
                <a:gd name="connsiteX67-2951" fmla="*/ 1663429 w 1687748"/>
                <a:gd name="connsiteY67-2952" fmla="*/ 778213 h 1483468"/>
                <a:gd name="connsiteX68-2953" fmla="*/ 1678021 w 1687748"/>
                <a:gd name="connsiteY68-2954" fmla="*/ 724711 h 1483468"/>
                <a:gd name="connsiteX69-2955" fmla="*/ 1687748 w 1687748"/>
                <a:gd name="connsiteY69-2956" fmla="*/ 705255 h 1483468"/>
                <a:gd name="connsiteX70-2957" fmla="*/ 1648838 w 1687748"/>
                <a:gd name="connsiteY70-2958" fmla="*/ 700391 h 1483468"/>
                <a:gd name="connsiteX71-2959" fmla="*/ 1682885 w 1687748"/>
                <a:gd name="connsiteY71-2960" fmla="*/ 676072 h 1483468"/>
                <a:gd name="connsiteX72-2961" fmla="*/ 1624519 w 1687748"/>
                <a:gd name="connsiteY72-2962" fmla="*/ 646889 h 1483468"/>
                <a:gd name="connsiteX73-2963" fmla="*/ 1619655 w 1687748"/>
                <a:gd name="connsiteY73-2964" fmla="*/ 617706 h 1483468"/>
                <a:gd name="connsiteX74-2965" fmla="*/ 1619655 w 1687748"/>
                <a:gd name="connsiteY74-2966" fmla="*/ 578796 h 1483468"/>
                <a:gd name="connsiteX75-2967" fmla="*/ 1614791 w 1687748"/>
                <a:gd name="connsiteY75-2968" fmla="*/ 530157 h 1483468"/>
                <a:gd name="connsiteX76-2969" fmla="*/ 1609927 w 1687748"/>
                <a:gd name="connsiteY76-2970" fmla="*/ 496111 h 1483468"/>
                <a:gd name="connsiteX77-2971" fmla="*/ 1541834 w 1687748"/>
                <a:gd name="connsiteY77-2972" fmla="*/ 539885 h 1483468"/>
                <a:gd name="connsiteX78-2973" fmla="*/ 1468876 w 1687748"/>
                <a:gd name="connsiteY78-2974" fmla="*/ 612843 h 1483468"/>
                <a:gd name="connsiteX79-2975" fmla="*/ 1395919 w 1687748"/>
                <a:gd name="connsiteY79-2976" fmla="*/ 661481 h 1483468"/>
                <a:gd name="connsiteX80-2977" fmla="*/ 1400783 w 1687748"/>
                <a:gd name="connsiteY80-2978" fmla="*/ 700391 h 1483468"/>
                <a:gd name="connsiteX81-2979" fmla="*/ 1264595 w 1687748"/>
                <a:gd name="connsiteY81-2980" fmla="*/ 763621 h 1483468"/>
                <a:gd name="connsiteX82-2981" fmla="*/ 1220821 w 1687748"/>
                <a:gd name="connsiteY82-2982" fmla="*/ 758757 h 1483468"/>
                <a:gd name="connsiteX83-2983" fmla="*/ 1191638 w 1687748"/>
                <a:gd name="connsiteY83-2984" fmla="*/ 724711 h 1483468"/>
                <a:gd name="connsiteX84-2985" fmla="*/ 1167319 w 1687748"/>
                <a:gd name="connsiteY84-2986" fmla="*/ 695528 h 1483468"/>
                <a:gd name="connsiteX85-2987" fmla="*/ 1167319 w 1687748"/>
                <a:gd name="connsiteY85-2988" fmla="*/ 695528 h 1483468"/>
                <a:gd name="connsiteX86-2989" fmla="*/ 1162455 w 1687748"/>
                <a:gd name="connsiteY86-2990" fmla="*/ 632298 h 1483468"/>
                <a:gd name="connsiteX87-2991" fmla="*/ 1123544 w 1687748"/>
                <a:gd name="connsiteY87-2992" fmla="*/ 593387 h 1483468"/>
                <a:gd name="connsiteX88-2993" fmla="*/ 1070042 w 1687748"/>
                <a:gd name="connsiteY88-2994" fmla="*/ 578796 h 1483468"/>
                <a:gd name="connsiteX89-2995" fmla="*/ 1045723 w 1687748"/>
                <a:gd name="connsiteY89-2996" fmla="*/ 607979 h 1483468"/>
                <a:gd name="connsiteX90-2997" fmla="*/ 1045723 w 1687748"/>
                <a:gd name="connsiteY90-2998" fmla="*/ 607979 h 1483468"/>
                <a:gd name="connsiteX91-2999" fmla="*/ 1026268 w 1687748"/>
                <a:gd name="connsiteY91-3000" fmla="*/ 530157 h 1483468"/>
                <a:gd name="connsiteX92-3001" fmla="*/ 967902 w 1687748"/>
                <a:gd name="connsiteY92-3002" fmla="*/ 539885 h 1483468"/>
                <a:gd name="connsiteX93-3003" fmla="*/ 904672 w 1687748"/>
                <a:gd name="connsiteY93-3004" fmla="*/ 569068 h 1483468"/>
                <a:gd name="connsiteX94-3005" fmla="*/ 909536 w 1687748"/>
                <a:gd name="connsiteY94-3006" fmla="*/ 530157 h 1483468"/>
                <a:gd name="connsiteX95-3007" fmla="*/ 870625 w 1687748"/>
                <a:gd name="connsiteY95-3008" fmla="*/ 525294 h 1483468"/>
                <a:gd name="connsiteX96-3009" fmla="*/ 812259 w 1687748"/>
                <a:gd name="connsiteY96-3010" fmla="*/ 535021 h 1483468"/>
                <a:gd name="connsiteX97-3011" fmla="*/ 783076 w 1687748"/>
                <a:gd name="connsiteY97-3012" fmla="*/ 530157 h 1483468"/>
                <a:gd name="connsiteX98-3013" fmla="*/ 773348 w 1687748"/>
                <a:gd name="connsiteY98-3014" fmla="*/ 515566 h 1483468"/>
                <a:gd name="connsiteX99-3015" fmla="*/ 783076 w 1687748"/>
                <a:gd name="connsiteY99-3016" fmla="*/ 486383 h 1483468"/>
                <a:gd name="connsiteX100-3017" fmla="*/ 783076 w 1687748"/>
                <a:gd name="connsiteY100-3018" fmla="*/ 481519 h 1483468"/>
                <a:gd name="connsiteX101-3019" fmla="*/ 729574 w 1687748"/>
                <a:gd name="connsiteY101-3020" fmla="*/ 447472 h 1483468"/>
                <a:gd name="connsiteX102-3021" fmla="*/ 729574 w 1687748"/>
                <a:gd name="connsiteY102-3022" fmla="*/ 447472 h 1483468"/>
                <a:gd name="connsiteX103-3023" fmla="*/ 710119 w 1687748"/>
                <a:gd name="connsiteY103-3024" fmla="*/ 413426 h 1483468"/>
                <a:gd name="connsiteX104-3025" fmla="*/ 695527 w 1687748"/>
                <a:gd name="connsiteY104-3026" fmla="*/ 369651 h 1483468"/>
                <a:gd name="connsiteX105-3027" fmla="*/ 695527 w 1687748"/>
                <a:gd name="connsiteY105-3028" fmla="*/ 369651 h 1483468"/>
                <a:gd name="connsiteX106-3029" fmla="*/ 632297 w 1687748"/>
                <a:gd name="connsiteY106-3030" fmla="*/ 311285 h 1483468"/>
                <a:gd name="connsiteX107-3031" fmla="*/ 612842 w 1687748"/>
                <a:gd name="connsiteY107-3032" fmla="*/ 262647 h 1483468"/>
                <a:gd name="connsiteX108-3033" fmla="*/ 622570 w 1687748"/>
                <a:gd name="connsiteY108-3034" fmla="*/ 218872 h 1483468"/>
                <a:gd name="connsiteX109-3035" fmla="*/ 569068 w 1687748"/>
                <a:gd name="connsiteY109-3036" fmla="*/ 160506 h 1483468"/>
                <a:gd name="connsiteX110-3037" fmla="*/ 535021 w 1687748"/>
                <a:gd name="connsiteY110-3038" fmla="*/ 111868 h 1483468"/>
                <a:gd name="connsiteX111-3039" fmla="*/ 530157 w 1687748"/>
                <a:gd name="connsiteY111-3040" fmla="*/ 111868 h 1483468"/>
                <a:gd name="connsiteX112-3041" fmla="*/ 432880 w 1687748"/>
                <a:gd name="connsiteY112-3042" fmla="*/ 43774 h 1483468"/>
                <a:gd name="connsiteX113-3043" fmla="*/ 389106 w 1687748"/>
                <a:gd name="connsiteY113-3044" fmla="*/ 34047 h 1483468"/>
                <a:gd name="connsiteX114-3045" fmla="*/ 330740 w 1687748"/>
                <a:gd name="connsiteY114-3046" fmla="*/ 48638 h 1483468"/>
                <a:gd name="connsiteX115-3047" fmla="*/ 252919 w 1687748"/>
                <a:gd name="connsiteY115-3048" fmla="*/ 48638 h 1483468"/>
                <a:gd name="connsiteX116-3049" fmla="*/ 252919 w 1687748"/>
                <a:gd name="connsiteY116-3050" fmla="*/ 48638 h 1483468"/>
                <a:gd name="connsiteX117-3051" fmla="*/ 243191 w 1687748"/>
                <a:gd name="connsiteY117-3052" fmla="*/ 0 h 1483468"/>
                <a:gd name="connsiteX118-3053" fmla="*/ 170234 w 1687748"/>
                <a:gd name="connsiteY118-3054" fmla="*/ 9728 h 1483468"/>
                <a:gd name="connsiteX119-3055" fmla="*/ 102140 w 1687748"/>
                <a:gd name="connsiteY119-3056" fmla="*/ 48638 h 1483468"/>
                <a:gd name="connsiteX120-3057" fmla="*/ 53502 w 1687748"/>
                <a:gd name="connsiteY120-3058" fmla="*/ 82685 h 1483468"/>
                <a:gd name="connsiteX121-3059" fmla="*/ 0 w 1687748"/>
                <a:gd name="connsiteY121-3060" fmla="*/ 150779 h 1483468"/>
                <a:gd name="connsiteX122-3061" fmla="*/ 92412 w 1687748"/>
                <a:gd name="connsiteY122-3062" fmla="*/ 418289 h 1483468"/>
                <a:gd name="connsiteX123-3063" fmla="*/ 126459 w 1687748"/>
                <a:gd name="connsiteY123-3064" fmla="*/ 452336 h 1483468"/>
                <a:gd name="connsiteX124-3065" fmla="*/ 141051 w 1687748"/>
                <a:gd name="connsiteY124-3066" fmla="*/ 462064 h 1483468"/>
                <a:gd name="connsiteX125-3067" fmla="*/ 141051 w 1687748"/>
                <a:gd name="connsiteY125-3068" fmla="*/ 471791 h 1483468"/>
                <a:gd name="connsiteX126-3069" fmla="*/ 194553 w 1687748"/>
                <a:gd name="connsiteY126-3070" fmla="*/ 870626 h 1483468"/>
                <a:gd name="connsiteX127-3071" fmla="*/ 452336 w 1687748"/>
                <a:gd name="connsiteY127-3072" fmla="*/ 1191638 h 148346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 ang="0">
                  <a:pos x="connsiteX47-95" y="connsiteY47-96"/>
                </a:cxn>
                <a:cxn ang="0">
                  <a:pos x="connsiteX48-97" y="connsiteY48-98"/>
                </a:cxn>
                <a:cxn ang="0">
                  <a:pos x="connsiteX49-99" y="connsiteY49-100"/>
                </a:cxn>
                <a:cxn ang="0">
                  <a:pos x="connsiteX50-101" y="connsiteY50-102"/>
                </a:cxn>
                <a:cxn ang="0">
                  <a:pos x="connsiteX51-103" y="connsiteY51-104"/>
                </a:cxn>
                <a:cxn ang="0">
                  <a:pos x="connsiteX52-105" y="connsiteY52-106"/>
                </a:cxn>
                <a:cxn ang="0">
                  <a:pos x="connsiteX53-107" y="connsiteY53-108"/>
                </a:cxn>
                <a:cxn ang="0">
                  <a:pos x="connsiteX54-109" y="connsiteY54-110"/>
                </a:cxn>
                <a:cxn ang="0">
                  <a:pos x="connsiteX55-111" y="connsiteY55-112"/>
                </a:cxn>
                <a:cxn ang="0">
                  <a:pos x="connsiteX56-113" y="connsiteY56-114"/>
                </a:cxn>
                <a:cxn ang="0">
                  <a:pos x="connsiteX57-115" y="connsiteY57-116"/>
                </a:cxn>
                <a:cxn ang="0">
                  <a:pos x="connsiteX58-117" y="connsiteY58-118"/>
                </a:cxn>
                <a:cxn ang="0">
                  <a:pos x="connsiteX59-119" y="connsiteY59-120"/>
                </a:cxn>
                <a:cxn ang="0">
                  <a:pos x="connsiteX60-121" y="connsiteY60-122"/>
                </a:cxn>
                <a:cxn ang="0">
                  <a:pos x="connsiteX61-123" y="connsiteY61-124"/>
                </a:cxn>
                <a:cxn ang="0">
                  <a:pos x="connsiteX62-125" y="connsiteY62-126"/>
                </a:cxn>
                <a:cxn ang="0">
                  <a:pos x="connsiteX63-127" y="connsiteY63-128"/>
                </a:cxn>
                <a:cxn ang="0">
                  <a:pos x="connsiteX64-129" y="connsiteY64-130"/>
                </a:cxn>
                <a:cxn ang="0">
                  <a:pos x="connsiteX65-131" y="connsiteY65-132"/>
                </a:cxn>
                <a:cxn ang="0">
                  <a:pos x="connsiteX66-133" y="connsiteY66-134"/>
                </a:cxn>
                <a:cxn ang="0">
                  <a:pos x="connsiteX67-135" y="connsiteY67-136"/>
                </a:cxn>
                <a:cxn ang="0">
                  <a:pos x="connsiteX68-137" y="connsiteY68-138"/>
                </a:cxn>
                <a:cxn ang="0">
                  <a:pos x="connsiteX69-139" y="connsiteY69-140"/>
                </a:cxn>
                <a:cxn ang="0">
                  <a:pos x="connsiteX70-141" y="connsiteY70-142"/>
                </a:cxn>
                <a:cxn ang="0">
                  <a:pos x="connsiteX71-143" y="connsiteY71-144"/>
                </a:cxn>
                <a:cxn ang="0">
                  <a:pos x="connsiteX72-145" y="connsiteY72-146"/>
                </a:cxn>
                <a:cxn ang="0">
                  <a:pos x="connsiteX73-147" y="connsiteY73-148"/>
                </a:cxn>
                <a:cxn ang="0">
                  <a:pos x="connsiteX74-149" y="connsiteY74-150"/>
                </a:cxn>
                <a:cxn ang="0">
                  <a:pos x="connsiteX75-151" y="connsiteY75-152"/>
                </a:cxn>
                <a:cxn ang="0">
                  <a:pos x="connsiteX76-153" y="connsiteY76-154"/>
                </a:cxn>
                <a:cxn ang="0">
                  <a:pos x="connsiteX77-155" y="connsiteY77-156"/>
                </a:cxn>
                <a:cxn ang="0">
                  <a:pos x="connsiteX78-157" y="connsiteY78-158"/>
                </a:cxn>
                <a:cxn ang="0">
                  <a:pos x="connsiteX79-159" y="connsiteY79-160"/>
                </a:cxn>
                <a:cxn ang="0">
                  <a:pos x="connsiteX80-161" y="connsiteY80-162"/>
                </a:cxn>
                <a:cxn ang="0">
                  <a:pos x="connsiteX81-163" y="connsiteY81-164"/>
                </a:cxn>
                <a:cxn ang="0">
                  <a:pos x="connsiteX82-165" y="connsiteY82-166"/>
                </a:cxn>
                <a:cxn ang="0">
                  <a:pos x="connsiteX83-167" y="connsiteY83-168"/>
                </a:cxn>
                <a:cxn ang="0">
                  <a:pos x="connsiteX84-169" y="connsiteY84-170"/>
                </a:cxn>
                <a:cxn ang="0">
                  <a:pos x="connsiteX85-171" y="connsiteY85-172"/>
                </a:cxn>
                <a:cxn ang="0">
                  <a:pos x="connsiteX86-173" y="connsiteY86-174"/>
                </a:cxn>
                <a:cxn ang="0">
                  <a:pos x="connsiteX87-175" y="connsiteY87-176"/>
                </a:cxn>
                <a:cxn ang="0">
                  <a:pos x="connsiteX88-177" y="connsiteY88-178"/>
                </a:cxn>
                <a:cxn ang="0">
                  <a:pos x="connsiteX89-179" y="connsiteY89-180"/>
                </a:cxn>
                <a:cxn ang="0">
                  <a:pos x="connsiteX90-181" y="connsiteY90-182"/>
                </a:cxn>
                <a:cxn ang="0">
                  <a:pos x="connsiteX91-183" y="connsiteY91-184"/>
                </a:cxn>
                <a:cxn ang="0">
                  <a:pos x="connsiteX92-185" y="connsiteY92-186"/>
                </a:cxn>
                <a:cxn ang="0">
                  <a:pos x="connsiteX93-187" y="connsiteY93-188"/>
                </a:cxn>
                <a:cxn ang="0">
                  <a:pos x="connsiteX94-189" y="connsiteY94-190"/>
                </a:cxn>
                <a:cxn ang="0">
                  <a:pos x="connsiteX95-191" y="connsiteY95-192"/>
                </a:cxn>
                <a:cxn ang="0">
                  <a:pos x="connsiteX96-193" y="connsiteY96-194"/>
                </a:cxn>
                <a:cxn ang="0">
                  <a:pos x="connsiteX97-195" y="connsiteY97-196"/>
                </a:cxn>
                <a:cxn ang="0">
                  <a:pos x="connsiteX98-197" y="connsiteY98-198"/>
                </a:cxn>
                <a:cxn ang="0">
                  <a:pos x="connsiteX99-199" y="connsiteY99-200"/>
                </a:cxn>
                <a:cxn ang="0">
                  <a:pos x="connsiteX100-201" y="connsiteY100-202"/>
                </a:cxn>
                <a:cxn ang="0">
                  <a:pos x="connsiteX101-203" y="connsiteY101-204"/>
                </a:cxn>
                <a:cxn ang="0">
                  <a:pos x="connsiteX102-205" y="connsiteY102-206"/>
                </a:cxn>
                <a:cxn ang="0">
                  <a:pos x="connsiteX103-207" y="connsiteY103-208"/>
                </a:cxn>
                <a:cxn ang="0">
                  <a:pos x="connsiteX104-209" y="connsiteY104-210"/>
                </a:cxn>
                <a:cxn ang="0">
                  <a:pos x="connsiteX105-211" y="connsiteY105-212"/>
                </a:cxn>
                <a:cxn ang="0">
                  <a:pos x="connsiteX106-213" y="connsiteY106-214"/>
                </a:cxn>
                <a:cxn ang="0">
                  <a:pos x="connsiteX107-215" y="connsiteY107-216"/>
                </a:cxn>
                <a:cxn ang="0">
                  <a:pos x="connsiteX108-217" y="connsiteY108-218"/>
                </a:cxn>
                <a:cxn ang="0">
                  <a:pos x="connsiteX109-219" y="connsiteY109-220"/>
                </a:cxn>
                <a:cxn ang="0">
                  <a:pos x="connsiteX110-221" y="connsiteY110-222"/>
                </a:cxn>
                <a:cxn ang="0">
                  <a:pos x="connsiteX111-223" y="connsiteY111-224"/>
                </a:cxn>
                <a:cxn ang="0">
                  <a:pos x="connsiteX112-225" y="connsiteY112-226"/>
                </a:cxn>
                <a:cxn ang="0">
                  <a:pos x="connsiteX113-227" y="connsiteY113-228"/>
                </a:cxn>
                <a:cxn ang="0">
                  <a:pos x="connsiteX114-229" y="connsiteY114-230"/>
                </a:cxn>
                <a:cxn ang="0">
                  <a:pos x="connsiteX115-231" y="connsiteY115-232"/>
                </a:cxn>
                <a:cxn ang="0">
                  <a:pos x="connsiteX116-233" y="connsiteY116-234"/>
                </a:cxn>
                <a:cxn ang="0">
                  <a:pos x="connsiteX117-235" y="connsiteY117-236"/>
                </a:cxn>
                <a:cxn ang="0">
                  <a:pos x="connsiteX118-237" y="connsiteY118-238"/>
                </a:cxn>
                <a:cxn ang="0">
                  <a:pos x="connsiteX119-239" y="connsiteY119-240"/>
                </a:cxn>
                <a:cxn ang="0">
                  <a:pos x="connsiteX120-241" y="connsiteY120-242"/>
                </a:cxn>
                <a:cxn ang="0">
                  <a:pos x="connsiteX121-243" y="connsiteY121-244"/>
                </a:cxn>
                <a:cxn ang="0">
                  <a:pos x="connsiteX122-245" y="connsiteY122-246"/>
                </a:cxn>
                <a:cxn ang="0">
                  <a:pos x="connsiteX123-247" y="connsiteY123-248"/>
                </a:cxn>
                <a:cxn ang="0">
                  <a:pos x="connsiteX124-249" y="connsiteY124-250"/>
                </a:cxn>
                <a:cxn ang="0">
                  <a:pos x="connsiteX125-251" y="connsiteY125-252"/>
                </a:cxn>
                <a:cxn ang="0">
                  <a:pos x="connsiteX126-253" y="connsiteY126-254"/>
                </a:cxn>
                <a:cxn ang="0">
                  <a:pos x="connsiteX127-255" y="connsiteY127-256"/>
                </a:cxn>
              </a:cxnLst>
              <a:rect l="l" t="t" r="r" b="b"/>
              <a:pathLst>
                <a:path w="1687748" h="1483468">
                  <a:moveTo>
                    <a:pt x="452336" y="1191638"/>
                  </a:moveTo>
                  <a:lnTo>
                    <a:pt x="520429" y="1167319"/>
                  </a:lnTo>
                  <a:lnTo>
                    <a:pt x="549612" y="1201366"/>
                  </a:lnTo>
                  <a:lnTo>
                    <a:pt x="564204" y="1250004"/>
                  </a:lnTo>
                  <a:lnTo>
                    <a:pt x="612842" y="1293779"/>
                  </a:lnTo>
                  <a:lnTo>
                    <a:pt x="671208" y="1298643"/>
                  </a:lnTo>
                  <a:lnTo>
                    <a:pt x="690663" y="1274323"/>
                  </a:lnTo>
                  <a:lnTo>
                    <a:pt x="729574" y="1245140"/>
                  </a:lnTo>
                  <a:lnTo>
                    <a:pt x="773348" y="1211094"/>
                  </a:lnTo>
                  <a:lnTo>
                    <a:pt x="812259" y="1220821"/>
                  </a:lnTo>
                  <a:lnTo>
                    <a:pt x="812259" y="1250004"/>
                  </a:lnTo>
                  <a:lnTo>
                    <a:pt x="812259" y="1293779"/>
                  </a:lnTo>
                  <a:lnTo>
                    <a:pt x="812259" y="1293779"/>
                  </a:lnTo>
                  <a:lnTo>
                    <a:pt x="885217" y="1274323"/>
                  </a:lnTo>
                  <a:lnTo>
                    <a:pt x="914400" y="1259732"/>
                  </a:lnTo>
                  <a:lnTo>
                    <a:pt x="933855" y="1313234"/>
                  </a:lnTo>
                  <a:lnTo>
                    <a:pt x="997085" y="1337553"/>
                  </a:lnTo>
                  <a:lnTo>
                    <a:pt x="997085" y="1337553"/>
                  </a:lnTo>
                  <a:lnTo>
                    <a:pt x="1035995" y="1410511"/>
                  </a:lnTo>
                  <a:lnTo>
                    <a:pt x="1035995" y="1410511"/>
                  </a:lnTo>
                  <a:lnTo>
                    <a:pt x="1084634" y="1395919"/>
                  </a:lnTo>
                  <a:lnTo>
                    <a:pt x="1079770" y="1371600"/>
                  </a:lnTo>
                  <a:lnTo>
                    <a:pt x="1079770" y="1371600"/>
                  </a:lnTo>
                  <a:lnTo>
                    <a:pt x="1108953" y="1342417"/>
                  </a:lnTo>
                  <a:lnTo>
                    <a:pt x="1172183" y="1425102"/>
                  </a:lnTo>
                  <a:lnTo>
                    <a:pt x="1211093" y="1483468"/>
                  </a:lnTo>
                  <a:lnTo>
                    <a:pt x="1245140" y="1464013"/>
                  </a:lnTo>
                  <a:lnTo>
                    <a:pt x="1279187" y="1468877"/>
                  </a:lnTo>
                  <a:lnTo>
                    <a:pt x="1288914" y="1434830"/>
                  </a:lnTo>
                  <a:lnTo>
                    <a:pt x="1288914" y="1410511"/>
                  </a:lnTo>
                  <a:lnTo>
                    <a:pt x="1313234" y="1391055"/>
                  </a:lnTo>
                  <a:lnTo>
                    <a:pt x="1357008" y="1386191"/>
                  </a:lnTo>
                  <a:lnTo>
                    <a:pt x="1357008" y="1386191"/>
                  </a:lnTo>
                  <a:lnTo>
                    <a:pt x="1357008" y="1386191"/>
                  </a:lnTo>
                  <a:lnTo>
                    <a:pt x="1395919" y="1366736"/>
                  </a:lnTo>
                  <a:lnTo>
                    <a:pt x="1415374" y="1420238"/>
                  </a:lnTo>
                  <a:lnTo>
                    <a:pt x="1449421" y="1444557"/>
                  </a:lnTo>
                  <a:lnTo>
                    <a:pt x="1493195" y="1464013"/>
                  </a:lnTo>
                  <a:lnTo>
                    <a:pt x="1512651" y="1439694"/>
                  </a:lnTo>
                  <a:lnTo>
                    <a:pt x="1512651" y="1439694"/>
                  </a:lnTo>
                  <a:lnTo>
                    <a:pt x="1493195" y="1361872"/>
                  </a:lnTo>
                  <a:lnTo>
                    <a:pt x="1493195" y="1361872"/>
                  </a:lnTo>
                  <a:lnTo>
                    <a:pt x="1468876" y="1327826"/>
                  </a:lnTo>
                  <a:lnTo>
                    <a:pt x="1439693" y="1293779"/>
                  </a:lnTo>
                  <a:lnTo>
                    <a:pt x="1444557" y="1284051"/>
                  </a:lnTo>
                  <a:lnTo>
                    <a:pt x="1444557" y="1245140"/>
                  </a:lnTo>
                  <a:lnTo>
                    <a:pt x="1429966" y="1220821"/>
                  </a:lnTo>
                  <a:lnTo>
                    <a:pt x="1400783" y="1191638"/>
                  </a:lnTo>
                  <a:lnTo>
                    <a:pt x="1400783" y="1191638"/>
                  </a:lnTo>
                  <a:lnTo>
                    <a:pt x="1444557" y="1138136"/>
                  </a:lnTo>
                  <a:lnTo>
                    <a:pt x="1464012" y="1157591"/>
                  </a:lnTo>
                  <a:lnTo>
                    <a:pt x="1483468" y="1104089"/>
                  </a:lnTo>
                  <a:lnTo>
                    <a:pt x="1522378" y="1118681"/>
                  </a:lnTo>
                  <a:lnTo>
                    <a:pt x="1579846" y="1108985"/>
                  </a:lnTo>
                  <a:cubicBezTo>
                    <a:pt x="1563933" y="1107353"/>
                    <a:pt x="1542494" y="1105716"/>
                    <a:pt x="1532106" y="1104090"/>
                  </a:cubicBezTo>
                  <a:cubicBezTo>
                    <a:pt x="1521718" y="1102464"/>
                    <a:pt x="1506977" y="1099226"/>
                    <a:pt x="1517515" y="1099226"/>
                  </a:cubicBezTo>
                  <a:cubicBezTo>
                    <a:pt x="1528053" y="1099226"/>
                    <a:pt x="1526576" y="1123734"/>
                    <a:pt x="1595336" y="1104090"/>
                  </a:cubicBezTo>
                  <a:cubicBezTo>
                    <a:pt x="1603442" y="1099226"/>
                    <a:pt x="1601820" y="1109764"/>
                    <a:pt x="1600199" y="1108953"/>
                  </a:cubicBezTo>
                  <a:cubicBezTo>
                    <a:pt x="1598578" y="1108142"/>
                    <a:pt x="1583506" y="1100847"/>
                    <a:pt x="1585608" y="1099226"/>
                  </a:cubicBezTo>
                  <a:cubicBezTo>
                    <a:pt x="1587710" y="1097605"/>
                    <a:pt x="1606325" y="1097604"/>
                    <a:pt x="1612810" y="1099225"/>
                  </a:cubicBezTo>
                  <a:lnTo>
                    <a:pt x="1619655" y="1021404"/>
                  </a:lnTo>
                  <a:lnTo>
                    <a:pt x="1653702" y="972766"/>
                  </a:lnTo>
                  <a:lnTo>
                    <a:pt x="1634246" y="953311"/>
                  </a:lnTo>
                  <a:lnTo>
                    <a:pt x="1653702" y="904672"/>
                  </a:lnTo>
                  <a:lnTo>
                    <a:pt x="1619655" y="865762"/>
                  </a:lnTo>
                  <a:lnTo>
                    <a:pt x="1634246" y="826851"/>
                  </a:lnTo>
                  <a:lnTo>
                    <a:pt x="1634246" y="826851"/>
                  </a:lnTo>
                  <a:lnTo>
                    <a:pt x="1663429" y="778213"/>
                  </a:lnTo>
                  <a:lnTo>
                    <a:pt x="1678021" y="724711"/>
                  </a:lnTo>
                  <a:lnTo>
                    <a:pt x="1687748" y="705255"/>
                  </a:lnTo>
                  <a:lnTo>
                    <a:pt x="1648838" y="700391"/>
                  </a:lnTo>
                  <a:lnTo>
                    <a:pt x="1682885" y="676072"/>
                  </a:lnTo>
                  <a:lnTo>
                    <a:pt x="1624519" y="646889"/>
                  </a:lnTo>
                  <a:lnTo>
                    <a:pt x="1619655" y="617706"/>
                  </a:lnTo>
                  <a:lnTo>
                    <a:pt x="1619655" y="578796"/>
                  </a:lnTo>
                  <a:lnTo>
                    <a:pt x="1614791" y="530157"/>
                  </a:lnTo>
                  <a:lnTo>
                    <a:pt x="1609927" y="496111"/>
                  </a:lnTo>
                  <a:lnTo>
                    <a:pt x="1541834" y="539885"/>
                  </a:lnTo>
                  <a:lnTo>
                    <a:pt x="1468876" y="612843"/>
                  </a:lnTo>
                  <a:lnTo>
                    <a:pt x="1395919" y="661481"/>
                  </a:lnTo>
                  <a:lnTo>
                    <a:pt x="1400783" y="700391"/>
                  </a:lnTo>
                  <a:lnTo>
                    <a:pt x="1264595" y="763621"/>
                  </a:lnTo>
                  <a:lnTo>
                    <a:pt x="1220821" y="758757"/>
                  </a:lnTo>
                  <a:lnTo>
                    <a:pt x="1191638" y="724711"/>
                  </a:lnTo>
                  <a:lnTo>
                    <a:pt x="1167319" y="695528"/>
                  </a:lnTo>
                  <a:lnTo>
                    <a:pt x="1167319" y="695528"/>
                  </a:lnTo>
                  <a:lnTo>
                    <a:pt x="1162455" y="632298"/>
                  </a:lnTo>
                  <a:lnTo>
                    <a:pt x="1123544" y="593387"/>
                  </a:lnTo>
                  <a:lnTo>
                    <a:pt x="1070042" y="578796"/>
                  </a:lnTo>
                  <a:lnTo>
                    <a:pt x="1045723" y="607979"/>
                  </a:lnTo>
                  <a:lnTo>
                    <a:pt x="1045723" y="607979"/>
                  </a:lnTo>
                  <a:lnTo>
                    <a:pt x="1026268" y="530157"/>
                  </a:lnTo>
                  <a:lnTo>
                    <a:pt x="967902" y="539885"/>
                  </a:lnTo>
                  <a:lnTo>
                    <a:pt x="904672" y="569068"/>
                  </a:lnTo>
                  <a:lnTo>
                    <a:pt x="909536" y="530157"/>
                  </a:lnTo>
                  <a:lnTo>
                    <a:pt x="870625" y="525294"/>
                  </a:lnTo>
                  <a:lnTo>
                    <a:pt x="812259" y="535021"/>
                  </a:lnTo>
                  <a:lnTo>
                    <a:pt x="783076" y="530157"/>
                  </a:lnTo>
                  <a:lnTo>
                    <a:pt x="773348" y="515566"/>
                  </a:lnTo>
                  <a:lnTo>
                    <a:pt x="783076" y="486383"/>
                  </a:lnTo>
                  <a:lnTo>
                    <a:pt x="783076" y="481519"/>
                  </a:lnTo>
                  <a:lnTo>
                    <a:pt x="729574" y="447472"/>
                  </a:lnTo>
                  <a:lnTo>
                    <a:pt x="729574" y="447472"/>
                  </a:lnTo>
                  <a:lnTo>
                    <a:pt x="710119" y="413426"/>
                  </a:lnTo>
                  <a:lnTo>
                    <a:pt x="695527" y="369651"/>
                  </a:lnTo>
                  <a:lnTo>
                    <a:pt x="695527" y="369651"/>
                  </a:lnTo>
                  <a:lnTo>
                    <a:pt x="632297" y="311285"/>
                  </a:lnTo>
                  <a:lnTo>
                    <a:pt x="612842" y="262647"/>
                  </a:lnTo>
                  <a:lnTo>
                    <a:pt x="622570" y="218872"/>
                  </a:lnTo>
                  <a:lnTo>
                    <a:pt x="569068" y="160506"/>
                  </a:lnTo>
                  <a:cubicBezTo>
                    <a:pt x="554615" y="121965"/>
                    <a:pt x="565460" y="124044"/>
                    <a:pt x="535021" y="111868"/>
                  </a:cubicBezTo>
                  <a:cubicBezTo>
                    <a:pt x="533516" y="111266"/>
                    <a:pt x="531778" y="111868"/>
                    <a:pt x="530157" y="111868"/>
                  </a:cubicBezTo>
                  <a:lnTo>
                    <a:pt x="432880" y="43774"/>
                  </a:lnTo>
                  <a:lnTo>
                    <a:pt x="389106" y="34047"/>
                  </a:lnTo>
                  <a:lnTo>
                    <a:pt x="330740" y="48638"/>
                  </a:lnTo>
                  <a:lnTo>
                    <a:pt x="252919" y="48638"/>
                  </a:lnTo>
                  <a:lnTo>
                    <a:pt x="252919" y="48638"/>
                  </a:lnTo>
                  <a:lnTo>
                    <a:pt x="243191" y="0"/>
                  </a:lnTo>
                  <a:lnTo>
                    <a:pt x="170234" y="9728"/>
                  </a:lnTo>
                  <a:lnTo>
                    <a:pt x="102140" y="48638"/>
                  </a:lnTo>
                  <a:lnTo>
                    <a:pt x="53502" y="82685"/>
                  </a:lnTo>
                  <a:lnTo>
                    <a:pt x="0" y="150779"/>
                  </a:lnTo>
                  <a:lnTo>
                    <a:pt x="92412" y="418289"/>
                  </a:lnTo>
                  <a:cubicBezTo>
                    <a:pt x="103761" y="429638"/>
                    <a:pt x="114529" y="441599"/>
                    <a:pt x="126459" y="452336"/>
                  </a:cubicBezTo>
                  <a:cubicBezTo>
                    <a:pt x="130804" y="456247"/>
                    <a:pt x="137543" y="457387"/>
                    <a:pt x="141051" y="462064"/>
                  </a:cubicBezTo>
                  <a:cubicBezTo>
                    <a:pt x="142996" y="464658"/>
                    <a:pt x="141051" y="468549"/>
                    <a:pt x="141051" y="471791"/>
                  </a:cubicBezTo>
                  <a:lnTo>
                    <a:pt x="194553" y="870626"/>
                  </a:lnTo>
                  <a:lnTo>
                    <a:pt x="452336" y="1191638"/>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74" name="任意多边形 125"/>
            <p:cNvSpPr/>
            <p:nvPr/>
          </p:nvSpPr>
          <p:spPr>
            <a:xfrm>
              <a:off x="8572500" y="5126567"/>
              <a:ext cx="245533" cy="588433"/>
            </a:xfrm>
            <a:custGeom>
              <a:avLst/>
              <a:gdLst>
                <a:gd name="connsiteX0" fmla="*/ 122767 w 245533"/>
                <a:gd name="connsiteY0" fmla="*/ 588433 h 588433"/>
                <a:gd name="connsiteX1" fmla="*/ 76200 w 245533"/>
                <a:gd name="connsiteY1" fmla="*/ 520700 h 588433"/>
                <a:gd name="connsiteX2" fmla="*/ 76200 w 245533"/>
                <a:gd name="connsiteY2" fmla="*/ 520700 h 588433"/>
                <a:gd name="connsiteX3" fmla="*/ 38100 w 245533"/>
                <a:gd name="connsiteY3" fmla="*/ 508000 h 588433"/>
                <a:gd name="connsiteX4" fmla="*/ 29633 w 245533"/>
                <a:gd name="connsiteY4" fmla="*/ 457200 h 588433"/>
                <a:gd name="connsiteX5" fmla="*/ 0 w 245533"/>
                <a:gd name="connsiteY5" fmla="*/ 440266 h 588433"/>
                <a:gd name="connsiteX6" fmla="*/ 0 w 245533"/>
                <a:gd name="connsiteY6" fmla="*/ 406400 h 588433"/>
                <a:gd name="connsiteX7" fmla="*/ 0 w 245533"/>
                <a:gd name="connsiteY7" fmla="*/ 406400 h 588433"/>
                <a:gd name="connsiteX8" fmla="*/ 33867 w 245533"/>
                <a:gd name="connsiteY8" fmla="*/ 364066 h 588433"/>
                <a:gd name="connsiteX9" fmla="*/ 25400 w 245533"/>
                <a:gd name="connsiteY9" fmla="*/ 317500 h 588433"/>
                <a:gd name="connsiteX10" fmla="*/ 8467 w 245533"/>
                <a:gd name="connsiteY10" fmla="*/ 266700 h 588433"/>
                <a:gd name="connsiteX11" fmla="*/ 42333 w 245533"/>
                <a:gd name="connsiteY11" fmla="*/ 245533 h 588433"/>
                <a:gd name="connsiteX12" fmla="*/ 42333 w 245533"/>
                <a:gd name="connsiteY12" fmla="*/ 245533 h 588433"/>
                <a:gd name="connsiteX13" fmla="*/ 59267 w 245533"/>
                <a:gd name="connsiteY13" fmla="*/ 186266 h 588433"/>
                <a:gd name="connsiteX14" fmla="*/ 63500 w 245533"/>
                <a:gd name="connsiteY14" fmla="*/ 143933 h 588433"/>
                <a:gd name="connsiteX15" fmla="*/ 88900 w 245533"/>
                <a:gd name="connsiteY15" fmla="*/ 118533 h 588433"/>
                <a:gd name="connsiteX16" fmla="*/ 105833 w 245533"/>
                <a:gd name="connsiteY16" fmla="*/ 76200 h 588433"/>
                <a:gd name="connsiteX17" fmla="*/ 143933 w 245533"/>
                <a:gd name="connsiteY17" fmla="*/ 38100 h 588433"/>
                <a:gd name="connsiteX18" fmla="*/ 194733 w 245533"/>
                <a:gd name="connsiteY18" fmla="*/ 0 h 588433"/>
                <a:gd name="connsiteX19" fmla="*/ 237067 w 245533"/>
                <a:gd name="connsiteY19" fmla="*/ 25400 h 588433"/>
                <a:gd name="connsiteX20" fmla="*/ 245533 w 245533"/>
                <a:gd name="connsiteY20" fmla="*/ 50800 h 588433"/>
                <a:gd name="connsiteX21" fmla="*/ 194733 w 245533"/>
                <a:gd name="connsiteY21" fmla="*/ 55033 h 588433"/>
                <a:gd name="connsiteX22" fmla="*/ 194733 w 245533"/>
                <a:gd name="connsiteY22" fmla="*/ 84666 h 588433"/>
                <a:gd name="connsiteX23" fmla="*/ 194733 w 245533"/>
                <a:gd name="connsiteY23" fmla="*/ 84666 h 588433"/>
                <a:gd name="connsiteX24" fmla="*/ 211667 w 245533"/>
                <a:gd name="connsiteY24" fmla="*/ 148166 h 588433"/>
                <a:gd name="connsiteX25" fmla="*/ 207433 w 245533"/>
                <a:gd name="connsiteY25" fmla="*/ 190500 h 588433"/>
                <a:gd name="connsiteX26" fmla="*/ 228600 w 245533"/>
                <a:gd name="connsiteY26" fmla="*/ 241300 h 588433"/>
                <a:gd name="connsiteX27" fmla="*/ 224367 w 245533"/>
                <a:gd name="connsiteY27" fmla="*/ 279400 h 588433"/>
                <a:gd name="connsiteX28" fmla="*/ 182033 w 245533"/>
                <a:gd name="connsiteY28" fmla="*/ 368300 h 588433"/>
                <a:gd name="connsiteX29" fmla="*/ 156633 w 245533"/>
                <a:gd name="connsiteY29" fmla="*/ 385233 h 588433"/>
                <a:gd name="connsiteX30" fmla="*/ 139700 w 245533"/>
                <a:gd name="connsiteY30" fmla="*/ 423333 h 588433"/>
                <a:gd name="connsiteX31" fmla="*/ 148167 w 245533"/>
                <a:gd name="connsiteY31" fmla="*/ 469900 h 588433"/>
                <a:gd name="connsiteX32" fmla="*/ 122767 w 245533"/>
                <a:gd name="connsiteY32" fmla="*/ 588433 h 588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45533" h="588433">
                  <a:moveTo>
                    <a:pt x="122767" y="588433"/>
                  </a:moveTo>
                  <a:lnTo>
                    <a:pt x="76200" y="520700"/>
                  </a:lnTo>
                  <a:lnTo>
                    <a:pt x="76200" y="520700"/>
                  </a:lnTo>
                  <a:lnTo>
                    <a:pt x="38100" y="508000"/>
                  </a:lnTo>
                  <a:lnTo>
                    <a:pt x="29633" y="457200"/>
                  </a:lnTo>
                  <a:lnTo>
                    <a:pt x="0" y="440266"/>
                  </a:lnTo>
                  <a:lnTo>
                    <a:pt x="0" y="406400"/>
                  </a:lnTo>
                  <a:lnTo>
                    <a:pt x="0" y="406400"/>
                  </a:lnTo>
                  <a:lnTo>
                    <a:pt x="33867" y="364066"/>
                  </a:lnTo>
                  <a:lnTo>
                    <a:pt x="25400" y="317500"/>
                  </a:lnTo>
                  <a:lnTo>
                    <a:pt x="8467" y="266700"/>
                  </a:lnTo>
                  <a:lnTo>
                    <a:pt x="42333" y="245533"/>
                  </a:lnTo>
                  <a:lnTo>
                    <a:pt x="42333" y="245533"/>
                  </a:lnTo>
                  <a:lnTo>
                    <a:pt x="59267" y="186266"/>
                  </a:lnTo>
                  <a:lnTo>
                    <a:pt x="63500" y="143933"/>
                  </a:lnTo>
                  <a:lnTo>
                    <a:pt x="88900" y="118533"/>
                  </a:lnTo>
                  <a:lnTo>
                    <a:pt x="105833" y="76200"/>
                  </a:lnTo>
                  <a:lnTo>
                    <a:pt x="143933" y="38100"/>
                  </a:lnTo>
                  <a:lnTo>
                    <a:pt x="194733" y="0"/>
                  </a:lnTo>
                  <a:lnTo>
                    <a:pt x="237067" y="25400"/>
                  </a:lnTo>
                  <a:lnTo>
                    <a:pt x="245533" y="50800"/>
                  </a:lnTo>
                  <a:lnTo>
                    <a:pt x="194733" y="55033"/>
                  </a:lnTo>
                  <a:lnTo>
                    <a:pt x="194733" y="84666"/>
                  </a:lnTo>
                  <a:lnTo>
                    <a:pt x="194733" y="84666"/>
                  </a:lnTo>
                  <a:lnTo>
                    <a:pt x="211667" y="148166"/>
                  </a:lnTo>
                  <a:lnTo>
                    <a:pt x="207433" y="190500"/>
                  </a:lnTo>
                  <a:lnTo>
                    <a:pt x="228600" y="241300"/>
                  </a:lnTo>
                  <a:lnTo>
                    <a:pt x="224367" y="279400"/>
                  </a:lnTo>
                  <a:lnTo>
                    <a:pt x="182033" y="368300"/>
                  </a:lnTo>
                  <a:lnTo>
                    <a:pt x="156633" y="385233"/>
                  </a:lnTo>
                  <a:lnTo>
                    <a:pt x="139700" y="423333"/>
                  </a:lnTo>
                  <a:lnTo>
                    <a:pt x="148167" y="469900"/>
                  </a:lnTo>
                  <a:lnTo>
                    <a:pt x="122767" y="588433"/>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75" name="任意多边形 126"/>
            <p:cNvSpPr/>
            <p:nvPr/>
          </p:nvSpPr>
          <p:spPr>
            <a:xfrm>
              <a:off x="7890933" y="4665133"/>
              <a:ext cx="660400" cy="825500"/>
            </a:xfrm>
            <a:custGeom>
              <a:avLst/>
              <a:gdLst>
                <a:gd name="connsiteX0" fmla="*/ 220134 w 660400"/>
                <a:gd name="connsiteY0" fmla="*/ 825500 h 825500"/>
                <a:gd name="connsiteX1" fmla="*/ 270934 w 660400"/>
                <a:gd name="connsiteY1" fmla="*/ 817034 h 825500"/>
                <a:gd name="connsiteX2" fmla="*/ 309034 w 660400"/>
                <a:gd name="connsiteY2" fmla="*/ 778934 h 825500"/>
                <a:gd name="connsiteX3" fmla="*/ 342900 w 660400"/>
                <a:gd name="connsiteY3" fmla="*/ 728134 h 825500"/>
                <a:gd name="connsiteX4" fmla="*/ 342900 w 660400"/>
                <a:gd name="connsiteY4" fmla="*/ 728134 h 825500"/>
                <a:gd name="connsiteX5" fmla="*/ 376767 w 660400"/>
                <a:gd name="connsiteY5" fmla="*/ 685800 h 825500"/>
                <a:gd name="connsiteX6" fmla="*/ 414867 w 660400"/>
                <a:gd name="connsiteY6" fmla="*/ 694267 h 825500"/>
                <a:gd name="connsiteX7" fmla="*/ 397934 w 660400"/>
                <a:gd name="connsiteY7" fmla="*/ 651934 h 825500"/>
                <a:gd name="connsiteX8" fmla="*/ 389467 w 660400"/>
                <a:gd name="connsiteY8" fmla="*/ 630767 h 825500"/>
                <a:gd name="connsiteX9" fmla="*/ 389467 w 660400"/>
                <a:gd name="connsiteY9" fmla="*/ 630767 h 825500"/>
                <a:gd name="connsiteX10" fmla="*/ 444500 w 660400"/>
                <a:gd name="connsiteY10" fmla="*/ 622300 h 825500"/>
                <a:gd name="connsiteX11" fmla="*/ 474134 w 660400"/>
                <a:gd name="connsiteY11" fmla="*/ 618067 h 825500"/>
                <a:gd name="connsiteX12" fmla="*/ 503767 w 660400"/>
                <a:gd name="connsiteY12" fmla="*/ 592667 h 825500"/>
                <a:gd name="connsiteX13" fmla="*/ 503767 w 660400"/>
                <a:gd name="connsiteY13" fmla="*/ 592667 h 825500"/>
                <a:gd name="connsiteX14" fmla="*/ 478367 w 660400"/>
                <a:gd name="connsiteY14" fmla="*/ 554567 h 825500"/>
                <a:gd name="connsiteX15" fmla="*/ 478367 w 660400"/>
                <a:gd name="connsiteY15" fmla="*/ 554567 h 825500"/>
                <a:gd name="connsiteX16" fmla="*/ 508000 w 660400"/>
                <a:gd name="connsiteY16" fmla="*/ 541867 h 825500"/>
                <a:gd name="connsiteX17" fmla="*/ 524934 w 660400"/>
                <a:gd name="connsiteY17" fmla="*/ 529167 h 825500"/>
                <a:gd name="connsiteX18" fmla="*/ 516467 w 660400"/>
                <a:gd name="connsiteY18" fmla="*/ 508000 h 825500"/>
                <a:gd name="connsiteX19" fmla="*/ 516467 w 660400"/>
                <a:gd name="connsiteY19" fmla="*/ 486834 h 825500"/>
                <a:gd name="connsiteX20" fmla="*/ 529167 w 660400"/>
                <a:gd name="connsiteY20" fmla="*/ 474134 h 825500"/>
                <a:gd name="connsiteX21" fmla="*/ 567267 w 660400"/>
                <a:gd name="connsiteY21" fmla="*/ 482600 h 825500"/>
                <a:gd name="connsiteX22" fmla="*/ 571500 w 660400"/>
                <a:gd name="connsiteY22" fmla="*/ 469900 h 825500"/>
                <a:gd name="connsiteX23" fmla="*/ 563034 w 660400"/>
                <a:gd name="connsiteY23" fmla="*/ 457200 h 825500"/>
                <a:gd name="connsiteX24" fmla="*/ 563034 w 660400"/>
                <a:gd name="connsiteY24" fmla="*/ 457200 h 825500"/>
                <a:gd name="connsiteX25" fmla="*/ 563034 w 660400"/>
                <a:gd name="connsiteY25" fmla="*/ 419100 h 825500"/>
                <a:gd name="connsiteX26" fmla="*/ 533400 w 660400"/>
                <a:gd name="connsiteY26" fmla="*/ 397934 h 825500"/>
                <a:gd name="connsiteX27" fmla="*/ 516467 w 660400"/>
                <a:gd name="connsiteY27" fmla="*/ 368300 h 825500"/>
                <a:gd name="connsiteX28" fmla="*/ 537634 w 660400"/>
                <a:gd name="connsiteY28" fmla="*/ 342900 h 825500"/>
                <a:gd name="connsiteX29" fmla="*/ 537634 w 660400"/>
                <a:gd name="connsiteY29" fmla="*/ 342900 h 825500"/>
                <a:gd name="connsiteX30" fmla="*/ 592667 w 660400"/>
                <a:gd name="connsiteY30" fmla="*/ 338667 h 825500"/>
                <a:gd name="connsiteX31" fmla="*/ 592667 w 660400"/>
                <a:gd name="connsiteY31" fmla="*/ 338667 h 825500"/>
                <a:gd name="connsiteX32" fmla="*/ 563034 w 660400"/>
                <a:gd name="connsiteY32" fmla="*/ 309034 h 825500"/>
                <a:gd name="connsiteX33" fmla="*/ 533400 w 660400"/>
                <a:gd name="connsiteY33" fmla="*/ 287867 h 825500"/>
                <a:gd name="connsiteX34" fmla="*/ 529167 w 660400"/>
                <a:gd name="connsiteY34" fmla="*/ 262467 h 825500"/>
                <a:gd name="connsiteX35" fmla="*/ 554567 w 660400"/>
                <a:gd name="connsiteY35" fmla="*/ 245534 h 825500"/>
                <a:gd name="connsiteX36" fmla="*/ 601134 w 660400"/>
                <a:gd name="connsiteY36" fmla="*/ 262467 h 825500"/>
                <a:gd name="connsiteX37" fmla="*/ 601134 w 660400"/>
                <a:gd name="connsiteY37" fmla="*/ 262467 h 825500"/>
                <a:gd name="connsiteX38" fmla="*/ 630767 w 660400"/>
                <a:gd name="connsiteY38" fmla="*/ 232834 h 825500"/>
                <a:gd name="connsiteX39" fmla="*/ 618067 w 660400"/>
                <a:gd name="connsiteY39" fmla="*/ 194734 h 825500"/>
                <a:gd name="connsiteX40" fmla="*/ 639234 w 660400"/>
                <a:gd name="connsiteY40" fmla="*/ 177800 h 825500"/>
                <a:gd name="connsiteX41" fmla="*/ 660400 w 660400"/>
                <a:gd name="connsiteY41" fmla="*/ 156634 h 825500"/>
                <a:gd name="connsiteX42" fmla="*/ 647700 w 660400"/>
                <a:gd name="connsiteY42" fmla="*/ 114300 h 825500"/>
                <a:gd name="connsiteX43" fmla="*/ 563034 w 660400"/>
                <a:gd name="connsiteY43" fmla="*/ 88900 h 825500"/>
                <a:gd name="connsiteX44" fmla="*/ 385234 w 660400"/>
                <a:gd name="connsiteY44" fmla="*/ 0 h 825500"/>
                <a:gd name="connsiteX45" fmla="*/ 262467 w 660400"/>
                <a:gd name="connsiteY45" fmla="*/ 0 h 825500"/>
                <a:gd name="connsiteX46" fmla="*/ 135467 w 660400"/>
                <a:gd name="connsiteY46" fmla="*/ 114300 h 825500"/>
                <a:gd name="connsiteX47" fmla="*/ 55034 w 660400"/>
                <a:gd name="connsiteY47" fmla="*/ 258234 h 825500"/>
                <a:gd name="connsiteX48" fmla="*/ 0 w 660400"/>
                <a:gd name="connsiteY48" fmla="*/ 465667 h 825500"/>
                <a:gd name="connsiteX49" fmla="*/ 4234 w 660400"/>
                <a:gd name="connsiteY49" fmla="*/ 618067 h 825500"/>
                <a:gd name="connsiteX50" fmla="*/ 67734 w 660400"/>
                <a:gd name="connsiteY50" fmla="*/ 715434 h 825500"/>
                <a:gd name="connsiteX51" fmla="*/ 220134 w 660400"/>
                <a:gd name="connsiteY51" fmla="*/ 825500 h 825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60400" h="825500">
                  <a:moveTo>
                    <a:pt x="220134" y="825500"/>
                  </a:moveTo>
                  <a:lnTo>
                    <a:pt x="270934" y="817034"/>
                  </a:lnTo>
                  <a:lnTo>
                    <a:pt x="309034" y="778934"/>
                  </a:lnTo>
                  <a:lnTo>
                    <a:pt x="342900" y="728134"/>
                  </a:lnTo>
                  <a:lnTo>
                    <a:pt x="342900" y="728134"/>
                  </a:lnTo>
                  <a:lnTo>
                    <a:pt x="376767" y="685800"/>
                  </a:lnTo>
                  <a:lnTo>
                    <a:pt x="414867" y="694267"/>
                  </a:lnTo>
                  <a:lnTo>
                    <a:pt x="397934" y="651934"/>
                  </a:lnTo>
                  <a:lnTo>
                    <a:pt x="389467" y="630767"/>
                  </a:lnTo>
                  <a:lnTo>
                    <a:pt x="389467" y="630767"/>
                  </a:lnTo>
                  <a:lnTo>
                    <a:pt x="444500" y="622300"/>
                  </a:lnTo>
                  <a:lnTo>
                    <a:pt x="474134" y="618067"/>
                  </a:lnTo>
                  <a:lnTo>
                    <a:pt x="503767" y="592667"/>
                  </a:lnTo>
                  <a:lnTo>
                    <a:pt x="503767" y="592667"/>
                  </a:lnTo>
                  <a:lnTo>
                    <a:pt x="478367" y="554567"/>
                  </a:lnTo>
                  <a:lnTo>
                    <a:pt x="478367" y="554567"/>
                  </a:lnTo>
                  <a:lnTo>
                    <a:pt x="508000" y="541867"/>
                  </a:lnTo>
                  <a:lnTo>
                    <a:pt x="524934" y="529167"/>
                  </a:lnTo>
                  <a:lnTo>
                    <a:pt x="516467" y="508000"/>
                  </a:lnTo>
                  <a:lnTo>
                    <a:pt x="516467" y="486834"/>
                  </a:lnTo>
                  <a:lnTo>
                    <a:pt x="529167" y="474134"/>
                  </a:lnTo>
                  <a:lnTo>
                    <a:pt x="567267" y="482600"/>
                  </a:lnTo>
                  <a:lnTo>
                    <a:pt x="571500" y="469900"/>
                  </a:lnTo>
                  <a:lnTo>
                    <a:pt x="563034" y="457200"/>
                  </a:lnTo>
                  <a:lnTo>
                    <a:pt x="563034" y="457200"/>
                  </a:lnTo>
                  <a:lnTo>
                    <a:pt x="563034" y="419100"/>
                  </a:lnTo>
                  <a:lnTo>
                    <a:pt x="533400" y="397934"/>
                  </a:lnTo>
                  <a:lnTo>
                    <a:pt x="516467" y="368300"/>
                  </a:lnTo>
                  <a:lnTo>
                    <a:pt x="537634" y="342900"/>
                  </a:lnTo>
                  <a:lnTo>
                    <a:pt x="537634" y="342900"/>
                  </a:lnTo>
                  <a:lnTo>
                    <a:pt x="592667" y="338667"/>
                  </a:lnTo>
                  <a:lnTo>
                    <a:pt x="592667" y="338667"/>
                  </a:lnTo>
                  <a:lnTo>
                    <a:pt x="563034" y="309034"/>
                  </a:lnTo>
                  <a:lnTo>
                    <a:pt x="533400" y="287867"/>
                  </a:lnTo>
                  <a:lnTo>
                    <a:pt x="529167" y="262467"/>
                  </a:lnTo>
                  <a:lnTo>
                    <a:pt x="554567" y="245534"/>
                  </a:lnTo>
                  <a:lnTo>
                    <a:pt x="601134" y="262467"/>
                  </a:lnTo>
                  <a:lnTo>
                    <a:pt x="601134" y="262467"/>
                  </a:lnTo>
                  <a:lnTo>
                    <a:pt x="630767" y="232834"/>
                  </a:lnTo>
                  <a:lnTo>
                    <a:pt x="618067" y="194734"/>
                  </a:lnTo>
                  <a:lnTo>
                    <a:pt x="639234" y="177800"/>
                  </a:lnTo>
                  <a:lnTo>
                    <a:pt x="660400" y="156634"/>
                  </a:lnTo>
                  <a:lnTo>
                    <a:pt x="647700" y="114300"/>
                  </a:lnTo>
                  <a:lnTo>
                    <a:pt x="563034" y="88900"/>
                  </a:lnTo>
                  <a:lnTo>
                    <a:pt x="385234" y="0"/>
                  </a:lnTo>
                  <a:lnTo>
                    <a:pt x="262467" y="0"/>
                  </a:lnTo>
                  <a:lnTo>
                    <a:pt x="135467" y="114300"/>
                  </a:lnTo>
                  <a:lnTo>
                    <a:pt x="55034" y="258234"/>
                  </a:lnTo>
                  <a:lnTo>
                    <a:pt x="0" y="465667"/>
                  </a:lnTo>
                  <a:lnTo>
                    <a:pt x="4234" y="618067"/>
                  </a:lnTo>
                  <a:lnTo>
                    <a:pt x="67734" y="715434"/>
                  </a:lnTo>
                  <a:lnTo>
                    <a:pt x="220134" y="825500"/>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76" name="任意多边形 127"/>
            <p:cNvSpPr/>
            <p:nvPr/>
          </p:nvSpPr>
          <p:spPr>
            <a:xfrm>
              <a:off x="7463367" y="4347633"/>
              <a:ext cx="778933" cy="1075267"/>
            </a:xfrm>
            <a:custGeom>
              <a:avLst/>
              <a:gdLst>
                <a:gd name="connsiteX0" fmla="*/ 757766 w 778933"/>
                <a:gd name="connsiteY0" fmla="*/ 80434 h 1075267"/>
                <a:gd name="connsiteX1" fmla="*/ 749300 w 778933"/>
                <a:gd name="connsiteY1" fmla="*/ 131234 h 1075267"/>
                <a:gd name="connsiteX2" fmla="*/ 740833 w 778933"/>
                <a:gd name="connsiteY2" fmla="*/ 139700 h 1075267"/>
                <a:gd name="connsiteX3" fmla="*/ 715433 w 778933"/>
                <a:gd name="connsiteY3" fmla="*/ 165100 h 1075267"/>
                <a:gd name="connsiteX4" fmla="*/ 715433 w 778933"/>
                <a:gd name="connsiteY4" fmla="*/ 165100 h 1075267"/>
                <a:gd name="connsiteX5" fmla="*/ 728133 w 778933"/>
                <a:gd name="connsiteY5" fmla="*/ 215900 h 1075267"/>
                <a:gd name="connsiteX6" fmla="*/ 728133 w 778933"/>
                <a:gd name="connsiteY6" fmla="*/ 215900 h 1075267"/>
                <a:gd name="connsiteX7" fmla="*/ 757766 w 778933"/>
                <a:gd name="connsiteY7" fmla="*/ 258234 h 1075267"/>
                <a:gd name="connsiteX8" fmla="*/ 770466 w 778933"/>
                <a:gd name="connsiteY8" fmla="*/ 283634 h 1075267"/>
                <a:gd name="connsiteX9" fmla="*/ 778933 w 778933"/>
                <a:gd name="connsiteY9" fmla="*/ 321734 h 1075267"/>
                <a:gd name="connsiteX10" fmla="*/ 778933 w 778933"/>
                <a:gd name="connsiteY10" fmla="*/ 321734 h 1075267"/>
                <a:gd name="connsiteX11" fmla="*/ 762000 w 778933"/>
                <a:gd name="connsiteY11" fmla="*/ 376767 h 1075267"/>
                <a:gd name="connsiteX12" fmla="*/ 762000 w 778933"/>
                <a:gd name="connsiteY12" fmla="*/ 376767 h 1075267"/>
                <a:gd name="connsiteX13" fmla="*/ 723900 w 778933"/>
                <a:gd name="connsiteY13" fmla="*/ 419100 h 1075267"/>
                <a:gd name="connsiteX14" fmla="*/ 685800 w 778933"/>
                <a:gd name="connsiteY14" fmla="*/ 427567 h 1075267"/>
                <a:gd name="connsiteX15" fmla="*/ 685800 w 778933"/>
                <a:gd name="connsiteY15" fmla="*/ 427567 h 1075267"/>
                <a:gd name="connsiteX16" fmla="*/ 618066 w 778933"/>
                <a:gd name="connsiteY16" fmla="*/ 461434 h 1075267"/>
                <a:gd name="connsiteX17" fmla="*/ 618066 w 778933"/>
                <a:gd name="connsiteY17" fmla="*/ 499534 h 1075267"/>
                <a:gd name="connsiteX18" fmla="*/ 630766 w 778933"/>
                <a:gd name="connsiteY18" fmla="*/ 537634 h 1075267"/>
                <a:gd name="connsiteX19" fmla="*/ 630766 w 778933"/>
                <a:gd name="connsiteY19" fmla="*/ 537634 h 1075267"/>
                <a:gd name="connsiteX20" fmla="*/ 588433 w 778933"/>
                <a:gd name="connsiteY20" fmla="*/ 592667 h 1075267"/>
                <a:gd name="connsiteX21" fmla="*/ 563033 w 778933"/>
                <a:gd name="connsiteY21" fmla="*/ 618067 h 1075267"/>
                <a:gd name="connsiteX22" fmla="*/ 533400 w 778933"/>
                <a:gd name="connsiteY22" fmla="*/ 639234 h 1075267"/>
                <a:gd name="connsiteX23" fmla="*/ 537633 w 778933"/>
                <a:gd name="connsiteY23" fmla="*/ 668867 h 1075267"/>
                <a:gd name="connsiteX24" fmla="*/ 541866 w 778933"/>
                <a:gd name="connsiteY24" fmla="*/ 711200 h 1075267"/>
                <a:gd name="connsiteX25" fmla="*/ 537633 w 778933"/>
                <a:gd name="connsiteY25" fmla="*/ 736600 h 1075267"/>
                <a:gd name="connsiteX26" fmla="*/ 508000 w 778933"/>
                <a:gd name="connsiteY26" fmla="*/ 757767 h 1075267"/>
                <a:gd name="connsiteX27" fmla="*/ 486833 w 778933"/>
                <a:gd name="connsiteY27" fmla="*/ 783167 h 1075267"/>
                <a:gd name="connsiteX28" fmla="*/ 482600 w 778933"/>
                <a:gd name="connsiteY28" fmla="*/ 855134 h 1075267"/>
                <a:gd name="connsiteX29" fmla="*/ 482600 w 778933"/>
                <a:gd name="connsiteY29" fmla="*/ 855134 h 1075267"/>
                <a:gd name="connsiteX30" fmla="*/ 478366 w 778933"/>
                <a:gd name="connsiteY30" fmla="*/ 901700 h 1075267"/>
                <a:gd name="connsiteX31" fmla="*/ 469900 w 778933"/>
                <a:gd name="connsiteY31" fmla="*/ 931334 h 1075267"/>
                <a:gd name="connsiteX32" fmla="*/ 491066 w 778933"/>
                <a:gd name="connsiteY32" fmla="*/ 973667 h 1075267"/>
                <a:gd name="connsiteX33" fmla="*/ 516466 w 778933"/>
                <a:gd name="connsiteY33" fmla="*/ 1028700 h 1075267"/>
                <a:gd name="connsiteX34" fmla="*/ 389466 w 778933"/>
                <a:gd name="connsiteY34" fmla="*/ 1075267 h 1075267"/>
                <a:gd name="connsiteX35" fmla="*/ 173566 w 778933"/>
                <a:gd name="connsiteY35" fmla="*/ 1071034 h 1075267"/>
                <a:gd name="connsiteX36" fmla="*/ 122766 w 778933"/>
                <a:gd name="connsiteY36" fmla="*/ 977900 h 1075267"/>
                <a:gd name="connsiteX37" fmla="*/ 97366 w 778933"/>
                <a:gd name="connsiteY37" fmla="*/ 855134 h 1075267"/>
                <a:gd name="connsiteX38" fmla="*/ 101600 w 778933"/>
                <a:gd name="connsiteY38" fmla="*/ 715434 h 1075267"/>
                <a:gd name="connsiteX39" fmla="*/ 0 w 778933"/>
                <a:gd name="connsiteY39" fmla="*/ 529167 h 1075267"/>
                <a:gd name="connsiteX40" fmla="*/ 67733 w 778933"/>
                <a:gd name="connsiteY40" fmla="*/ 372534 h 1075267"/>
                <a:gd name="connsiteX41" fmla="*/ 76200 w 778933"/>
                <a:gd name="connsiteY41" fmla="*/ 207434 h 1075267"/>
                <a:gd name="connsiteX42" fmla="*/ 283633 w 778933"/>
                <a:gd name="connsiteY42" fmla="*/ 76200 h 1075267"/>
                <a:gd name="connsiteX43" fmla="*/ 486833 w 778933"/>
                <a:gd name="connsiteY43" fmla="*/ 0 h 1075267"/>
                <a:gd name="connsiteX44" fmla="*/ 757766 w 778933"/>
                <a:gd name="connsiteY44" fmla="*/ 80434 h 10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778933" h="1075267">
                  <a:moveTo>
                    <a:pt x="757766" y="80434"/>
                  </a:moveTo>
                  <a:lnTo>
                    <a:pt x="749300" y="131234"/>
                  </a:lnTo>
                  <a:lnTo>
                    <a:pt x="740833" y="139700"/>
                  </a:lnTo>
                  <a:lnTo>
                    <a:pt x="715433" y="165100"/>
                  </a:lnTo>
                  <a:lnTo>
                    <a:pt x="715433" y="165100"/>
                  </a:lnTo>
                  <a:lnTo>
                    <a:pt x="728133" y="215900"/>
                  </a:lnTo>
                  <a:lnTo>
                    <a:pt x="728133" y="215900"/>
                  </a:lnTo>
                  <a:lnTo>
                    <a:pt x="757766" y="258234"/>
                  </a:lnTo>
                  <a:lnTo>
                    <a:pt x="770466" y="283634"/>
                  </a:lnTo>
                  <a:lnTo>
                    <a:pt x="778933" y="321734"/>
                  </a:lnTo>
                  <a:lnTo>
                    <a:pt x="778933" y="321734"/>
                  </a:lnTo>
                  <a:lnTo>
                    <a:pt x="762000" y="376767"/>
                  </a:lnTo>
                  <a:lnTo>
                    <a:pt x="762000" y="376767"/>
                  </a:lnTo>
                  <a:lnTo>
                    <a:pt x="723900" y="419100"/>
                  </a:lnTo>
                  <a:lnTo>
                    <a:pt x="685800" y="427567"/>
                  </a:lnTo>
                  <a:lnTo>
                    <a:pt x="685800" y="427567"/>
                  </a:lnTo>
                  <a:lnTo>
                    <a:pt x="618066" y="461434"/>
                  </a:lnTo>
                  <a:lnTo>
                    <a:pt x="618066" y="499534"/>
                  </a:lnTo>
                  <a:lnTo>
                    <a:pt x="630766" y="537634"/>
                  </a:lnTo>
                  <a:lnTo>
                    <a:pt x="630766" y="537634"/>
                  </a:lnTo>
                  <a:lnTo>
                    <a:pt x="588433" y="592667"/>
                  </a:lnTo>
                  <a:lnTo>
                    <a:pt x="563033" y="618067"/>
                  </a:lnTo>
                  <a:lnTo>
                    <a:pt x="533400" y="639234"/>
                  </a:lnTo>
                  <a:lnTo>
                    <a:pt x="537633" y="668867"/>
                  </a:lnTo>
                  <a:lnTo>
                    <a:pt x="541866" y="711200"/>
                  </a:lnTo>
                  <a:lnTo>
                    <a:pt x="537633" y="736600"/>
                  </a:lnTo>
                  <a:lnTo>
                    <a:pt x="508000" y="757767"/>
                  </a:lnTo>
                  <a:lnTo>
                    <a:pt x="486833" y="783167"/>
                  </a:lnTo>
                  <a:lnTo>
                    <a:pt x="482600" y="855134"/>
                  </a:lnTo>
                  <a:lnTo>
                    <a:pt x="482600" y="855134"/>
                  </a:lnTo>
                  <a:lnTo>
                    <a:pt x="478366" y="901700"/>
                  </a:lnTo>
                  <a:lnTo>
                    <a:pt x="469900" y="931334"/>
                  </a:lnTo>
                  <a:lnTo>
                    <a:pt x="491066" y="973667"/>
                  </a:lnTo>
                  <a:lnTo>
                    <a:pt x="516466" y="1028700"/>
                  </a:lnTo>
                  <a:lnTo>
                    <a:pt x="389466" y="1075267"/>
                  </a:lnTo>
                  <a:lnTo>
                    <a:pt x="173566" y="1071034"/>
                  </a:lnTo>
                  <a:lnTo>
                    <a:pt x="122766" y="977900"/>
                  </a:lnTo>
                  <a:lnTo>
                    <a:pt x="97366" y="855134"/>
                  </a:lnTo>
                  <a:lnTo>
                    <a:pt x="101600" y="715434"/>
                  </a:lnTo>
                  <a:lnTo>
                    <a:pt x="0" y="529167"/>
                  </a:lnTo>
                  <a:lnTo>
                    <a:pt x="67733" y="372534"/>
                  </a:lnTo>
                  <a:lnTo>
                    <a:pt x="76200" y="207434"/>
                  </a:lnTo>
                  <a:lnTo>
                    <a:pt x="283633" y="76200"/>
                  </a:lnTo>
                  <a:lnTo>
                    <a:pt x="486833" y="0"/>
                  </a:lnTo>
                  <a:lnTo>
                    <a:pt x="757766" y="80434"/>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77" name="任意多边形 128"/>
            <p:cNvSpPr/>
            <p:nvPr/>
          </p:nvSpPr>
          <p:spPr>
            <a:xfrm>
              <a:off x="7797800" y="3488267"/>
              <a:ext cx="842433" cy="842433"/>
            </a:xfrm>
            <a:custGeom>
              <a:avLst/>
              <a:gdLst>
                <a:gd name="connsiteX0" fmla="*/ 410633 w 842433"/>
                <a:gd name="connsiteY0" fmla="*/ 0 h 842433"/>
                <a:gd name="connsiteX1" fmla="*/ 402167 w 842433"/>
                <a:gd name="connsiteY1" fmla="*/ 55033 h 842433"/>
                <a:gd name="connsiteX2" fmla="*/ 423333 w 842433"/>
                <a:gd name="connsiteY2" fmla="*/ 84666 h 842433"/>
                <a:gd name="connsiteX3" fmla="*/ 457200 w 842433"/>
                <a:gd name="connsiteY3" fmla="*/ 118533 h 842433"/>
                <a:gd name="connsiteX4" fmla="*/ 520700 w 842433"/>
                <a:gd name="connsiteY4" fmla="*/ 148166 h 842433"/>
                <a:gd name="connsiteX5" fmla="*/ 567267 w 842433"/>
                <a:gd name="connsiteY5" fmla="*/ 152400 h 842433"/>
                <a:gd name="connsiteX6" fmla="*/ 571500 w 842433"/>
                <a:gd name="connsiteY6" fmla="*/ 182033 h 842433"/>
                <a:gd name="connsiteX7" fmla="*/ 584200 w 842433"/>
                <a:gd name="connsiteY7" fmla="*/ 211666 h 842433"/>
                <a:gd name="connsiteX8" fmla="*/ 605367 w 842433"/>
                <a:gd name="connsiteY8" fmla="*/ 254000 h 842433"/>
                <a:gd name="connsiteX9" fmla="*/ 618067 w 842433"/>
                <a:gd name="connsiteY9" fmla="*/ 275166 h 842433"/>
                <a:gd name="connsiteX10" fmla="*/ 651933 w 842433"/>
                <a:gd name="connsiteY10" fmla="*/ 304800 h 842433"/>
                <a:gd name="connsiteX11" fmla="*/ 660400 w 842433"/>
                <a:gd name="connsiteY11" fmla="*/ 351366 h 842433"/>
                <a:gd name="connsiteX12" fmla="*/ 690033 w 842433"/>
                <a:gd name="connsiteY12" fmla="*/ 419100 h 842433"/>
                <a:gd name="connsiteX13" fmla="*/ 736600 w 842433"/>
                <a:gd name="connsiteY13" fmla="*/ 457200 h 842433"/>
                <a:gd name="connsiteX14" fmla="*/ 791633 w 842433"/>
                <a:gd name="connsiteY14" fmla="*/ 474133 h 842433"/>
                <a:gd name="connsiteX15" fmla="*/ 829733 w 842433"/>
                <a:gd name="connsiteY15" fmla="*/ 508000 h 842433"/>
                <a:gd name="connsiteX16" fmla="*/ 842433 w 842433"/>
                <a:gd name="connsiteY16" fmla="*/ 537633 h 842433"/>
                <a:gd name="connsiteX17" fmla="*/ 817033 w 842433"/>
                <a:gd name="connsiteY17" fmla="*/ 537633 h 842433"/>
                <a:gd name="connsiteX18" fmla="*/ 791633 w 842433"/>
                <a:gd name="connsiteY18" fmla="*/ 537633 h 842433"/>
                <a:gd name="connsiteX19" fmla="*/ 791633 w 842433"/>
                <a:gd name="connsiteY19" fmla="*/ 537633 h 842433"/>
                <a:gd name="connsiteX20" fmla="*/ 762000 w 842433"/>
                <a:gd name="connsiteY20" fmla="*/ 533400 h 842433"/>
                <a:gd name="connsiteX21" fmla="*/ 757767 w 842433"/>
                <a:gd name="connsiteY21" fmla="*/ 563033 h 842433"/>
                <a:gd name="connsiteX22" fmla="*/ 795867 w 842433"/>
                <a:gd name="connsiteY22" fmla="*/ 584200 h 842433"/>
                <a:gd name="connsiteX23" fmla="*/ 795867 w 842433"/>
                <a:gd name="connsiteY23" fmla="*/ 584200 h 842433"/>
                <a:gd name="connsiteX24" fmla="*/ 800100 w 842433"/>
                <a:gd name="connsiteY24" fmla="*/ 639233 h 842433"/>
                <a:gd name="connsiteX25" fmla="*/ 808567 w 842433"/>
                <a:gd name="connsiteY25" fmla="*/ 673100 h 842433"/>
                <a:gd name="connsiteX26" fmla="*/ 842433 w 842433"/>
                <a:gd name="connsiteY26" fmla="*/ 702733 h 842433"/>
                <a:gd name="connsiteX27" fmla="*/ 808567 w 842433"/>
                <a:gd name="connsiteY27" fmla="*/ 715433 h 842433"/>
                <a:gd name="connsiteX28" fmla="*/ 774700 w 842433"/>
                <a:gd name="connsiteY28" fmla="*/ 749300 h 842433"/>
                <a:gd name="connsiteX29" fmla="*/ 749300 w 842433"/>
                <a:gd name="connsiteY29" fmla="*/ 783166 h 842433"/>
                <a:gd name="connsiteX30" fmla="*/ 711200 w 842433"/>
                <a:gd name="connsiteY30" fmla="*/ 804333 h 842433"/>
                <a:gd name="connsiteX31" fmla="*/ 643467 w 842433"/>
                <a:gd name="connsiteY31" fmla="*/ 812800 h 842433"/>
                <a:gd name="connsiteX32" fmla="*/ 618067 w 842433"/>
                <a:gd name="connsiteY32" fmla="*/ 804333 h 842433"/>
                <a:gd name="connsiteX33" fmla="*/ 618067 w 842433"/>
                <a:gd name="connsiteY33" fmla="*/ 804333 h 842433"/>
                <a:gd name="connsiteX34" fmla="*/ 575733 w 842433"/>
                <a:gd name="connsiteY34" fmla="*/ 833966 h 842433"/>
                <a:gd name="connsiteX35" fmla="*/ 554567 w 842433"/>
                <a:gd name="connsiteY35" fmla="*/ 842433 h 842433"/>
                <a:gd name="connsiteX36" fmla="*/ 554567 w 842433"/>
                <a:gd name="connsiteY36" fmla="*/ 842433 h 842433"/>
                <a:gd name="connsiteX37" fmla="*/ 499533 w 842433"/>
                <a:gd name="connsiteY37" fmla="*/ 808566 h 842433"/>
                <a:gd name="connsiteX38" fmla="*/ 254000 w 842433"/>
                <a:gd name="connsiteY38" fmla="*/ 681566 h 842433"/>
                <a:gd name="connsiteX39" fmla="*/ 203200 w 842433"/>
                <a:gd name="connsiteY39" fmla="*/ 448733 h 842433"/>
                <a:gd name="connsiteX40" fmla="*/ 135467 w 842433"/>
                <a:gd name="connsiteY40" fmla="*/ 321733 h 842433"/>
                <a:gd name="connsiteX41" fmla="*/ 0 w 842433"/>
                <a:gd name="connsiteY41" fmla="*/ 114300 h 842433"/>
                <a:gd name="connsiteX42" fmla="*/ 169333 w 842433"/>
                <a:gd name="connsiteY42" fmla="*/ 12700 h 842433"/>
                <a:gd name="connsiteX43" fmla="*/ 410633 w 842433"/>
                <a:gd name="connsiteY43" fmla="*/ 0 h 842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42433" h="842433">
                  <a:moveTo>
                    <a:pt x="410633" y="0"/>
                  </a:moveTo>
                  <a:lnTo>
                    <a:pt x="402167" y="55033"/>
                  </a:lnTo>
                  <a:lnTo>
                    <a:pt x="423333" y="84666"/>
                  </a:lnTo>
                  <a:lnTo>
                    <a:pt x="457200" y="118533"/>
                  </a:lnTo>
                  <a:lnTo>
                    <a:pt x="520700" y="148166"/>
                  </a:lnTo>
                  <a:lnTo>
                    <a:pt x="567267" y="152400"/>
                  </a:lnTo>
                  <a:lnTo>
                    <a:pt x="571500" y="182033"/>
                  </a:lnTo>
                  <a:lnTo>
                    <a:pt x="584200" y="211666"/>
                  </a:lnTo>
                  <a:lnTo>
                    <a:pt x="605367" y="254000"/>
                  </a:lnTo>
                  <a:lnTo>
                    <a:pt x="618067" y="275166"/>
                  </a:lnTo>
                  <a:lnTo>
                    <a:pt x="651933" y="304800"/>
                  </a:lnTo>
                  <a:lnTo>
                    <a:pt x="660400" y="351366"/>
                  </a:lnTo>
                  <a:lnTo>
                    <a:pt x="690033" y="419100"/>
                  </a:lnTo>
                  <a:lnTo>
                    <a:pt x="736600" y="457200"/>
                  </a:lnTo>
                  <a:lnTo>
                    <a:pt x="791633" y="474133"/>
                  </a:lnTo>
                  <a:lnTo>
                    <a:pt x="829733" y="508000"/>
                  </a:lnTo>
                  <a:lnTo>
                    <a:pt x="842433" y="537633"/>
                  </a:lnTo>
                  <a:lnTo>
                    <a:pt x="817033" y="537633"/>
                  </a:lnTo>
                  <a:lnTo>
                    <a:pt x="791633" y="537633"/>
                  </a:lnTo>
                  <a:lnTo>
                    <a:pt x="791633" y="537633"/>
                  </a:lnTo>
                  <a:lnTo>
                    <a:pt x="762000" y="533400"/>
                  </a:lnTo>
                  <a:lnTo>
                    <a:pt x="757767" y="563033"/>
                  </a:lnTo>
                  <a:lnTo>
                    <a:pt x="795867" y="584200"/>
                  </a:lnTo>
                  <a:lnTo>
                    <a:pt x="795867" y="584200"/>
                  </a:lnTo>
                  <a:lnTo>
                    <a:pt x="800100" y="639233"/>
                  </a:lnTo>
                  <a:lnTo>
                    <a:pt x="808567" y="673100"/>
                  </a:lnTo>
                  <a:lnTo>
                    <a:pt x="842433" y="702733"/>
                  </a:lnTo>
                  <a:lnTo>
                    <a:pt x="808567" y="715433"/>
                  </a:lnTo>
                  <a:lnTo>
                    <a:pt x="774700" y="749300"/>
                  </a:lnTo>
                  <a:lnTo>
                    <a:pt x="749300" y="783166"/>
                  </a:lnTo>
                  <a:lnTo>
                    <a:pt x="711200" y="804333"/>
                  </a:lnTo>
                  <a:lnTo>
                    <a:pt x="643467" y="812800"/>
                  </a:lnTo>
                  <a:lnTo>
                    <a:pt x="618067" y="804333"/>
                  </a:lnTo>
                  <a:lnTo>
                    <a:pt x="618067" y="804333"/>
                  </a:lnTo>
                  <a:lnTo>
                    <a:pt x="575733" y="833966"/>
                  </a:lnTo>
                  <a:lnTo>
                    <a:pt x="554567" y="842433"/>
                  </a:lnTo>
                  <a:lnTo>
                    <a:pt x="554567" y="842433"/>
                  </a:lnTo>
                  <a:lnTo>
                    <a:pt x="499533" y="808566"/>
                  </a:lnTo>
                  <a:lnTo>
                    <a:pt x="254000" y="681566"/>
                  </a:lnTo>
                  <a:lnTo>
                    <a:pt x="203200" y="448733"/>
                  </a:lnTo>
                  <a:lnTo>
                    <a:pt x="135467" y="321733"/>
                  </a:lnTo>
                  <a:lnTo>
                    <a:pt x="0" y="114300"/>
                  </a:lnTo>
                  <a:lnTo>
                    <a:pt x="169333" y="12700"/>
                  </a:lnTo>
                  <a:lnTo>
                    <a:pt x="410633" y="0"/>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78" name="任意多边形 129"/>
            <p:cNvSpPr/>
            <p:nvPr/>
          </p:nvSpPr>
          <p:spPr>
            <a:xfrm>
              <a:off x="7628467" y="3611033"/>
              <a:ext cx="745066" cy="876300"/>
            </a:xfrm>
            <a:custGeom>
              <a:avLst/>
              <a:gdLst>
                <a:gd name="connsiteX0" fmla="*/ 190500 w 745066"/>
                <a:gd name="connsiteY0" fmla="*/ 0 h 876300"/>
                <a:gd name="connsiteX1" fmla="*/ 241300 w 745066"/>
                <a:gd name="connsiteY1" fmla="*/ 33867 h 876300"/>
                <a:gd name="connsiteX2" fmla="*/ 241300 w 745066"/>
                <a:gd name="connsiteY2" fmla="*/ 33867 h 876300"/>
                <a:gd name="connsiteX3" fmla="*/ 279400 w 745066"/>
                <a:gd name="connsiteY3" fmla="*/ 76200 h 876300"/>
                <a:gd name="connsiteX4" fmla="*/ 300566 w 745066"/>
                <a:gd name="connsiteY4" fmla="*/ 110067 h 876300"/>
                <a:gd name="connsiteX5" fmla="*/ 309033 w 745066"/>
                <a:gd name="connsiteY5" fmla="*/ 143934 h 876300"/>
                <a:gd name="connsiteX6" fmla="*/ 347133 w 745066"/>
                <a:gd name="connsiteY6" fmla="*/ 156634 h 876300"/>
                <a:gd name="connsiteX7" fmla="*/ 385233 w 745066"/>
                <a:gd name="connsiteY7" fmla="*/ 148167 h 876300"/>
                <a:gd name="connsiteX8" fmla="*/ 423333 w 745066"/>
                <a:gd name="connsiteY8" fmla="*/ 160867 h 876300"/>
                <a:gd name="connsiteX9" fmla="*/ 444500 w 745066"/>
                <a:gd name="connsiteY9" fmla="*/ 182034 h 876300"/>
                <a:gd name="connsiteX10" fmla="*/ 461433 w 745066"/>
                <a:gd name="connsiteY10" fmla="*/ 211667 h 876300"/>
                <a:gd name="connsiteX11" fmla="*/ 461433 w 745066"/>
                <a:gd name="connsiteY11" fmla="*/ 211667 h 876300"/>
                <a:gd name="connsiteX12" fmla="*/ 486833 w 745066"/>
                <a:gd name="connsiteY12" fmla="*/ 245534 h 876300"/>
                <a:gd name="connsiteX13" fmla="*/ 486833 w 745066"/>
                <a:gd name="connsiteY13" fmla="*/ 245534 h 876300"/>
                <a:gd name="connsiteX14" fmla="*/ 491066 w 745066"/>
                <a:gd name="connsiteY14" fmla="*/ 287867 h 876300"/>
                <a:gd name="connsiteX15" fmla="*/ 520700 w 745066"/>
                <a:gd name="connsiteY15" fmla="*/ 317500 h 876300"/>
                <a:gd name="connsiteX16" fmla="*/ 541866 w 745066"/>
                <a:gd name="connsiteY16" fmla="*/ 325967 h 876300"/>
                <a:gd name="connsiteX17" fmla="*/ 563033 w 745066"/>
                <a:gd name="connsiteY17" fmla="*/ 317500 h 876300"/>
                <a:gd name="connsiteX18" fmla="*/ 563033 w 745066"/>
                <a:gd name="connsiteY18" fmla="*/ 317500 h 876300"/>
                <a:gd name="connsiteX19" fmla="*/ 588433 w 745066"/>
                <a:gd name="connsiteY19" fmla="*/ 283634 h 876300"/>
                <a:gd name="connsiteX20" fmla="*/ 588433 w 745066"/>
                <a:gd name="connsiteY20" fmla="*/ 283634 h 876300"/>
                <a:gd name="connsiteX21" fmla="*/ 630766 w 745066"/>
                <a:gd name="connsiteY21" fmla="*/ 300567 h 876300"/>
                <a:gd name="connsiteX22" fmla="*/ 635000 w 745066"/>
                <a:gd name="connsiteY22" fmla="*/ 338667 h 876300"/>
                <a:gd name="connsiteX23" fmla="*/ 630766 w 745066"/>
                <a:gd name="connsiteY23" fmla="*/ 359834 h 876300"/>
                <a:gd name="connsiteX24" fmla="*/ 596900 w 745066"/>
                <a:gd name="connsiteY24" fmla="*/ 372534 h 876300"/>
                <a:gd name="connsiteX25" fmla="*/ 558800 w 745066"/>
                <a:gd name="connsiteY25" fmla="*/ 381000 h 876300"/>
                <a:gd name="connsiteX26" fmla="*/ 541866 w 745066"/>
                <a:gd name="connsiteY26" fmla="*/ 410634 h 876300"/>
                <a:gd name="connsiteX27" fmla="*/ 541866 w 745066"/>
                <a:gd name="connsiteY27" fmla="*/ 457200 h 876300"/>
                <a:gd name="connsiteX28" fmla="*/ 554566 w 745066"/>
                <a:gd name="connsiteY28" fmla="*/ 495300 h 876300"/>
                <a:gd name="connsiteX29" fmla="*/ 588433 w 745066"/>
                <a:gd name="connsiteY29" fmla="*/ 512234 h 876300"/>
                <a:gd name="connsiteX30" fmla="*/ 622300 w 745066"/>
                <a:gd name="connsiteY30" fmla="*/ 537634 h 876300"/>
                <a:gd name="connsiteX31" fmla="*/ 643466 w 745066"/>
                <a:gd name="connsiteY31" fmla="*/ 575734 h 876300"/>
                <a:gd name="connsiteX32" fmla="*/ 681566 w 745066"/>
                <a:gd name="connsiteY32" fmla="*/ 584200 h 876300"/>
                <a:gd name="connsiteX33" fmla="*/ 681566 w 745066"/>
                <a:gd name="connsiteY33" fmla="*/ 584200 h 876300"/>
                <a:gd name="connsiteX34" fmla="*/ 732366 w 745066"/>
                <a:gd name="connsiteY34" fmla="*/ 584200 h 876300"/>
                <a:gd name="connsiteX35" fmla="*/ 745066 w 745066"/>
                <a:gd name="connsiteY35" fmla="*/ 609600 h 876300"/>
                <a:gd name="connsiteX36" fmla="*/ 740833 w 745066"/>
                <a:gd name="connsiteY36" fmla="*/ 630767 h 876300"/>
                <a:gd name="connsiteX37" fmla="*/ 702733 w 745066"/>
                <a:gd name="connsiteY37" fmla="*/ 651934 h 876300"/>
                <a:gd name="connsiteX38" fmla="*/ 702733 w 745066"/>
                <a:gd name="connsiteY38" fmla="*/ 651934 h 876300"/>
                <a:gd name="connsiteX39" fmla="*/ 694266 w 745066"/>
                <a:gd name="connsiteY39" fmla="*/ 715434 h 876300"/>
                <a:gd name="connsiteX40" fmla="*/ 694266 w 745066"/>
                <a:gd name="connsiteY40" fmla="*/ 715434 h 876300"/>
                <a:gd name="connsiteX41" fmla="*/ 647700 w 745066"/>
                <a:gd name="connsiteY41" fmla="*/ 736600 h 876300"/>
                <a:gd name="connsiteX42" fmla="*/ 647700 w 745066"/>
                <a:gd name="connsiteY42" fmla="*/ 787400 h 876300"/>
                <a:gd name="connsiteX43" fmla="*/ 630766 w 745066"/>
                <a:gd name="connsiteY43" fmla="*/ 821267 h 876300"/>
                <a:gd name="connsiteX44" fmla="*/ 596900 w 745066"/>
                <a:gd name="connsiteY44" fmla="*/ 855134 h 876300"/>
                <a:gd name="connsiteX45" fmla="*/ 563033 w 745066"/>
                <a:gd name="connsiteY45" fmla="*/ 855134 h 876300"/>
                <a:gd name="connsiteX46" fmla="*/ 529166 w 745066"/>
                <a:gd name="connsiteY46" fmla="*/ 850900 h 876300"/>
                <a:gd name="connsiteX47" fmla="*/ 499533 w 745066"/>
                <a:gd name="connsiteY47" fmla="*/ 876300 h 876300"/>
                <a:gd name="connsiteX48" fmla="*/ 457200 w 745066"/>
                <a:gd name="connsiteY48" fmla="*/ 867834 h 876300"/>
                <a:gd name="connsiteX49" fmla="*/ 457200 w 745066"/>
                <a:gd name="connsiteY49" fmla="*/ 867834 h 876300"/>
                <a:gd name="connsiteX50" fmla="*/ 423333 w 745066"/>
                <a:gd name="connsiteY50" fmla="*/ 838200 h 876300"/>
                <a:gd name="connsiteX51" fmla="*/ 414866 w 745066"/>
                <a:gd name="connsiteY51" fmla="*/ 812800 h 876300"/>
                <a:gd name="connsiteX52" fmla="*/ 414866 w 745066"/>
                <a:gd name="connsiteY52" fmla="*/ 812800 h 876300"/>
                <a:gd name="connsiteX53" fmla="*/ 393700 w 745066"/>
                <a:gd name="connsiteY53" fmla="*/ 859367 h 876300"/>
                <a:gd name="connsiteX54" fmla="*/ 393700 w 745066"/>
                <a:gd name="connsiteY54" fmla="*/ 859367 h 876300"/>
                <a:gd name="connsiteX55" fmla="*/ 351366 w 745066"/>
                <a:gd name="connsiteY55" fmla="*/ 876300 h 876300"/>
                <a:gd name="connsiteX56" fmla="*/ 351366 w 745066"/>
                <a:gd name="connsiteY56" fmla="*/ 876300 h 876300"/>
                <a:gd name="connsiteX57" fmla="*/ 359833 w 745066"/>
                <a:gd name="connsiteY57" fmla="*/ 817034 h 876300"/>
                <a:gd name="connsiteX58" fmla="*/ 355600 w 745066"/>
                <a:gd name="connsiteY58" fmla="*/ 795867 h 876300"/>
                <a:gd name="connsiteX59" fmla="*/ 334433 w 745066"/>
                <a:gd name="connsiteY59" fmla="*/ 791634 h 876300"/>
                <a:gd name="connsiteX60" fmla="*/ 334433 w 745066"/>
                <a:gd name="connsiteY60" fmla="*/ 791634 h 876300"/>
                <a:gd name="connsiteX61" fmla="*/ 296333 w 745066"/>
                <a:gd name="connsiteY61" fmla="*/ 795867 h 876300"/>
                <a:gd name="connsiteX62" fmla="*/ 279400 w 745066"/>
                <a:gd name="connsiteY62" fmla="*/ 817034 h 876300"/>
                <a:gd name="connsiteX63" fmla="*/ 245533 w 745066"/>
                <a:gd name="connsiteY63" fmla="*/ 842434 h 876300"/>
                <a:gd name="connsiteX64" fmla="*/ 211666 w 745066"/>
                <a:gd name="connsiteY64" fmla="*/ 846667 h 876300"/>
                <a:gd name="connsiteX65" fmla="*/ 93133 w 745066"/>
                <a:gd name="connsiteY65" fmla="*/ 639234 h 876300"/>
                <a:gd name="connsiteX66" fmla="*/ 63500 w 745066"/>
                <a:gd name="connsiteY66" fmla="*/ 478367 h 876300"/>
                <a:gd name="connsiteX67" fmla="*/ 21166 w 745066"/>
                <a:gd name="connsiteY67" fmla="*/ 381000 h 876300"/>
                <a:gd name="connsiteX68" fmla="*/ 0 w 745066"/>
                <a:gd name="connsiteY68" fmla="*/ 296334 h 876300"/>
                <a:gd name="connsiteX69" fmla="*/ 59266 w 745066"/>
                <a:gd name="connsiteY69" fmla="*/ 135467 h 876300"/>
                <a:gd name="connsiteX70" fmla="*/ 135466 w 745066"/>
                <a:gd name="connsiteY70" fmla="*/ 50800 h 876300"/>
                <a:gd name="connsiteX71" fmla="*/ 190500 w 745066"/>
                <a:gd name="connsiteY71" fmla="*/ 0 h 876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745066" h="876300">
                  <a:moveTo>
                    <a:pt x="190500" y="0"/>
                  </a:moveTo>
                  <a:lnTo>
                    <a:pt x="241300" y="33867"/>
                  </a:lnTo>
                  <a:lnTo>
                    <a:pt x="241300" y="33867"/>
                  </a:lnTo>
                  <a:lnTo>
                    <a:pt x="279400" y="76200"/>
                  </a:lnTo>
                  <a:lnTo>
                    <a:pt x="300566" y="110067"/>
                  </a:lnTo>
                  <a:lnTo>
                    <a:pt x="309033" y="143934"/>
                  </a:lnTo>
                  <a:lnTo>
                    <a:pt x="347133" y="156634"/>
                  </a:lnTo>
                  <a:lnTo>
                    <a:pt x="385233" y="148167"/>
                  </a:lnTo>
                  <a:lnTo>
                    <a:pt x="423333" y="160867"/>
                  </a:lnTo>
                  <a:lnTo>
                    <a:pt x="444500" y="182034"/>
                  </a:lnTo>
                  <a:lnTo>
                    <a:pt x="461433" y="211667"/>
                  </a:lnTo>
                  <a:lnTo>
                    <a:pt x="461433" y="211667"/>
                  </a:lnTo>
                  <a:lnTo>
                    <a:pt x="486833" y="245534"/>
                  </a:lnTo>
                  <a:lnTo>
                    <a:pt x="486833" y="245534"/>
                  </a:lnTo>
                  <a:lnTo>
                    <a:pt x="491066" y="287867"/>
                  </a:lnTo>
                  <a:lnTo>
                    <a:pt x="520700" y="317500"/>
                  </a:lnTo>
                  <a:lnTo>
                    <a:pt x="541866" y="325967"/>
                  </a:lnTo>
                  <a:lnTo>
                    <a:pt x="563033" y="317500"/>
                  </a:lnTo>
                  <a:lnTo>
                    <a:pt x="563033" y="317500"/>
                  </a:lnTo>
                  <a:lnTo>
                    <a:pt x="588433" y="283634"/>
                  </a:lnTo>
                  <a:lnTo>
                    <a:pt x="588433" y="283634"/>
                  </a:lnTo>
                  <a:lnTo>
                    <a:pt x="630766" y="300567"/>
                  </a:lnTo>
                  <a:lnTo>
                    <a:pt x="635000" y="338667"/>
                  </a:lnTo>
                  <a:lnTo>
                    <a:pt x="630766" y="359834"/>
                  </a:lnTo>
                  <a:lnTo>
                    <a:pt x="596900" y="372534"/>
                  </a:lnTo>
                  <a:lnTo>
                    <a:pt x="558800" y="381000"/>
                  </a:lnTo>
                  <a:lnTo>
                    <a:pt x="541866" y="410634"/>
                  </a:lnTo>
                  <a:lnTo>
                    <a:pt x="541866" y="457200"/>
                  </a:lnTo>
                  <a:lnTo>
                    <a:pt x="554566" y="495300"/>
                  </a:lnTo>
                  <a:lnTo>
                    <a:pt x="588433" y="512234"/>
                  </a:lnTo>
                  <a:lnTo>
                    <a:pt x="622300" y="537634"/>
                  </a:lnTo>
                  <a:lnTo>
                    <a:pt x="643466" y="575734"/>
                  </a:lnTo>
                  <a:lnTo>
                    <a:pt x="681566" y="584200"/>
                  </a:lnTo>
                  <a:lnTo>
                    <a:pt x="681566" y="584200"/>
                  </a:lnTo>
                  <a:lnTo>
                    <a:pt x="732366" y="584200"/>
                  </a:lnTo>
                  <a:lnTo>
                    <a:pt x="745066" y="609600"/>
                  </a:lnTo>
                  <a:lnTo>
                    <a:pt x="740833" y="630767"/>
                  </a:lnTo>
                  <a:lnTo>
                    <a:pt x="702733" y="651934"/>
                  </a:lnTo>
                  <a:lnTo>
                    <a:pt x="702733" y="651934"/>
                  </a:lnTo>
                  <a:lnTo>
                    <a:pt x="694266" y="715434"/>
                  </a:lnTo>
                  <a:lnTo>
                    <a:pt x="694266" y="715434"/>
                  </a:lnTo>
                  <a:lnTo>
                    <a:pt x="647700" y="736600"/>
                  </a:lnTo>
                  <a:lnTo>
                    <a:pt x="647700" y="787400"/>
                  </a:lnTo>
                  <a:lnTo>
                    <a:pt x="630766" y="821267"/>
                  </a:lnTo>
                  <a:lnTo>
                    <a:pt x="596900" y="855134"/>
                  </a:lnTo>
                  <a:lnTo>
                    <a:pt x="563033" y="855134"/>
                  </a:lnTo>
                  <a:lnTo>
                    <a:pt x="529166" y="850900"/>
                  </a:lnTo>
                  <a:lnTo>
                    <a:pt x="499533" y="876300"/>
                  </a:lnTo>
                  <a:lnTo>
                    <a:pt x="457200" y="867834"/>
                  </a:lnTo>
                  <a:lnTo>
                    <a:pt x="457200" y="867834"/>
                  </a:lnTo>
                  <a:lnTo>
                    <a:pt x="423333" y="838200"/>
                  </a:lnTo>
                  <a:lnTo>
                    <a:pt x="414866" y="812800"/>
                  </a:lnTo>
                  <a:lnTo>
                    <a:pt x="414866" y="812800"/>
                  </a:lnTo>
                  <a:lnTo>
                    <a:pt x="393700" y="859367"/>
                  </a:lnTo>
                  <a:lnTo>
                    <a:pt x="393700" y="859367"/>
                  </a:lnTo>
                  <a:lnTo>
                    <a:pt x="351366" y="876300"/>
                  </a:lnTo>
                  <a:lnTo>
                    <a:pt x="351366" y="876300"/>
                  </a:lnTo>
                  <a:lnTo>
                    <a:pt x="359833" y="817034"/>
                  </a:lnTo>
                  <a:lnTo>
                    <a:pt x="355600" y="795867"/>
                  </a:lnTo>
                  <a:lnTo>
                    <a:pt x="334433" y="791634"/>
                  </a:lnTo>
                  <a:lnTo>
                    <a:pt x="334433" y="791634"/>
                  </a:lnTo>
                  <a:lnTo>
                    <a:pt x="296333" y="795867"/>
                  </a:lnTo>
                  <a:lnTo>
                    <a:pt x="279400" y="817034"/>
                  </a:lnTo>
                  <a:lnTo>
                    <a:pt x="245533" y="842434"/>
                  </a:lnTo>
                  <a:lnTo>
                    <a:pt x="211666" y="846667"/>
                  </a:lnTo>
                  <a:lnTo>
                    <a:pt x="93133" y="639234"/>
                  </a:lnTo>
                  <a:lnTo>
                    <a:pt x="63500" y="478367"/>
                  </a:lnTo>
                  <a:lnTo>
                    <a:pt x="21166" y="381000"/>
                  </a:lnTo>
                  <a:lnTo>
                    <a:pt x="0" y="296334"/>
                  </a:lnTo>
                  <a:lnTo>
                    <a:pt x="59266" y="135467"/>
                  </a:lnTo>
                  <a:lnTo>
                    <a:pt x="135466" y="50800"/>
                  </a:lnTo>
                  <a:lnTo>
                    <a:pt x="190500" y="0"/>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79" name="任意多边形 130"/>
            <p:cNvSpPr/>
            <p:nvPr/>
          </p:nvSpPr>
          <p:spPr>
            <a:xfrm>
              <a:off x="7611533" y="3026833"/>
              <a:ext cx="969434" cy="694267"/>
            </a:xfrm>
            <a:custGeom>
              <a:avLst/>
              <a:gdLst>
                <a:gd name="connsiteX0" fmla="*/ 211667 w 969434"/>
                <a:gd name="connsiteY0" fmla="*/ 656167 h 694267"/>
                <a:gd name="connsiteX1" fmla="*/ 245534 w 969434"/>
                <a:gd name="connsiteY1" fmla="*/ 613834 h 694267"/>
                <a:gd name="connsiteX2" fmla="*/ 245534 w 969434"/>
                <a:gd name="connsiteY2" fmla="*/ 613834 h 694267"/>
                <a:gd name="connsiteX3" fmla="*/ 249767 w 969434"/>
                <a:gd name="connsiteY3" fmla="*/ 563034 h 694267"/>
                <a:gd name="connsiteX4" fmla="*/ 266700 w 969434"/>
                <a:gd name="connsiteY4" fmla="*/ 550334 h 694267"/>
                <a:gd name="connsiteX5" fmla="*/ 304800 w 969434"/>
                <a:gd name="connsiteY5" fmla="*/ 558800 h 694267"/>
                <a:gd name="connsiteX6" fmla="*/ 317500 w 969434"/>
                <a:gd name="connsiteY6" fmla="*/ 584200 h 694267"/>
                <a:gd name="connsiteX7" fmla="*/ 317500 w 969434"/>
                <a:gd name="connsiteY7" fmla="*/ 584200 h 694267"/>
                <a:gd name="connsiteX8" fmla="*/ 351367 w 969434"/>
                <a:gd name="connsiteY8" fmla="*/ 626534 h 694267"/>
                <a:gd name="connsiteX9" fmla="*/ 402167 w 969434"/>
                <a:gd name="connsiteY9" fmla="*/ 643467 h 694267"/>
                <a:gd name="connsiteX10" fmla="*/ 440267 w 969434"/>
                <a:gd name="connsiteY10" fmla="*/ 643467 h 694267"/>
                <a:gd name="connsiteX11" fmla="*/ 440267 w 969434"/>
                <a:gd name="connsiteY11" fmla="*/ 643467 h 694267"/>
                <a:gd name="connsiteX12" fmla="*/ 474134 w 969434"/>
                <a:gd name="connsiteY12" fmla="*/ 588434 h 694267"/>
                <a:gd name="connsiteX13" fmla="*/ 474134 w 969434"/>
                <a:gd name="connsiteY13" fmla="*/ 588434 h 694267"/>
                <a:gd name="connsiteX14" fmla="*/ 524934 w 969434"/>
                <a:gd name="connsiteY14" fmla="*/ 596900 h 694267"/>
                <a:gd name="connsiteX15" fmla="*/ 541867 w 969434"/>
                <a:gd name="connsiteY15" fmla="*/ 575734 h 694267"/>
                <a:gd name="connsiteX16" fmla="*/ 541867 w 969434"/>
                <a:gd name="connsiteY16" fmla="*/ 575734 h 694267"/>
                <a:gd name="connsiteX17" fmla="*/ 546100 w 969434"/>
                <a:gd name="connsiteY17" fmla="*/ 524934 h 694267"/>
                <a:gd name="connsiteX18" fmla="*/ 546100 w 969434"/>
                <a:gd name="connsiteY18" fmla="*/ 524934 h 694267"/>
                <a:gd name="connsiteX19" fmla="*/ 592667 w 969434"/>
                <a:gd name="connsiteY19" fmla="*/ 491067 h 694267"/>
                <a:gd name="connsiteX20" fmla="*/ 592667 w 969434"/>
                <a:gd name="connsiteY20" fmla="*/ 491067 h 694267"/>
                <a:gd name="connsiteX21" fmla="*/ 630767 w 969434"/>
                <a:gd name="connsiteY21" fmla="*/ 465667 h 694267"/>
                <a:gd name="connsiteX22" fmla="*/ 630767 w 969434"/>
                <a:gd name="connsiteY22" fmla="*/ 465667 h 694267"/>
                <a:gd name="connsiteX23" fmla="*/ 630767 w 969434"/>
                <a:gd name="connsiteY23" fmla="*/ 423334 h 694267"/>
                <a:gd name="connsiteX24" fmla="*/ 630767 w 969434"/>
                <a:gd name="connsiteY24" fmla="*/ 423334 h 694267"/>
                <a:gd name="connsiteX25" fmla="*/ 668867 w 969434"/>
                <a:gd name="connsiteY25" fmla="*/ 376767 h 694267"/>
                <a:gd name="connsiteX26" fmla="*/ 668867 w 969434"/>
                <a:gd name="connsiteY26" fmla="*/ 376767 h 694267"/>
                <a:gd name="connsiteX27" fmla="*/ 685800 w 969434"/>
                <a:gd name="connsiteY27" fmla="*/ 347134 h 694267"/>
                <a:gd name="connsiteX28" fmla="*/ 681567 w 969434"/>
                <a:gd name="connsiteY28" fmla="*/ 325967 h 694267"/>
                <a:gd name="connsiteX29" fmla="*/ 681567 w 969434"/>
                <a:gd name="connsiteY29" fmla="*/ 325967 h 694267"/>
                <a:gd name="connsiteX30" fmla="*/ 673100 w 969434"/>
                <a:gd name="connsiteY30" fmla="*/ 283634 h 694267"/>
                <a:gd name="connsiteX31" fmla="*/ 719667 w 969434"/>
                <a:gd name="connsiteY31" fmla="*/ 275167 h 694267"/>
                <a:gd name="connsiteX32" fmla="*/ 749300 w 969434"/>
                <a:gd name="connsiteY32" fmla="*/ 279400 h 694267"/>
                <a:gd name="connsiteX33" fmla="*/ 770467 w 969434"/>
                <a:gd name="connsiteY33" fmla="*/ 249767 h 694267"/>
                <a:gd name="connsiteX34" fmla="*/ 770467 w 969434"/>
                <a:gd name="connsiteY34" fmla="*/ 249767 h 694267"/>
                <a:gd name="connsiteX35" fmla="*/ 808567 w 969434"/>
                <a:gd name="connsiteY35" fmla="*/ 194734 h 694267"/>
                <a:gd name="connsiteX36" fmla="*/ 850900 w 969434"/>
                <a:gd name="connsiteY36" fmla="*/ 165100 h 694267"/>
                <a:gd name="connsiteX37" fmla="*/ 893234 w 969434"/>
                <a:gd name="connsiteY37" fmla="*/ 143934 h 694267"/>
                <a:gd name="connsiteX38" fmla="*/ 948267 w 969434"/>
                <a:gd name="connsiteY38" fmla="*/ 139700 h 694267"/>
                <a:gd name="connsiteX39" fmla="*/ 948267 w 969434"/>
                <a:gd name="connsiteY39" fmla="*/ 139700 h 694267"/>
                <a:gd name="connsiteX40" fmla="*/ 969434 w 969434"/>
                <a:gd name="connsiteY40" fmla="*/ 76200 h 694267"/>
                <a:gd name="connsiteX41" fmla="*/ 969434 w 969434"/>
                <a:gd name="connsiteY41" fmla="*/ 76200 h 694267"/>
                <a:gd name="connsiteX42" fmla="*/ 910167 w 969434"/>
                <a:gd name="connsiteY42" fmla="*/ 55034 h 694267"/>
                <a:gd name="connsiteX43" fmla="*/ 855134 w 969434"/>
                <a:gd name="connsiteY43" fmla="*/ 55034 h 694267"/>
                <a:gd name="connsiteX44" fmla="*/ 825500 w 969434"/>
                <a:gd name="connsiteY44" fmla="*/ 59267 h 694267"/>
                <a:gd name="connsiteX45" fmla="*/ 825500 w 969434"/>
                <a:gd name="connsiteY45" fmla="*/ 59267 h 694267"/>
                <a:gd name="connsiteX46" fmla="*/ 783167 w 969434"/>
                <a:gd name="connsiteY46" fmla="*/ 25400 h 694267"/>
                <a:gd name="connsiteX47" fmla="*/ 757767 w 969434"/>
                <a:gd name="connsiteY47" fmla="*/ 25400 h 694267"/>
                <a:gd name="connsiteX48" fmla="*/ 728134 w 969434"/>
                <a:gd name="connsiteY48" fmla="*/ 33867 h 694267"/>
                <a:gd name="connsiteX49" fmla="*/ 690034 w 969434"/>
                <a:gd name="connsiteY49" fmla="*/ 33867 h 694267"/>
                <a:gd name="connsiteX50" fmla="*/ 690034 w 969434"/>
                <a:gd name="connsiteY50" fmla="*/ 33867 h 694267"/>
                <a:gd name="connsiteX51" fmla="*/ 635000 w 969434"/>
                <a:gd name="connsiteY51" fmla="*/ 67734 h 694267"/>
                <a:gd name="connsiteX52" fmla="*/ 626534 w 969434"/>
                <a:gd name="connsiteY52" fmla="*/ 105834 h 694267"/>
                <a:gd name="connsiteX53" fmla="*/ 613834 w 969434"/>
                <a:gd name="connsiteY53" fmla="*/ 148167 h 694267"/>
                <a:gd name="connsiteX54" fmla="*/ 592667 w 969434"/>
                <a:gd name="connsiteY54" fmla="*/ 182034 h 694267"/>
                <a:gd name="connsiteX55" fmla="*/ 558800 w 969434"/>
                <a:gd name="connsiteY55" fmla="*/ 173567 h 694267"/>
                <a:gd name="connsiteX56" fmla="*/ 524934 w 969434"/>
                <a:gd name="connsiteY56" fmla="*/ 160867 h 694267"/>
                <a:gd name="connsiteX57" fmla="*/ 491067 w 969434"/>
                <a:gd name="connsiteY57" fmla="*/ 143934 h 694267"/>
                <a:gd name="connsiteX58" fmla="*/ 491067 w 969434"/>
                <a:gd name="connsiteY58" fmla="*/ 143934 h 694267"/>
                <a:gd name="connsiteX59" fmla="*/ 486834 w 969434"/>
                <a:gd name="connsiteY59" fmla="*/ 76200 h 694267"/>
                <a:gd name="connsiteX60" fmla="*/ 486834 w 969434"/>
                <a:gd name="connsiteY60" fmla="*/ 55034 h 694267"/>
                <a:gd name="connsiteX61" fmla="*/ 469900 w 969434"/>
                <a:gd name="connsiteY61" fmla="*/ 38100 h 694267"/>
                <a:gd name="connsiteX62" fmla="*/ 474134 w 969434"/>
                <a:gd name="connsiteY62" fmla="*/ 25400 h 694267"/>
                <a:gd name="connsiteX63" fmla="*/ 448734 w 969434"/>
                <a:gd name="connsiteY63" fmla="*/ 21167 h 694267"/>
                <a:gd name="connsiteX64" fmla="*/ 448734 w 969434"/>
                <a:gd name="connsiteY64" fmla="*/ 21167 h 694267"/>
                <a:gd name="connsiteX65" fmla="*/ 385234 w 969434"/>
                <a:gd name="connsiteY65" fmla="*/ 29634 h 694267"/>
                <a:gd name="connsiteX66" fmla="*/ 385234 w 969434"/>
                <a:gd name="connsiteY66" fmla="*/ 42334 h 694267"/>
                <a:gd name="connsiteX67" fmla="*/ 385234 w 969434"/>
                <a:gd name="connsiteY67" fmla="*/ 42334 h 694267"/>
                <a:gd name="connsiteX68" fmla="*/ 359834 w 969434"/>
                <a:gd name="connsiteY68" fmla="*/ 71967 h 694267"/>
                <a:gd name="connsiteX69" fmla="*/ 359834 w 969434"/>
                <a:gd name="connsiteY69" fmla="*/ 71967 h 694267"/>
                <a:gd name="connsiteX70" fmla="*/ 334434 w 969434"/>
                <a:gd name="connsiteY70" fmla="*/ 42334 h 694267"/>
                <a:gd name="connsiteX71" fmla="*/ 309034 w 969434"/>
                <a:gd name="connsiteY71" fmla="*/ 0 h 694267"/>
                <a:gd name="connsiteX72" fmla="*/ 182034 w 969434"/>
                <a:gd name="connsiteY72" fmla="*/ 0 h 694267"/>
                <a:gd name="connsiteX73" fmla="*/ 84667 w 969434"/>
                <a:gd name="connsiteY73" fmla="*/ 148167 h 694267"/>
                <a:gd name="connsiteX74" fmla="*/ 4234 w 969434"/>
                <a:gd name="connsiteY74" fmla="*/ 283634 h 694267"/>
                <a:gd name="connsiteX75" fmla="*/ 21167 w 969434"/>
                <a:gd name="connsiteY75" fmla="*/ 457200 h 694267"/>
                <a:gd name="connsiteX76" fmla="*/ 0 w 969434"/>
                <a:gd name="connsiteY76" fmla="*/ 588434 h 694267"/>
                <a:gd name="connsiteX77" fmla="*/ 93134 w 969434"/>
                <a:gd name="connsiteY77" fmla="*/ 694267 h 694267"/>
                <a:gd name="connsiteX78" fmla="*/ 211667 w 969434"/>
                <a:gd name="connsiteY78" fmla="*/ 656167 h 69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969434" h="694267">
                  <a:moveTo>
                    <a:pt x="211667" y="656167"/>
                  </a:moveTo>
                  <a:lnTo>
                    <a:pt x="245534" y="613834"/>
                  </a:lnTo>
                  <a:lnTo>
                    <a:pt x="245534" y="613834"/>
                  </a:lnTo>
                  <a:lnTo>
                    <a:pt x="249767" y="563034"/>
                  </a:lnTo>
                  <a:lnTo>
                    <a:pt x="266700" y="550334"/>
                  </a:lnTo>
                  <a:lnTo>
                    <a:pt x="304800" y="558800"/>
                  </a:lnTo>
                  <a:lnTo>
                    <a:pt x="317500" y="584200"/>
                  </a:lnTo>
                  <a:lnTo>
                    <a:pt x="317500" y="584200"/>
                  </a:lnTo>
                  <a:lnTo>
                    <a:pt x="351367" y="626534"/>
                  </a:lnTo>
                  <a:lnTo>
                    <a:pt x="402167" y="643467"/>
                  </a:lnTo>
                  <a:lnTo>
                    <a:pt x="440267" y="643467"/>
                  </a:lnTo>
                  <a:lnTo>
                    <a:pt x="440267" y="643467"/>
                  </a:lnTo>
                  <a:lnTo>
                    <a:pt x="474134" y="588434"/>
                  </a:lnTo>
                  <a:lnTo>
                    <a:pt x="474134" y="588434"/>
                  </a:lnTo>
                  <a:lnTo>
                    <a:pt x="524934" y="596900"/>
                  </a:lnTo>
                  <a:lnTo>
                    <a:pt x="541867" y="575734"/>
                  </a:lnTo>
                  <a:lnTo>
                    <a:pt x="541867" y="575734"/>
                  </a:lnTo>
                  <a:lnTo>
                    <a:pt x="546100" y="524934"/>
                  </a:lnTo>
                  <a:lnTo>
                    <a:pt x="546100" y="524934"/>
                  </a:lnTo>
                  <a:lnTo>
                    <a:pt x="592667" y="491067"/>
                  </a:lnTo>
                  <a:lnTo>
                    <a:pt x="592667" y="491067"/>
                  </a:lnTo>
                  <a:lnTo>
                    <a:pt x="630767" y="465667"/>
                  </a:lnTo>
                  <a:lnTo>
                    <a:pt x="630767" y="465667"/>
                  </a:lnTo>
                  <a:lnTo>
                    <a:pt x="630767" y="423334"/>
                  </a:lnTo>
                  <a:lnTo>
                    <a:pt x="630767" y="423334"/>
                  </a:lnTo>
                  <a:lnTo>
                    <a:pt x="668867" y="376767"/>
                  </a:lnTo>
                  <a:lnTo>
                    <a:pt x="668867" y="376767"/>
                  </a:lnTo>
                  <a:lnTo>
                    <a:pt x="685800" y="347134"/>
                  </a:lnTo>
                  <a:lnTo>
                    <a:pt x="681567" y="325967"/>
                  </a:lnTo>
                  <a:lnTo>
                    <a:pt x="681567" y="325967"/>
                  </a:lnTo>
                  <a:lnTo>
                    <a:pt x="673100" y="283634"/>
                  </a:lnTo>
                  <a:lnTo>
                    <a:pt x="719667" y="275167"/>
                  </a:lnTo>
                  <a:lnTo>
                    <a:pt x="749300" y="279400"/>
                  </a:lnTo>
                  <a:lnTo>
                    <a:pt x="770467" y="249767"/>
                  </a:lnTo>
                  <a:lnTo>
                    <a:pt x="770467" y="249767"/>
                  </a:lnTo>
                  <a:lnTo>
                    <a:pt x="808567" y="194734"/>
                  </a:lnTo>
                  <a:lnTo>
                    <a:pt x="850900" y="165100"/>
                  </a:lnTo>
                  <a:lnTo>
                    <a:pt x="893234" y="143934"/>
                  </a:lnTo>
                  <a:lnTo>
                    <a:pt x="948267" y="139700"/>
                  </a:lnTo>
                  <a:lnTo>
                    <a:pt x="948267" y="139700"/>
                  </a:lnTo>
                  <a:lnTo>
                    <a:pt x="969434" y="76200"/>
                  </a:lnTo>
                  <a:lnTo>
                    <a:pt x="969434" y="76200"/>
                  </a:lnTo>
                  <a:lnTo>
                    <a:pt x="910167" y="55034"/>
                  </a:lnTo>
                  <a:lnTo>
                    <a:pt x="855134" y="55034"/>
                  </a:lnTo>
                  <a:lnTo>
                    <a:pt x="825500" y="59267"/>
                  </a:lnTo>
                  <a:lnTo>
                    <a:pt x="825500" y="59267"/>
                  </a:lnTo>
                  <a:lnTo>
                    <a:pt x="783167" y="25400"/>
                  </a:lnTo>
                  <a:lnTo>
                    <a:pt x="757767" y="25400"/>
                  </a:lnTo>
                  <a:lnTo>
                    <a:pt x="728134" y="33867"/>
                  </a:lnTo>
                  <a:lnTo>
                    <a:pt x="690034" y="33867"/>
                  </a:lnTo>
                  <a:lnTo>
                    <a:pt x="690034" y="33867"/>
                  </a:lnTo>
                  <a:lnTo>
                    <a:pt x="635000" y="67734"/>
                  </a:lnTo>
                  <a:lnTo>
                    <a:pt x="626534" y="105834"/>
                  </a:lnTo>
                  <a:lnTo>
                    <a:pt x="613834" y="148167"/>
                  </a:lnTo>
                  <a:lnTo>
                    <a:pt x="592667" y="182034"/>
                  </a:lnTo>
                  <a:lnTo>
                    <a:pt x="558800" y="173567"/>
                  </a:lnTo>
                  <a:lnTo>
                    <a:pt x="524934" y="160867"/>
                  </a:lnTo>
                  <a:lnTo>
                    <a:pt x="491067" y="143934"/>
                  </a:lnTo>
                  <a:lnTo>
                    <a:pt x="491067" y="143934"/>
                  </a:lnTo>
                  <a:lnTo>
                    <a:pt x="486834" y="76200"/>
                  </a:lnTo>
                  <a:lnTo>
                    <a:pt x="486834" y="55034"/>
                  </a:lnTo>
                  <a:lnTo>
                    <a:pt x="469900" y="38100"/>
                  </a:lnTo>
                  <a:lnTo>
                    <a:pt x="474134" y="25400"/>
                  </a:lnTo>
                  <a:lnTo>
                    <a:pt x="448734" y="21167"/>
                  </a:lnTo>
                  <a:lnTo>
                    <a:pt x="448734" y="21167"/>
                  </a:lnTo>
                  <a:lnTo>
                    <a:pt x="385234" y="29634"/>
                  </a:lnTo>
                  <a:lnTo>
                    <a:pt x="385234" y="42334"/>
                  </a:lnTo>
                  <a:lnTo>
                    <a:pt x="385234" y="42334"/>
                  </a:lnTo>
                  <a:lnTo>
                    <a:pt x="359834" y="71967"/>
                  </a:lnTo>
                  <a:lnTo>
                    <a:pt x="359834" y="71967"/>
                  </a:lnTo>
                  <a:lnTo>
                    <a:pt x="334434" y="42334"/>
                  </a:lnTo>
                  <a:lnTo>
                    <a:pt x="309034" y="0"/>
                  </a:lnTo>
                  <a:lnTo>
                    <a:pt x="182034" y="0"/>
                  </a:lnTo>
                  <a:lnTo>
                    <a:pt x="84667" y="148167"/>
                  </a:lnTo>
                  <a:lnTo>
                    <a:pt x="4234" y="283634"/>
                  </a:lnTo>
                  <a:lnTo>
                    <a:pt x="21167" y="457200"/>
                  </a:lnTo>
                  <a:lnTo>
                    <a:pt x="0" y="588434"/>
                  </a:lnTo>
                  <a:lnTo>
                    <a:pt x="93134" y="694267"/>
                  </a:lnTo>
                  <a:lnTo>
                    <a:pt x="211667" y="656167"/>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80" name="任意多边形 131"/>
            <p:cNvSpPr/>
            <p:nvPr/>
          </p:nvSpPr>
          <p:spPr>
            <a:xfrm>
              <a:off x="7556500" y="2540000"/>
              <a:ext cx="381000" cy="461433"/>
            </a:xfrm>
            <a:custGeom>
              <a:avLst/>
              <a:gdLst>
                <a:gd name="connsiteX0" fmla="*/ 381000 w 381000"/>
                <a:gd name="connsiteY0" fmla="*/ 258233 h 461433"/>
                <a:gd name="connsiteX1" fmla="*/ 342900 w 381000"/>
                <a:gd name="connsiteY1" fmla="*/ 300567 h 461433"/>
                <a:gd name="connsiteX2" fmla="*/ 342900 w 381000"/>
                <a:gd name="connsiteY2" fmla="*/ 342900 h 461433"/>
                <a:gd name="connsiteX3" fmla="*/ 351367 w 381000"/>
                <a:gd name="connsiteY3" fmla="*/ 385233 h 461433"/>
                <a:gd name="connsiteX4" fmla="*/ 325967 w 381000"/>
                <a:gd name="connsiteY4" fmla="*/ 440267 h 461433"/>
                <a:gd name="connsiteX5" fmla="*/ 237067 w 381000"/>
                <a:gd name="connsiteY5" fmla="*/ 461433 h 461433"/>
                <a:gd name="connsiteX6" fmla="*/ 84667 w 381000"/>
                <a:gd name="connsiteY6" fmla="*/ 355600 h 461433"/>
                <a:gd name="connsiteX7" fmla="*/ 0 w 381000"/>
                <a:gd name="connsiteY7" fmla="*/ 249767 h 461433"/>
                <a:gd name="connsiteX8" fmla="*/ 80433 w 381000"/>
                <a:gd name="connsiteY8" fmla="*/ 29633 h 461433"/>
                <a:gd name="connsiteX9" fmla="*/ 279400 w 381000"/>
                <a:gd name="connsiteY9" fmla="*/ 0 h 461433"/>
                <a:gd name="connsiteX10" fmla="*/ 381000 w 381000"/>
                <a:gd name="connsiteY10" fmla="*/ 258233 h 461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1000" h="461433">
                  <a:moveTo>
                    <a:pt x="381000" y="258233"/>
                  </a:moveTo>
                  <a:lnTo>
                    <a:pt x="342900" y="300567"/>
                  </a:lnTo>
                  <a:lnTo>
                    <a:pt x="342900" y="342900"/>
                  </a:lnTo>
                  <a:lnTo>
                    <a:pt x="351367" y="385233"/>
                  </a:lnTo>
                  <a:lnTo>
                    <a:pt x="325967" y="440267"/>
                  </a:lnTo>
                  <a:lnTo>
                    <a:pt x="237067" y="461433"/>
                  </a:lnTo>
                  <a:lnTo>
                    <a:pt x="84667" y="355600"/>
                  </a:lnTo>
                  <a:lnTo>
                    <a:pt x="0" y="249767"/>
                  </a:lnTo>
                  <a:lnTo>
                    <a:pt x="80433" y="29633"/>
                  </a:lnTo>
                  <a:lnTo>
                    <a:pt x="279400" y="0"/>
                  </a:lnTo>
                  <a:lnTo>
                    <a:pt x="381000" y="258233"/>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81" name="任意多边形 132"/>
            <p:cNvSpPr/>
            <p:nvPr/>
          </p:nvSpPr>
          <p:spPr>
            <a:xfrm>
              <a:off x="7315200" y="2262703"/>
              <a:ext cx="891103" cy="1188138"/>
            </a:xfrm>
            <a:custGeom>
              <a:avLst/>
              <a:gdLst>
                <a:gd name="connsiteX0" fmla="*/ 891103 w 891103"/>
                <a:gd name="connsiteY0" fmla="*/ 425167 h 1188138"/>
                <a:gd name="connsiteX1" fmla="*/ 850334 w 891103"/>
                <a:gd name="connsiteY1" fmla="*/ 471761 h 1188138"/>
                <a:gd name="connsiteX2" fmla="*/ 818301 w 891103"/>
                <a:gd name="connsiteY2" fmla="*/ 500882 h 1188138"/>
                <a:gd name="connsiteX3" fmla="*/ 800828 w 891103"/>
                <a:gd name="connsiteY3" fmla="*/ 532915 h 1188138"/>
                <a:gd name="connsiteX4" fmla="*/ 789180 w 891103"/>
                <a:gd name="connsiteY4" fmla="*/ 567860 h 1188138"/>
                <a:gd name="connsiteX5" fmla="*/ 762971 w 891103"/>
                <a:gd name="connsiteY5" fmla="*/ 596981 h 1188138"/>
                <a:gd name="connsiteX6" fmla="*/ 710553 w 891103"/>
                <a:gd name="connsiteY6" fmla="*/ 617366 h 1188138"/>
                <a:gd name="connsiteX7" fmla="*/ 678520 w 891103"/>
                <a:gd name="connsiteY7" fmla="*/ 623190 h 1188138"/>
                <a:gd name="connsiteX8" fmla="*/ 658135 w 891103"/>
                <a:gd name="connsiteY8" fmla="*/ 623190 h 1188138"/>
                <a:gd name="connsiteX9" fmla="*/ 631926 w 891103"/>
                <a:gd name="connsiteY9" fmla="*/ 596981 h 1188138"/>
                <a:gd name="connsiteX10" fmla="*/ 605717 w 891103"/>
                <a:gd name="connsiteY10" fmla="*/ 582421 h 1188138"/>
                <a:gd name="connsiteX11" fmla="*/ 579508 w 891103"/>
                <a:gd name="connsiteY11" fmla="*/ 553300 h 1188138"/>
                <a:gd name="connsiteX12" fmla="*/ 591157 w 891103"/>
                <a:gd name="connsiteY12" fmla="*/ 527091 h 1188138"/>
                <a:gd name="connsiteX13" fmla="*/ 588245 w 891103"/>
                <a:gd name="connsiteY13" fmla="*/ 489233 h 1188138"/>
                <a:gd name="connsiteX14" fmla="*/ 582420 w 891103"/>
                <a:gd name="connsiteY14" fmla="*/ 465936 h 1188138"/>
                <a:gd name="connsiteX15" fmla="*/ 556211 w 891103"/>
                <a:gd name="connsiteY15" fmla="*/ 457200 h 1188138"/>
                <a:gd name="connsiteX16" fmla="*/ 535827 w 891103"/>
                <a:gd name="connsiteY16" fmla="*/ 457200 h 1188138"/>
                <a:gd name="connsiteX17" fmla="*/ 535827 w 891103"/>
                <a:gd name="connsiteY17" fmla="*/ 436815 h 1188138"/>
                <a:gd name="connsiteX18" fmla="*/ 538739 w 891103"/>
                <a:gd name="connsiteY18" fmla="*/ 384398 h 1188138"/>
                <a:gd name="connsiteX19" fmla="*/ 527090 w 891103"/>
                <a:gd name="connsiteY19" fmla="*/ 343628 h 1188138"/>
                <a:gd name="connsiteX20" fmla="*/ 492145 w 891103"/>
                <a:gd name="connsiteY20" fmla="*/ 343628 h 1188138"/>
                <a:gd name="connsiteX21" fmla="*/ 492145 w 891103"/>
                <a:gd name="connsiteY21" fmla="*/ 343628 h 1188138"/>
                <a:gd name="connsiteX22" fmla="*/ 463024 w 891103"/>
                <a:gd name="connsiteY22" fmla="*/ 329068 h 1188138"/>
                <a:gd name="connsiteX23" fmla="*/ 463024 w 891103"/>
                <a:gd name="connsiteY23" fmla="*/ 329068 h 1188138"/>
                <a:gd name="connsiteX24" fmla="*/ 425167 w 891103"/>
                <a:gd name="connsiteY24" fmla="*/ 320331 h 1188138"/>
                <a:gd name="connsiteX25" fmla="*/ 419343 w 891103"/>
                <a:gd name="connsiteY25" fmla="*/ 346540 h 1188138"/>
                <a:gd name="connsiteX26" fmla="*/ 419343 w 891103"/>
                <a:gd name="connsiteY26" fmla="*/ 346540 h 1188138"/>
                <a:gd name="connsiteX27" fmla="*/ 407694 w 891103"/>
                <a:gd name="connsiteY27" fmla="*/ 372749 h 1188138"/>
                <a:gd name="connsiteX28" fmla="*/ 372749 w 891103"/>
                <a:gd name="connsiteY28" fmla="*/ 387310 h 1188138"/>
                <a:gd name="connsiteX29" fmla="*/ 352364 w 891103"/>
                <a:gd name="connsiteY29" fmla="*/ 401870 h 1188138"/>
                <a:gd name="connsiteX30" fmla="*/ 352364 w 891103"/>
                <a:gd name="connsiteY30" fmla="*/ 425167 h 1188138"/>
                <a:gd name="connsiteX31" fmla="*/ 358189 w 891103"/>
                <a:gd name="connsiteY31" fmla="*/ 436815 h 1188138"/>
                <a:gd name="connsiteX32" fmla="*/ 358189 w 891103"/>
                <a:gd name="connsiteY32" fmla="*/ 468849 h 1188138"/>
                <a:gd name="connsiteX33" fmla="*/ 343628 w 891103"/>
                <a:gd name="connsiteY33" fmla="*/ 486321 h 1188138"/>
                <a:gd name="connsiteX34" fmla="*/ 314507 w 891103"/>
                <a:gd name="connsiteY34" fmla="*/ 515442 h 1188138"/>
                <a:gd name="connsiteX35" fmla="*/ 314507 w 891103"/>
                <a:gd name="connsiteY35" fmla="*/ 515442 h 1188138"/>
                <a:gd name="connsiteX36" fmla="*/ 294122 w 891103"/>
                <a:gd name="connsiteY36" fmla="*/ 562036 h 1188138"/>
                <a:gd name="connsiteX37" fmla="*/ 323243 w 891103"/>
                <a:gd name="connsiteY37" fmla="*/ 564948 h 1188138"/>
                <a:gd name="connsiteX38" fmla="*/ 355276 w 891103"/>
                <a:gd name="connsiteY38" fmla="*/ 579508 h 1188138"/>
                <a:gd name="connsiteX39" fmla="*/ 381485 w 891103"/>
                <a:gd name="connsiteY39" fmla="*/ 570772 h 1188138"/>
                <a:gd name="connsiteX40" fmla="*/ 401870 w 891103"/>
                <a:gd name="connsiteY40" fmla="*/ 559124 h 1188138"/>
                <a:gd name="connsiteX41" fmla="*/ 416431 w 891103"/>
                <a:gd name="connsiteY41" fmla="*/ 541651 h 1188138"/>
                <a:gd name="connsiteX42" fmla="*/ 463024 w 891103"/>
                <a:gd name="connsiteY42" fmla="*/ 541651 h 1188138"/>
                <a:gd name="connsiteX43" fmla="*/ 486321 w 891103"/>
                <a:gd name="connsiteY43" fmla="*/ 567860 h 1188138"/>
                <a:gd name="connsiteX44" fmla="*/ 506706 w 891103"/>
                <a:gd name="connsiteY44" fmla="*/ 585333 h 1188138"/>
                <a:gd name="connsiteX45" fmla="*/ 515442 w 891103"/>
                <a:gd name="connsiteY45" fmla="*/ 614454 h 1188138"/>
                <a:gd name="connsiteX46" fmla="*/ 503794 w 891103"/>
                <a:gd name="connsiteY46" fmla="*/ 646487 h 1188138"/>
                <a:gd name="connsiteX47" fmla="*/ 515442 w 891103"/>
                <a:gd name="connsiteY47" fmla="*/ 675608 h 1188138"/>
                <a:gd name="connsiteX48" fmla="*/ 553299 w 891103"/>
                <a:gd name="connsiteY48" fmla="*/ 701817 h 1188138"/>
                <a:gd name="connsiteX49" fmla="*/ 591157 w 891103"/>
                <a:gd name="connsiteY49" fmla="*/ 725114 h 1188138"/>
                <a:gd name="connsiteX50" fmla="*/ 626102 w 891103"/>
                <a:gd name="connsiteY50" fmla="*/ 745498 h 1188138"/>
                <a:gd name="connsiteX51" fmla="*/ 637750 w 891103"/>
                <a:gd name="connsiteY51" fmla="*/ 777531 h 1188138"/>
                <a:gd name="connsiteX52" fmla="*/ 594069 w 891103"/>
                <a:gd name="connsiteY52" fmla="*/ 803740 h 1188138"/>
                <a:gd name="connsiteX53" fmla="*/ 538739 w 891103"/>
                <a:gd name="connsiteY53" fmla="*/ 861982 h 1188138"/>
                <a:gd name="connsiteX54" fmla="*/ 538739 w 891103"/>
                <a:gd name="connsiteY54" fmla="*/ 861982 h 1188138"/>
                <a:gd name="connsiteX55" fmla="*/ 483409 w 891103"/>
                <a:gd name="connsiteY55" fmla="*/ 905664 h 1188138"/>
                <a:gd name="connsiteX56" fmla="*/ 428079 w 891103"/>
                <a:gd name="connsiteY56" fmla="*/ 969730 h 1188138"/>
                <a:gd name="connsiteX57" fmla="*/ 372749 w 891103"/>
                <a:gd name="connsiteY57" fmla="*/ 1016324 h 1188138"/>
                <a:gd name="connsiteX58" fmla="*/ 349452 w 891103"/>
                <a:gd name="connsiteY58" fmla="*/ 1057093 h 1188138"/>
                <a:gd name="connsiteX59" fmla="*/ 352364 w 891103"/>
                <a:gd name="connsiteY59" fmla="*/ 1074566 h 1188138"/>
                <a:gd name="connsiteX60" fmla="*/ 361101 w 891103"/>
                <a:gd name="connsiteY60" fmla="*/ 1100775 h 1188138"/>
                <a:gd name="connsiteX61" fmla="*/ 366925 w 891103"/>
                <a:gd name="connsiteY61" fmla="*/ 1188138 h 1188138"/>
                <a:gd name="connsiteX62" fmla="*/ 49506 w 891103"/>
                <a:gd name="connsiteY62" fmla="*/ 1179401 h 1188138"/>
                <a:gd name="connsiteX63" fmla="*/ 26209 w 891103"/>
                <a:gd name="connsiteY63" fmla="*/ 882367 h 1188138"/>
                <a:gd name="connsiteX64" fmla="*/ 0 w 891103"/>
                <a:gd name="connsiteY64" fmla="*/ 334892 h 1188138"/>
                <a:gd name="connsiteX65" fmla="*/ 66978 w 891103"/>
                <a:gd name="connsiteY65" fmla="*/ 192199 h 1188138"/>
                <a:gd name="connsiteX66" fmla="*/ 227144 w 891103"/>
                <a:gd name="connsiteY66" fmla="*/ 116484 h 1188138"/>
                <a:gd name="connsiteX67" fmla="*/ 285386 w 891103"/>
                <a:gd name="connsiteY67" fmla="*/ 104836 h 1188138"/>
                <a:gd name="connsiteX68" fmla="*/ 407694 w 891103"/>
                <a:gd name="connsiteY68" fmla="*/ 34945 h 1188138"/>
                <a:gd name="connsiteX69" fmla="*/ 626102 w 891103"/>
                <a:gd name="connsiteY69" fmla="*/ 0 h 1188138"/>
                <a:gd name="connsiteX70" fmla="*/ 707641 w 891103"/>
                <a:gd name="connsiteY70" fmla="*/ 227144 h 1188138"/>
                <a:gd name="connsiteX71" fmla="*/ 762971 w 891103"/>
                <a:gd name="connsiteY71" fmla="*/ 244617 h 1188138"/>
                <a:gd name="connsiteX72" fmla="*/ 891103 w 891103"/>
                <a:gd name="connsiteY72" fmla="*/ 425167 h 118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891103" h="1188138">
                  <a:moveTo>
                    <a:pt x="891103" y="425167"/>
                  </a:moveTo>
                  <a:lnTo>
                    <a:pt x="850334" y="471761"/>
                  </a:lnTo>
                  <a:lnTo>
                    <a:pt x="818301" y="500882"/>
                  </a:lnTo>
                  <a:lnTo>
                    <a:pt x="800828" y="532915"/>
                  </a:lnTo>
                  <a:lnTo>
                    <a:pt x="789180" y="567860"/>
                  </a:lnTo>
                  <a:lnTo>
                    <a:pt x="762971" y="596981"/>
                  </a:lnTo>
                  <a:lnTo>
                    <a:pt x="710553" y="617366"/>
                  </a:lnTo>
                  <a:lnTo>
                    <a:pt x="678520" y="623190"/>
                  </a:lnTo>
                  <a:lnTo>
                    <a:pt x="658135" y="623190"/>
                  </a:lnTo>
                  <a:lnTo>
                    <a:pt x="631926" y="596981"/>
                  </a:lnTo>
                  <a:lnTo>
                    <a:pt x="605717" y="582421"/>
                  </a:lnTo>
                  <a:lnTo>
                    <a:pt x="579508" y="553300"/>
                  </a:lnTo>
                  <a:lnTo>
                    <a:pt x="591157" y="527091"/>
                  </a:lnTo>
                  <a:lnTo>
                    <a:pt x="588245" y="489233"/>
                  </a:lnTo>
                  <a:lnTo>
                    <a:pt x="582420" y="465936"/>
                  </a:lnTo>
                  <a:lnTo>
                    <a:pt x="556211" y="457200"/>
                  </a:lnTo>
                  <a:lnTo>
                    <a:pt x="535827" y="457200"/>
                  </a:lnTo>
                  <a:lnTo>
                    <a:pt x="535827" y="436815"/>
                  </a:lnTo>
                  <a:lnTo>
                    <a:pt x="538739" y="384398"/>
                  </a:lnTo>
                  <a:lnTo>
                    <a:pt x="527090" y="343628"/>
                  </a:lnTo>
                  <a:lnTo>
                    <a:pt x="492145" y="343628"/>
                  </a:lnTo>
                  <a:lnTo>
                    <a:pt x="492145" y="343628"/>
                  </a:lnTo>
                  <a:lnTo>
                    <a:pt x="463024" y="329068"/>
                  </a:lnTo>
                  <a:lnTo>
                    <a:pt x="463024" y="329068"/>
                  </a:lnTo>
                  <a:lnTo>
                    <a:pt x="425167" y="320331"/>
                  </a:lnTo>
                  <a:lnTo>
                    <a:pt x="419343" y="346540"/>
                  </a:lnTo>
                  <a:lnTo>
                    <a:pt x="419343" y="346540"/>
                  </a:lnTo>
                  <a:lnTo>
                    <a:pt x="407694" y="372749"/>
                  </a:lnTo>
                  <a:lnTo>
                    <a:pt x="372749" y="387310"/>
                  </a:lnTo>
                  <a:lnTo>
                    <a:pt x="352364" y="401870"/>
                  </a:lnTo>
                  <a:lnTo>
                    <a:pt x="352364" y="425167"/>
                  </a:lnTo>
                  <a:lnTo>
                    <a:pt x="358189" y="436815"/>
                  </a:lnTo>
                  <a:lnTo>
                    <a:pt x="358189" y="468849"/>
                  </a:lnTo>
                  <a:lnTo>
                    <a:pt x="343628" y="486321"/>
                  </a:lnTo>
                  <a:lnTo>
                    <a:pt x="314507" y="515442"/>
                  </a:lnTo>
                  <a:lnTo>
                    <a:pt x="314507" y="515442"/>
                  </a:lnTo>
                  <a:lnTo>
                    <a:pt x="294122" y="562036"/>
                  </a:lnTo>
                  <a:lnTo>
                    <a:pt x="323243" y="564948"/>
                  </a:lnTo>
                  <a:lnTo>
                    <a:pt x="355276" y="579508"/>
                  </a:lnTo>
                  <a:lnTo>
                    <a:pt x="381485" y="570772"/>
                  </a:lnTo>
                  <a:lnTo>
                    <a:pt x="401870" y="559124"/>
                  </a:lnTo>
                  <a:lnTo>
                    <a:pt x="416431" y="541651"/>
                  </a:lnTo>
                  <a:lnTo>
                    <a:pt x="463024" y="541651"/>
                  </a:lnTo>
                  <a:lnTo>
                    <a:pt x="486321" y="567860"/>
                  </a:lnTo>
                  <a:lnTo>
                    <a:pt x="506706" y="585333"/>
                  </a:lnTo>
                  <a:lnTo>
                    <a:pt x="515442" y="614454"/>
                  </a:lnTo>
                  <a:lnTo>
                    <a:pt x="503794" y="646487"/>
                  </a:lnTo>
                  <a:lnTo>
                    <a:pt x="515442" y="675608"/>
                  </a:lnTo>
                  <a:lnTo>
                    <a:pt x="553299" y="701817"/>
                  </a:lnTo>
                  <a:lnTo>
                    <a:pt x="591157" y="725114"/>
                  </a:lnTo>
                  <a:lnTo>
                    <a:pt x="626102" y="745498"/>
                  </a:lnTo>
                  <a:lnTo>
                    <a:pt x="637750" y="777531"/>
                  </a:lnTo>
                  <a:lnTo>
                    <a:pt x="594069" y="803740"/>
                  </a:lnTo>
                  <a:lnTo>
                    <a:pt x="538739" y="861982"/>
                  </a:lnTo>
                  <a:lnTo>
                    <a:pt x="538739" y="861982"/>
                  </a:lnTo>
                  <a:lnTo>
                    <a:pt x="483409" y="905664"/>
                  </a:lnTo>
                  <a:lnTo>
                    <a:pt x="428079" y="969730"/>
                  </a:lnTo>
                  <a:lnTo>
                    <a:pt x="372749" y="1016324"/>
                  </a:lnTo>
                  <a:lnTo>
                    <a:pt x="349452" y="1057093"/>
                  </a:lnTo>
                  <a:lnTo>
                    <a:pt x="352364" y="1074566"/>
                  </a:lnTo>
                  <a:lnTo>
                    <a:pt x="361101" y="1100775"/>
                  </a:lnTo>
                  <a:lnTo>
                    <a:pt x="366925" y="1188138"/>
                  </a:lnTo>
                  <a:lnTo>
                    <a:pt x="49506" y="1179401"/>
                  </a:lnTo>
                  <a:lnTo>
                    <a:pt x="26209" y="882367"/>
                  </a:lnTo>
                  <a:lnTo>
                    <a:pt x="0" y="334892"/>
                  </a:lnTo>
                  <a:lnTo>
                    <a:pt x="66978" y="192199"/>
                  </a:lnTo>
                  <a:lnTo>
                    <a:pt x="227144" y="116484"/>
                  </a:lnTo>
                  <a:lnTo>
                    <a:pt x="285386" y="104836"/>
                  </a:lnTo>
                  <a:lnTo>
                    <a:pt x="407694" y="34945"/>
                  </a:lnTo>
                  <a:lnTo>
                    <a:pt x="626102" y="0"/>
                  </a:lnTo>
                  <a:lnTo>
                    <a:pt x="707641" y="227144"/>
                  </a:lnTo>
                  <a:lnTo>
                    <a:pt x="762971" y="244617"/>
                  </a:lnTo>
                  <a:lnTo>
                    <a:pt x="891103" y="425167"/>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82" name="任意多边形 133"/>
            <p:cNvSpPr/>
            <p:nvPr/>
          </p:nvSpPr>
          <p:spPr>
            <a:xfrm>
              <a:off x="6989323" y="5233481"/>
              <a:ext cx="1162456" cy="919264"/>
            </a:xfrm>
            <a:custGeom>
              <a:avLst/>
              <a:gdLst>
                <a:gd name="connsiteX0" fmla="*/ 24320 w 1162456"/>
                <a:gd name="connsiteY0" fmla="*/ 622570 h 919264"/>
                <a:gd name="connsiteX1" fmla="*/ 43775 w 1162456"/>
                <a:gd name="connsiteY1" fmla="*/ 695528 h 919264"/>
                <a:gd name="connsiteX2" fmla="*/ 19456 w 1162456"/>
                <a:gd name="connsiteY2" fmla="*/ 724710 h 919264"/>
                <a:gd name="connsiteX3" fmla="*/ 4864 w 1162456"/>
                <a:gd name="connsiteY3" fmla="*/ 753893 h 919264"/>
                <a:gd name="connsiteX4" fmla="*/ 0 w 1162456"/>
                <a:gd name="connsiteY4" fmla="*/ 787940 h 919264"/>
                <a:gd name="connsiteX5" fmla="*/ 14592 w 1162456"/>
                <a:gd name="connsiteY5" fmla="*/ 812259 h 919264"/>
                <a:gd name="connsiteX6" fmla="*/ 14592 w 1162456"/>
                <a:gd name="connsiteY6" fmla="*/ 812259 h 919264"/>
                <a:gd name="connsiteX7" fmla="*/ 43775 w 1162456"/>
                <a:gd name="connsiteY7" fmla="*/ 875489 h 919264"/>
                <a:gd name="connsiteX8" fmla="*/ 87549 w 1162456"/>
                <a:gd name="connsiteY8" fmla="*/ 919264 h 919264"/>
                <a:gd name="connsiteX9" fmla="*/ 131324 w 1162456"/>
                <a:gd name="connsiteY9" fmla="*/ 890081 h 919264"/>
                <a:gd name="connsiteX10" fmla="*/ 131324 w 1162456"/>
                <a:gd name="connsiteY10" fmla="*/ 860898 h 919264"/>
                <a:gd name="connsiteX11" fmla="*/ 121596 w 1162456"/>
                <a:gd name="connsiteY11" fmla="*/ 846306 h 919264"/>
                <a:gd name="connsiteX12" fmla="*/ 87549 w 1162456"/>
                <a:gd name="connsiteY12" fmla="*/ 807396 h 919264"/>
                <a:gd name="connsiteX13" fmla="*/ 87549 w 1162456"/>
                <a:gd name="connsiteY13" fmla="*/ 797668 h 919264"/>
                <a:gd name="connsiteX14" fmla="*/ 121596 w 1162456"/>
                <a:gd name="connsiteY14" fmla="*/ 744166 h 919264"/>
                <a:gd name="connsiteX15" fmla="*/ 160507 w 1162456"/>
                <a:gd name="connsiteY15" fmla="*/ 705255 h 919264"/>
                <a:gd name="connsiteX16" fmla="*/ 248056 w 1162456"/>
                <a:gd name="connsiteY16" fmla="*/ 690664 h 919264"/>
                <a:gd name="connsiteX17" fmla="*/ 306422 w 1162456"/>
                <a:gd name="connsiteY17" fmla="*/ 695528 h 919264"/>
                <a:gd name="connsiteX18" fmla="*/ 306422 w 1162456"/>
                <a:gd name="connsiteY18" fmla="*/ 695528 h 919264"/>
                <a:gd name="connsiteX19" fmla="*/ 340468 w 1162456"/>
                <a:gd name="connsiteY19" fmla="*/ 651753 h 919264"/>
                <a:gd name="connsiteX20" fmla="*/ 403698 w 1162456"/>
                <a:gd name="connsiteY20" fmla="*/ 646889 h 919264"/>
                <a:gd name="connsiteX21" fmla="*/ 462064 w 1162456"/>
                <a:gd name="connsiteY21" fmla="*/ 642025 h 919264"/>
                <a:gd name="connsiteX22" fmla="*/ 481520 w 1162456"/>
                <a:gd name="connsiteY22" fmla="*/ 612842 h 919264"/>
                <a:gd name="connsiteX23" fmla="*/ 481520 w 1162456"/>
                <a:gd name="connsiteY23" fmla="*/ 612842 h 919264"/>
                <a:gd name="connsiteX24" fmla="*/ 525294 w 1162456"/>
                <a:gd name="connsiteY24" fmla="*/ 607979 h 919264"/>
                <a:gd name="connsiteX25" fmla="*/ 535022 w 1162456"/>
                <a:gd name="connsiteY25" fmla="*/ 588523 h 919264"/>
                <a:gd name="connsiteX26" fmla="*/ 515566 w 1162456"/>
                <a:gd name="connsiteY26" fmla="*/ 554476 h 919264"/>
                <a:gd name="connsiteX27" fmla="*/ 573932 w 1162456"/>
                <a:gd name="connsiteY27" fmla="*/ 549613 h 919264"/>
                <a:gd name="connsiteX28" fmla="*/ 578796 w 1162456"/>
                <a:gd name="connsiteY28" fmla="*/ 559340 h 919264"/>
                <a:gd name="connsiteX29" fmla="*/ 637162 w 1162456"/>
                <a:gd name="connsiteY29" fmla="*/ 457200 h 919264"/>
                <a:gd name="connsiteX30" fmla="*/ 705256 w 1162456"/>
                <a:gd name="connsiteY30" fmla="*/ 544749 h 919264"/>
                <a:gd name="connsiteX31" fmla="*/ 744166 w 1162456"/>
                <a:gd name="connsiteY31" fmla="*/ 505838 h 919264"/>
                <a:gd name="connsiteX32" fmla="*/ 744166 w 1162456"/>
                <a:gd name="connsiteY32" fmla="*/ 505838 h 919264"/>
                <a:gd name="connsiteX33" fmla="*/ 778213 w 1162456"/>
                <a:gd name="connsiteY33" fmla="*/ 486383 h 919264"/>
                <a:gd name="connsiteX34" fmla="*/ 787941 w 1162456"/>
                <a:gd name="connsiteY34" fmla="*/ 452336 h 919264"/>
                <a:gd name="connsiteX35" fmla="*/ 821988 w 1162456"/>
                <a:gd name="connsiteY35" fmla="*/ 471791 h 919264"/>
                <a:gd name="connsiteX36" fmla="*/ 865762 w 1162456"/>
                <a:gd name="connsiteY36" fmla="*/ 452336 h 919264"/>
                <a:gd name="connsiteX37" fmla="*/ 865762 w 1162456"/>
                <a:gd name="connsiteY37" fmla="*/ 452336 h 919264"/>
                <a:gd name="connsiteX38" fmla="*/ 865762 w 1162456"/>
                <a:gd name="connsiteY38" fmla="*/ 452336 h 919264"/>
                <a:gd name="connsiteX39" fmla="*/ 914400 w 1162456"/>
                <a:gd name="connsiteY39" fmla="*/ 471791 h 919264"/>
                <a:gd name="connsiteX40" fmla="*/ 967903 w 1162456"/>
                <a:gd name="connsiteY40" fmla="*/ 408562 h 919264"/>
                <a:gd name="connsiteX41" fmla="*/ 1065179 w 1162456"/>
                <a:gd name="connsiteY41" fmla="*/ 359923 h 919264"/>
                <a:gd name="connsiteX42" fmla="*/ 1045724 w 1162456"/>
                <a:gd name="connsiteY42" fmla="*/ 330740 h 919264"/>
                <a:gd name="connsiteX43" fmla="*/ 1074907 w 1162456"/>
                <a:gd name="connsiteY43" fmla="*/ 296693 h 919264"/>
                <a:gd name="connsiteX44" fmla="*/ 1147864 w 1162456"/>
                <a:gd name="connsiteY44" fmla="*/ 272374 h 919264"/>
                <a:gd name="connsiteX45" fmla="*/ 1162456 w 1162456"/>
                <a:gd name="connsiteY45" fmla="*/ 267510 h 919264"/>
                <a:gd name="connsiteX46" fmla="*/ 1133273 w 1162456"/>
                <a:gd name="connsiteY46" fmla="*/ 228600 h 919264"/>
                <a:gd name="connsiteX47" fmla="*/ 1123545 w 1162456"/>
                <a:gd name="connsiteY47" fmla="*/ 199417 h 919264"/>
                <a:gd name="connsiteX48" fmla="*/ 1089498 w 1162456"/>
                <a:gd name="connsiteY48" fmla="*/ 150779 h 919264"/>
                <a:gd name="connsiteX49" fmla="*/ 1089498 w 1162456"/>
                <a:gd name="connsiteY49" fmla="*/ 150779 h 919264"/>
                <a:gd name="connsiteX50" fmla="*/ 1045724 w 1162456"/>
                <a:gd name="connsiteY50" fmla="*/ 107004 h 919264"/>
                <a:gd name="connsiteX51" fmla="*/ 972766 w 1162456"/>
                <a:gd name="connsiteY51" fmla="*/ 97276 h 919264"/>
                <a:gd name="connsiteX52" fmla="*/ 948447 w 1162456"/>
                <a:gd name="connsiteY52" fmla="*/ 126459 h 919264"/>
                <a:gd name="connsiteX53" fmla="*/ 924128 w 1162456"/>
                <a:gd name="connsiteY53" fmla="*/ 141051 h 919264"/>
                <a:gd name="connsiteX54" fmla="*/ 880354 w 1162456"/>
                <a:gd name="connsiteY54" fmla="*/ 126459 h 919264"/>
                <a:gd name="connsiteX55" fmla="*/ 836579 w 1162456"/>
                <a:gd name="connsiteY55" fmla="*/ 121596 h 919264"/>
                <a:gd name="connsiteX56" fmla="*/ 797668 w 1162456"/>
                <a:gd name="connsiteY56" fmla="*/ 155642 h 919264"/>
                <a:gd name="connsiteX57" fmla="*/ 758758 w 1162456"/>
                <a:gd name="connsiteY57" fmla="*/ 165370 h 919264"/>
                <a:gd name="connsiteX58" fmla="*/ 705256 w 1162456"/>
                <a:gd name="connsiteY58" fmla="*/ 155642 h 919264"/>
                <a:gd name="connsiteX59" fmla="*/ 714983 w 1162456"/>
                <a:gd name="connsiteY59" fmla="*/ 111868 h 919264"/>
                <a:gd name="connsiteX60" fmla="*/ 714983 w 1162456"/>
                <a:gd name="connsiteY60" fmla="*/ 111868 h 919264"/>
                <a:gd name="connsiteX61" fmla="*/ 758758 w 1162456"/>
                <a:gd name="connsiteY61" fmla="*/ 72957 h 919264"/>
                <a:gd name="connsiteX62" fmla="*/ 778213 w 1162456"/>
                <a:gd name="connsiteY62" fmla="*/ 43774 h 919264"/>
                <a:gd name="connsiteX63" fmla="*/ 753894 w 1162456"/>
                <a:gd name="connsiteY63" fmla="*/ 24319 h 919264"/>
                <a:gd name="connsiteX64" fmla="*/ 714983 w 1162456"/>
                <a:gd name="connsiteY64" fmla="*/ 24319 h 919264"/>
                <a:gd name="connsiteX65" fmla="*/ 666345 w 1162456"/>
                <a:gd name="connsiteY65" fmla="*/ 48638 h 919264"/>
                <a:gd name="connsiteX66" fmla="*/ 617707 w 1162456"/>
                <a:gd name="connsiteY66" fmla="*/ 29183 h 919264"/>
                <a:gd name="connsiteX67" fmla="*/ 535022 w 1162456"/>
                <a:gd name="connsiteY67" fmla="*/ 0 h 919264"/>
                <a:gd name="connsiteX68" fmla="*/ 359924 w 1162456"/>
                <a:gd name="connsiteY68" fmla="*/ 43774 h 919264"/>
                <a:gd name="connsiteX69" fmla="*/ 238328 w 1162456"/>
                <a:gd name="connsiteY69" fmla="*/ 214008 h 919264"/>
                <a:gd name="connsiteX70" fmla="*/ 150779 w 1162456"/>
                <a:gd name="connsiteY70" fmla="*/ 379379 h 919264"/>
                <a:gd name="connsiteX71" fmla="*/ 24320 w 1162456"/>
                <a:gd name="connsiteY71" fmla="*/ 622570 h 919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1162456" h="919264">
                  <a:moveTo>
                    <a:pt x="24320" y="622570"/>
                  </a:moveTo>
                  <a:lnTo>
                    <a:pt x="43775" y="695528"/>
                  </a:lnTo>
                  <a:lnTo>
                    <a:pt x="19456" y="724710"/>
                  </a:lnTo>
                  <a:lnTo>
                    <a:pt x="4864" y="753893"/>
                  </a:lnTo>
                  <a:lnTo>
                    <a:pt x="0" y="787940"/>
                  </a:lnTo>
                  <a:lnTo>
                    <a:pt x="14592" y="812259"/>
                  </a:lnTo>
                  <a:lnTo>
                    <a:pt x="14592" y="812259"/>
                  </a:lnTo>
                  <a:lnTo>
                    <a:pt x="43775" y="875489"/>
                  </a:lnTo>
                  <a:lnTo>
                    <a:pt x="87549" y="919264"/>
                  </a:lnTo>
                  <a:lnTo>
                    <a:pt x="131324" y="890081"/>
                  </a:lnTo>
                  <a:lnTo>
                    <a:pt x="131324" y="860898"/>
                  </a:lnTo>
                  <a:lnTo>
                    <a:pt x="121596" y="846306"/>
                  </a:lnTo>
                  <a:lnTo>
                    <a:pt x="87549" y="807396"/>
                  </a:lnTo>
                  <a:lnTo>
                    <a:pt x="87549" y="797668"/>
                  </a:lnTo>
                  <a:lnTo>
                    <a:pt x="121596" y="744166"/>
                  </a:lnTo>
                  <a:lnTo>
                    <a:pt x="160507" y="705255"/>
                  </a:lnTo>
                  <a:lnTo>
                    <a:pt x="248056" y="690664"/>
                  </a:lnTo>
                  <a:lnTo>
                    <a:pt x="306422" y="695528"/>
                  </a:lnTo>
                  <a:lnTo>
                    <a:pt x="306422" y="695528"/>
                  </a:lnTo>
                  <a:lnTo>
                    <a:pt x="340468" y="651753"/>
                  </a:lnTo>
                  <a:lnTo>
                    <a:pt x="403698" y="646889"/>
                  </a:lnTo>
                  <a:lnTo>
                    <a:pt x="462064" y="642025"/>
                  </a:lnTo>
                  <a:lnTo>
                    <a:pt x="481520" y="612842"/>
                  </a:lnTo>
                  <a:lnTo>
                    <a:pt x="481520" y="612842"/>
                  </a:lnTo>
                  <a:lnTo>
                    <a:pt x="525294" y="607979"/>
                  </a:lnTo>
                  <a:lnTo>
                    <a:pt x="535022" y="588523"/>
                  </a:lnTo>
                  <a:lnTo>
                    <a:pt x="515566" y="554476"/>
                  </a:lnTo>
                  <a:lnTo>
                    <a:pt x="573932" y="549613"/>
                  </a:lnTo>
                  <a:lnTo>
                    <a:pt x="578796" y="559340"/>
                  </a:lnTo>
                  <a:lnTo>
                    <a:pt x="637162" y="457200"/>
                  </a:lnTo>
                  <a:lnTo>
                    <a:pt x="705256" y="544749"/>
                  </a:lnTo>
                  <a:lnTo>
                    <a:pt x="744166" y="505838"/>
                  </a:lnTo>
                  <a:lnTo>
                    <a:pt x="744166" y="505838"/>
                  </a:lnTo>
                  <a:lnTo>
                    <a:pt x="778213" y="486383"/>
                  </a:lnTo>
                  <a:lnTo>
                    <a:pt x="787941" y="452336"/>
                  </a:lnTo>
                  <a:lnTo>
                    <a:pt x="821988" y="471791"/>
                  </a:lnTo>
                  <a:lnTo>
                    <a:pt x="865762" y="452336"/>
                  </a:lnTo>
                  <a:lnTo>
                    <a:pt x="865762" y="452336"/>
                  </a:lnTo>
                  <a:lnTo>
                    <a:pt x="865762" y="452336"/>
                  </a:lnTo>
                  <a:lnTo>
                    <a:pt x="914400" y="471791"/>
                  </a:lnTo>
                  <a:lnTo>
                    <a:pt x="967903" y="408562"/>
                  </a:lnTo>
                  <a:lnTo>
                    <a:pt x="1065179" y="359923"/>
                  </a:lnTo>
                  <a:lnTo>
                    <a:pt x="1045724" y="330740"/>
                  </a:lnTo>
                  <a:lnTo>
                    <a:pt x="1074907" y="296693"/>
                  </a:lnTo>
                  <a:lnTo>
                    <a:pt x="1147864" y="272374"/>
                  </a:lnTo>
                  <a:lnTo>
                    <a:pt x="1162456" y="267510"/>
                  </a:lnTo>
                  <a:lnTo>
                    <a:pt x="1133273" y="228600"/>
                  </a:lnTo>
                  <a:lnTo>
                    <a:pt x="1123545" y="199417"/>
                  </a:lnTo>
                  <a:lnTo>
                    <a:pt x="1089498" y="150779"/>
                  </a:lnTo>
                  <a:lnTo>
                    <a:pt x="1089498" y="150779"/>
                  </a:lnTo>
                  <a:lnTo>
                    <a:pt x="1045724" y="107004"/>
                  </a:lnTo>
                  <a:lnTo>
                    <a:pt x="972766" y="97276"/>
                  </a:lnTo>
                  <a:lnTo>
                    <a:pt x="948447" y="126459"/>
                  </a:lnTo>
                  <a:lnTo>
                    <a:pt x="924128" y="141051"/>
                  </a:lnTo>
                  <a:lnTo>
                    <a:pt x="880354" y="126459"/>
                  </a:lnTo>
                  <a:lnTo>
                    <a:pt x="836579" y="121596"/>
                  </a:lnTo>
                  <a:lnTo>
                    <a:pt x="797668" y="155642"/>
                  </a:lnTo>
                  <a:lnTo>
                    <a:pt x="758758" y="165370"/>
                  </a:lnTo>
                  <a:lnTo>
                    <a:pt x="705256" y="155642"/>
                  </a:lnTo>
                  <a:lnTo>
                    <a:pt x="714983" y="111868"/>
                  </a:lnTo>
                  <a:lnTo>
                    <a:pt x="714983" y="111868"/>
                  </a:lnTo>
                  <a:lnTo>
                    <a:pt x="758758" y="72957"/>
                  </a:lnTo>
                  <a:lnTo>
                    <a:pt x="778213" y="43774"/>
                  </a:lnTo>
                  <a:lnTo>
                    <a:pt x="753894" y="24319"/>
                  </a:lnTo>
                  <a:lnTo>
                    <a:pt x="714983" y="24319"/>
                  </a:lnTo>
                  <a:lnTo>
                    <a:pt x="666345" y="48638"/>
                  </a:lnTo>
                  <a:lnTo>
                    <a:pt x="617707" y="29183"/>
                  </a:lnTo>
                  <a:lnTo>
                    <a:pt x="535022" y="0"/>
                  </a:lnTo>
                  <a:lnTo>
                    <a:pt x="359924" y="43774"/>
                  </a:lnTo>
                  <a:lnTo>
                    <a:pt x="238328" y="214008"/>
                  </a:lnTo>
                  <a:lnTo>
                    <a:pt x="150779" y="379379"/>
                  </a:lnTo>
                  <a:lnTo>
                    <a:pt x="24320" y="622570"/>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83" name="任意多边形 134"/>
            <p:cNvSpPr/>
            <p:nvPr/>
          </p:nvSpPr>
          <p:spPr>
            <a:xfrm>
              <a:off x="6799634" y="4372583"/>
              <a:ext cx="841443" cy="1084634"/>
            </a:xfrm>
            <a:custGeom>
              <a:avLst/>
              <a:gdLst>
                <a:gd name="connsiteX0" fmla="*/ 763621 w 841443"/>
                <a:gd name="connsiteY0" fmla="*/ 204281 h 1084634"/>
                <a:gd name="connsiteX1" fmla="*/ 807396 w 841443"/>
                <a:gd name="connsiteY1" fmla="*/ 286966 h 1084634"/>
                <a:gd name="connsiteX2" fmla="*/ 836579 w 841443"/>
                <a:gd name="connsiteY2" fmla="*/ 340468 h 1084634"/>
                <a:gd name="connsiteX3" fmla="*/ 836579 w 841443"/>
                <a:gd name="connsiteY3" fmla="*/ 340468 h 1084634"/>
                <a:gd name="connsiteX4" fmla="*/ 831715 w 841443"/>
                <a:gd name="connsiteY4" fmla="*/ 408562 h 1084634"/>
                <a:gd name="connsiteX5" fmla="*/ 831715 w 841443"/>
                <a:gd name="connsiteY5" fmla="*/ 408562 h 1084634"/>
                <a:gd name="connsiteX6" fmla="*/ 768485 w 841443"/>
                <a:gd name="connsiteY6" fmla="*/ 462064 h 1084634"/>
                <a:gd name="connsiteX7" fmla="*/ 749030 w 841443"/>
                <a:gd name="connsiteY7" fmla="*/ 500974 h 1084634"/>
                <a:gd name="connsiteX8" fmla="*/ 773349 w 841443"/>
                <a:gd name="connsiteY8" fmla="*/ 554477 h 1084634"/>
                <a:gd name="connsiteX9" fmla="*/ 841443 w 841443"/>
                <a:gd name="connsiteY9" fmla="*/ 744166 h 1084634"/>
                <a:gd name="connsiteX10" fmla="*/ 841443 w 841443"/>
                <a:gd name="connsiteY10" fmla="*/ 856034 h 1084634"/>
                <a:gd name="connsiteX11" fmla="*/ 826851 w 841443"/>
                <a:gd name="connsiteY11" fmla="*/ 909536 h 1084634"/>
                <a:gd name="connsiteX12" fmla="*/ 724711 w 841443"/>
                <a:gd name="connsiteY12" fmla="*/ 890081 h 1084634"/>
                <a:gd name="connsiteX13" fmla="*/ 671209 w 841443"/>
                <a:gd name="connsiteY13" fmla="*/ 885217 h 1084634"/>
                <a:gd name="connsiteX14" fmla="*/ 710119 w 841443"/>
                <a:gd name="connsiteY14" fmla="*/ 919264 h 1084634"/>
                <a:gd name="connsiteX15" fmla="*/ 714983 w 841443"/>
                <a:gd name="connsiteY15" fmla="*/ 958174 h 1084634"/>
                <a:gd name="connsiteX16" fmla="*/ 714983 w 841443"/>
                <a:gd name="connsiteY16" fmla="*/ 958174 h 1084634"/>
                <a:gd name="connsiteX17" fmla="*/ 685800 w 841443"/>
                <a:gd name="connsiteY17" fmla="*/ 987357 h 1084634"/>
                <a:gd name="connsiteX18" fmla="*/ 646889 w 841443"/>
                <a:gd name="connsiteY18" fmla="*/ 972766 h 1084634"/>
                <a:gd name="connsiteX19" fmla="*/ 632298 w 841443"/>
                <a:gd name="connsiteY19" fmla="*/ 943583 h 1084634"/>
                <a:gd name="connsiteX20" fmla="*/ 593387 w 841443"/>
                <a:gd name="connsiteY20" fmla="*/ 943583 h 1084634"/>
                <a:gd name="connsiteX21" fmla="*/ 593387 w 841443"/>
                <a:gd name="connsiteY21" fmla="*/ 943583 h 1084634"/>
                <a:gd name="connsiteX22" fmla="*/ 549613 w 841443"/>
                <a:gd name="connsiteY22" fmla="*/ 1021404 h 1084634"/>
                <a:gd name="connsiteX23" fmla="*/ 530157 w 841443"/>
                <a:gd name="connsiteY23" fmla="*/ 1084634 h 1084634"/>
                <a:gd name="connsiteX24" fmla="*/ 301557 w 841443"/>
                <a:gd name="connsiteY24" fmla="*/ 1079770 h 1084634"/>
                <a:gd name="connsiteX25" fmla="*/ 82685 w 841443"/>
                <a:gd name="connsiteY25" fmla="*/ 870626 h 1084634"/>
                <a:gd name="connsiteX26" fmla="*/ 0 w 841443"/>
                <a:gd name="connsiteY26" fmla="*/ 612843 h 1084634"/>
                <a:gd name="connsiteX27" fmla="*/ 43775 w 841443"/>
                <a:gd name="connsiteY27" fmla="*/ 413426 h 1084634"/>
                <a:gd name="connsiteX28" fmla="*/ 68094 w 841443"/>
                <a:gd name="connsiteY28" fmla="*/ 184826 h 1084634"/>
                <a:gd name="connsiteX29" fmla="*/ 403698 w 841443"/>
                <a:gd name="connsiteY29" fmla="*/ 0 h 1084634"/>
                <a:gd name="connsiteX30" fmla="*/ 763621 w 841443"/>
                <a:gd name="connsiteY30" fmla="*/ 204281 h 108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841443" h="1084634">
                  <a:moveTo>
                    <a:pt x="763621" y="204281"/>
                  </a:moveTo>
                  <a:lnTo>
                    <a:pt x="807396" y="286966"/>
                  </a:lnTo>
                  <a:lnTo>
                    <a:pt x="836579" y="340468"/>
                  </a:lnTo>
                  <a:lnTo>
                    <a:pt x="836579" y="340468"/>
                  </a:lnTo>
                  <a:lnTo>
                    <a:pt x="831715" y="408562"/>
                  </a:lnTo>
                  <a:lnTo>
                    <a:pt x="831715" y="408562"/>
                  </a:lnTo>
                  <a:lnTo>
                    <a:pt x="768485" y="462064"/>
                  </a:lnTo>
                  <a:lnTo>
                    <a:pt x="749030" y="500974"/>
                  </a:lnTo>
                  <a:lnTo>
                    <a:pt x="773349" y="554477"/>
                  </a:lnTo>
                  <a:lnTo>
                    <a:pt x="841443" y="744166"/>
                  </a:lnTo>
                  <a:lnTo>
                    <a:pt x="841443" y="856034"/>
                  </a:lnTo>
                  <a:lnTo>
                    <a:pt x="826851" y="909536"/>
                  </a:lnTo>
                  <a:lnTo>
                    <a:pt x="724711" y="890081"/>
                  </a:lnTo>
                  <a:lnTo>
                    <a:pt x="671209" y="885217"/>
                  </a:lnTo>
                  <a:lnTo>
                    <a:pt x="710119" y="919264"/>
                  </a:lnTo>
                  <a:lnTo>
                    <a:pt x="714983" y="958174"/>
                  </a:lnTo>
                  <a:lnTo>
                    <a:pt x="714983" y="958174"/>
                  </a:lnTo>
                  <a:lnTo>
                    <a:pt x="685800" y="987357"/>
                  </a:lnTo>
                  <a:lnTo>
                    <a:pt x="646889" y="972766"/>
                  </a:lnTo>
                  <a:lnTo>
                    <a:pt x="632298" y="943583"/>
                  </a:lnTo>
                  <a:lnTo>
                    <a:pt x="593387" y="943583"/>
                  </a:lnTo>
                  <a:lnTo>
                    <a:pt x="593387" y="943583"/>
                  </a:lnTo>
                  <a:lnTo>
                    <a:pt x="549613" y="1021404"/>
                  </a:lnTo>
                  <a:lnTo>
                    <a:pt x="530157" y="1084634"/>
                  </a:lnTo>
                  <a:lnTo>
                    <a:pt x="301557" y="1079770"/>
                  </a:lnTo>
                  <a:lnTo>
                    <a:pt x="82685" y="870626"/>
                  </a:lnTo>
                  <a:lnTo>
                    <a:pt x="0" y="612843"/>
                  </a:lnTo>
                  <a:lnTo>
                    <a:pt x="43775" y="413426"/>
                  </a:lnTo>
                  <a:lnTo>
                    <a:pt x="68094" y="184826"/>
                  </a:lnTo>
                  <a:lnTo>
                    <a:pt x="403698" y="0"/>
                  </a:lnTo>
                  <a:lnTo>
                    <a:pt x="763621" y="204281"/>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84" name="任意多边形 135"/>
            <p:cNvSpPr/>
            <p:nvPr/>
          </p:nvSpPr>
          <p:spPr>
            <a:xfrm>
              <a:off x="6741268" y="3861881"/>
              <a:ext cx="1162455" cy="851170"/>
            </a:xfrm>
            <a:custGeom>
              <a:avLst/>
              <a:gdLst>
                <a:gd name="connsiteX0" fmla="*/ 1016541 w 1162455"/>
                <a:gd name="connsiteY0" fmla="*/ 296693 h 851170"/>
                <a:gd name="connsiteX1" fmla="*/ 1031132 w 1162455"/>
                <a:gd name="connsiteY1" fmla="*/ 374515 h 851170"/>
                <a:gd name="connsiteX2" fmla="*/ 1065179 w 1162455"/>
                <a:gd name="connsiteY2" fmla="*/ 393970 h 851170"/>
                <a:gd name="connsiteX3" fmla="*/ 1104089 w 1162455"/>
                <a:gd name="connsiteY3" fmla="*/ 398834 h 851170"/>
                <a:gd name="connsiteX4" fmla="*/ 1113817 w 1162455"/>
                <a:gd name="connsiteY4" fmla="*/ 423153 h 851170"/>
                <a:gd name="connsiteX5" fmla="*/ 1089498 w 1162455"/>
                <a:gd name="connsiteY5" fmla="*/ 432881 h 851170"/>
                <a:gd name="connsiteX6" fmla="*/ 1089498 w 1162455"/>
                <a:gd name="connsiteY6" fmla="*/ 432881 h 851170"/>
                <a:gd name="connsiteX7" fmla="*/ 1099226 w 1162455"/>
                <a:gd name="connsiteY7" fmla="*/ 496110 h 851170"/>
                <a:gd name="connsiteX8" fmla="*/ 1113817 w 1162455"/>
                <a:gd name="connsiteY8" fmla="*/ 510702 h 851170"/>
                <a:gd name="connsiteX9" fmla="*/ 1123545 w 1162455"/>
                <a:gd name="connsiteY9" fmla="*/ 588523 h 851170"/>
                <a:gd name="connsiteX10" fmla="*/ 1162455 w 1162455"/>
                <a:gd name="connsiteY10" fmla="*/ 583659 h 851170"/>
                <a:gd name="connsiteX11" fmla="*/ 1094362 w 1162455"/>
                <a:gd name="connsiteY11" fmla="*/ 627434 h 851170"/>
                <a:gd name="connsiteX12" fmla="*/ 1050587 w 1162455"/>
                <a:gd name="connsiteY12" fmla="*/ 646889 h 851170"/>
                <a:gd name="connsiteX13" fmla="*/ 1006813 w 1162455"/>
                <a:gd name="connsiteY13" fmla="*/ 685800 h 851170"/>
                <a:gd name="connsiteX14" fmla="*/ 948447 w 1162455"/>
                <a:gd name="connsiteY14" fmla="*/ 714983 h 851170"/>
                <a:gd name="connsiteX15" fmla="*/ 909536 w 1162455"/>
                <a:gd name="connsiteY15" fmla="*/ 734438 h 851170"/>
                <a:gd name="connsiteX16" fmla="*/ 880353 w 1162455"/>
                <a:gd name="connsiteY16" fmla="*/ 734438 h 851170"/>
                <a:gd name="connsiteX17" fmla="*/ 836579 w 1162455"/>
                <a:gd name="connsiteY17" fmla="*/ 783076 h 851170"/>
                <a:gd name="connsiteX18" fmla="*/ 787941 w 1162455"/>
                <a:gd name="connsiteY18" fmla="*/ 724710 h 851170"/>
                <a:gd name="connsiteX19" fmla="*/ 744166 w 1162455"/>
                <a:gd name="connsiteY19" fmla="*/ 729574 h 851170"/>
                <a:gd name="connsiteX20" fmla="*/ 685800 w 1162455"/>
                <a:gd name="connsiteY20" fmla="*/ 676072 h 851170"/>
                <a:gd name="connsiteX21" fmla="*/ 642026 w 1162455"/>
                <a:gd name="connsiteY21" fmla="*/ 714983 h 851170"/>
                <a:gd name="connsiteX22" fmla="*/ 569068 w 1162455"/>
                <a:gd name="connsiteY22" fmla="*/ 700391 h 851170"/>
                <a:gd name="connsiteX23" fmla="*/ 569068 w 1162455"/>
                <a:gd name="connsiteY23" fmla="*/ 700391 h 851170"/>
                <a:gd name="connsiteX24" fmla="*/ 510702 w 1162455"/>
                <a:gd name="connsiteY24" fmla="*/ 661481 h 851170"/>
                <a:gd name="connsiteX25" fmla="*/ 481519 w 1162455"/>
                <a:gd name="connsiteY25" fmla="*/ 646889 h 851170"/>
                <a:gd name="connsiteX26" fmla="*/ 481519 w 1162455"/>
                <a:gd name="connsiteY26" fmla="*/ 646889 h 851170"/>
                <a:gd name="connsiteX27" fmla="*/ 428017 w 1162455"/>
                <a:gd name="connsiteY27" fmla="*/ 637162 h 851170"/>
                <a:gd name="connsiteX28" fmla="*/ 379379 w 1162455"/>
                <a:gd name="connsiteY28" fmla="*/ 607979 h 851170"/>
                <a:gd name="connsiteX29" fmla="*/ 330741 w 1162455"/>
                <a:gd name="connsiteY29" fmla="*/ 607979 h 851170"/>
                <a:gd name="connsiteX30" fmla="*/ 330741 w 1162455"/>
                <a:gd name="connsiteY30" fmla="*/ 607979 h 851170"/>
                <a:gd name="connsiteX31" fmla="*/ 359923 w 1162455"/>
                <a:gd name="connsiteY31" fmla="*/ 661481 h 851170"/>
                <a:gd name="connsiteX32" fmla="*/ 359923 w 1162455"/>
                <a:gd name="connsiteY32" fmla="*/ 661481 h 851170"/>
                <a:gd name="connsiteX33" fmla="*/ 311285 w 1162455"/>
                <a:gd name="connsiteY33" fmla="*/ 690664 h 851170"/>
                <a:gd name="connsiteX34" fmla="*/ 233464 w 1162455"/>
                <a:gd name="connsiteY34" fmla="*/ 710119 h 851170"/>
                <a:gd name="connsiteX35" fmla="*/ 204281 w 1162455"/>
                <a:gd name="connsiteY35" fmla="*/ 739302 h 851170"/>
                <a:gd name="connsiteX36" fmla="*/ 107004 w 1162455"/>
                <a:gd name="connsiteY36" fmla="*/ 851170 h 851170"/>
                <a:gd name="connsiteX37" fmla="*/ 0 w 1162455"/>
                <a:gd name="connsiteY37" fmla="*/ 666345 h 851170"/>
                <a:gd name="connsiteX38" fmla="*/ 19455 w 1162455"/>
                <a:gd name="connsiteY38" fmla="*/ 496110 h 851170"/>
                <a:gd name="connsiteX39" fmla="*/ 116732 w 1162455"/>
                <a:gd name="connsiteY39" fmla="*/ 262647 h 851170"/>
                <a:gd name="connsiteX40" fmla="*/ 233464 w 1162455"/>
                <a:gd name="connsiteY40" fmla="*/ 0 h 851170"/>
                <a:gd name="connsiteX41" fmla="*/ 627434 w 1162455"/>
                <a:gd name="connsiteY41" fmla="*/ 92413 h 851170"/>
                <a:gd name="connsiteX42" fmla="*/ 1016541 w 1162455"/>
                <a:gd name="connsiteY42" fmla="*/ 296693 h 851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162455" h="851170">
                  <a:moveTo>
                    <a:pt x="1016541" y="296693"/>
                  </a:moveTo>
                  <a:lnTo>
                    <a:pt x="1031132" y="374515"/>
                  </a:lnTo>
                  <a:lnTo>
                    <a:pt x="1065179" y="393970"/>
                  </a:lnTo>
                  <a:lnTo>
                    <a:pt x="1104089" y="398834"/>
                  </a:lnTo>
                  <a:lnTo>
                    <a:pt x="1113817" y="423153"/>
                  </a:lnTo>
                  <a:lnTo>
                    <a:pt x="1089498" y="432881"/>
                  </a:lnTo>
                  <a:lnTo>
                    <a:pt x="1089498" y="432881"/>
                  </a:lnTo>
                  <a:lnTo>
                    <a:pt x="1099226" y="496110"/>
                  </a:lnTo>
                  <a:lnTo>
                    <a:pt x="1113817" y="510702"/>
                  </a:lnTo>
                  <a:lnTo>
                    <a:pt x="1123545" y="588523"/>
                  </a:lnTo>
                  <a:lnTo>
                    <a:pt x="1162455" y="583659"/>
                  </a:lnTo>
                  <a:lnTo>
                    <a:pt x="1094362" y="627434"/>
                  </a:lnTo>
                  <a:lnTo>
                    <a:pt x="1050587" y="646889"/>
                  </a:lnTo>
                  <a:lnTo>
                    <a:pt x="1006813" y="685800"/>
                  </a:lnTo>
                  <a:lnTo>
                    <a:pt x="948447" y="714983"/>
                  </a:lnTo>
                  <a:lnTo>
                    <a:pt x="909536" y="734438"/>
                  </a:lnTo>
                  <a:lnTo>
                    <a:pt x="880353" y="734438"/>
                  </a:lnTo>
                  <a:lnTo>
                    <a:pt x="836579" y="783076"/>
                  </a:lnTo>
                  <a:lnTo>
                    <a:pt x="787941" y="724710"/>
                  </a:lnTo>
                  <a:lnTo>
                    <a:pt x="744166" y="729574"/>
                  </a:lnTo>
                  <a:lnTo>
                    <a:pt x="685800" y="676072"/>
                  </a:lnTo>
                  <a:lnTo>
                    <a:pt x="642026" y="714983"/>
                  </a:lnTo>
                  <a:lnTo>
                    <a:pt x="569068" y="700391"/>
                  </a:lnTo>
                  <a:lnTo>
                    <a:pt x="569068" y="700391"/>
                  </a:lnTo>
                  <a:lnTo>
                    <a:pt x="510702" y="661481"/>
                  </a:lnTo>
                  <a:lnTo>
                    <a:pt x="481519" y="646889"/>
                  </a:lnTo>
                  <a:lnTo>
                    <a:pt x="481519" y="646889"/>
                  </a:lnTo>
                  <a:lnTo>
                    <a:pt x="428017" y="637162"/>
                  </a:lnTo>
                  <a:lnTo>
                    <a:pt x="379379" y="607979"/>
                  </a:lnTo>
                  <a:lnTo>
                    <a:pt x="330741" y="607979"/>
                  </a:lnTo>
                  <a:lnTo>
                    <a:pt x="330741" y="607979"/>
                  </a:lnTo>
                  <a:lnTo>
                    <a:pt x="359923" y="661481"/>
                  </a:lnTo>
                  <a:lnTo>
                    <a:pt x="359923" y="661481"/>
                  </a:lnTo>
                  <a:lnTo>
                    <a:pt x="311285" y="690664"/>
                  </a:lnTo>
                  <a:lnTo>
                    <a:pt x="233464" y="710119"/>
                  </a:lnTo>
                  <a:lnTo>
                    <a:pt x="204281" y="739302"/>
                  </a:lnTo>
                  <a:lnTo>
                    <a:pt x="107004" y="851170"/>
                  </a:lnTo>
                  <a:lnTo>
                    <a:pt x="0" y="666345"/>
                  </a:lnTo>
                  <a:lnTo>
                    <a:pt x="19455" y="496110"/>
                  </a:lnTo>
                  <a:lnTo>
                    <a:pt x="116732" y="262647"/>
                  </a:lnTo>
                  <a:lnTo>
                    <a:pt x="233464" y="0"/>
                  </a:lnTo>
                  <a:lnTo>
                    <a:pt x="627434" y="92413"/>
                  </a:lnTo>
                  <a:lnTo>
                    <a:pt x="1016541" y="296693"/>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85" name="任意多边形 136"/>
            <p:cNvSpPr/>
            <p:nvPr/>
          </p:nvSpPr>
          <p:spPr>
            <a:xfrm>
              <a:off x="6230566" y="2767519"/>
              <a:ext cx="914400" cy="1454285"/>
            </a:xfrm>
            <a:custGeom>
              <a:avLst/>
              <a:gdLst>
                <a:gd name="connsiteX0" fmla="*/ 880353 w 914400"/>
                <a:gd name="connsiteY0" fmla="*/ 97277 h 1454285"/>
                <a:gd name="connsiteX1" fmla="*/ 841443 w 914400"/>
                <a:gd name="connsiteY1" fmla="*/ 238328 h 1454285"/>
                <a:gd name="connsiteX2" fmla="*/ 841443 w 914400"/>
                <a:gd name="connsiteY2" fmla="*/ 272375 h 1454285"/>
                <a:gd name="connsiteX3" fmla="*/ 826851 w 914400"/>
                <a:gd name="connsiteY3" fmla="*/ 301558 h 1454285"/>
                <a:gd name="connsiteX4" fmla="*/ 807396 w 914400"/>
                <a:gd name="connsiteY4" fmla="*/ 325877 h 1454285"/>
                <a:gd name="connsiteX5" fmla="*/ 792804 w 914400"/>
                <a:gd name="connsiteY5" fmla="*/ 359924 h 1454285"/>
                <a:gd name="connsiteX6" fmla="*/ 797668 w 914400"/>
                <a:gd name="connsiteY6" fmla="*/ 393970 h 1454285"/>
                <a:gd name="connsiteX7" fmla="*/ 797668 w 914400"/>
                <a:gd name="connsiteY7" fmla="*/ 393970 h 1454285"/>
                <a:gd name="connsiteX8" fmla="*/ 802532 w 914400"/>
                <a:gd name="connsiteY8" fmla="*/ 466928 h 1454285"/>
                <a:gd name="connsiteX9" fmla="*/ 821987 w 914400"/>
                <a:gd name="connsiteY9" fmla="*/ 515566 h 1454285"/>
                <a:gd name="connsiteX10" fmla="*/ 792804 w 914400"/>
                <a:gd name="connsiteY10" fmla="*/ 544749 h 1454285"/>
                <a:gd name="connsiteX11" fmla="*/ 768485 w 914400"/>
                <a:gd name="connsiteY11" fmla="*/ 583660 h 1454285"/>
                <a:gd name="connsiteX12" fmla="*/ 768485 w 914400"/>
                <a:gd name="connsiteY12" fmla="*/ 646890 h 1454285"/>
                <a:gd name="connsiteX13" fmla="*/ 787940 w 914400"/>
                <a:gd name="connsiteY13" fmla="*/ 656617 h 1454285"/>
                <a:gd name="connsiteX14" fmla="*/ 783077 w 914400"/>
                <a:gd name="connsiteY14" fmla="*/ 705255 h 1454285"/>
                <a:gd name="connsiteX15" fmla="*/ 787940 w 914400"/>
                <a:gd name="connsiteY15" fmla="*/ 739302 h 1454285"/>
                <a:gd name="connsiteX16" fmla="*/ 807396 w 914400"/>
                <a:gd name="connsiteY16" fmla="*/ 734438 h 1454285"/>
                <a:gd name="connsiteX17" fmla="*/ 802532 w 914400"/>
                <a:gd name="connsiteY17" fmla="*/ 783077 h 1454285"/>
                <a:gd name="connsiteX18" fmla="*/ 802532 w 914400"/>
                <a:gd name="connsiteY18" fmla="*/ 826851 h 1454285"/>
                <a:gd name="connsiteX19" fmla="*/ 773349 w 914400"/>
                <a:gd name="connsiteY19" fmla="*/ 856034 h 1454285"/>
                <a:gd name="connsiteX20" fmla="*/ 797668 w 914400"/>
                <a:gd name="connsiteY20" fmla="*/ 875490 h 1454285"/>
                <a:gd name="connsiteX21" fmla="*/ 812260 w 914400"/>
                <a:gd name="connsiteY21" fmla="*/ 919264 h 1454285"/>
                <a:gd name="connsiteX22" fmla="*/ 821987 w 914400"/>
                <a:gd name="connsiteY22" fmla="*/ 963038 h 1454285"/>
                <a:gd name="connsiteX23" fmla="*/ 812260 w 914400"/>
                <a:gd name="connsiteY23" fmla="*/ 992221 h 1454285"/>
                <a:gd name="connsiteX24" fmla="*/ 914400 w 914400"/>
                <a:gd name="connsiteY24" fmla="*/ 1191638 h 1454285"/>
                <a:gd name="connsiteX25" fmla="*/ 914400 w 914400"/>
                <a:gd name="connsiteY25" fmla="*/ 1191638 h 1454285"/>
                <a:gd name="connsiteX26" fmla="*/ 841443 w 914400"/>
                <a:gd name="connsiteY26" fmla="*/ 1206230 h 1454285"/>
                <a:gd name="connsiteX27" fmla="*/ 763621 w 914400"/>
                <a:gd name="connsiteY27" fmla="*/ 1201366 h 1454285"/>
                <a:gd name="connsiteX28" fmla="*/ 729574 w 914400"/>
                <a:gd name="connsiteY28" fmla="*/ 1191638 h 1454285"/>
                <a:gd name="connsiteX29" fmla="*/ 729574 w 914400"/>
                <a:gd name="connsiteY29" fmla="*/ 1191638 h 1454285"/>
                <a:gd name="connsiteX30" fmla="*/ 749030 w 914400"/>
                <a:gd name="connsiteY30" fmla="*/ 1259732 h 1454285"/>
                <a:gd name="connsiteX31" fmla="*/ 749030 w 914400"/>
                <a:gd name="connsiteY31" fmla="*/ 1259732 h 1454285"/>
                <a:gd name="connsiteX32" fmla="*/ 758757 w 914400"/>
                <a:gd name="connsiteY32" fmla="*/ 1308370 h 1454285"/>
                <a:gd name="connsiteX33" fmla="*/ 700391 w 914400"/>
                <a:gd name="connsiteY33" fmla="*/ 1342417 h 1454285"/>
                <a:gd name="connsiteX34" fmla="*/ 685800 w 914400"/>
                <a:gd name="connsiteY34" fmla="*/ 1405647 h 1454285"/>
                <a:gd name="connsiteX35" fmla="*/ 690664 w 914400"/>
                <a:gd name="connsiteY35" fmla="*/ 1454285 h 1454285"/>
                <a:gd name="connsiteX36" fmla="*/ 632298 w 914400"/>
                <a:gd name="connsiteY36" fmla="*/ 1439694 h 1454285"/>
                <a:gd name="connsiteX37" fmla="*/ 578796 w 914400"/>
                <a:gd name="connsiteY37" fmla="*/ 1361872 h 1454285"/>
                <a:gd name="connsiteX38" fmla="*/ 505838 w 914400"/>
                <a:gd name="connsiteY38" fmla="*/ 1357009 h 1454285"/>
                <a:gd name="connsiteX39" fmla="*/ 403698 w 914400"/>
                <a:gd name="connsiteY39" fmla="*/ 1381328 h 1454285"/>
                <a:gd name="connsiteX40" fmla="*/ 252919 w 914400"/>
                <a:gd name="connsiteY40" fmla="*/ 1381328 h 1454285"/>
                <a:gd name="connsiteX41" fmla="*/ 0 w 914400"/>
                <a:gd name="connsiteY41" fmla="*/ 1230549 h 1454285"/>
                <a:gd name="connsiteX42" fmla="*/ 466928 w 914400"/>
                <a:gd name="connsiteY42" fmla="*/ 0 h 1454285"/>
                <a:gd name="connsiteX43" fmla="*/ 880353 w 914400"/>
                <a:gd name="connsiteY43" fmla="*/ 97277 h 1454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914400" h="1454285">
                  <a:moveTo>
                    <a:pt x="880353" y="97277"/>
                  </a:moveTo>
                  <a:lnTo>
                    <a:pt x="841443" y="238328"/>
                  </a:lnTo>
                  <a:lnTo>
                    <a:pt x="841443" y="272375"/>
                  </a:lnTo>
                  <a:lnTo>
                    <a:pt x="826851" y="301558"/>
                  </a:lnTo>
                  <a:lnTo>
                    <a:pt x="807396" y="325877"/>
                  </a:lnTo>
                  <a:lnTo>
                    <a:pt x="792804" y="359924"/>
                  </a:lnTo>
                  <a:lnTo>
                    <a:pt x="797668" y="393970"/>
                  </a:lnTo>
                  <a:lnTo>
                    <a:pt x="797668" y="393970"/>
                  </a:lnTo>
                  <a:lnTo>
                    <a:pt x="802532" y="466928"/>
                  </a:lnTo>
                  <a:lnTo>
                    <a:pt x="821987" y="515566"/>
                  </a:lnTo>
                  <a:lnTo>
                    <a:pt x="792804" y="544749"/>
                  </a:lnTo>
                  <a:lnTo>
                    <a:pt x="768485" y="583660"/>
                  </a:lnTo>
                  <a:lnTo>
                    <a:pt x="768485" y="646890"/>
                  </a:lnTo>
                  <a:lnTo>
                    <a:pt x="787940" y="656617"/>
                  </a:lnTo>
                  <a:lnTo>
                    <a:pt x="783077" y="705255"/>
                  </a:lnTo>
                  <a:lnTo>
                    <a:pt x="787940" y="739302"/>
                  </a:lnTo>
                  <a:lnTo>
                    <a:pt x="807396" y="734438"/>
                  </a:lnTo>
                  <a:lnTo>
                    <a:pt x="802532" y="783077"/>
                  </a:lnTo>
                  <a:lnTo>
                    <a:pt x="802532" y="826851"/>
                  </a:lnTo>
                  <a:lnTo>
                    <a:pt x="773349" y="856034"/>
                  </a:lnTo>
                  <a:lnTo>
                    <a:pt x="797668" y="875490"/>
                  </a:lnTo>
                  <a:lnTo>
                    <a:pt x="812260" y="919264"/>
                  </a:lnTo>
                  <a:lnTo>
                    <a:pt x="821987" y="963038"/>
                  </a:lnTo>
                  <a:lnTo>
                    <a:pt x="812260" y="992221"/>
                  </a:lnTo>
                  <a:lnTo>
                    <a:pt x="914400" y="1191638"/>
                  </a:lnTo>
                  <a:lnTo>
                    <a:pt x="914400" y="1191638"/>
                  </a:lnTo>
                  <a:lnTo>
                    <a:pt x="841443" y="1206230"/>
                  </a:lnTo>
                  <a:lnTo>
                    <a:pt x="763621" y="1201366"/>
                  </a:lnTo>
                  <a:lnTo>
                    <a:pt x="729574" y="1191638"/>
                  </a:lnTo>
                  <a:lnTo>
                    <a:pt x="729574" y="1191638"/>
                  </a:lnTo>
                  <a:lnTo>
                    <a:pt x="749030" y="1259732"/>
                  </a:lnTo>
                  <a:lnTo>
                    <a:pt x="749030" y="1259732"/>
                  </a:lnTo>
                  <a:lnTo>
                    <a:pt x="758757" y="1308370"/>
                  </a:lnTo>
                  <a:lnTo>
                    <a:pt x="700391" y="1342417"/>
                  </a:lnTo>
                  <a:lnTo>
                    <a:pt x="685800" y="1405647"/>
                  </a:lnTo>
                  <a:lnTo>
                    <a:pt x="690664" y="1454285"/>
                  </a:lnTo>
                  <a:lnTo>
                    <a:pt x="632298" y="1439694"/>
                  </a:lnTo>
                  <a:lnTo>
                    <a:pt x="578796" y="1361872"/>
                  </a:lnTo>
                  <a:lnTo>
                    <a:pt x="505838" y="1357009"/>
                  </a:lnTo>
                  <a:lnTo>
                    <a:pt x="403698" y="1381328"/>
                  </a:lnTo>
                  <a:lnTo>
                    <a:pt x="252919" y="1381328"/>
                  </a:lnTo>
                  <a:lnTo>
                    <a:pt x="0" y="1230549"/>
                  </a:lnTo>
                  <a:lnTo>
                    <a:pt x="466928" y="0"/>
                  </a:lnTo>
                  <a:lnTo>
                    <a:pt x="880353" y="97277"/>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86" name="任意多边形 137"/>
            <p:cNvSpPr/>
            <p:nvPr/>
          </p:nvSpPr>
          <p:spPr>
            <a:xfrm>
              <a:off x="6984460" y="3399817"/>
              <a:ext cx="885217" cy="821987"/>
            </a:xfrm>
            <a:custGeom>
              <a:avLst/>
              <a:gdLst>
                <a:gd name="connsiteX0" fmla="*/ 432880 w 885217"/>
                <a:gd name="connsiteY0" fmla="*/ 9728 h 821987"/>
                <a:gd name="connsiteX1" fmla="*/ 505838 w 885217"/>
                <a:gd name="connsiteY1" fmla="*/ 0 h 821987"/>
                <a:gd name="connsiteX2" fmla="*/ 573931 w 885217"/>
                <a:gd name="connsiteY2" fmla="*/ 29183 h 821987"/>
                <a:gd name="connsiteX3" fmla="*/ 710119 w 885217"/>
                <a:gd name="connsiteY3" fmla="*/ 4864 h 821987"/>
                <a:gd name="connsiteX4" fmla="*/ 739302 w 885217"/>
                <a:gd name="connsiteY4" fmla="*/ 82685 h 821987"/>
                <a:gd name="connsiteX5" fmla="*/ 724710 w 885217"/>
                <a:gd name="connsiteY5" fmla="*/ 126460 h 821987"/>
                <a:gd name="connsiteX6" fmla="*/ 676072 w 885217"/>
                <a:gd name="connsiteY6" fmla="*/ 170234 h 821987"/>
                <a:gd name="connsiteX7" fmla="*/ 671208 w 885217"/>
                <a:gd name="connsiteY7" fmla="*/ 218872 h 821987"/>
                <a:gd name="connsiteX8" fmla="*/ 700391 w 885217"/>
                <a:gd name="connsiteY8" fmla="*/ 252919 h 821987"/>
                <a:gd name="connsiteX9" fmla="*/ 778212 w 885217"/>
                <a:gd name="connsiteY9" fmla="*/ 286966 h 821987"/>
                <a:gd name="connsiteX10" fmla="*/ 826851 w 885217"/>
                <a:gd name="connsiteY10" fmla="*/ 277238 h 821987"/>
                <a:gd name="connsiteX11" fmla="*/ 851170 w 885217"/>
                <a:gd name="connsiteY11" fmla="*/ 291830 h 821987"/>
                <a:gd name="connsiteX12" fmla="*/ 885217 w 885217"/>
                <a:gd name="connsiteY12" fmla="*/ 325877 h 821987"/>
                <a:gd name="connsiteX13" fmla="*/ 885217 w 885217"/>
                <a:gd name="connsiteY13" fmla="*/ 325877 h 821987"/>
                <a:gd name="connsiteX14" fmla="*/ 870625 w 885217"/>
                <a:gd name="connsiteY14" fmla="*/ 428017 h 821987"/>
                <a:gd name="connsiteX15" fmla="*/ 870625 w 885217"/>
                <a:gd name="connsiteY15" fmla="*/ 428017 h 821987"/>
                <a:gd name="connsiteX16" fmla="*/ 836578 w 885217"/>
                <a:gd name="connsiteY16" fmla="*/ 423153 h 821987"/>
                <a:gd name="connsiteX17" fmla="*/ 817123 w 885217"/>
                <a:gd name="connsiteY17" fmla="*/ 379379 h 821987"/>
                <a:gd name="connsiteX18" fmla="*/ 787940 w 885217"/>
                <a:gd name="connsiteY18" fmla="*/ 345332 h 821987"/>
                <a:gd name="connsiteX19" fmla="*/ 768485 w 885217"/>
                <a:gd name="connsiteY19" fmla="*/ 374515 h 821987"/>
                <a:gd name="connsiteX20" fmla="*/ 763621 w 885217"/>
                <a:gd name="connsiteY20" fmla="*/ 432881 h 821987"/>
                <a:gd name="connsiteX21" fmla="*/ 758757 w 885217"/>
                <a:gd name="connsiteY21" fmla="*/ 476655 h 821987"/>
                <a:gd name="connsiteX22" fmla="*/ 705255 w 885217"/>
                <a:gd name="connsiteY22" fmla="*/ 525294 h 821987"/>
                <a:gd name="connsiteX23" fmla="*/ 705255 w 885217"/>
                <a:gd name="connsiteY23" fmla="*/ 569068 h 821987"/>
                <a:gd name="connsiteX24" fmla="*/ 744166 w 885217"/>
                <a:gd name="connsiteY24" fmla="*/ 612843 h 821987"/>
                <a:gd name="connsiteX25" fmla="*/ 744166 w 885217"/>
                <a:gd name="connsiteY25" fmla="*/ 612843 h 821987"/>
                <a:gd name="connsiteX26" fmla="*/ 773349 w 885217"/>
                <a:gd name="connsiteY26" fmla="*/ 646889 h 821987"/>
                <a:gd name="connsiteX27" fmla="*/ 821987 w 885217"/>
                <a:gd name="connsiteY27" fmla="*/ 632298 h 821987"/>
                <a:gd name="connsiteX28" fmla="*/ 846306 w 885217"/>
                <a:gd name="connsiteY28" fmla="*/ 671209 h 821987"/>
                <a:gd name="connsiteX29" fmla="*/ 846306 w 885217"/>
                <a:gd name="connsiteY29" fmla="*/ 671209 h 821987"/>
                <a:gd name="connsiteX30" fmla="*/ 841442 w 885217"/>
                <a:gd name="connsiteY30" fmla="*/ 734438 h 821987"/>
                <a:gd name="connsiteX31" fmla="*/ 797668 w 885217"/>
                <a:gd name="connsiteY31" fmla="*/ 778213 h 821987"/>
                <a:gd name="connsiteX32" fmla="*/ 783076 w 885217"/>
                <a:gd name="connsiteY32" fmla="*/ 821987 h 821987"/>
                <a:gd name="connsiteX33" fmla="*/ 749029 w 885217"/>
                <a:gd name="connsiteY33" fmla="*/ 802532 h 821987"/>
                <a:gd name="connsiteX34" fmla="*/ 695527 w 885217"/>
                <a:gd name="connsiteY34" fmla="*/ 797668 h 821987"/>
                <a:gd name="connsiteX35" fmla="*/ 651753 w 885217"/>
                <a:gd name="connsiteY35" fmla="*/ 778213 h 821987"/>
                <a:gd name="connsiteX36" fmla="*/ 622570 w 885217"/>
                <a:gd name="connsiteY36" fmla="*/ 763621 h 821987"/>
                <a:gd name="connsiteX37" fmla="*/ 593387 w 885217"/>
                <a:gd name="connsiteY37" fmla="*/ 753894 h 821987"/>
                <a:gd name="connsiteX38" fmla="*/ 569068 w 885217"/>
                <a:gd name="connsiteY38" fmla="*/ 758757 h 821987"/>
                <a:gd name="connsiteX39" fmla="*/ 520429 w 885217"/>
                <a:gd name="connsiteY39" fmla="*/ 729574 h 821987"/>
                <a:gd name="connsiteX40" fmla="*/ 481519 w 885217"/>
                <a:gd name="connsiteY40" fmla="*/ 680936 h 821987"/>
                <a:gd name="connsiteX41" fmla="*/ 418289 w 885217"/>
                <a:gd name="connsiteY41" fmla="*/ 685800 h 821987"/>
                <a:gd name="connsiteX42" fmla="*/ 355059 w 885217"/>
                <a:gd name="connsiteY42" fmla="*/ 695528 h 821987"/>
                <a:gd name="connsiteX43" fmla="*/ 296693 w 885217"/>
                <a:gd name="connsiteY43" fmla="*/ 676072 h 821987"/>
                <a:gd name="connsiteX44" fmla="*/ 248055 w 885217"/>
                <a:gd name="connsiteY44" fmla="*/ 656617 h 821987"/>
                <a:gd name="connsiteX45" fmla="*/ 199417 w 885217"/>
                <a:gd name="connsiteY45" fmla="*/ 632298 h 821987"/>
                <a:gd name="connsiteX46" fmla="*/ 170234 w 885217"/>
                <a:gd name="connsiteY46" fmla="*/ 622570 h 821987"/>
                <a:gd name="connsiteX47" fmla="*/ 145914 w 885217"/>
                <a:gd name="connsiteY47" fmla="*/ 569068 h 821987"/>
                <a:gd name="connsiteX48" fmla="*/ 68093 w 885217"/>
                <a:gd name="connsiteY48" fmla="*/ 496111 h 821987"/>
                <a:gd name="connsiteX49" fmla="*/ 0 w 885217"/>
                <a:gd name="connsiteY49" fmla="*/ 316149 h 821987"/>
                <a:gd name="connsiteX50" fmla="*/ 82685 w 885217"/>
                <a:gd name="connsiteY50" fmla="*/ 189689 h 821987"/>
                <a:gd name="connsiteX51" fmla="*/ 272374 w 885217"/>
                <a:gd name="connsiteY51" fmla="*/ 165370 h 821987"/>
                <a:gd name="connsiteX52" fmla="*/ 432880 w 885217"/>
                <a:gd name="connsiteY52" fmla="*/ 9728 h 821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885217" h="821987">
                  <a:moveTo>
                    <a:pt x="432880" y="9728"/>
                  </a:moveTo>
                  <a:lnTo>
                    <a:pt x="505838" y="0"/>
                  </a:lnTo>
                  <a:lnTo>
                    <a:pt x="573931" y="29183"/>
                  </a:lnTo>
                  <a:lnTo>
                    <a:pt x="710119" y="4864"/>
                  </a:lnTo>
                  <a:lnTo>
                    <a:pt x="739302" y="82685"/>
                  </a:lnTo>
                  <a:lnTo>
                    <a:pt x="724710" y="126460"/>
                  </a:lnTo>
                  <a:lnTo>
                    <a:pt x="676072" y="170234"/>
                  </a:lnTo>
                  <a:lnTo>
                    <a:pt x="671208" y="218872"/>
                  </a:lnTo>
                  <a:lnTo>
                    <a:pt x="700391" y="252919"/>
                  </a:lnTo>
                  <a:lnTo>
                    <a:pt x="778212" y="286966"/>
                  </a:lnTo>
                  <a:lnTo>
                    <a:pt x="826851" y="277238"/>
                  </a:lnTo>
                  <a:lnTo>
                    <a:pt x="851170" y="291830"/>
                  </a:lnTo>
                  <a:lnTo>
                    <a:pt x="885217" y="325877"/>
                  </a:lnTo>
                  <a:lnTo>
                    <a:pt x="885217" y="325877"/>
                  </a:lnTo>
                  <a:lnTo>
                    <a:pt x="870625" y="428017"/>
                  </a:lnTo>
                  <a:lnTo>
                    <a:pt x="870625" y="428017"/>
                  </a:lnTo>
                  <a:lnTo>
                    <a:pt x="836578" y="423153"/>
                  </a:lnTo>
                  <a:lnTo>
                    <a:pt x="817123" y="379379"/>
                  </a:lnTo>
                  <a:lnTo>
                    <a:pt x="787940" y="345332"/>
                  </a:lnTo>
                  <a:lnTo>
                    <a:pt x="768485" y="374515"/>
                  </a:lnTo>
                  <a:lnTo>
                    <a:pt x="763621" y="432881"/>
                  </a:lnTo>
                  <a:lnTo>
                    <a:pt x="758757" y="476655"/>
                  </a:lnTo>
                  <a:lnTo>
                    <a:pt x="705255" y="525294"/>
                  </a:lnTo>
                  <a:lnTo>
                    <a:pt x="705255" y="569068"/>
                  </a:lnTo>
                  <a:lnTo>
                    <a:pt x="744166" y="612843"/>
                  </a:lnTo>
                  <a:lnTo>
                    <a:pt x="744166" y="612843"/>
                  </a:lnTo>
                  <a:lnTo>
                    <a:pt x="773349" y="646889"/>
                  </a:lnTo>
                  <a:lnTo>
                    <a:pt x="821987" y="632298"/>
                  </a:lnTo>
                  <a:lnTo>
                    <a:pt x="846306" y="671209"/>
                  </a:lnTo>
                  <a:lnTo>
                    <a:pt x="846306" y="671209"/>
                  </a:lnTo>
                  <a:lnTo>
                    <a:pt x="841442" y="734438"/>
                  </a:lnTo>
                  <a:lnTo>
                    <a:pt x="797668" y="778213"/>
                  </a:lnTo>
                  <a:lnTo>
                    <a:pt x="783076" y="821987"/>
                  </a:lnTo>
                  <a:lnTo>
                    <a:pt x="749029" y="802532"/>
                  </a:lnTo>
                  <a:lnTo>
                    <a:pt x="695527" y="797668"/>
                  </a:lnTo>
                  <a:lnTo>
                    <a:pt x="651753" y="778213"/>
                  </a:lnTo>
                  <a:lnTo>
                    <a:pt x="622570" y="763621"/>
                  </a:lnTo>
                  <a:lnTo>
                    <a:pt x="593387" y="753894"/>
                  </a:lnTo>
                  <a:lnTo>
                    <a:pt x="569068" y="758757"/>
                  </a:lnTo>
                  <a:lnTo>
                    <a:pt x="520429" y="729574"/>
                  </a:lnTo>
                  <a:lnTo>
                    <a:pt x="481519" y="680936"/>
                  </a:lnTo>
                  <a:lnTo>
                    <a:pt x="418289" y="685800"/>
                  </a:lnTo>
                  <a:lnTo>
                    <a:pt x="355059" y="695528"/>
                  </a:lnTo>
                  <a:lnTo>
                    <a:pt x="296693" y="676072"/>
                  </a:lnTo>
                  <a:lnTo>
                    <a:pt x="248055" y="656617"/>
                  </a:lnTo>
                  <a:lnTo>
                    <a:pt x="199417" y="632298"/>
                  </a:lnTo>
                  <a:lnTo>
                    <a:pt x="170234" y="622570"/>
                  </a:lnTo>
                  <a:lnTo>
                    <a:pt x="145914" y="569068"/>
                  </a:lnTo>
                  <a:lnTo>
                    <a:pt x="68093" y="496111"/>
                  </a:lnTo>
                  <a:lnTo>
                    <a:pt x="0" y="316149"/>
                  </a:lnTo>
                  <a:lnTo>
                    <a:pt x="82685" y="189689"/>
                  </a:lnTo>
                  <a:lnTo>
                    <a:pt x="272374" y="165370"/>
                  </a:lnTo>
                  <a:lnTo>
                    <a:pt x="432880" y="9728"/>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87" name="任意多边形 138"/>
            <p:cNvSpPr/>
            <p:nvPr/>
          </p:nvSpPr>
          <p:spPr>
            <a:xfrm>
              <a:off x="6930957" y="2655651"/>
              <a:ext cx="588524" cy="1070043"/>
            </a:xfrm>
            <a:custGeom>
              <a:avLst/>
              <a:gdLst>
                <a:gd name="connsiteX0" fmla="*/ 481520 w 588524"/>
                <a:gd name="connsiteY0" fmla="*/ 0 h 1070043"/>
                <a:gd name="connsiteX1" fmla="*/ 544749 w 588524"/>
                <a:gd name="connsiteY1" fmla="*/ 77821 h 1070043"/>
                <a:gd name="connsiteX2" fmla="*/ 544749 w 588524"/>
                <a:gd name="connsiteY2" fmla="*/ 77821 h 1070043"/>
                <a:gd name="connsiteX3" fmla="*/ 500975 w 588524"/>
                <a:gd name="connsiteY3" fmla="*/ 136187 h 1070043"/>
                <a:gd name="connsiteX4" fmla="*/ 569069 w 588524"/>
                <a:gd name="connsiteY4" fmla="*/ 204281 h 1070043"/>
                <a:gd name="connsiteX5" fmla="*/ 588524 w 588524"/>
                <a:gd name="connsiteY5" fmla="*/ 243192 h 1070043"/>
                <a:gd name="connsiteX6" fmla="*/ 544749 w 588524"/>
                <a:gd name="connsiteY6" fmla="*/ 301558 h 1070043"/>
                <a:gd name="connsiteX7" fmla="*/ 481520 w 588524"/>
                <a:gd name="connsiteY7" fmla="*/ 359923 h 1070043"/>
                <a:gd name="connsiteX8" fmla="*/ 496111 w 588524"/>
                <a:gd name="connsiteY8" fmla="*/ 432881 h 1070043"/>
                <a:gd name="connsiteX9" fmla="*/ 525294 w 588524"/>
                <a:gd name="connsiteY9" fmla="*/ 466928 h 1070043"/>
                <a:gd name="connsiteX10" fmla="*/ 525294 w 588524"/>
                <a:gd name="connsiteY10" fmla="*/ 466928 h 1070043"/>
                <a:gd name="connsiteX11" fmla="*/ 578796 w 588524"/>
                <a:gd name="connsiteY11" fmla="*/ 544749 h 1070043"/>
                <a:gd name="connsiteX12" fmla="*/ 544749 w 588524"/>
                <a:gd name="connsiteY12" fmla="*/ 593387 h 1070043"/>
                <a:gd name="connsiteX13" fmla="*/ 554477 w 588524"/>
                <a:gd name="connsiteY13" fmla="*/ 637162 h 1070043"/>
                <a:gd name="connsiteX14" fmla="*/ 525294 w 588524"/>
                <a:gd name="connsiteY14" fmla="*/ 651753 h 1070043"/>
                <a:gd name="connsiteX15" fmla="*/ 481520 w 588524"/>
                <a:gd name="connsiteY15" fmla="*/ 690664 h 1070043"/>
                <a:gd name="connsiteX16" fmla="*/ 539886 w 588524"/>
                <a:gd name="connsiteY16" fmla="*/ 749030 h 1070043"/>
                <a:gd name="connsiteX17" fmla="*/ 530158 w 588524"/>
                <a:gd name="connsiteY17" fmla="*/ 787940 h 1070043"/>
                <a:gd name="connsiteX18" fmla="*/ 530158 w 588524"/>
                <a:gd name="connsiteY18" fmla="*/ 831715 h 1070043"/>
                <a:gd name="connsiteX19" fmla="*/ 442609 w 588524"/>
                <a:gd name="connsiteY19" fmla="*/ 919264 h 1070043"/>
                <a:gd name="connsiteX20" fmla="*/ 408562 w 588524"/>
                <a:gd name="connsiteY20" fmla="*/ 943583 h 1070043"/>
                <a:gd name="connsiteX21" fmla="*/ 345332 w 588524"/>
                <a:gd name="connsiteY21" fmla="*/ 963038 h 1070043"/>
                <a:gd name="connsiteX22" fmla="*/ 311286 w 588524"/>
                <a:gd name="connsiteY22" fmla="*/ 967902 h 1070043"/>
                <a:gd name="connsiteX23" fmla="*/ 238328 w 588524"/>
                <a:gd name="connsiteY23" fmla="*/ 1001949 h 1070043"/>
                <a:gd name="connsiteX24" fmla="*/ 199417 w 588524"/>
                <a:gd name="connsiteY24" fmla="*/ 997085 h 1070043"/>
                <a:gd name="connsiteX25" fmla="*/ 175098 w 588524"/>
                <a:gd name="connsiteY25" fmla="*/ 1026268 h 1070043"/>
                <a:gd name="connsiteX26" fmla="*/ 87549 w 588524"/>
                <a:gd name="connsiteY26" fmla="*/ 1070043 h 1070043"/>
                <a:gd name="connsiteX27" fmla="*/ 0 w 588524"/>
                <a:gd name="connsiteY27" fmla="*/ 924128 h 1070043"/>
                <a:gd name="connsiteX28" fmla="*/ 14592 w 588524"/>
                <a:gd name="connsiteY28" fmla="*/ 603115 h 1070043"/>
                <a:gd name="connsiteX29" fmla="*/ 87549 w 588524"/>
                <a:gd name="connsiteY29" fmla="*/ 291830 h 1070043"/>
                <a:gd name="connsiteX30" fmla="*/ 252920 w 588524"/>
                <a:gd name="connsiteY30" fmla="*/ 92413 h 1070043"/>
                <a:gd name="connsiteX31" fmla="*/ 481520 w 588524"/>
                <a:gd name="connsiteY31" fmla="*/ 0 h 1070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88524" h="1070043">
                  <a:moveTo>
                    <a:pt x="481520" y="0"/>
                  </a:moveTo>
                  <a:lnTo>
                    <a:pt x="544749" y="77821"/>
                  </a:lnTo>
                  <a:lnTo>
                    <a:pt x="544749" y="77821"/>
                  </a:lnTo>
                  <a:lnTo>
                    <a:pt x="500975" y="136187"/>
                  </a:lnTo>
                  <a:lnTo>
                    <a:pt x="569069" y="204281"/>
                  </a:lnTo>
                  <a:lnTo>
                    <a:pt x="588524" y="243192"/>
                  </a:lnTo>
                  <a:lnTo>
                    <a:pt x="544749" y="301558"/>
                  </a:lnTo>
                  <a:lnTo>
                    <a:pt x="481520" y="359923"/>
                  </a:lnTo>
                  <a:lnTo>
                    <a:pt x="496111" y="432881"/>
                  </a:lnTo>
                  <a:lnTo>
                    <a:pt x="525294" y="466928"/>
                  </a:lnTo>
                  <a:lnTo>
                    <a:pt x="525294" y="466928"/>
                  </a:lnTo>
                  <a:lnTo>
                    <a:pt x="578796" y="544749"/>
                  </a:lnTo>
                  <a:lnTo>
                    <a:pt x="544749" y="593387"/>
                  </a:lnTo>
                  <a:lnTo>
                    <a:pt x="554477" y="637162"/>
                  </a:lnTo>
                  <a:lnTo>
                    <a:pt x="525294" y="651753"/>
                  </a:lnTo>
                  <a:lnTo>
                    <a:pt x="481520" y="690664"/>
                  </a:lnTo>
                  <a:lnTo>
                    <a:pt x="539886" y="749030"/>
                  </a:lnTo>
                  <a:lnTo>
                    <a:pt x="530158" y="787940"/>
                  </a:lnTo>
                  <a:lnTo>
                    <a:pt x="530158" y="831715"/>
                  </a:lnTo>
                  <a:lnTo>
                    <a:pt x="442609" y="919264"/>
                  </a:lnTo>
                  <a:lnTo>
                    <a:pt x="408562" y="943583"/>
                  </a:lnTo>
                  <a:lnTo>
                    <a:pt x="345332" y="963038"/>
                  </a:lnTo>
                  <a:lnTo>
                    <a:pt x="311286" y="967902"/>
                  </a:lnTo>
                  <a:lnTo>
                    <a:pt x="238328" y="1001949"/>
                  </a:lnTo>
                  <a:lnTo>
                    <a:pt x="199417" y="997085"/>
                  </a:lnTo>
                  <a:lnTo>
                    <a:pt x="175098" y="1026268"/>
                  </a:lnTo>
                  <a:lnTo>
                    <a:pt x="87549" y="1070043"/>
                  </a:lnTo>
                  <a:lnTo>
                    <a:pt x="0" y="924128"/>
                  </a:lnTo>
                  <a:lnTo>
                    <a:pt x="14592" y="603115"/>
                  </a:lnTo>
                  <a:lnTo>
                    <a:pt x="87549" y="291830"/>
                  </a:lnTo>
                  <a:lnTo>
                    <a:pt x="252920" y="92413"/>
                  </a:lnTo>
                  <a:lnTo>
                    <a:pt x="481520" y="0"/>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88" name="任意多边形 139"/>
            <p:cNvSpPr/>
            <p:nvPr/>
          </p:nvSpPr>
          <p:spPr>
            <a:xfrm>
              <a:off x="6157452" y="2853813"/>
              <a:ext cx="516193" cy="825910"/>
            </a:xfrm>
            <a:custGeom>
              <a:avLst/>
              <a:gdLst>
                <a:gd name="connsiteX0" fmla="*/ 0 w 516193"/>
                <a:gd name="connsiteY0" fmla="*/ 221226 h 825910"/>
                <a:gd name="connsiteX1" fmla="*/ 51619 w 516193"/>
                <a:gd name="connsiteY1" fmla="*/ 678426 h 825910"/>
                <a:gd name="connsiteX2" fmla="*/ 302342 w 516193"/>
                <a:gd name="connsiteY2" fmla="*/ 825910 h 825910"/>
                <a:gd name="connsiteX3" fmla="*/ 479322 w 516193"/>
                <a:gd name="connsiteY3" fmla="*/ 626806 h 825910"/>
                <a:gd name="connsiteX4" fmla="*/ 398206 w 516193"/>
                <a:gd name="connsiteY4" fmla="*/ 464574 h 825910"/>
                <a:gd name="connsiteX5" fmla="*/ 516193 w 516193"/>
                <a:gd name="connsiteY5" fmla="*/ 265471 h 825910"/>
                <a:gd name="connsiteX6" fmla="*/ 390832 w 516193"/>
                <a:gd name="connsiteY6" fmla="*/ 0 h 825910"/>
                <a:gd name="connsiteX7" fmla="*/ 0 w 516193"/>
                <a:gd name="connsiteY7" fmla="*/ 221226 h 82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6193" h="825910">
                  <a:moveTo>
                    <a:pt x="0" y="221226"/>
                  </a:moveTo>
                  <a:lnTo>
                    <a:pt x="51619" y="678426"/>
                  </a:lnTo>
                  <a:lnTo>
                    <a:pt x="302342" y="825910"/>
                  </a:lnTo>
                  <a:lnTo>
                    <a:pt x="479322" y="626806"/>
                  </a:lnTo>
                  <a:lnTo>
                    <a:pt x="398206" y="464574"/>
                  </a:lnTo>
                  <a:lnTo>
                    <a:pt x="516193" y="265471"/>
                  </a:lnTo>
                  <a:lnTo>
                    <a:pt x="390832" y="0"/>
                  </a:lnTo>
                  <a:lnTo>
                    <a:pt x="0" y="221226"/>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89" name="任意多边形 140"/>
            <p:cNvSpPr/>
            <p:nvPr/>
          </p:nvSpPr>
          <p:spPr>
            <a:xfrm>
              <a:off x="5235677" y="538316"/>
              <a:ext cx="3318388" cy="2735826"/>
            </a:xfrm>
            <a:custGeom>
              <a:avLst/>
              <a:gdLst>
                <a:gd name="connsiteX0" fmla="*/ 884904 w 3318388"/>
                <a:gd name="connsiteY0" fmla="*/ 2713703 h 2735826"/>
                <a:gd name="connsiteX1" fmla="*/ 988142 w 3318388"/>
                <a:gd name="connsiteY1" fmla="*/ 2684207 h 2735826"/>
                <a:gd name="connsiteX2" fmla="*/ 1017639 w 3318388"/>
                <a:gd name="connsiteY2" fmla="*/ 2669458 h 2735826"/>
                <a:gd name="connsiteX3" fmla="*/ 1113504 w 3318388"/>
                <a:gd name="connsiteY3" fmla="*/ 2654710 h 2735826"/>
                <a:gd name="connsiteX4" fmla="*/ 1165123 w 3318388"/>
                <a:gd name="connsiteY4" fmla="*/ 2625213 h 2735826"/>
                <a:gd name="connsiteX5" fmla="*/ 1179871 w 3318388"/>
                <a:gd name="connsiteY5" fmla="*/ 2544097 h 2735826"/>
                <a:gd name="connsiteX6" fmla="*/ 1187246 w 3318388"/>
                <a:gd name="connsiteY6" fmla="*/ 2499852 h 2735826"/>
                <a:gd name="connsiteX7" fmla="*/ 1201994 w 3318388"/>
                <a:gd name="connsiteY7" fmla="*/ 2426110 h 2735826"/>
                <a:gd name="connsiteX8" fmla="*/ 1201994 w 3318388"/>
                <a:gd name="connsiteY8" fmla="*/ 2426110 h 2735826"/>
                <a:gd name="connsiteX9" fmla="*/ 1297858 w 3318388"/>
                <a:gd name="connsiteY9" fmla="*/ 2403987 h 2735826"/>
                <a:gd name="connsiteX10" fmla="*/ 1327355 w 3318388"/>
                <a:gd name="connsiteY10" fmla="*/ 2448232 h 2735826"/>
                <a:gd name="connsiteX11" fmla="*/ 1275736 w 3318388"/>
                <a:gd name="connsiteY11" fmla="*/ 2588342 h 2735826"/>
                <a:gd name="connsiteX12" fmla="*/ 1275736 w 3318388"/>
                <a:gd name="connsiteY12" fmla="*/ 2588342 h 2735826"/>
                <a:gd name="connsiteX13" fmla="*/ 1327355 w 3318388"/>
                <a:gd name="connsiteY13" fmla="*/ 2625213 h 2735826"/>
                <a:gd name="connsiteX14" fmla="*/ 1378975 w 3318388"/>
                <a:gd name="connsiteY14" fmla="*/ 2669458 h 2735826"/>
                <a:gd name="connsiteX15" fmla="*/ 1437968 w 3318388"/>
                <a:gd name="connsiteY15" fmla="*/ 2691581 h 2735826"/>
                <a:gd name="connsiteX16" fmla="*/ 1533833 w 3318388"/>
                <a:gd name="connsiteY16" fmla="*/ 2691581 h 2735826"/>
                <a:gd name="connsiteX17" fmla="*/ 1570704 w 3318388"/>
                <a:gd name="connsiteY17" fmla="*/ 2676832 h 2735826"/>
                <a:gd name="connsiteX18" fmla="*/ 1570704 w 3318388"/>
                <a:gd name="connsiteY18" fmla="*/ 2676832 h 2735826"/>
                <a:gd name="connsiteX19" fmla="*/ 1570704 w 3318388"/>
                <a:gd name="connsiteY19" fmla="*/ 2580968 h 2735826"/>
                <a:gd name="connsiteX20" fmla="*/ 1607575 w 3318388"/>
                <a:gd name="connsiteY20" fmla="*/ 2492478 h 2735826"/>
                <a:gd name="connsiteX21" fmla="*/ 1651820 w 3318388"/>
                <a:gd name="connsiteY21" fmla="*/ 2440858 h 2735826"/>
                <a:gd name="connsiteX22" fmla="*/ 1718188 w 3318388"/>
                <a:gd name="connsiteY22" fmla="*/ 2381865 h 2735826"/>
                <a:gd name="connsiteX23" fmla="*/ 1732936 w 3318388"/>
                <a:gd name="connsiteY23" fmla="*/ 2359742 h 2735826"/>
                <a:gd name="connsiteX24" fmla="*/ 1732936 w 3318388"/>
                <a:gd name="connsiteY24" fmla="*/ 2359742 h 2735826"/>
                <a:gd name="connsiteX25" fmla="*/ 1828800 w 3318388"/>
                <a:gd name="connsiteY25" fmla="*/ 2352368 h 2735826"/>
                <a:gd name="connsiteX26" fmla="*/ 1828800 w 3318388"/>
                <a:gd name="connsiteY26" fmla="*/ 2352368 h 2735826"/>
                <a:gd name="connsiteX27" fmla="*/ 1902542 w 3318388"/>
                <a:gd name="connsiteY27" fmla="*/ 2344994 h 2735826"/>
                <a:gd name="connsiteX28" fmla="*/ 1954162 w 3318388"/>
                <a:gd name="connsiteY28" fmla="*/ 2278626 h 2735826"/>
                <a:gd name="connsiteX29" fmla="*/ 1991033 w 3318388"/>
                <a:gd name="connsiteY29" fmla="*/ 2227007 h 2735826"/>
                <a:gd name="connsiteX30" fmla="*/ 2057400 w 3318388"/>
                <a:gd name="connsiteY30" fmla="*/ 2204884 h 2735826"/>
                <a:gd name="connsiteX31" fmla="*/ 2138517 w 3318388"/>
                <a:gd name="connsiteY31" fmla="*/ 2197510 h 2735826"/>
                <a:gd name="connsiteX32" fmla="*/ 2197510 w 3318388"/>
                <a:gd name="connsiteY32" fmla="*/ 2160639 h 2735826"/>
                <a:gd name="connsiteX33" fmla="*/ 2204884 w 3318388"/>
                <a:gd name="connsiteY33" fmla="*/ 2123768 h 2735826"/>
                <a:gd name="connsiteX34" fmla="*/ 2204884 w 3318388"/>
                <a:gd name="connsiteY34" fmla="*/ 2123768 h 2735826"/>
                <a:gd name="connsiteX35" fmla="*/ 2153265 w 3318388"/>
                <a:gd name="connsiteY35" fmla="*/ 2072149 h 2735826"/>
                <a:gd name="connsiteX36" fmla="*/ 2153265 w 3318388"/>
                <a:gd name="connsiteY36" fmla="*/ 2072149 h 2735826"/>
                <a:gd name="connsiteX37" fmla="*/ 2160639 w 3318388"/>
                <a:gd name="connsiteY37" fmla="*/ 1991032 h 2735826"/>
                <a:gd name="connsiteX38" fmla="*/ 2160639 w 3318388"/>
                <a:gd name="connsiteY38" fmla="*/ 1991032 h 2735826"/>
                <a:gd name="connsiteX39" fmla="*/ 2212258 w 3318388"/>
                <a:gd name="connsiteY39" fmla="*/ 1939413 h 2735826"/>
                <a:gd name="connsiteX40" fmla="*/ 2249129 w 3318388"/>
                <a:gd name="connsiteY40" fmla="*/ 1887794 h 2735826"/>
                <a:gd name="connsiteX41" fmla="*/ 2249129 w 3318388"/>
                <a:gd name="connsiteY41" fmla="*/ 1887794 h 2735826"/>
                <a:gd name="connsiteX42" fmla="*/ 2300749 w 3318388"/>
                <a:gd name="connsiteY42" fmla="*/ 1932039 h 2735826"/>
                <a:gd name="connsiteX43" fmla="*/ 2300749 w 3318388"/>
                <a:gd name="connsiteY43" fmla="*/ 1932039 h 2735826"/>
                <a:gd name="connsiteX44" fmla="*/ 2286000 w 3318388"/>
                <a:gd name="connsiteY44" fmla="*/ 1983658 h 2735826"/>
                <a:gd name="connsiteX45" fmla="*/ 2337620 w 3318388"/>
                <a:gd name="connsiteY45" fmla="*/ 1998407 h 2735826"/>
                <a:gd name="connsiteX46" fmla="*/ 2367117 w 3318388"/>
                <a:gd name="connsiteY46" fmla="*/ 1961536 h 2735826"/>
                <a:gd name="connsiteX47" fmla="*/ 2396613 w 3318388"/>
                <a:gd name="connsiteY47" fmla="*/ 1932039 h 2735826"/>
                <a:gd name="connsiteX48" fmla="*/ 2448233 w 3318388"/>
                <a:gd name="connsiteY48" fmla="*/ 1909916 h 2735826"/>
                <a:gd name="connsiteX49" fmla="*/ 2514600 w 3318388"/>
                <a:gd name="connsiteY49" fmla="*/ 1924665 h 2735826"/>
                <a:gd name="connsiteX50" fmla="*/ 2514600 w 3318388"/>
                <a:gd name="connsiteY50" fmla="*/ 1836174 h 2735826"/>
                <a:gd name="connsiteX51" fmla="*/ 2544097 w 3318388"/>
                <a:gd name="connsiteY51" fmla="*/ 1791929 h 2735826"/>
                <a:gd name="connsiteX52" fmla="*/ 2617839 w 3318388"/>
                <a:gd name="connsiteY52" fmla="*/ 1762432 h 2735826"/>
                <a:gd name="connsiteX53" fmla="*/ 2728452 w 3318388"/>
                <a:gd name="connsiteY53" fmla="*/ 1895168 h 2735826"/>
                <a:gd name="connsiteX54" fmla="*/ 2750575 w 3318388"/>
                <a:gd name="connsiteY54" fmla="*/ 1983658 h 2735826"/>
                <a:gd name="connsiteX55" fmla="*/ 2824317 w 3318388"/>
                <a:gd name="connsiteY55" fmla="*/ 1968910 h 2735826"/>
                <a:gd name="connsiteX56" fmla="*/ 2824317 w 3318388"/>
                <a:gd name="connsiteY56" fmla="*/ 1968910 h 2735826"/>
                <a:gd name="connsiteX57" fmla="*/ 2868562 w 3318388"/>
                <a:gd name="connsiteY57" fmla="*/ 1902542 h 2735826"/>
                <a:gd name="connsiteX58" fmla="*/ 2868562 w 3318388"/>
                <a:gd name="connsiteY58" fmla="*/ 1902542 h 2735826"/>
                <a:gd name="connsiteX59" fmla="*/ 2831691 w 3318388"/>
                <a:gd name="connsiteY59" fmla="*/ 1821426 h 2735826"/>
                <a:gd name="connsiteX60" fmla="*/ 2831691 w 3318388"/>
                <a:gd name="connsiteY60" fmla="*/ 1821426 h 2735826"/>
                <a:gd name="connsiteX61" fmla="*/ 2831691 w 3318388"/>
                <a:gd name="connsiteY61" fmla="*/ 1821426 h 2735826"/>
                <a:gd name="connsiteX62" fmla="*/ 2861188 w 3318388"/>
                <a:gd name="connsiteY62" fmla="*/ 1784555 h 2735826"/>
                <a:gd name="connsiteX63" fmla="*/ 2861188 w 3318388"/>
                <a:gd name="connsiteY63" fmla="*/ 1784555 h 2735826"/>
                <a:gd name="connsiteX64" fmla="*/ 2912807 w 3318388"/>
                <a:gd name="connsiteY64" fmla="*/ 1858297 h 2735826"/>
                <a:gd name="connsiteX65" fmla="*/ 2971800 w 3318388"/>
                <a:gd name="connsiteY65" fmla="*/ 1836174 h 2735826"/>
                <a:gd name="connsiteX66" fmla="*/ 3141407 w 3318388"/>
                <a:gd name="connsiteY66" fmla="*/ 1703439 h 2735826"/>
                <a:gd name="connsiteX67" fmla="*/ 3141407 w 3318388"/>
                <a:gd name="connsiteY67" fmla="*/ 1703439 h 2735826"/>
                <a:gd name="connsiteX68" fmla="*/ 3178278 w 3318388"/>
                <a:gd name="connsiteY68" fmla="*/ 1614949 h 2735826"/>
                <a:gd name="connsiteX69" fmla="*/ 3252020 w 3318388"/>
                <a:gd name="connsiteY69" fmla="*/ 1644445 h 2735826"/>
                <a:gd name="connsiteX70" fmla="*/ 3252020 w 3318388"/>
                <a:gd name="connsiteY70" fmla="*/ 1644445 h 2735826"/>
                <a:gd name="connsiteX71" fmla="*/ 3318388 w 3318388"/>
                <a:gd name="connsiteY71" fmla="*/ 1555955 h 2735826"/>
                <a:gd name="connsiteX72" fmla="*/ 3318388 w 3318388"/>
                <a:gd name="connsiteY72" fmla="*/ 1555955 h 2735826"/>
                <a:gd name="connsiteX73" fmla="*/ 3274142 w 3318388"/>
                <a:gd name="connsiteY73" fmla="*/ 1504336 h 2735826"/>
                <a:gd name="connsiteX74" fmla="*/ 3266768 w 3318388"/>
                <a:gd name="connsiteY74" fmla="*/ 1430594 h 2735826"/>
                <a:gd name="connsiteX75" fmla="*/ 3207775 w 3318388"/>
                <a:gd name="connsiteY75" fmla="*/ 1371600 h 2735826"/>
                <a:gd name="connsiteX76" fmla="*/ 3141407 w 3318388"/>
                <a:gd name="connsiteY76" fmla="*/ 1430594 h 2735826"/>
                <a:gd name="connsiteX77" fmla="*/ 3097162 w 3318388"/>
                <a:gd name="connsiteY77" fmla="*/ 1401097 h 2735826"/>
                <a:gd name="connsiteX78" fmla="*/ 3067665 w 3318388"/>
                <a:gd name="connsiteY78" fmla="*/ 1349478 h 2735826"/>
                <a:gd name="connsiteX79" fmla="*/ 3075039 w 3318388"/>
                <a:gd name="connsiteY79" fmla="*/ 1224116 h 2735826"/>
                <a:gd name="connsiteX80" fmla="*/ 3023420 w 3318388"/>
                <a:gd name="connsiteY80" fmla="*/ 1216742 h 2735826"/>
                <a:gd name="connsiteX81" fmla="*/ 2979175 w 3318388"/>
                <a:gd name="connsiteY81" fmla="*/ 1135626 h 2735826"/>
                <a:gd name="connsiteX82" fmla="*/ 3001297 w 3318388"/>
                <a:gd name="connsiteY82" fmla="*/ 1120878 h 2735826"/>
                <a:gd name="connsiteX83" fmla="*/ 3111910 w 3318388"/>
                <a:gd name="connsiteY83" fmla="*/ 1165123 h 2735826"/>
                <a:gd name="connsiteX84" fmla="*/ 3163529 w 3318388"/>
                <a:gd name="connsiteY84" fmla="*/ 1135626 h 2735826"/>
                <a:gd name="connsiteX85" fmla="*/ 3163529 w 3318388"/>
                <a:gd name="connsiteY85" fmla="*/ 1135626 h 2735826"/>
                <a:gd name="connsiteX86" fmla="*/ 3141407 w 3318388"/>
                <a:gd name="connsiteY86" fmla="*/ 1061884 h 2735826"/>
                <a:gd name="connsiteX87" fmla="*/ 3185652 w 3318388"/>
                <a:gd name="connsiteY87" fmla="*/ 1025013 h 2735826"/>
                <a:gd name="connsiteX88" fmla="*/ 3222523 w 3318388"/>
                <a:gd name="connsiteY88" fmla="*/ 1010265 h 2735826"/>
                <a:gd name="connsiteX89" fmla="*/ 3200400 w 3318388"/>
                <a:gd name="connsiteY89" fmla="*/ 966019 h 2735826"/>
                <a:gd name="connsiteX90" fmla="*/ 3178278 w 3318388"/>
                <a:gd name="connsiteY90" fmla="*/ 966019 h 2735826"/>
                <a:gd name="connsiteX91" fmla="*/ 3126658 w 3318388"/>
                <a:gd name="connsiteY91" fmla="*/ 1002890 h 2735826"/>
                <a:gd name="connsiteX92" fmla="*/ 3052917 w 3318388"/>
                <a:gd name="connsiteY92" fmla="*/ 936523 h 2735826"/>
                <a:gd name="connsiteX93" fmla="*/ 3052917 w 3318388"/>
                <a:gd name="connsiteY93" fmla="*/ 936523 h 2735826"/>
                <a:gd name="connsiteX94" fmla="*/ 3060291 w 3318388"/>
                <a:gd name="connsiteY94" fmla="*/ 855407 h 2735826"/>
                <a:gd name="connsiteX95" fmla="*/ 3119284 w 3318388"/>
                <a:gd name="connsiteY95" fmla="*/ 789039 h 2735826"/>
                <a:gd name="connsiteX96" fmla="*/ 3119284 w 3318388"/>
                <a:gd name="connsiteY96" fmla="*/ 789039 h 2735826"/>
                <a:gd name="connsiteX97" fmla="*/ 3170904 w 3318388"/>
                <a:gd name="connsiteY97" fmla="*/ 707923 h 2735826"/>
                <a:gd name="connsiteX98" fmla="*/ 3170904 w 3318388"/>
                <a:gd name="connsiteY98" fmla="*/ 671052 h 2735826"/>
                <a:gd name="connsiteX99" fmla="*/ 3215149 w 3318388"/>
                <a:gd name="connsiteY99" fmla="*/ 700549 h 2735826"/>
                <a:gd name="connsiteX100" fmla="*/ 3215149 w 3318388"/>
                <a:gd name="connsiteY100" fmla="*/ 700549 h 2735826"/>
                <a:gd name="connsiteX101" fmla="*/ 3222523 w 3318388"/>
                <a:gd name="connsiteY101" fmla="*/ 759542 h 2735826"/>
                <a:gd name="connsiteX102" fmla="*/ 3274142 w 3318388"/>
                <a:gd name="connsiteY102" fmla="*/ 744794 h 2735826"/>
                <a:gd name="connsiteX103" fmla="*/ 3274142 w 3318388"/>
                <a:gd name="connsiteY103" fmla="*/ 693174 h 2735826"/>
                <a:gd name="connsiteX104" fmla="*/ 3288891 w 3318388"/>
                <a:gd name="connsiteY104" fmla="*/ 641555 h 2735826"/>
                <a:gd name="connsiteX105" fmla="*/ 3288891 w 3318388"/>
                <a:gd name="connsiteY105" fmla="*/ 641555 h 2735826"/>
                <a:gd name="connsiteX106" fmla="*/ 3229897 w 3318388"/>
                <a:gd name="connsiteY106" fmla="*/ 597310 h 2735826"/>
                <a:gd name="connsiteX107" fmla="*/ 3274142 w 3318388"/>
                <a:gd name="connsiteY107" fmla="*/ 545690 h 2735826"/>
                <a:gd name="connsiteX108" fmla="*/ 3274142 w 3318388"/>
                <a:gd name="connsiteY108" fmla="*/ 545690 h 2735826"/>
                <a:gd name="connsiteX109" fmla="*/ 3229897 w 3318388"/>
                <a:gd name="connsiteY109" fmla="*/ 486697 h 2735826"/>
                <a:gd name="connsiteX110" fmla="*/ 3200400 w 3318388"/>
                <a:gd name="connsiteY110" fmla="*/ 435078 h 2735826"/>
                <a:gd name="connsiteX111" fmla="*/ 3274142 w 3318388"/>
                <a:gd name="connsiteY111" fmla="*/ 324465 h 2735826"/>
                <a:gd name="connsiteX112" fmla="*/ 3281517 w 3318388"/>
                <a:gd name="connsiteY112" fmla="*/ 272845 h 2735826"/>
                <a:gd name="connsiteX113" fmla="*/ 3281517 w 3318388"/>
                <a:gd name="connsiteY113" fmla="*/ 272845 h 2735826"/>
                <a:gd name="connsiteX114" fmla="*/ 3200400 w 3318388"/>
                <a:gd name="connsiteY114" fmla="*/ 169607 h 2735826"/>
                <a:gd name="connsiteX115" fmla="*/ 3148781 w 3318388"/>
                <a:gd name="connsiteY115" fmla="*/ 147484 h 2735826"/>
                <a:gd name="connsiteX116" fmla="*/ 3111910 w 3318388"/>
                <a:gd name="connsiteY116" fmla="*/ 184355 h 2735826"/>
                <a:gd name="connsiteX117" fmla="*/ 3089788 w 3318388"/>
                <a:gd name="connsiteY117" fmla="*/ 228600 h 2735826"/>
                <a:gd name="connsiteX118" fmla="*/ 2949678 w 3318388"/>
                <a:gd name="connsiteY118" fmla="*/ 272845 h 2735826"/>
                <a:gd name="connsiteX119" fmla="*/ 2949678 w 3318388"/>
                <a:gd name="connsiteY119" fmla="*/ 272845 h 2735826"/>
                <a:gd name="connsiteX120" fmla="*/ 2912807 w 3318388"/>
                <a:gd name="connsiteY120" fmla="*/ 184355 h 2735826"/>
                <a:gd name="connsiteX121" fmla="*/ 2912807 w 3318388"/>
                <a:gd name="connsiteY121" fmla="*/ 184355 h 2735826"/>
                <a:gd name="connsiteX122" fmla="*/ 2853813 w 3318388"/>
                <a:gd name="connsiteY122" fmla="*/ 110613 h 2735826"/>
                <a:gd name="connsiteX123" fmla="*/ 2824317 w 3318388"/>
                <a:gd name="connsiteY123" fmla="*/ 110613 h 2735826"/>
                <a:gd name="connsiteX124" fmla="*/ 2802194 w 3318388"/>
                <a:gd name="connsiteY124" fmla="*/ 169607 h 2735826"/>
                <a:gd name="connsiteX125" fmla="*/ 2713704 w 3318388"/>
                <a:gd name="connsiteY125" fmla="*/ 117987 h 2735826"/>
                <a:gd name="connsiteX126" fmla="*/ 2787446 w 3318388"/>
                <a:gd name="connsiteY126" fmla="*/ 58994 h 2735826"/>
                <a:gd name="connsiteX127" fmla="*/ 2765323 w 3318388"/>
                <a:gd name="connsiteY127" fmla="*/ 0 h 2735826"/>
                <a:gd name="connsiteX128" fmla="*/ 2632588 w 3318388"/>
                <a:gd name="connsiteY128" fmla="*/ 36871 h 2735826"/>
                <a:gd name="connsiteX129" fmla="*/ 2595717 w 3318388"/>
                <a:gd name="connsiteY129" fmla="*/ 103239 h 2735826"/>
                <a:gd name="connsiteX130" fmla="*/ 2662084 w 3318388"/>
                <a:gd name="connsiteY130" fmla="*/ 169607 h 2735826"/>
                <a:gd name="connsiteX131" fmla="*/ 2669458 w 3318388"/>
                <a:gd name="connsiteY131" fmla="*/ 235974 h 2735826"/>
                <a:gd name="connsiteX132" fmla="*/ 2654710 w 3318388"/>
                <a:gd name="connsiteY132" fmla="*/ 258097 h 2735826"/>
                <a:gd name="connsiteX133" fmla="*/ 2654710 w 3318388"/>
                <a:gd name="connsiteY133" fmla="*/ 258097 h 2735826"/>
                <a:gd name="connsiteX134" fmla="*/ 2639962 w 3318388"/>
                <a:gd name="connsiteY134" fmla="*/ 324465 h 2735826"/>
                <a:gd name="connsiteX135" fmla="*/ 2573594 w 3318388"/>
                <a:gd name="connsiteY135" fmla="*/ 383458 h 2735826"/>
                <a:gd name="connsiteX136" fmla="*/ 2580968 w 3318388"/>
                <a:gd name="connsiteY136" fmla="*/ 479323 h 2735826"/>
                <a:gd name="connsiteX137" fmla="*/ 2573594 w 3318388"/>
                <a:gd name="connsiteY137" fmla="*/ 545690 h 2735826"/>
                <a:gd name="connsiteX138" fmla="*/ 2462981 w 3318388"/>
                <a:gd name="connsiteY138" fmla="*/ 634181 h 2735826"/>
                <a:gd name="connsiteX139" fmla="*/ 2300749 w 3318388"/>
                <a:gd name="connsiteY139" fmla="*/ 619432 h 2735826"/>
                <a:gd name="connsiteX140" fmla="*/ 2293375 w 3318388"/>
                <a:gd name="connsiteY140" fmla="*/ 693174 h 2735826"/>
                <a:gd name="connsiteX141" fmla="*/ 2286000 w 3318388"/>
                <a:gd name="connsiteY141" fmla="*/ 744794 h 2735826"/>
                <a:gd name="connsiteX142" fmla="*/ 2249129 w 3318388"/>
                <a:gd name="connsiteY142" fmla="*/ 752168 h 2735826"/>
                <a:gd name="connsiteX143" fmla="*/ 2263878 w 3318388"/>
                <a:gd name="connsiteY143" fmla="*/ 811161 h 2735826"/>
                <a:gd name="connsiteX144" fmla="*/ 2263878 w 3318388"/>
                <a:gd name="connsiteY144" fmla="*/ 811161 h 2735826"/>
                <a:gd name="connsiteX145" fmla="*/ 2249129 w 3318388"/>
                <a:gd name="connsiteY145" fmla="*/ 862781 h 2735826"/>
                <a:gd name="connsiteX146" fmla="*/ 2212258 w 3318388"/>
                <a:gd name="connsiteY146" fmla="*/ 907026 h 2735826"/>
                <a:gd name="connsiteX147" fmla="*/ 2241755 w 3318388"/>
                <a:gd name="connsiteY147" fmla="*/ 958645 h 2735826"/>
                <a:gd name="connsiteX148" fmla="*/ 2308123 w 3318388"/>
                <a:gd name="connsiteY148" fmla="*/ 943897 h 2735826"/>
                <a:gd name="connsiteX149" fmla="*/ 2367117 w 3318388"/>
                <a:gd name="connsiteY149" fmla="*/ 914400 h 2735826"/>
                <a:gd name="connsiteX150" fmla="*/ 2477729 w 3318388"/>
                <a:gd name="connsiteY150" fmla="*/ 943897 h 2735826"/>
                <a:gd name="connsiteX151" fmla="*/ 2462981 w 3318388"/>
                <a:gd name="connsiteY151" fmla="*/ 884903 h 2735826"/>
                <a:gd name="connsiteX152" fmla="*/ 2558846 w 3318388"/>
                <a:gd name="connsiteY152" fmla="*/ 877529 h 2735826"/>
                <a:gd name="connsiteX153" fmla="*/ 2558846 w 3318388"/>
                <a:gd name="connsiteY153" fmla="*/ 877529 h 2735826"/>
                <a:gd name="connsiteX154" fmla="*/ 2558846 w 3318388"/>
                <a:gd name="connsiteY154" fmla="*/ 877529 h 2735826"/>
                <a:gd name="connsiteX155" fmla="*/ 2625213 w 3318388"/>
                <a:gd name="connsiteY155" fmla="*/ 921774 h 2735826"/>
                <a:gd name="connsiteX156" fmla="*/ 2757949 w 3318388"/>
                <a:gd name="connsiteY156" fmla="*/ 995516 h 2735826"/>
                <a:gd name="connsiteX157" fmla="*/ 2765323 w 3318388"/>
                <a:gd name="connsiteY157" fmla="*/ 1032387 h 2735826"/>
                <a:gd name="connsiteX158" fmla="*/ 2743200 w 3318388"/>
                <a:gd name="connsiteY158" fmla="*/ 1076632 h 2735826"/>
                <a:gd name="connsiteX159" fmla="*/ 2743200 w 3318388"/>
                <a:gd name="connsiteY159" fmla="*/ 1076632 h 2735826"/>
                <a:gd name="connsiteX160" fmla="*/ 2684207 w 3318388"/>
                <a:gd name="connsiteY160" fmla="*/ 1098755 h 2735826"/>
                <a:gd name="connsiteX161" fmla="*/ 2617839 w 3318388"/>
                <a:gd name="connsiteY161" fmla="*/ 1091381 h 2735826"/>
                <a:gd name="connsiteX162" fmla="*/ 2566220 w 3318388"/>
                <a:gd name="connsiteY162" fmla="*/ 1091381 h 2735826"/>
                <a:gd name="connsiteX163" fmla="*/ 2470355 w 3318388"/>
                <a:gd name="connsiteY163" fmla="*/ 1172497 h 2735826"/>
                <a:gd name="connsiteX164" fmla="*/ 2381865 w 3318388"/>
                <a:gd name="connsiteY164" fmla="*/ 1172497 h 2735826"/>
                <a:gd name="connsiteX165" fmla="*/ 2344994 w 3318388"/>
                <a:gd name="connsiteY165" fmla="*/ 1238865 h 2735826"/>
                <a:gd name="connsiteX166" fmla="*/ 2315497 w 3318388"/>
                <a:gd name="connsiteY166" fmla="*/ 1327355 h 2735826"/>
                <a:gd name="connsiteX167" fmla="*/ 2263878 w 3318388"/>
                <a:gd name="connsiteY167" fmla="*/ 1334729 h 2735826"/>
                <a:gd name="connsiteX168" fmla="*/ 2175388 w 3318388"/>
                <a:gd name="connsiteY168" fmla="*/ 1342103 h 2735826"/>
                <a:gd name="connsiteX169" fmla="*/ 2123768 w 3318388"/>
                <a:gd name="connsiteY169" fmla="*/ 1386349 h 2735826"/>
                <a:gd name="connsiteX170" fmla="*/ 2064775 w 3318388"/>
                <a:gd name="connsiteY170" fmla="*/ 1460090 h 2735826"/>
                <a:gd name="connsiteX171" fmla="*/ 2064775 w 3318388"/>
                <a:gd name="connsiteY171" fmla="*/ 1460090 h 2735826"/>
                <a:gd name="connsiteX172" fmla="*/ 1976284 w 3318388"/>
                <a:gd name="connsiteY172" fmla="*/ 1474839 h 2735826"/>
                <a:gd name="connsiteX173" fmla="*/ 1917291 w 3318388"/>
                <a:gd name="connsiteY173" fmla="*/ 1423219 h 2735826"/>
                <a:gd name="connsiteX174" fmla="*/ 1858297 w 3318388"/>
                <a:gd name="connsiteY174" fmla="*/ 1423219 h 2735826"/>
                <a:gd name="connsiteX175" fmla="*/ 1836175 w 3318388"/>
                <a:gd name="connsiteY175" fmla="*/ 1489587 h 2735826"/>
                <a:gd name="connsiteX176" fmla="*/ 1836175 w 3318388"/>
                <a:gd name="connsiteY176" fmla="*/ 1585452 h 2735826"/>
                <a:gd name="connsiteX177" fmla="*/ 1887794 w 3318388"/>
                <a:gd name="connsiteY177" fmla="*/ 1614949 h 2735826"/>
                <a:gd name="connsiteX178" fmla="*/ 1887794 w 3318388"/>
                <a:gd name="connsiteY178" fmla="*/ 1614949 h 2735826"/>
                <a:gd name="connsiteX179" fmla="*/ 1887794 w 3318388"/>
                <a:gd name="connsiteY179" fmla="*/ 1614949 h 2735826"/>
                <a:gd name="connsiteX180" fmla="*/ 1873046 w 3318388"/>
                <a:gd name="connsiteY180" fmla="*/ 1703439 h 2735826"/>
                <a:gd name="connsiteX181" fmla="*/ 1806678 w 3318388"/>
                <a:gd name="connsiteY181" fmla="*/ 1710813 h 2735826"/>
                <a:gd name="connsiteX182" fmla="*/ 1681317 w 3318388"/>
                <a:gd name="connsiteY182" fmla="*/ 1858297 h 2735826"/>
                <a:gd name="connsiteX183" fmla="*/ 1533833 w 3318388"/>
                <a:gd name="connsiteY183" fmla="*/ 1917290 h 2735826"/>
                <a:gd name="connsiteX184" fmla="*/ 1378975 w 3318388"/>
                <a:gd name="connsiteY184" fmla="*/ 1873045 h 2735826"/>
                <a:gd name="connsiteX185" fmla="*/ 1327355 w 3318388"/>
                <a:gd name="connsiteY185" fmla="*/ 1858297 h 2735826"/>
                <a:gd name="connsiteX186" fmla="*/ 1268362 w 3318388"/>
                <a:gd name="connsiteY186" fmla="*/ 1909916 h 2735826"/>
                <a:gd name="connsiteX187" fmla="*/ 1069258 w 3318388"/>
                <a:gd name="connsiteY187" fmla="*/ 2035278 h 2735826"/>
                <a:gd name="connsiteX188" fmla="*/ 884904 w 3318388"/>
                <a:gd name="connsiteY188" fmla="*/ 1991032 h 2735826"/>
                <a:gd name="connsiteX189" fmla="*/ 730046 w 3318388"/>
                <a:gd name="connsiteY189" fmla="*/ 1939413 h 2735826"/>
                <a:gd name="connsiteX190" fmla="*/ 730046 w 3318388"/>
                <a:gd name="connsiteY190" fmla="*/ 1939413 h 2735826"/>
                <a:gd name="connsiteX191" fmla="*/ 582562 w 3318388"/>
                <a:gd name="connsiteY191" fmla="*/ 1836174 h 2735826"/>
                <a:gd name="connsiteX192" fmla="*/ 486697 w 3318388"/>
                <a:gd name="connsiteY192" fmla="*/ 1814052 h 2735826"/>
                <a:gd name="connsiteX193" fmla="*/ 346588 w 3318388"/>
                <a:gd name="connsiteY193" fmla="*/ 1828800 h 2735826"/>
                <a:gd name="connsiteX194" fmla="*/ 176981 w 3318388"/>
                <a:gd name="connsiteY194" fmla="*/ 1828800 h 2735826"/>
                <a:gd name="connsiteX195" fmla="*/ 0 w 3318388"/>
                <a:gd name="connsiteY195" fmla="*/ 1836174 h 2735826"/>
                <a:gd name="connsiteX196" fmla="*/ 125362 w 3318388"/>
                <a:gd name="connsiteY196" fmla="*/ 2241755 h 2735826"/>
                <a:gd name="connsiteX197" fmla="*/ 789039 w 3318388"/>
                <a:gd name="connsiteY197" fmla="*/ 2735826 h 2735826"/>
                <a:gd name="connsiteX198" fmla="*/ 884904 w 3318388"/>
                <a:gd name="connsiteY198" fmla="*/ 2713703 h 2735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Lst>
              <a:rect l="l" t="t" r="r" b="b"/>
              <a:pathLst>
                <a:path w="3318388" h="2735826">
                  <a:moveTo>
                    <a:pt x="884904" y="2713703"/>
                  </a:moveTo>
                  <a:lnTo>
                    <a:pt x="988142" y="2684207"/>
                  </a:lnTo>
                  <a:lnTo>
                    <a:pt x="1017639" y="2669458"/>
                  </a:lnTo>
                  <a:lnTo>
                    <a:pt x="1113504" y="2654710"/>
                  </a:lnTo>
                  <a:lnTo>
                    <a:pt x="1165123" y="2625213"/>
                  </a:lnTo>
                  <a:lnTo>
                    <a:pt x="1179871" y="2544097"/>
                  </a:lnTo>
                  <a:lnTo>
                    <a:pt x="1187246" y="2499852"/>
                  </a:lnTo>
                  <a:lnTo>
                    <a:pt x="1201994" y="2426110"/>
                  </a:lnTo>
                  <a:lnTo>
                    <a:pt x="1201994" y="2426110"/>
                  </a:lnTo>
                  <a:lnTo>
                    <a:pt x="1297858" y="2403987"/>
                  </a:lnTo>
                  <a:lnTo>
                    <a:pt x="1327355" y="2448232"/>
                  </a:lnTo>
                  <a:lnTo>
                    <a:pt x="1275736" y="2588342"/>
                  </a:lnTo>
                  <a:lnTo>
                    <a:pt x="1275736" y="2588342"/>
                  </a:lnTo>
                  <a:lnTo>
                    <a:pt x="1327355" y="2625213"/>
                  </a:lnTo>
                  <a:lnTo>
                    <a:pt x="1378975" y="2669458"/>
                  </a:lnTo>
                  <a:lnTo>
                    <a:pt x="1437968" y="2691581"/>
                  </a:lnTo>
                  <a:lnTo>
                    <a:pt x="1533833" y="2691581"/>
                  </a:lnTo>
                  <a:lnTo>
                    <a:pt x="1570704" y="2676832"/>
                  </a:lnTo>
                  <a:lnTo>
                    <a:pt x="1570704" y="2676832"/>
                  </a:lnTo>
                  <a:lnTo>
                    <a:pt x="1570704" y="2580968"/>
                  </a:lnTo>
                  <a:lnTo>
                    <a:pt x="1607575" y="2492478"/>
                  </a:lnTo>
                  <a:lnTo>
                    <a:pt x="1651820" y="2440858"/>
                  </a:lnTo>
                  <a:lnTo>
                    <a:pt x="1718188" y="2381865"/>
                  </a:lnTo>
                  <a:lnTo>
                    <a:pt x="1732936" y="2359742"/>
                  </a:lnTo>
                  <a:lnTo>
                    <a:pt x="1732936" y="2359742"/>
                  </a:lnTo>
                  <a:lnTo>
                    <a:pt x="1828800" y="2352368"/>
                  </a:lnTo>
                  <a:lnTo>
                    <a:pt x="1828800" y="2352368"/>
                  </a:lnTo>
                  <a:lnTo>
                    <a:pt x="1902542" y="2344994"/>
                  </a:lnTo>
                  <a:lnTo>
                    <a:pt x="1954162" y="2278626"/>
                  </a:lnTo>
                  <a:lnTo>
                    <a:pt x="1991033" y="2227007"/>
                  </a:lnTo>
                  <a:lnTo>
                    <a:pt x="2057400" y="2204884"/>
                  </a:lnTo>
                  <a:lnTo>
                    <a:pt x="2138517" y="2197510"/>
                  </a:lnTo>
                  <a:lnTo>
                    <a:pt x="2197510" y="2160639"/>
                  </a:lnTo>
                  <a:lnTo>
                    <a:pt x="2204884" y="2123768"/>
                  </a:lnTo>
                  <a:lnTo>
                    <a:pt x="2204884" y="2123768"/>
                  </a:lnTo>
                  <a:lnTo>
                    <a:pt x="2153265" y="2072149"/>
                  </a:lnTo>
                  <a:lnTo>
                    <a:pt x="2153265" y="2072149"/>
                  </a:lnTo>
                  <a:lnTo>
                    <a:pt x="2160639" y="1991032"/>
                  </a:lnTo>
                  <a:lnTo>
                    <a:pt x="2160639" y="1991032"/>
                  </a:lnTo>
                  <a:lnTo>
                    <a:pt x="2212258" y="1939413"/>
                  </a:lnTo>
                  <a:lnTo>
                    <a:pt x="2249129" y="1887794"/>
                  </a:lnTo>
                  <a:lnTo>
                    <a:pt x="2249129" y="1887794"/>
                  </a:lnTo>
                  <a:lnTo>
                    <a:pt x="2300749" y="1932039"/>
                  </a:lnTo>
                  <a:lnTo>
                    <a:pt x="2300749" y="1932039"/>
                  </a:lnTo>
                  <a:lnTo>
                    <a:pt x="2286000" y="1983658"/>
                  </a:lnTo>
                  <a:lnTo>
                    <a:pt x="2337620" y="1998407"/>
                  </a:lnTo>
                  <a:lnTo>
                    <a:pt x="2367117" y="1961536"/>
                  </a:lnTo>
                  <a:lnTo>
                    <a:pt x="2396613" y="1932039"/>
                  </a:lnTo>
                  <a:lnTo>
                    <a:pt x="2448233" y="1909916"/>
                  </a:lnTo>
                  <a:lnTo>
                    <a:pt x="2514600" y="1924665"/>
                  </a:lnTo>
                  <a:lnTo>
                    <a:pt x="2514600" y="1836174"/>
                  </a:lnTo>
                  <a:lnTo>
                    <a:pt x="2544097" y="1791929"/>
                  </a:lnTo>
                  <a:lnTo>
                    <a:pt x="2617839" y="1762432"/>
                  </a:lnTo>
                  <a:lnTo>
                    <a:pt x="2728452" y="1895168"/>
                  </a:lnTo>
                  <a:lnTo>
                    <a:pt x="2750575" y="1983658"/>
                  </a:lnTo>
                  <a:lnTo>
                    <a:pt x="2824317" y="1968910"/>
                  </a:lnTo>
                  <a:lnTo>
                    <a:pt x="2824317" y="1968910"/>
                  </a:lnTo>
                  <a:lnTo>
                    <a:pt x="2868562" y="1902542"/>
                  </a:lnTo>
                  <a:lnTo>
                    <a:pt x="2868562" y="1902542"/>
                  </a:lnTo>
                  <a:lnTo>
                    <a:pt x="2831691" y="1821426"/>
                  </a:lnTo>
                  <a:lnTo>
                    <a:pt x="2831691" y="1821426"/>
                  </a:lnTo>
                  <a:lnTo>
                    <a:pt x="2831691" y="1821426"/>
                  </a:lnTo>
                  <a:lnTo>
                    <a:pt x="2861188" y="1784555"/>
                  </a:lnTo>
                  <a:lnTo>
                    <a:pt x="2861188" y="1784555"/>
                  </a:lnTo>
                  <a:lnTo>
                    <a:pt x="2912807" y="1858297"/>
                  </a:lnTo>
                  <a:lnTo>
                    <a:pt x="2971800" y="1836174"/>
                  </a:lnTo>
                  <a:lnTo>
                    <a:pt x="3141407" y="1703439"/>
                  </a:lnTo>
                  <a:lnTo>
                    <a:pt x="3141407" y="1703439"/>
                  </a:lnTo>
                  <a:lnTo>
                    <a:pt x="3178278" y="1614949"/>
                  </a:lnTo>
                  <a:lnTo>
                    <a:pt x="3252020" y="1644445"/>
                  </a:lnTo>
                  <a:lnTo>
                    <a:pt x="3252020" y="1644445"/>
                  </a:lnTo>
                  <a:lnTo>
                    <a:pt x="3318388" y="1555955"/>
                  </a:lnTo>
                  <a:lnTo>
                    <a:pt x="3318388" y="1555955"/>
                  </a:lnTo>
                  <a:lnTo>
                    <a:pt x="3274142" y="1504336"/>
                  </a:lnTo>
                  <a:lnTo>
                    <a:pt x="3266768" y="1430594"/>
                  </a:lnTo>
                  <a:lnTo>
                    <a:pt x="3207775" y="1371600"/>
                  </a:lnTo>
                  <a:lnTo>
                    <a:pt x="3141407" y="1430594"/>
                  </a:lnTo>
                  <a:lnTo>
                    <a:pt x="3097162" y="1401097"/>
                  </a:lnTo>
                  <a:lnTo>
                    <a:pt x="3067665" y="1349478"/>
                  </a:lnTo>
                  <a:lnTo>
                    <a:pt x="3075039" y="1224116"/>
                  </a:lnTo>
                  <a:lnTo>
                    <a:pt x="3023420" y="1216742"/>
                  </a:lnTo>
                  <a:lnTo>
                    <a:pt x="2979175" y="1135626"/>
                  </a:lnTo>
                  <a:lnTo>
                    <a:pt x="3001297" y="1120878"/>
                  </a:lnTo>
                  <a:lnTo>
                    <a:pt x="3111910" y="1165123"/>
                  </a:lnTo>
                  <a:lnTo>
                    <a:pt x="3163529" y="1135626"/>
                  </a:lnTo>
                  <a:lnTo>
                    <a:pt x="3163529" y="1135626"/>
                  </a:lnTo>
                  <a:lnTo>
                    <a:pt x="3141407" y="1061884"/>
                  </a:lnTo>
                  <a:lnTo>
                    <a:pt x="3185652" y="1025013"/>
                  </a:lnTo>
                  <a:lnTo>
                    <a:pt x="3222523" y="1010265"/>
                  </a:lnTo>
                  <a:lnTo>
                    <a:pt x="3200400" y="966019"/>
                  </a:lnTo>
                  <a:lnTo>
                    <a:pt x="3178278" y="966019"/>
                  </a:lnTo>
                  <a:lnTo>
                    <a:pt x="3126658" y="1002890"/>
                  </a:lnTo>
                  <a:lnTo>
                    <a:pt x="3052917" y="936523"/>
                  </a:lnTo>
                  <a:lnTo>
                    <a:pt x="3052917" y="936523"/>
                  </a:lnTo>
                  <a:lnTo>
                    <a:pt x="3060291" y="855407"/>
                  </a:lnTo>
                  <a:lnTo>
                    <a:pt x="3119284" y="789039"/>
                  </a:lnTo>
                  <a:lnTo>
                    <a:pt x="3119284" y="789039"/>
                  </a:lnTo>
                  <a:lnTo>
                    <a:pt x="3170904" y="707923"/>
                  </a:lnTo>
                  <a:lnTo>
                    <a:pt x="3170904" y="671052"/>
                  </a:lnTo>
                  <a:lnTo>
                    <a:pt x="3215149" y="700549"/>
                  </a:lnTo>
                  <a:lnTo>
                    <a:pt x="3215149" y="700549"/>
                  </a:lnTo>
                  <a:lnTo>
                    <a:pt x="3222523" y="759542"/>
                  </a:lnTo>
                  <a:lnTo>
                    <a:pt x="3274142" y="744794"/>
                  </a:lnTo>
                  <a:lnTo>
                    <a:pt x="3274142" y="693174"/>
                  </a:lnTo>
                  <a:lnTo>
                    <a:pt x="3288891" y="641555"/>
                  </a:lnTo>
                  <a:lnTo>
                    <a:pt x="3288891" y="641555"/>
                  </a:lnTo>
                  <a:lnTo>
                    <a:pt x="3229897" y="597310"/>
                  </a:lnTo>
                  <a:lnTo>
                    <a:pt x="3274142" y="545690"/>
                  </a:lnTo>
                  <a:lnTo>
                    <a:pt x="3274142" y="545690"/>
                  </a:lnTo>
                  <a:lnTo>
                    <a:pt x="3229897" y="486697"/>
                  </a:lnTo>
                  <a:lnTo>
                    <a:pt x="3200400" y="435078"/>
                  </a:lnTo>
                  <a:lnTo>
                    <a:pt x="3274142" y="324465"/>
                  </a:lnTo>
                  <a:lnTo>
                    <a:pt x="3281517" y="272845"/>
                  </a:lnTo>
                  <a:lnTo>
                    <a:pt x="3281517" y="272845"/>
                  </a:lnTo>
                  <a:lnTo>
                    <a:pt x="3200400" y="169607"/>
                  </a:lnTo>
                  <a:lnTo>
                    <a:pt x="3148781" y="147484"/>
                  </a:lnTo>
                  <a:lnTo>
                    <a:pt x="3111910" y="184355"/>
                  </a:lnTo>
                  <a:lnTo>
                    <a:pt x="3089788" y="228600"/>
                  </a:lnTo>
                  <a:lnTo>
                    <a:pt x="2949678" y="272845"/>
                  </a:lnTo>
                  <a:lnTo>
                    <a:pt x="2949678" y="272845"/>
                  </a:lnTo>
                  <a:lnTo>
                    <a:pt x="2912807" y="184355"/>
                  </a:lnTo>
                  <a:lnTo>
                    <a:pt x="2912807" y="184355"/>
                  </a:lnTo>
                  <a:lnTo>
                    <a:pt x="2853813" y="110613"/>
                  </a:lnTo>
                  <a:lnTo>
                    <a:pt x="2824317" y="110613"/>
                  </a:lnTo>
                  <a:lnTo>
                    <a:pt x="2802194" y="169607"/>
                  </a:lnTo>
                  <a:lnTo>
                    <a:pt x="2713704" y="117987"/>
                  </a:lnTo>
                  <a:lnTo>
                    <a:pt x="2787446" y="58994"/>
                  </a:lnTo>
                  <a:lnTo>
                    <a:pt x="2765323" y="0"/>
                  </a:lnTo>
                  <a:lnTo>
                    <a:pt x="2632588" y="36871"/>
                  </a:lnTo>
                  <a:lnTo>
                    <a:pt x="2595717" y="103239"/>
                  </a:lnTo>
                  <a:lnTo>
                    <a:pt x="2662084" y="169607"/>
                  </a:lnTo>
                  <a:lnTo>
                    <a:pt x="2669458" y="235974"/>
                  </a:lnTo>
                  <a:lnTo>
                    <a:pt x="2654710" y="258097"/>
                  </a:lnTo>
                  <a:lnTo>
                    <a:pt x="2654710" y="258097"/>
                  </a:lnTo>
                  <a:lnTo>
                    <a:pt x="2639962" y="324465"/>
                  </a:lnTo>
                  <a:lnTo>
                    <a:pt x="2573594" y="383458"/>
                  </a:lnTo>
                  <a:lnTo>
                    <a:pt x="2580968" y="479323"/>
                  </a:lnTo>
                  <a:lnTo>
                    <a:pt x="2573594" y="545690"/>
                  </a:lnTo>
                  <a:lnTo>
                    <a:pt x="2462981" y="634181"/>
                  </a:lnTo>
                  <a:lnTo>
                    <a:pt x="2300749" y="619432"/>
                  </a:lnTo>
                  <a:lnTo>
                    <a:pt x="2293375" y="693174"/>
                  </a:lnTo>
                  <a:lnTo>
                    <a:pt x="2286000" y="744794"/>
                  </a:lnTo>
                  <a:lnTo>
                    <a:pt x="2249129" y="752168"/>
                  </a:lnTo>
                  <a:lnTo>
                    <a:pt x="2263878" y="811161"/>
                  </a:lnTo>
                  <a:lnTo>
                    <a:pt x="2263878" y="811161"/>
                  </a:lnTo>
                  <a:lnTo>
                    <a:pt x="2249129" y="862781"/>
                  </a:lnTo>
                  <a:lnTo>
                    <a:pt x="2212258" y="907026"/>
                  </a:lnTo>
                  <a:lnTo>
                    <a:pt x="2241755" y="958645"/>
                  </a:lnTo>
                  <a:lnTo>
                    <a:pt x="2308123" y="943897"/>
                  </a:lnTo>
                  <a:lnTo>
                    <a:pt x="2367117" y="914400"/>
                  </a:lnTo>
                  <a:lnTo>
                    <a:pt x="2477729" y="943897"/>
                  </a:lnTo>
                  <a:lnTo>
                    <a:pt x="2462981" y="884903"/>
                  </a:lnTo>
                  <a:lnTo>
                    <a:pt x="2558846" y="877529"/>
                  </a:lnTo>
                  <a:lnTo>
                    <a:pt x="2558846" y="877529"/>
                  </a:lnTo>
                  <a:lnTo>
                    <a:pt x="2558846" y="877529"/>
                  </a:lnTo>
                  <a:lnTo>
                    <a:pt x="2625213" y="921774"/>
                  </a:lnTo>
                  <a:lnTo>
                    <a:pt x="2757949" y="995516"/>
                  </a:lnTo>
                  <a:lnTo>
                    <a:pt x="2765323" y="1032387"/>
                  </a:lnTo>
                  <a:lnTo>
                    <a:pt x="2743200" y="1076632"/>
                  </a:lnTo>
                  <a:lnTo>
                    <a:pt x="2743200" y="1076632"/>
                  </a:lnTo>
                  <a:lnTo>
                    <a:pt x="2684207" y="1098755"/>
                  </a:lnTo>
                  <a:lnTo>
                    <a:pt x="2617839" y="1091381"/>
                  </a:lnTo>
                  <a:lnTo>
                    <a:pt x="2566220" y="1091381"/>
                  </a:lnTo>
                  <a:lnTo>
                    <a:pt x="2470355" y="1172497"/>
                  </a:lnTo>
                  <a:lnTo>
                    <a:pt x="2381865" y="1172497"/>
                  </a:lnTo>
                  <a:lnTo>
                    <a:pt x="2344994" y="1238865"/>
                  </a:lnTo>
                  <a:lnTo>
                    <a:pt x="2315497" y="1327355"/>
                  </a:lnTo>
                  <a:lnTo>
                    <a:pt x="2263878" y="1334729"/>
                  </a:lnTo>
                  <a:lnTo>
                    <a:pt x="2175388" y="1342103"/>
                  </a:lnTo>
                  <a:lnTo>
                    <a:pt x="2123768" y="1386349"/>
                  </a:lnTo>
                  <a:lnTo>
                    <a:pt x="2064775" y="1460090"/>
                  </a:lnTo>
                  <a:lnTo>
                    <a:pt x="2064775" y="1460090"/>
                  </a:lnTo>
                  <a:lnTo>
                    <a:pt x="1976284" y="1474839"/>
                  </a:lnTo>
                  <a:lnTo>
                    <a:pt x="1917291" y="1423219"/>
                  </a:lnTo>
                  <a:lnTo>
                    <a:pt x="1858297" y="1423219"/>
                  </a:lnTo>
                  <a:lnTo>
                    <a:pt x="1836175" y="1489587"/>
                  </a:lnTo>
                  <a:lnTo>
                    <a:pt x="1836175" y="1585452"/>
                  </a:lnTo>
                  <a:lnTo>
                    <a:pt x="1887794" y="1614949"/>
                  </a:lnTo>
                  <a:lnTo>
                    <a:pt x="1887794" y="1614949"/>
                  </a:lnTo>
                  <a:lnTo>
                    <a:pt x="1887794" y="1614949"/>
                  </a:lnTo>
                  <a:lnTo>
                    <a:pt x="1873046" y="1703439"/>
                  </a:lnTo>
                  <a:lnTo>
                    <a:pt x="1806678" y="1710813"/>
                  </a:lnTo>
                  <a:lnTo>
                    <a:pt x="1681317" y="1858297"/>
                  </a:lnTo>
                  <a:lnTo>
                    <a:pt x="1533833" y="1917290"/>
                  </a:lnTo>
                  <a:lnTo>
                    <a:pt x="1378975" y="1873045"/>
                  </a:lnTo>
                  <a:lnTo>
                    <a:pt x="1327355" y="1858297"/>
                  </a:lnTo>
                  <a:lnTo>
                    <a:pt x="1268362" y="1909916"/>
                  </a:lnTo>
                  <a:lnTo>
                    <a:pt x="1069258" y="2035278"/>
                  </a:lnTo>
                  <a:lnTo>
                    <a:pt x="884904" y="1991032"/>
                  </a:lnTo>
                  <a:lnTo>
                    <a:pt x="730046" y="1939413"/>
                  </a:lnTo>
                  <a:lnTo>
                    <a:pt x="730046" y="1939413"/>
                  </a:lnTo>
                  <a:lnTo>
                    <a:pt x="582562" y="1836174"/>
                  </a:lnTo>
                  <a:lnTo>
                    <a:pt x="486697" y="1814052"/>
                  </a:lnTo>
                  <a:lnTo>
                    <a:pt x="346588" y="1828800"/>
                  </a:lnTo>
                  <a:lnTo>
                    <a:pt x="176981" y="1828800"/>
                  </a:lnTo>
                  <a:lnTo>
                    <a:pt x="0" y="1836174"/>
                  </a:lnTo>
                  <a:lnTo>
                    <a:pt x="125362" y="2241755"/>
                  </a:lnTo>
                  <a:lnTo>
                    <a:pt x="789039" y="2735826"/>
                  </a:lnTo>
                  <a:lnTo>
                    <a:pt x="884904" y="2713703"/>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90" name="任意多边形 141"/>
            <p:cNvSpPr/>
            <p:nvPr/>
          </p:nvSpPr>
          <p:spPr>
            <a:xfrm>
              <a:off x="4535129" y="2271252"/>
              <a:ext cx="2256503" cy="1880419"/>
            </a:xfrm>
            <a:custGeom>
              <a:avLst/>
              <a:gdLst>
                <a:gd name="connsiteX0" fmla="*/ 575187 w 2256503"/>
                <a:gd name="connsiteY0" fmla="*/ 0 h 1880419"/>
                <a:gd name="connsiteX1" fmla="*/ 0 w 2256503"/>
                <a:gd name="connsiteY1" fmla="*/ 457200 h 1880419"/>
                <a:gd name="connsiteX2" fmla="*/ 471948 w 2256503"/>
                <a:gd name="connsiteY2" fmla="*/ 877529 h 1880419"/>
                <a:gd name="connsiteX3" fmla="*/ 884903 w 2256503"/>
                <a:gd name="connsiteY3" fmla="*/ 803787 h 1880419"/>
                <a:gd name="connsiteX4" fmla="*/ 1224116 w 2256503"/>
                <a:gd name="connsiteY4" fmla="*/ 1769806 h 1880419"/>
                <a:gd name="connsiteX5" fmla="*/ 1917290 w 2256503"/>
                <a:gd name="connsiteY5" fmla="*/ 1880419 h 1880419"/>
                <a:gd name="connsiteX6" fmla="*/ 1902542 w 2256503"/>
                <a:gd name="connsiteY6" fmla="*/ 1755058 h 1880419"/>
                <a:gd name="connsiteX7" fmla="*/ 1917290 w 2256503"/>
                <a:gd name="connsiteY7" fmla="*/ 1710813 h 1880419"/>
                <a:gd name="connsiteX8" fmla="*/ 1887794 w 2256503"/>
                <a:gd name="connsiteY8" fmla="*/ 1696064 h 1880419"/>
                <a:gd name="connsiteX9" fmla="*/ 1880419 w 2256503"/>
                <a:gd name="connsiteY9" fmla="*/ 1666567 h 1880419"/>
                <a:gd name="connsiteX10" fmla="*/ 1924665 w 2256503"/>
                <a:gd name="connsiteY10" fmla="*/ 1637071 h 1880419"/>
                <a:gd name="connsiteX11" fmla="*/ 1968910 w 2256503"/>
                <a:gd name="connsiteY11" fmla="*/ 1651819 h 1880419"/>
                <a:gd name="connsiteX12" fmla="*/ 1976284 w 2256503"/>
                <a:gd name="connsiteY12" fmla="*/ 1592825 h 1880419"/>
                <a:gd name="connsiteX13" fmla="*/ 1968910 w 2256503"/>
                <a:gd name="connsiteY13" fmla="*/ 1519083 h 1880419"/>
                <a:gd name="connsiteX14" fmla="*/ 1968910 w 2256503"/>
                <a:gd name="connsiteY14" fmla="*/ 1519083 h 1880419"/>
                <a:gd name="connsiteX15" fmla="*/ 1939413 w 2256503"/>
                <a:gd name="connsiteY15" fmla="*/ 1423219 h 1880419"/>
                <a:gd name="connsiteX16" fmla="*/ 1976284 w 2256503"/>
                <a:gd name="connsiteY16" fmla="*/ 1386348 h 1880419"/>
                <a:gd name="connsiteX17" fmla="*/ 2035277 w 2256503"/>
                <a:gd name="connsiteY17" fmla="*/ 1378974 h 1880419"/>
                <a:gd name="connsiteX18" fmla="*/ 2086897 w 2256503"/>
                <a:gd name="connsiteY18" fmla="*/ 1415845 h 1880419"/>
                <a:gd name="connsiteX19" fmla="*/ 2123768 w 2256503"/>
                <a:gd name="connsiteY19" fmla="*/ 1393722 h 1880419"/>
                <a:gd name="connsiteX20" fmla="*/ 2138516 w 2256503"/>
                <a:gd name="connsiteY20" fmla="*/ 1342103 h 1880419"/>
                <a:gd name="connsiteX21" fmla="*/ 2138516 w 2256503"/>
                <a:gd name="connsiteY21" fmla="*/ 1342103 h 1880419"/>
                <a:gd name="connsiteX22" fmla="*/ 2241755 w 2256503"/>
                <a:gd name="connsiteY22" fmla="*/ 1342103 h 1880419"/>
                <a:gd name="connsiteX23" fmla="*/ 2234381 w 2256503"/>
                <a:gd name="connsiteY23" fmla="*/ 1283109 h 1880419"/>
                <a:gd name="connsiteX24" fmla="*/ 2234381 w 2256503"/>
                <a:gd name="connsiteY24" fmla="*/ 1194619 h 1880419"/>
                <a:gd name="connsiteX25" fmla="*/ 2256503 w 2256503"/>
                <a:gd name="connsiteY25" fmla="*/ 1179871 h 1880419"/>
                <a:gd name="connsiteX26" fmla="*/ 2145890 w 2256503"/>
                <a:gd name="connsiteY26" fmla="*/ 1098754 h 1880419"/>
                <a:gd name="connsiteX27" fmla="*/ 2086897 w 2256503"/>
                <a:gd name="connsiteY27" fmla="*/ 1091380 h 1880419"/>
                <a:gd name="connsiteX28" fmla="*/ 2057400 w 2256503"/>
                <a:gd name="connsiteY28" fmla="*/ 1084006 h 1880419"/>
                <a:gd name="connsiteX29" fmla="*/ 2057400 w 2256503"/>
                <a:gd name="connsiteY29" fmla="*/ 995516 h 1880419"/>
                <a:gd name="connsiteX30" fmla="*/ 1991032 w 2256503"/>
                <a:gd name="connsiteY30" fmla="*/ 1017638 h 1880419"/>
                <a:gd name="connsiteX31" fmla="*/ 1961536 w 2256503"/>
                <a:gd name="connsiteY31" fmla="*/ 1120877 h 1880419"/>
                <a:gd name="connsiteX32" fmla="*/ 1932039 w 2256503"/>
                <a:gd name="connsiteY32" fmla="*/ 1157748 h 1880419"/>
                <a:gd name="connsiteX33" fmla="*/ 1983658 w 2256503"/>
                <a:gd name="connsiteY33" fmla="*/ 1187245 h 1880419"/>
                <a:gd name="connsiteX34" fmla="*/ 1983658 w 2256503"/>
                <a:gd name="connsiteY34" fmla="*/ 1187245 h 1880419"/>
                <a:gd name="connsiteX35" fmla="*/ 1991032 w 2256503"/>
                <a:gd name="connsiteY35" fmla="*/ 1253613 h 1880419"/>
                <a:gd name="connsiteX36" fmla="*/ 1895168 w 2256503"/>
                <a:gd name="connsiteY36" fmla="*/ 1327354 h 1880419"/>
                <a:gd name="connsiteX37" fmla="*/ 1843548 w 2256503"/>
                <a:gd name="connsiteY37" fmla="*/ 1290483 h 1880419"/>
                <a:gd name="connsiteX38" fmla="*/ 1814052 w 2256503"/>
                <a:gd name="connsiteY38" fmla="*/ 1253613 h 1880419"/>
                <a:gd name="connsiteX39" fmla="*/ 1814052 w 2256503"/>
                <a:gd name="connsiteY39" fmla="*/ 1253613 h 1880419"/>
                <a:gd name="connsiteX40" fmla="*/ 1814052 w 2256503"/>
                <a:gd name="connsiteY40" fmla="*/ 1143000 h 1880419"/>
                <a:gd name="connsiteX41" fmla="*/ 1791929 w 2256503"/>
                <a:gd name="connsiteY41" fmla="*/ 1091380 h 1880419"/>
                <a:gd name="connsiteX42" fmla="*/ 1666568 w 2256503"/>
                <a:gd name="connsiteY42" fmla="*/ 980767 h 1880419"/>
                <a:gd name="connsiteX43" fmla="*/ 1563329 w 2256503"/>
                <a:gd name="connsiteY43" fmla="*/ 958645 h 1880419"/>
                <a:gd name="connsiteX44" fmla="*/ 1555955 w 2256503"/>
                <a:gd name="connsiteY44" fmla="*/ 892277 h 1880419"/>
                <a:gd name="connsiteX45" fmla="*/ 1541206 w 2256503"/>
                <a:gd name="connsiteY45" fmla="*/ 855406 h 1880419"/>
                <a:gd name="connsiteX46" fmla="*/ 1555955 w 2256503"/>
                <a:gd name="connsiteY46" fmla="*/ 803787 h 1880419"/>
                <a:gd name="connsiteX47" fmla="*/ 1585452 w 2256503"/>
                <a:gd name="connsiteY47" fmla="*/ 759542 h 1880419"/>
                <a:gd name="connsiteX48" fmla="*/ 1585452 w 2256503"/>
                <a:gd name="connsiteY48" fmla="*/ 759542 h 1880419"/>
                <a:gd name="connsiteX49" fmla="*/ 1659194 w 2256503"/>
                <a:gd name="connsiteY49" fmla="*/ 707922 h 1880419"/>
                <a:gd name="connsiteX50" fmla="*/ 1659194 w 2256503"/>
                <a:gd name="connsiteY50" fmla="*/ 663677 h 1880419"/>
                <a:gd name="connsiteX51" fmla="*/ 1629697 w 2256503"/>
                <a:gd name="connsiteY51" fmla="*/ 641554 h 1880419"/>
                <a:gd name="connsiteX52" fmla="*/ 1629697 w 2256503"/>
                <a:gd name="connsiteY52" fmla="*/ 641554 h 1880419"/>
                <a:gd name="connsiteX53" fmla="*/ 1489587 w 2256503"/>
                <a:gd name="connsiteY53" fmla="*/ 715296 h 1880419"/>
                <a:gd name="connsiteX54" fmla="*/ 1489587 w 2256503"/>
                <a:gd name="connsiteY54" fmla="*/ 715296 h 1880419"/>
                <a:gd name="connsiteX55" fmla="*/ 1415845 w 2256503"/>
                <a:gd name="connsiteY55" fmla="*/ 671051 h 1880419"/>
                <a:gd name="connsiteX56" fmla="*/ 1371600 w 2256503"/>
                <a:gd name="connsiteY56" fmla="*/ 700548 h 1880419"/>
                <a:gd name="connsiteX57" fmla="*/ 1371600 w 2256503"/>
                <a:gd name="connsiteY57" fmla="*/ 700548 h 1880419"/>
                <a:gd name="connsiteX58" fmla="*/ 1342103 w 2256503"/>
                <a:gd name="connsiteY58" fmla="*/ 789038 h 1880419"/>
                <a:gd name="connsiteX59" fmla="*/ 1342103 w 2256503"/>
                <a:gd name="connsiteY59" fmla="*/ 789038 h 1880419"/>
                <a:gd name="connsiteX60" fmla="*/ 1260987 w 2256503"/>
                <a:gd name="connsiteY60" fmla="*/ 759542 h 1880419"/>
                <a:gd name="connsiteX61" fmla="*/ 1201994 w 2256503"/>
                <a:gd name="connsiteY61" fmla="*/ 693174 h 1880419"/>
                <a:gd name="connsiteX62" fmla="*/ 1201994 w 2256503"/>
                <a:gd name="connsiteY62" fmla="*/ 693174 h 1880419"/>
                <a:gd name="connsiteX63" fmla="*/ 1165123 w 2256503"/>
                <a:gd name="connsiteY63" fmla="*/ 626806 h 1880419"/>
                <a:gd name="connsiteX64" fmla="*/ 1120877 w 2256503"/>
                <a:gd name="connsiteY64" fmla="*/ 589935 h 1880419"/>
                <a:gd name="connsiteX65" fmla="*/ 1120877 w 2256503"/>
                <a:gd name="connsiteY65" fmla="*/ 575187 h 1880419"/>
                <a:gd name="connsiteX66" fmla="*/ 1076632 w 2256503"/>
                <a:gd name="connsiteY66" fmla="*/ 560438 h 1880419"/>
                <a:gd name="connsiteX67" fmla="*/ 1084006 w 2256503"/>
                <a:gd name="connsiteY67" fmla="*/ 530942 h 1880419"/>
                <a:gd name="connsiteX68" fmla="*/ 1150374 w 2256503"/>
                <a:gd name="connsiteY68" fmla="*/ 464574 h 1880419"/>
                <a:gd name="connsiteX69" fmla="*/ 1150374 w 2256503"/>
                <a:gd name="connsiteY69" fmla="*/ 464574 h 1880419"/>
                <a:gd name="connsiteX70" fmla="*/ 1150374 w 2256503"/>
                <a:gd name="connsiteY70" fmla="*/ 464574 h 1880419"/>
                <a:gd name="connsiteX71" fmla="*/ 1165123 w 2256503"/>
                <a:gd name="connsiteY71" fmla="*/ 405580 h 1880419"/>
                <a:gd name="connsiteX72" fmla="*/ 1165123 w 2256503"/>
                <a:gd name="connsiteY72" fmla="*/ 405580 h 1880419"/>
                <a:gd name="connsiteX73" fmla="*/ 1017639 w 2256503"/>
                <a:gd name="connsiteY73" fmla="*/ 390832 h 1880419"/>
                <a:gd name="connsiteX74" fmla="*/ 936523 w 2256503"/>
                <a:gd name="connsiteY74" fmla="*/ 464574 h 1880419"/>
                <a:gd name="connsiteX75" fmla="*/ 921774 w 2256503"/>
                <a:gd name="connsiteY75" fmla="*/ 442451 h 1880419"/>
                <a:gd name="connsiteX76" fmla="*/ 929148 w 2256503"/>
                <a:gd name="connsiteY76" fmla="*/ 390832 h 1880419"/>
                <a:gd name="connsiteX77" fmla="*/ 929148 w 2256503"/>
                <a:gd name="connsiteY77" fmla="*/ 390832 h 1880419"/>
                <a:gd name="connsiteX78" fmla="*/ 877529 w 2256503"/>
                <a:gd name="connsiteY78" fmla="*/ 339213 h 1880419"/>
                <a:gd name="connsiteX79" fmla="*/ 848032 w 2256503"/>
                <a:gd name="connsiteY79" fmla="*/ 317090 h 1880419"/>
                <a:gd name="connsiteX80" fmla="*/ 840658 w 2256503"/>
                <a:gd name="connsiteY80" fmla="*/ 294967 h 1880419"/>
                <a:gd name="connsiteX81" fmla="*/ 855406 w 2256503"/>
                <a:gd name="connsiteY81" fmla="*/ 235974 h 1880419"/>
                <a:gd name="connsiteX82" fmla="*/ 855406 w 2256503"/>
                <a:gd name="connsiteY82" fmla="*/ 235974 h 1880419"/>
                <a:gd name="connsiteX83" fmla="*/ 833284 w 2256503"/>
                <a:gd name="connsiteY83" fmla="*/ 125361 h 1880419"/>
                <a:gd name="connsiteX84" fmla="*/ 818536 w 2256503"/>
                <a:gd name="connsiteY84" fmla="*/ 51619 h 1880419"/>
                <a:gd name="connsiteX85" fmla="*/ 818536 w 2256503"/>
                <a:gd name="connsiteY85" fmla="*/ 51619 h 1880419"/>
                <a:gd name="connsiteX86" fmla="*/ 722671 w 2256503"/>
                <a:gd name="connsiteY86" fmla="*/ 58993 h 1880419"/>
                <a:gd name="connsiteX87" fmla="*/ 641555 w 2256503"/>
                <a:gd name="connsiteY87" fmla="*/ 44245 h 1880419"/>
                <a:gd name="connsiteX88" fmla="*/ 575187 w 2256503"/>
                <a:gd name="connsiteY88" fmla="*/ 0 h 1880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256503" h="1880419">
                  <a:moveTo>
                    <a:pt x="575187" y="0"/>
                  </a:moveTo>
                  <a:lnTo>
                    <a:pt x="0" y="457200"/>
                  </a:lnTo>
                  <a:lnTo>
                    <a:pt x="471948" y="877529"/>
                  </a:lnTo>
                  <a:lnTo>
                    <a:pt x="884903" y="803787"/>
                  </a:lnTo>
                  <a:lnTo>
                    <a:pt x="1224116" y="1769806"/>
                  </a:lnTo>
                  <a:lnTo>
                    <a:pt x="1917290" y="1880419"/>
                  </a:lnTo>
                  <a:lnTo>
                    <a:pt x="1902542" y="1755058"/>
                  </a:lnTo>
                  <a:lnTo>
                    <a:pt x="1917290" y="1710813"/>
                  </a:lnTo>
                  <a:lnTo>
                    <a:pt x="1887794" y="1696064"/>
                  </a:lnTo>
                  <a:lnTo>
                    <a:pt x="1880419" y="1666567"/>
                  </a:lnTo>
                  <a:lnTo>
                    <a:pt x="1924665" y="1637071"/>
                  </a:lnTo>
                  <a:lnTo>
                    <a:pt x="1968910" y="1651819"/>
                  </a:lnTo>
                  <a:lnTo>
                    <a:pt x="1976284" y="1592825"/>
                  </a:lnTo>
                  <a:lnTo>
                    <a:pt x="1968910" y="1519083"/>
                  </a:lnTo>
                  <a:lnTo>
                    <a:pt x="1968910" y="1519083"/>
                  </a:lnTo>
                  <a:lnTo>
                    <a:pt x="1939413" y="1423219"/>
                  </a:lnTo>
                  <a:lnTo>
                    <a:pt x="1976284" y="1386348"/>
                  </a:lnTo>
                  <a:lnTo>
                    <a:pt x="2035277" y="1378974"/>
                  </a:lnTo>
                  <a:lnTo>
                    <a:pt x="2086897" y="1415845"/>
                  </a:lnTo>
                  <a:lnTo>
                    <a:pt x="2123768" y="1393722"/>
                  </a:lnTo>
                  <a:lnTo>
                    <a:pt x="2138516" y="1342103"/>
                  </a:lnTo>
                  <a:lnTo>
                    <a:pt x="2138516" y="1342103"/>
                  </a:lnTo>
                  <a:lnTo>
                    <a:pt x="2241755" y="1342103"/>
                  </a:lnTo>
                  <a:lnTo>
                    <a:pt x="2234381" y="1283109"/>
                  </a:lnTo>
                  <a:lnTo>
                    <a:pt x="2234381" y="1194619"/>
                  </a:lnTo>
                  <a:lnTo>
                    <a:pt x="2256503" y="1179871"/>
                  </a:lnTo>
                  <a:lnTo>
                    <a:pt x="2145890" y="1098754"/>
                  </a:lnTo>
                  <a:lnTo>
                    <a:pt x="2086897" y="1091380"/>
                  </a:lnTo>
                  <a:lnTo>
                    <a:pt x="2057400" y="1084006"/>
                  </a:lnTo>
                  <a:lnTo>
                    <a:pt x="2057400" y="995516"/>
                  </a:lnTo>
                  <a:lnTo>
                    <a:pt x="1991032" y="1017638"/>
                  </a:lnTo>
                  <a:lnTo>
                    <a:pt x="1961536" y="1120877"/>
                  </a:lnTo>
                  <a:lnTo>
                    <a:pt x="1932039" y="1157748"/>
                  </a:lnTo>
                  <a:lnTo>
                    <a:pt x="1983658" y="1187245"/>
                  </a:lnTo>
                  <a:lnTo>
                    <a:pt x="1983658" y="1187245"/>
                  </a:lnTo>
                  <a:lnTo>
                    <a:pt x="1991032" y="1253613"/>
                  </a:lnTo>
                  <a:lnTo>
                    <a:pt x="1895168" y="1327354"/>
                  </a:lnTo>
                  <a:lnTo>
                    <a:pt x="1843548" y="1290483"/>
                  </a:lnTo>
                  <a:lnTo>
                    <a:pt x="1814052" y="1253613"/>
                  </a:lnTo>
                  <a:lnTo>
                    <a:pt x="1814052" y="1253613"/>
                  </a:lnTo>
                  <a:lnTo>
                    <a:pt x="1814052" y="1143000"/>
                  </a:lnTo>
                  <a:lnTo>
                    <a:pt x="1791929" y="1091380"/>
                  </a:lnTo>
                  <a:lnTo>
                    <a:pt x="1666568" y="980767"/>
                  </a:lnTo>
                  <a:lnTo>
                    <a:pt x="1563329" y="958645"/>
                  </a:lnTo>
                  <a:lnTo>
                    <a:pt x="1555955" y="892277"/>
                  </a:lnTo>
                  <a:lnTo>
                    <a:pt x="1541206" y="855406"/>
                  </a:lnTo>
                  <a:lnTo>
                    <a:pt x="1555955" y="803787"/>
                  </a:lnTo>
                  <a:lnTo>
                    <a:pt x="1585452" y="759542"/>
                  </a:lnTo>
                  <a:lnTo>
                    <a:pt x="1585452" y="759542"/>
                  </a:lnTo>
                  <a:lnTo>
                    <a:pt x="1659194" y="707922"/>
                  </a:lnTo>
                  <a:lnTo>
                    <a:pt x="1659194" y="663677"/>
                  </a:lnTo>
                  <a:lnTo>
                    <a:pt x="1629697" y="641554"/>
                  </a:lnTo>
                  <a:lnTo>
                    <a:pt x="1629697" y="641554"/>
                  </a:lnTo>
                  <a:lnTo>
                    <a:pt x="1489587" y="715296"/>
                  </a:lnTo>
                  <a:lnTo>
                    <a:pt x="1489587" y="715296"/>
                  </a:lnTo>
                  <a:lnTo>
                    <a:pt x="1415845" y="671051"/>
                  </a:lnTo>
                  <a:lnTo>
                    <a:pt x="1371600" y="700548"/>
                  </a:lnTo>
                  <a:lnTo>
                    <a:pt x="1371600" y="700548"/>
                  </a:lnTo>
                  <a:lnTo>
                    <a:pt x="1342103" y="789038"/>
                  </a:lnTo>
                  <a:lnTo>
                    <a:pt x="1342103" y="789038"/>
                  </a:lnTo>
                  <a:lnTo>
                    <a:pt x="1260987" y="759542"/>
                  </a:lnTo>
                  <a:lnTo>
                    <a:pt x="1201994" y="693174"/>
                  </a:lnTo>
                  <a:lnTo>
                    <a:pt x="1201994" y="693174"/>
                  </a:lnTo>
                  <a:lnTo>
                    <a:pt x="1165123" y="626806"/>
                  </a:lnTo>
                  <a:lnTo>
                    <a:pt x="1120877" y="589935"/>
                  </a:lnTo>
                  <a:lnTo>
                    <a:pt x="1120877" y="575187"/>
                  </a:lnTo>
                  <a:lnTo>
                    <a:pt x="1076632" y="560438"/>
                  </a:lnTo>
                  <a:lnTo>
                    <a:pt x="1084006" y="530942"/>
                  </a:lnTo>
                  <a:lnTo>
                    <a:pt x="1150374" y="464574"/>
                  </a:lnTo>
                  <a:lnTo>
                    <a:pt x="1150374" y="464574"/>
                  </a:lnTo>
                  <a:lnTo>
                    <a:pt x="1150374" y="464574"/>
                  </a:lnTo>
                  <a:lnTo>
                    <a:pt x="1165123" y="405580"/>
                  </a:lnTo>
                  <a:lnTo>
                    <a:pt x="1165123" y="405580"/>
                  </a:lnTo>
                  <a:lnTo>
                    <a:pt x="1017639" y="390832"/>
                  </a:lnTo>
                  <a:lnTo>
                    <a:pt x="936523" y="464574"/>
                  </a:lnTo>
                  <a:lnTo>
                    <a:pt x="921774" y="442451"/>
                  </a:lnTo>
                  <a:lnTo>
                    <a:pt x="929148" y="390832"/>
                  </a:lnTo>
                  <a:lnTo>
                    <a:pt x="929148" y="390832"/>
                  </a:lnTo>
                  <a:lnTo>
                    <a:pt x="877529" y="339213"/>
                  </a:lnTo>
                  <a:lnTo>
                    <a:pt x="848032" y="317090"/>
                  </a:lnTo>
                  <a:lnTo>
                    <a:pt x="840658" y="294967"/>
                  </a:lnTo>
                  <a:lnTo>
                    <a:pt x="855406" y="235974"/>
                  </a:lnTo>
                  <a:lnTo>
                    <a:pt x="855406" y="235974"/>
                  </a:lnTo>
                  <a:lnTo>
                    <a:pt x="833284" y="125361"/>
                  </a:lnTo>
                  <a:lnTo>
                    <a:pt x="818536" y="51619"/>
                  </a:lnTo>
                  <a:lnTo>
                    <a:pt x="818536" y="51619"/>
                  </a:lnTo>
                  <a:lnTo>
                    <a:pt x="722671" y="58993"/>
                  </a:lnTo>
                  <a:lnTo>
                    <a:pt x="641555" y="44245"/>
                  </a:lnTo>
                  <a:lnTo>
                    <a:pt x="575187" y="0"/>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91" name="任意多边形 142"/>
            <p:cNvSpPr/>
            <p:nvPr/>
          </p:nvSpPr>
          <p:spPr>
            <a:xfrm>
              <a:off x="6127955" y="5117690"/>
              <a:ext cx="1224116" cy="855407"/>
            </a:xfrm>
            <a:custGeom>
              <a:avLst/>
              <a:gdLst>
                <a:gd name="connsiteX0" fmla="*/ 213851 w 1224116"/>
                <a:gd name="connsiteY0" fmla="*/ 479323 h 855407"/>
                <a:gd name="connsiteX1" fmla="*/ 250722 w 1224116"/>
                <a:gd name="connsiteY1" fmla="*/ 560439 h 855407"/>
                <a:gd name="connsiteX2" fmla="*/ 250722 w 1224116"/>
                <a:gd name="connsiteY2" fmla="*/ 560439 h 855407"/>
                <a:gd name="connsiteX3" fmla="*/ 361335 w 1224116"/>
                <a:gd name="connsiteY3" fmla="*/ 582562 h 855407"/>
                <a:gd name="connsiteX4" fmla="*/ 435077 w 1224116"/>
                <a:gd name="connsiteY4" fmla="*/ 597310 h 855407"/>
                <a:gd name="connsiteX5" fmla="*/ 427703 w 1224116"/>
                <a:gd name="connsiteY5" fmla="*/ 678426 h 855407"/>
                <a:gd name="connsiteX6" fmla="*/ 427703 w 1224116"/>
                <a:gd name="connsiteY6" fmla="*/ 678426 h 855407"/>
                <a:gd name="connsiteX7" fmla="*/ 412955 w 1224116"/>
                <a:gd name="connsiteY7" fmla="*/ 730045 h 855407"/>
                <a:gd name="connsiteX8" fmla="*/ 508819 w 1224116"/>
                <a:gd name="connsiteY8" fmla="*/ 811162 h 855407"/>
                <a:gd name="connsiteX9" fmla="*/ 567813 w 1224116"/>
                <a:gd name="connsiteY9" fmla="*/ 803787 h 855407"/>
                <a:gd name="connsiteX10" fmla="*/ 693174 w 1224116"/>
                <a:gd name="connsiteY10" fmla="*/ 811162 h 855407"/>
                <a:gd name="connsiteX11" fmla="*/ 707922 w 1224116"/>
                <a:gd name="connsiteY11" fmla="*/ 781665 h 855407"/>
                <a:gd name="connsiteX12" fmla="*/ 707922 w 1224116"/>
                <a:gd name="connsiteY12" fmla="*/ 781665 h 855407"/>
                <a:gd name="connsiteX13" fmla="*/ 744793 w 1224116"/>
                <a:gd name="connsiteY13" fmla="*/ 759542 h 855407"/>
                <a:gd name="connsiteX14" fmla="*/ 796413 w 1224116"/>
                <a:gd name="connsiteY14" fmla="*/ 855407 h 855407"/>
                <a:gd name="connsiteX15" fmla="*/ 862780 w 1224116"/>
                <a:gd name="connsiteY15" fmla="*/ 811162 h 855407"/>
                <a:gd name="connsiteX16" fmla="*/ 862780 w 1224116"/>
                <a:gd name="connsiteY16" fmla="*/ 811162 h 855407"/>
                <a:gd name="connsiteX17" fmla="*/ 1032387 w 1224116"/>
                <a:gd name="connsiteY17" fmla="*/ 641555 h 855407"/>
                <a:gd name="connsiteX18" fmla="*/ 1098755 w 1224116"/>
                <a:gd name="connsiteY18" fmla="*/ 575187 h 855407"/>
                <a:gd name="connsiteX19" fmla="*/ 1150374 w 1224116"/>
                <a:gd name="connsiteY19" fmla="*/ 530942 h 855407"/>
                <a:gd name="connsiteX20" fmla="*/ 1150374 w 1224116"/>
                <a:gd name="connsiteY20" fmla="*/ 530942 h 855407"/>
                <a:gd name="connsiteX21" fmla="*/ 1165122 w 1224116"/>
                <a:gd name="connsiteY21" fmla="*/ 412955 h 855407"/>
                <a:gd name="connsiteX22" fmla="*/ 1224116 w 1224116"/>
                <a:gd name="connsiteY22" fmla="*/ 398207 h 855407"/>
                <a:gd name="connsiteX23" fmla="*/ 1224116 w 1224116"/>
                <a:gd name="connsiteY23" fmla="*/ 331839 h 855407"/>
                <a:gd name="connsiteX24" fmla="*/ 1216742 w 1224116"/>
                <a:gd name="connsiteY24" fmla="*/ 287594 h 855407"/>
                <a:gd name="connsiteX25" fmla="*/ 1216742 w 1224116"/>
                <a:gd name="connsiteY25" fmla="*/ 287594 h 855407"/>
                <a:gd name="connsiteX26" fmla="*/ 1128251 w 1224116"/>
                <a:gd name="connsiteY26" fmla="*/ 280220 h 855407"/>
                <a:gd name="connsiteX27" fmla="*/ 1113503 w 1224116"/>
                <a:gd name="connsiteY27" fmla="*/ 258097 h 855407"/>
                <a:gd name="connsiteX28" fmla="*/ 1113503 w 1224116"/>
                <a:gd name="connsiteY28" fmla="*/ 258097 h 855407"/>
                <a:gd name="connsiteX29" fmla="*/ 1054510 w 1224116"/>
                <a:gd name="connsiteY29" fmla="*/ 221226 h 855407"/>
                <a:gd name="connsiteX30" fmla="*/ 1091380 w 1224116"/>
                <a:gd name="connsiteY30" fmla="*/ 140110 h 855407"/>
                <a:gd name="connsiteX31" fmla="*/ 1091380 w 1224116"/>
                <a:gd name="connsiteY31" fmla="*/ 140110 h 855407"/>
                <a:gd name="connsiteX32" fmla="*/ 1076632 w 1224116"/>
                <a:gd name="connsiteY32" fmla="*/ 51620 h 855407"/>
                <a:gd name="connsiteX33" fmla="*/ 1047135 w 1224116"/>
                <a:gd name="connsiteY33" fmla="*/ 0 h 855407"/>
                <a:gd name="connsiteX34" fmla="*/ 980768 w 1224116"/>
                <a:gd name="connsiteY34" fmla="*/ 22123 h 855407"/>
                <a:gd name="connsiteX35" fmla="*/ 884903 w 1224116"/>
                <a:gd name="connsiteY35" fmla="*/ 73742 h 855407"/>
                <a:gd name="connsiteX36" fmla="*/ 796413 w 1224116"/>
                <a:gd name="connsiteY36" fmla="*/ 88491 h 855407"/>
                <a:gd name="connsiteX37" fmla="*/ 412955 w 1224116"/>
                <a:gd name="connsiteY37" fmla="*/ 66368 h 855407"/>
                <a:gd name="connsiteX38" fmla="*/ 0 w 1224116"/>
                <a:gd name="connsiteY38" fmla="*/ 280220 h 855407"/>
                <a:gd name="connsiteX39" fmla="*/ 213851 w 1224116"/>
                <a:gd name="connsiteY39" fmla="*/ 479323 h 855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224116" h="855407">
                  <a:moveTo>
                    <a:pt x="213851" y="479323"/>
                  </a:moveTo>
                  <a:lnTo>
                    <a:pt x="250722" y="560439"/>
                  </a:lnTo>
                  <a:lnTo>
                    <a:pt x="250722" y="560439"/>
                  </a:lnTo>
                  <a:lnTo>
                    <a:pt x="361335" y="582562"/>
                  </a:lnTo>
                  <a:lnTo>
                    <a:pt x="435077" y="597310"/>
                  </a:lnTo>
                  <a:lnTo>
                    <a:pt x="427703" y="678426"/>
                  </a:lnTo>
                  <a:lnTo>
                    <a:pt x="427703" y="678426"/>
                  </a:lnTo>
                  <a:lnTo>
                    <a:pt x="412955" y="730045"/>
                  </a:lnTo>
                  <a:lnTo>
                    <a:pt x="508819" y="811162"/>
                  </a:lnTo>
                  <a:lnTo>
                    <a:pt x="567813" y="803787"/>
                  </a:lnTo>
                  <a:lnTo>
                    <a:pt x="693174" y="811162"/>
                  </a:lnTo>
                  <a:lnTo>
                    <a:pt x="707922" y="781665"/>
                  </a:lnTo>
                  <a:lnTo>
                    <a:pt x="707922" y="781665"/>
                  </a:lnTo>
                  <a:lnTo>
                    <a:pt x="744793" y="759542"/>
                  </a:lnTo>
                  <a:lnTo>
                    <a:pt x="796413" y="855407"/>
                  </a:lnTo>
                  <a:lnTo>
                    <a:pt x="862780" y="811162"/>
                  </a:lnTo>
                  <a:lnTo>
                    <a:pt x="862780" y="811162"/>
                  </a:lnTo>
                  <a:lnTo>
                    <a:pt x="1032387" y="641555"/>
                  </a:lnTo>
                  <a:lnTo>
                    <a:pt x="1098755" y="575187"/>
                  </a:lnTo>
                  <a:lnTo>
                    <a:pt x="1150374" y="530942"/>
                  </a:lnTo>
                  <a:lnTo>
                    <a:pt x="1150374" y="530942"/>
                  </a:lnTo>
                  <a:lnTo>
                    <a:pt x="1165122" y="412955"/>
                  </a:lnTo>
                  <a:lnTo>
                    <a:pt x="1224116" y="398207"/>
                  </a:lnTo>
                  <a:lnTo>
                    <a:pt x="1224116" y="331839"/>
                  </a:lnTo>
                  <a:lnTo>
                    <a:pt x="1216742" y="287594"/>
                  </a:lnTo>
                  <a:lnTo>
                    <a:pt x="1216742" y="287594"/>
                  </a:lnTo>
                  <a:lnTo>
                    <a:pt x="1128251" y="280220"/>
                  </a:lnTo>
                  <a:lnTo>
                    <a:pt x="1113503" y="258097"/>
                  </a:lnTo>
                  <a:lnTo>
                    <a:pt x="1113503" y="258097"/>
                  </a:lnTo>
                  <a:lnTo>
                    <a:pt x="1054510" y="221226"/>
                  </a:lnTo>
                  <a:lnTo>
                    <a:pt x="1091380" y="140110"/>
                  </a:lnTo>
                  <a:lnTo>
                    <a:pt x="1091380" y="140110"/>
                  </a:lnTo>
                  <a:lnTo>
                    <a:pt x="1076632" y="51620"/>
                  </a:lnTo>
                  <a:lnTo>
                    <a:pt x="1047135" y="0"/>
                  </a:lnTo>
                  <a:lnTo>
                    <a:pt x="980768" y="22123"/>
                  </a:lnTo>
                  <a:lnTo>
                    <a:pt x="884903" y="73742"/>
                  </a:lnTo>
                  <a:lnTo>
                    <a:pt x="796413" y="88491"/>
                  </a:lnTo>
                  <a:lnTo>
                    <a:pt x="412955" y="66368"/>
                  </a:lnTo>
                  <a:lnTo>
                    <a:pt x="0" y="280220"/>
                  </a:lnTo>
                  <a:lnTo>
                    <a:pt x="213851" y="479323"/>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92" name="任意多边形 143"/>
            <p:cNvSpPr/>
            <p:nvPr/>
          </p:nvSpPr>
          <p:spPr>
            <a:xfrm>
              <a:off x="6230566" y="4095345"/>
              <a:ext cx="812260" cy="778212"/>
            </a:xfrm>
            <a:custGeom>
              <a:avLst/>
              <a:gdLst>
                <a:gd name="connsiteX0" fmla="*/ 651753 w 812260"/>
                <a:gd name="connsiteY0" fmla="*/ 43774 h 778212"/>
                <a:gd name="connsiteX1" fmla="*/ 714983 w 812260"/>
                <a:gd name="connsiteY1" fmla="*/ 136187 h 778212"/>
                <a:gd name="connsiteX2" fmla="*/ 778213 w 812260"/>
                <a:gd name="connsiteY2" fmla="*/ 155642 h 778212"/>
                <a:gd name="connsiteX3" fmla="*/ 812260 w 812260"/>
                <a:gd name="connsiteY3" fmla="*/ 209144 h 778212"/>
                <a:gd name="connsiteX4" fmla="*/ 787940 w 812260"/>
                <a:gd name="connsiteY4" fmla="*/ 257783 h 778212"/>
                <a:gd name="connsiteX5" fmla="*/ 753894 w 812260"/>
                <a:gd name="connsiteY5" fmla="*/ 296693 h 778212"/>
                <a:gd name="connsiteX6" fmla="*/ 753894 w 812260"/>
                <a:gd name="connsiteY6" fmla="*/ 296693 h 778212"/>
                <a:gd name="connsiteX7" fmla="*/ 671208 w 812260"/>
                <a:gd name="connsiteY7" fmla="*/ 325876 h 778212"/>
                <a:gd name="connsiteX8" fmla="*/ 564204 w 812260"/>
                <a:gd name="connsiteY8" fmla="*/ 325876 h 778212"/>
                <a:gd name="connsiteX9" fmla="*/ 569068 w 812260"/>
                <a:gd name="connsiteY9" fmla="*/ 350195 h 778212"/>
                <a:gd name="connsiteX10" fmla="*/ 569068 w 812260"/>
                <a:gd name="connsiteY10" fmla="*/ 350195 h 778212"/>
                <a:gd name="connsiteX11" fmla="*/ 559340 w 812260"/>
                <a:gd name="connsiteY11" fmla="*/ 442608 h 778212"/>
                <a:gd name="connsiteX12" fmla="*/ 651753 w 812260"/>
                <a:gd name="connsiteY12" fmla="*/ 496110 h 778212"/>
                <a:gd name="connsiteX13" fmla="*/ 671208 w 812260"/>
                <a:gd name="connsiteY13" fmla="*/ 559340 h 778212"/>
                <a:gd name="connsiteX14" fmla="*/ 680936 w 812260"/>
                <a:gd name="connsiteY14" fmla="*/ 588523 h 778212"/>
                <a:gd name="connsiteX15" fmla="*/ 676072 w 812260"/>
                <a:gd name="connsiteY15" fmla="*/ 666344 h 778212"/>
                <a:gd name="connsiteX16" fmla="*/ 705255 w 812260"/>
                <a:gd name="connsiteY16" fmla="*/ 778212 h 778212"/>
                <a:gd name="connsiteX17" fmla="*/ 350196 w 812260"/>
                <a:gd name="connsiteY17" fmla="*/ 729574 h 778212"/>
                <a:gd name="connsiteX18" fmla="*/ 87549 w 812260"/>
                <a:gd name="connsiteY18" fmla="*/ 656617 h 778212"/>
                <a:gd name="connsiteX19" fmla="*/ 0 w 812260"/>
                <a:gd name="connsiteY19" fmla="*/ 398834 h 778212"/>
                <a:gd name="connsiteX20" fmla="*/ 145915 w 812260"/>
                <a:gd name="connsiteY20" fmla="*/ 141051 h 778212"/>
                <a:gd name="connsiteX21" fmla="*/ 418289 w 812260"/>
                <a:gd name="connsiteY21" fmla="*/ 0 h 778212"/>
                <a:gd name="connsiteX22" fmla="*/ 651753 w 812260"/>
                <a:gd name="connsiteY22" fmla="*/ 43774 h 778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12260" h="778212">
                  <a:moveTo>
                    <a:pt x="651753" y="43774"/>
                  </a:moveTo>
                  <a:lnTo>
                    <a:pt x="714983" y="136187"/>
                  </a:lnTo>
                  <a:lnTo>
                    <a:pt x="778213" y="155642"/>
                  </a:lnTo>
                  <a:lnTo>
                    <a:pt x="812260" y="209144"/>
                  </a:lnTo>
                  <a:lnTo>
                    <a:pt x="787940" y="257783"/>
                  </a:lnTo>
                  <a:lnTo>
                    <a:pt x="753894" y="296693"/>
                  </a:lnTo>
                  <a:lnTo>
                    <a:pt x="753894" y="296693"/>
                  </a:lnTo>
                  <a:lnTo>
                    <a:pt x="671208" y="325876"/>
                  </a:lnTo>
                  <a:lnTo>
                    <a:pt x="564204" y="325876"/>
                  </a:lnTo>
                  <a:lnTo>
                    <a:pt x="569068" y="350195"/>
                  </a:lnTo>
                  <a:lnTo>
                    <a:pt x="569068" y="350195"/>
                  </a:lnTo>
                  <a:lnTo>
                    <a:pt x="559340" y="442608"/>
                  </a:lnTo>
                  <a:lnTo>
                    <a:pt x="651753" y="496110"/>
                  </a:lnTo>
                  <a:lnTo>
                    <a:pt x="671208" y="559340"/>
                  </a:lnTo>
                  <a:lnTo>
                    <a:pt x="680936" y="588523"/>
                  </a:lnTo>
                  <a:lnTo>
                    <a:pt x="676072" y="666344"/>
                  </a:lnTo>
                  <a:lnTo>
                    <a:pt x="705255" y="778212"/>
                  </a:lnTo>
                  <a:lnTo>
                    <a:pt x="350196" y="729574"/>
                  </a:lnTo>
                  <a:lnTo>
                    <a:pt x="87549" y="656617"/>
                  </a:lnTo>
                  <a:lnTo>
                    <a:pt x="0" y="398834"/>
                  </a:lnTo>
                  <a:lnTo>
                    <a:pt x="145915" y="141051"/>
                  </a:lnTo>
                  <a:lnTo>
                    <a:pt x="418289" y="0"/>
                  </a:lnTo>
                  <a:lnTo>
                    <a:pt x="651753" y="43774"/>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93" name="任意多边形 144"/>
            <p:cNvSpPr/>
            <p:nvPr/>
          </p:nvSpPr>
          <p:spPr>
            <a:xfrm>
              <a:off x="5995219" y="4623619"/>
              <a:ext cx="1010265" cy="803787"/>
            </a:xfrm>
            <a:custGeom>
              <a:avLst/>
              <a:gdLst>
                <a:gd name="connsiteX0" fmla="*/ 206478 w 1010265"/>
                <a:gd name="connsiteY0" fmla="*/ 796413 h 803787"/>
                <a:gd name="connsiteX1" fmla="*/ 294968 w 1010265"/>
                <a:gd name="connsiteY1" fmla="*/ 744794 h 803787"/>
                <a:gd name="connsiteX2" fmla="*/ 353962 w 1010265"/>
                <a:gd name="connsiteY2" fmla="*/ 730046 h 803787"/>
                <a:gd name="connsiteX3" fmla="*/ 442452 w 1010265"/>
                <a:gd name="connsiteY3" fmla="*/ 803787 h 803787"/>
                <a:gd name="connsiteX4" fmla="*/ 508820 w 1010265"/>
                <a:gd name="connsiteY4" fmla="*/ 803787 h 803787"/>
                <a:gd name="connsiteX5" fmla="*/ 545691 w 1010265"/>
                <a:gd name="connsiteY5" fmla="*/ 759542 h 803787"/>
                <a:gd name="connsiteX6" fmla="*/ 597310 w 1010265"/>
                <a:gd name="connsiteY6" fmla="*/ 707923 h 803787"/>
                <a:gd name="connsiteX7" fmla="*/ 597310 w 1010265"/>
                <a:gd name="connsiteY7" fmla="*/ 707923 h 803787"/>
                <a:gd name="connsiteX8" fmla="*/ 612058 w 1010265"/>
                <a:gd name="connsiteY8" fmla="*/ 641555 h 803787"/>
                <a:gd name="connsiteX9" fmla="*/ 612058 w 1010265"/>
                <a:gd name="connsiteY9" fmla="*/ 641555 h 803787"/>
                <a:gd name="connsiteX10" fmla="*/ 671052 w 1010265"/>
                <a:gd name="connsiteY10" fmla="*/ 671052 h 803787"/>
                <a:gd name="connsiteX11" fmla="*/ 707923 w 1010265"/>
                <a:gd name="connsiteY11" fmla="*/ 693175 h 803787"/>
                <a:gd name="connsiteX12" fmla="*/ 774291 w 1010265"/>
                <a:gd name="connsiteY12" fmla="*/ 715297 h 803787"/>
                <a:gd name="connsiteX13" fmla="*/ 811162 w 1010265"/>
                <a:gd name="connsiteY13" fmla="*/ 678426 h 803787"/>
                <a:gd name="connsiteX14" fmla="*/ 855407 w 1010265"/>
                <a:gd name="connsiteY14" fmla="*/ 641555 h 803787"/>
                <a:gd name="connsiteX15" fmla="*/ 914400 w 1010265"/>
                <a:gd name="connsiteY15" fmla="*/ 619433 h 803787"/>
                <a:gd name="connsiteX16" fmla="*/ 921775 w 1010265"/>
                <a:gd name="connsiteY16" fmla="*/ 589936 h 803787"/>
                <a:gd name="connsiteX17" fmla="*/ 988142 w 1010265"/>
                <a:gd name="connsiteY17" fmla="*/ 582562 h 803787"/>
                <a:gd name="connsiteX18" fmla="*/ 1010265 w 1010265"/>
                <a:gd name="connsiteY18" fmla="*/ 560439 h 803787"/>
                <a:gd name="connsiteX19" fmla="*/ 980768 w 1010265"/>
                <a:gd name="connsiteY19" fmla="*/ 523568 h 803787"/>
                <a:gd name="connsiteX20" fmla="*/ 943897 w 1010265"/>
                <a:gd name="connsiteY20" fmla="*/ 486697 h 803787"/>
                <a:gd name="connsiteX21" fmla="*/ 943897 w 1010265"/>
                <a:gd name="connsiteY21" fmla="*/ 420329 h 803787"/>
                <a:gd name="connsiteX22" fmla="*/ 943897 w 1010265"/>
                <a:gd name="connsiteY22" fmla="*/ 420329 h 803787"/>
                <a:gd name="connsiteX23" fmla="*/ 943897 w 1010265"/>
                <a:gd name="connsiteY23" fmla="*/ 420329 h 803787"/>
                <a:gd name="connsiteX24" fmla="*/ 862781 w 1010265"/>
                <a:gd name="connsiteY24" fmla="*/ 376084 h 803787"/>
                <a:gd name="connsiteX25" fmla="*/ 862781 w 1010265"/>
                <a:gd name="connsiteY25" fmla="*/ 361336 h 803787"/>
                <a:gd name="connsiteX26" fmla="*/ 914400 w 1010265"/>
                <a:gd name="connsiteY26" fmla="*/ 324465 h 803787"/>
                <a:gd name="connsiteX27" fmla="*/ 958646 w 1010265"/>
                <a:gd name="connsiteY27" fmla="*/ 294968 h 803787"/>
                <a:gd name="connsiteX28" fmla="*/ 943897 w 1010265"/>
                <a:gd name="connsiteY28" fmla="*/ 258097 h 803787"/>
                <a:gd name="connsiteX29" fmla="*/ 929149 w 1010265"/>
                <a:gd name="connsiteY29" fmla="*/ 199104 h 803787"/>
                <a:gd name="connsiteX30" fmla="*/ 884904 w 1010265"/>
                <a:gd name="connsiteY30" fmla="*/ 206478 h 803787"/>
                <a:gd name="connsiteX31" fmla="*/ 840658 w 1010265"/>
                <a:gd name="connsiteY31" fmla="*/ 169607 h 803787"/>
                <a:gd name="connsiteX32" fmla="*/ 796413 w 1010265"/>
                <a:gd name="connsiteY32" fmla="*/ 110613 h 803787"/>
                <a:gd name="connsiteX33" fmla="*/ 796413 w 1010265"/>
                <a:gd name="connsiteY33" fmla="*/ 73742 h 803787"/>
                <a:gd name="connsiteX34" fmla="*/ 781665 w 1010265"/>
                <a:gd name="connsiteY34" fmla="*/ 22123 h 803787"/>
                <a:gd name="connsiteX35" fmla="*/ 759542 w 1010265"/>
                <a:gd name="connsiteY35" fmla="*/ 7375 h 803787"/>
                <a:gd name="connsiteX36" fmla="*/ 759542 w 1010265"/>
                <a:gd name="connsiteY36" fmla="*/ 7375 h 803787"/>
                <a:gd name="connsiteX37" fmla="*/ 685800 w 1010265"/>
                <a:gd name="connsiteY37" fmla="*/ 0 h 803787"/>
                <a:gd name="connsiteX38" fmla="*/ 648929 w 1010265"/>
                <a:gd name="connsiteY38" fmla="*/ 88491 h 803787"/>
                <a:gd name="connsiteX39" fmla="*/ 648929 w 1010265"/>
                <a:gd name="connsiteY39" fmla="*/ 88491 h 803787"/>
                <a:gd name="connsiteX40" fmla="*/ 560439 w 1010265"/>
                <a:gd name="connsiteY40" fmla="*/ 154858 h 803787"/>
                <a:gd name="connsiteX41" fmla="*/ 479323 w 1010265"/>
                <a:gd name="connsiteY41" fmla="*/ 154858 h 803787"/>
                <a:gd name="connsiteX42" fmla="*/ 250723 w 1010265"/>
                <a:gd name="connsiteY42" fmla="*/ 51620 h 803787"/>
                <a:gd name="connsiteX43" fmla="*/ 14749 w 1010265"/>
                <a:gd name="connsiteY43" fmla="*/ 88491 h 803787"/>
                <a:gd name="connsiteX44" fmla="*/ 0 w 1010265"/>
                <a:gd name="connsiteY44" fmla="*/ 405581 h 803787"/>
                <a:gd name="connsiteX45" fmla="*/ 206478 w 1010265"/>
                <a:gd name="connsiteY45" fmla="*/ 796413 h 803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010265" h="803787">
                  <a:moveTo>
                    <a:pt x="206478" y="796413"/>
                  </a:moveTo>
                  <a:lnTo>
                    <a:pt x="294968" y="744794"/>
                  </a:lnTo>
                  <a:lnTo>
                    <a:pt x="353962" y="730046"/>
                  </a:lnTo>
                  <a:lnTo>
                    <a:pt x="442452" y="803787"/>
                  </a:lnTo>
                  <a:lnTo>
                    <a:pt x="508820" y="803787"/>
                  </a:lnTo>
                  <a:lnTo>
                    <a:pt x="545691" y="759542"/>
                  </a:lnTo>
                  <a:lnTo>
                    <a:pt x="597310" y="707923"/>
                  </a:lnTo>
                  <a:lnTo>
                    <a:pt x="597310" y="707923"/>
                  </a:lnTo>
                  <a:lnTo>
                    <a:pt x="612058" y="641555"/>
                  </a:lnTo>
                  <a:lnTo>
                    <a:pt x="612058" y="641555"/>
                  </a:lnTo>
                  <a:lnTo>
                    <a:pt x="671052" y="671052"/>
                  </a:lnTo>
                  <a:lnTo>
                    <a:pt x="707923" y="693175"/>
                  </a:lnTo>
                  <a:lnTo>
                    <a:pt x="774291" y="715297"/>
                  </a:lnTo>
                  <a:lnTo>
                    <a:pt x="811162" y="678426"/>
                  </a:lnTo>
                  <a:lnTo>
                    <a:pt x="855407" y="641555"/>
                  </a:lnTo>
                  <a:lnTo>
                    <a:pt x="914400" y="619433"/>
                  </a:lnTo>
                  <a:lnTo>
                    <a:pt x="921775" y="589936"/>
                  </a:lnTo>
                  <a:lnTo>
                    <a:pt x="988142" y="582562"/>
                  </a:lnTo>
                  <a:lnTo>
                    <a:pt x="1010265" y="560439"/>
                  </a:lnTo>
                  <a:lnTo>
                    <a:pt x="980768" y="523568"/>
                  </a:lnTo>
                  <a:lnTo>
                    <a:pt x="943897" y="486697"/>
                  </a:lnTo>
                  <a:lnTo>
                    <a:pt x="943897" y="420329"/>
                  </a:lnTo>
                  <a:lnTo>
                    <a:pt x="943897" y="420329"/>
                  </a:lnTo>
                  <a:lnTo>
                    <a:pt x="943897" y="420329"/>
                  </a:lnTo>
                  <a:lnTo>
                    <a:pt x="862781" y="376084"/>
                  </a:lnTo>
                  <a:lnTo>
                    <a:pt x="862781" y="361336"/>
                  </a:lnTo>
                  <a:lnTo>
                    <a:pt x="914400" y="324465"/>
                  </a:lnTo>
                  <a:lnTo>
                    <a:pt x="958646" y="294968"/>
                  </a:lnTo>
                  <a:lnTo>
                    <a:pt x="943897" y="258097"/>
                  </a:lnTo>
                  <a:lnTo>
                    <a:pt x="929149" y="199104"/>
                  </a:lnTo>
                  <a:lnTo>
                    <a:pt x="884904" y="206478"/>
                  </a:lnTo>
                  <a:lnTo>
                    <a:pt x="840658" y="169607"/>
                  </a:lnTo>
                  <a:lnTo>
                    <a:pt x="796413" y="110613"/>
                  </a:lnTo>
                  <a:lnTo>
                    <a:pt x="796413" y="73742"/>
                  </a:lnTo>
                  <a:lnTo>
                    <a:pt x="781665" y="22123"/>
                  </a:lnTo>
                  <a:lnTo>
                    <a:pt x="759542" y="7375"/>
                  </a:lnTo>
                  <a:lnTo>
                    <a:pt x="759542" y="7375"/>
                  </a:lnTo>
                  <a:lnTo>
                    <a:pt x="685800" y="0"/>
                  </a:lnTo>
                  <a:lnTo>
                    <a:pt x="648929" y="88491"/>
                  </a:lnTo>
                  <a:lnTo>
                    <a:pt x="648929" y="88491"/>
                  </a:lnTo>
                  <a:lnTo>
                    <a:pt x="560439" y="154858"/>
                  </a:lnTo>
                  <a:lnTo>
                    <a:pt x="479323" y="154858"/>
                  </a:lnTo>
                  <a:lnTo>
                    <a:pt x="250723" y="51620"/>
                  </a:lnTo>
                  <a:lnTo>
                    <a:pt x="14749" y="88491"/>
                  </a:lnTo>
                  <a:lnTo>
                    <a:pt x="0" y="405581"/>
                  </a:lnTo>
                  <a:lnTo>
                    <a:pt x="206478" y="796413"/>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94" name="任意多边形 145"/>
            <p:cNvSpPr/>
            <p:nvPr/>
          </p:nvSpPr>
          <p:spPr>
            <a:xfrm>
              <a:off x="5058697" y="3723968"/>
              <a:ext cx="1614948" cy="1688690"/>
            </a:xfrm>
            <a:custGeom>
              <a:avLst/>
              <a:gdLst>
                <a:gd name="connsiteX0" fmla="*/ 0 w 1614948"/>
                <a:gd name="connsiteY0" fmla="*/ 7374 h 1688690"/>
                <a:gd name="connsiteX1" fmla="*/ 656303 w 1614948"/>
                <a:gd name="connsiteY1" fmla="*/ 1688690 h 1688690"/>
                <a:gd name="connsiteX2" fmla="*/ 1069258 w 1614948"/>
                <a:gd name="connsiteY2" fmla="*/ 1474838 h 1688690"/>
                <a:gd name="connsiteX3" fmla="*/ 988142 w 1614948"/>
                <a:gd name="connsiteY3" fmla="*/ 1268361 h 1688690"/>
                <a:gd name="connsiteX4" fmla="*/ 1098755 w 1614948"/>
                <a:gd name="connsiteY4" fmla="*/ 1157748 h 1688690"/>
                <a:gd name="connsiteX5" fmla="*/ 1283109 w 1614948"/>
                <a:gd name="connsiteY5" fmla="*/ 1179871 h 1688690"/>
                <a:gd name="connsiteX6" fmla="*/ 1401097 w 1614948"/>
                <a:gd name="connsiteY6" fmla="*/ 1201993 h 1688690"/>
                <a:gd name="connsiteX7" fmla="*/ 1437968 w 1614948"/>
                <a:gd name="connsiteY7" fmla="*/ 1179871 h 1688690"/>
                <a:gd name="connsiteX8" fmla="*/ 1430593 w 1614948"/>
                <a:gd name="connsiteY8" fmla="*/ 1135626 h 1688690"/>
                <a:gd name="connsiteX9" fmla="*/ 1371600 w 1614948"/>
                <a:gd name="connsiteY9" fmla="*/ 1106129 h 1688690"/>
                <a:gd name="connsiteX10" fmla="*/ 1327355 w 1614948"/>
                <a:gd name="connsiteY10" fmla="*/ 1061884 h 1688690"/>
                <a:gd name="connsiteX11" fmla="*/ 1327355 w 1614948"/>
                <a:gd name="connsiteY11" fmla="*/ 1039761 h 1688690"/>
                <a:gd name="connsiteX12" fmla="*/ 1364226 w 1614948"/>
                <a:gd name="connsiteY12" fmla="*/ 1002890 h 1688690"/>
                <a:gd name="connsiteX13" fmla="*/ 1378974 w 1614948"/>
                <a:gd name="connsiteY13" fmla="*/ 958645 h 1688690"/>
                <a:gd name="connsiteX14" fmla="*/ 1356851 w 1614948"/>
                <a:gd name="connsiteY14" fmla="*/ 921774 h 1688690"/>
                <a:gd name="connsiteX15" fmla="*/ 1327355 w 1614948"/>
                <a:gd name="connsiteY15" fmla="*/ 884903 h 1688690"/>
                <a:gd name="connsiteX16" fmla="*/ 1305232 w 1614948"/>
                <a:gd name="connsiteY16" fmla="*/ 862780 h 1688690"/>
                <a:gd name="connsiteX17" fmla="*/ 1290484 w 1614948"/>
                <a:gd name="connsiteY17" fmla="*/ 848032 h 1688690"/>
                <a:gd name="connsiteX18" fmla="*/ 1319980 w 1614948"/>
                <a:gd name="connsiteY18" fmla="*/ 759542 h 1688690"/>
                <a:gd name="connsiteX19" fmla="*/ 1319980 w 1614948"/>
                <a:gd name="connsiteY19" fmla="*/ 759542 h 1688690"/>
                <a:gd name="connsiteX20" fmla="*/ 1297858 w 1614948"/>
                <a:gd name="connsiteY20" fmla="*/ 693174 h 1688690"/>
                <a:gd name="connsiteX21" fmla="*/ 1319980 w 1614948"/>
                <a:gd name="connsiteY21" fmla="*/ 626806 h 1688690"/>
                <a:gd name="connsiteX22" fmla="*/ 1423219 w 1614948"/>
                <a:gd name="connsiteY22" fmla="*/ 722671 h 1688690"/>
                <a:gd name="connsiteX23" fmla="*/ 1452716 w 1614948"/>
                <a:gd name="connsiteY23" fmla="*/ 715297 h 1688690"/>
                <a:gd name="connsiteX24" fmla="*/ 1533832 w 1614948"/>
                <a:gd name="connsiteY24" fmla="*/ 641555 h 1688690"/>
                <a:gd name="connsiteX25" fmla="*/ 1548580 w 1614948"/>
                <a:gd name="connsiteY25" fmla="*/ 560438 h 1688690"/>
                <a:gd name="connsiteX26" fmla="*/ 1592826 w 1614948"/>
                <a:gd name="connsiteY26" fmla="*/ 516193 h 1688690"/>
                <a:gd name="connsiteX27" fmla="*/ 1607574 w 1614948"/>
                <a:gd name="connsiteY27" fmla="*/ 457200 h 1688690"/>
                <a:gd name="connsiteX28" fmla="*/ 1614948 w 1614948"/>
                <a:gd name="connsiteY28" fmla="*/ 405580 h 1688690"/>
                <a:gd name="connsiteX29" fmla="*/ 1570703 w 1614948"/>
                <a:gd name="connsiteY29" fmla="*/ 368709 h 1688690"/>
                <a:gd name="connsiteX30" fmla="*/ 1460090 w 1614948"/>
                <a:gd name="connsiteY30" fmla="*/ 346587 h 1688690"/>
                <a:gd name="connsiteX31" fmla="*/ 1401097 w 1614948"/>
                <a:gd name="connsiteY31" fmla="*/ 339213 h 1688690"/>
                <a:gd name="connsiteX32" fmla="*/ 1371600 w 1614948"/>
                <a:gd name="connsiteY32" fmla="*/ 309716 h 1688690"/>
                <a:gd name="connsiteX33" fmla="*/ 1371600 w 1614948"/>
                <a:gd name="connsiteY33" fmla="*/ 309716 h 1688690"/>
                <a:gd name="connsiteX34" fmla="*/ 1253613 w 1614948"/>
                <a:gd name="connsiteY34" fmla="*/ 346587 h 1688690"/>
                <a:gd name="connsiteX35" fmla="*/ 1194619 w 1614948"/>
                <a:gd name="connsiteY35" fmla="*/ 346587 h 1688690"/>
                <a:gd name="connsiteX36" fmla="*/ 1165122 w 1614948"/>
                <a:gd name="connsiteY36" fmla="*/ 324464 h 1688690"/>
                <a:gd name="connsiteX37" fmla="*/ 1135626 w 1614948"/>
                <a:gd name="connsiteY37" fmla="*/ 294967 h 1688690"/>
                <a:gd name="connsiteX38" fmla="*/ 1113503 w 1614948"/>
                <a:gd name="connsiteY38" fmla="*/ 235974 h 1688690"/>
                <a:gd name="connsiteX39" fmla="*/ 1106129 w 1614948"/>
                <a:gd name="connsiteY39" fmla="*/ 206477 h 1688690"/>
                <a:gd name="connsiteX40" fmla="*/ 1069258 w 1614948"/>
                <a:gd name="connsiteY40" fmla="*/ 169606 h 1688690"/>
                <a:gd name="connsiteX41" fmla="*/ 1032387 w 1614948"/>
                <a:gd name="connsiteY41" fmla="*/ 154858 h 1688690"/>
                <a:gd name="connsiteX42" fmla="*/ 988142 w 1614948"/>
                <a:gd name="connsiteY42" fmla="*/ 147484 h 1688690"/>
                <a:gd name="connsiteX43" fmla="*/ 958645 w 1614948"/>
                <a:gd name="connsiteY43" fmla="*/ 103238 h 1688690"/>
                <a:gd name="connsiteX44" fmla="*/ 943897 w 1614948"/>
                <a:gd name="connsiteY44" fmla="*/ 66367 h 1688690"/>
                <a:gd name="connsiteX45" fmla="*/ 892277 w 1614948"/>
                <a:gd name="connsiteY45" fmla="*/ 103238 h 1688690"/>
                <a:gd name="connsiteX46" fmla="*/ 892277 w 1614948"/>
                <a:gd name="connsiteY46" fmla="*/ 103238 h 1688690"/>
                <a:gd name="connsiteX47" fmla="*/ 892277 w 1614948"/>
                <a:gd name="connsiteY47" fmla="*/ 191729 h 1688690"/>
                <a:gd name="connsiteX48" fmla="*/ 855406 w 1614948"/>
                <a:gd name="connsiteY48" fmla="*/ 228600 h 1688690"/>
                <a:gd name="connsiteX49" fmla="*/ 855406 w 1614948"/>
                <a:gd name="connsiteY49" fmla="*/ 228600 h 1688690"/>
                <a:gd name="connsiteX50" fmla="*/ 744793 w 1614948"/>
                <a:gd name="connsiteY50" fmla="*/ 199103 h 1688690"/>
                <a:gd name="connsiteX51" fmla="*/ 530942 w 1614948"/>
                <a:gd name="connsiteY51" fmla="*/ 95864 h 1688690"/>
                <a:gd name="connsiteX52" fmla="*/ 265471 w 1614948"/>
                <a:gd name="connsiteY52" fmla="*/ 0 h 1688690"/>
                <a:gd name="connsiteX53" fmla="*/ 0 w 1614948"/>
                <a:gd name="connsiteY53" fmla="*/ 7374 h 1688690"/>
                <a:gd name="connsiteX0-1" fmla="*/ 0 w 1614948"/>
                <a:gd name="connsiteY0-2" fmla="*/ 7374 h 1688690"/>
                <a:gd name="connsiteX1-3" fmla="*/ 357681 w 1614948"/>
                <a:gd name="connsiteY1-4" fmla="*/ 1029264 h 1688690"/>
                <a:gd name="connsiteX2-5" fmla="*/ 656303 w 1614948"/>
                <a:gd name="connsiteY2-6" fmla="*/ 1688690 h 1688690"/>
                <a:gd name="connsiteX3-7" fmla="*/ 1069258 w 1614948"/>
                <a:gd name="connsiteY3-8" fmla="*/ 1474838 h 1688690"/>
                <a:gd name="connsiteX4-9" fmla="*/ 988142 w 1614948"/>
                <a:gd name="connsiteY4-10" fmla="*/ 1268361 h 1688690"/>
                <a:gd name="connsiteX5-11" fmla="*/ 1098755 w 1614948"/>
                <a:gd name="connsiteY5-12" fmla="*/ 1157748 h 1688690"/>
                <a:gd name="connsiteX6-13" fmla="*/ 1283109 w 1614948"/>
                <a:gd name="connsiteY6-14" fmla="*/ 1179871 h 1688690"/>
                <a:gd name="connsiteX7-15" fmla="*/ 1401097 w 1614948"/>
                <a:gd name="connsiteY7-16" fmla="*/ 1201993 h 1688690"/>
                <a:gd name="connsiteX8-17" fmla="*/ 1437968 w 1614948"/>
                <a:gd name="connsiteY8-18" fmla="*/ 1179871 h 1688690"/>
                <a:gd name="connsiteX9-19" fmla="*/ 1430593 w 1614948"/>
                <a:gd name="connsiteY9-20" fmla="*/ 1135626 h 1688690"/>
                <a:gd name="connsiteX10-21" fmla="*/ 1371600 w 1614948"/>
                <a:gd name="connsiteY10-22" fmla="*/ 1106129 h 1688690"/>
                <a:gd name="connsiteX11-23" fmla="*/ 1327355 w 1614948"/>
                <a:gd name="connsiteY11-24" fmla="*/ 1061884 h 1688690"/>
                <a:gd name="connsiteX12-25" fmla="*/ 1327355 w 1614948"/>
                <a:gd name="connsiteY12-26" fmla="*/ 1039761 h 1688690"/>
                <a:gd name="connsiteX13-27" fmla="*/ 1364226 w 1614948"/>
                <a:gd name="connsiteY13-28" fmla="*/ 1002890 h 1688690"/>
                <a:gd name="connsiteX14-29" fmla="*/ 1378974 w 1614948"/>
                <a:gd name="connsiteY14-30" fmla="*/ 958645 h 1688690"/>
                <a:gd name="connsiteX15-31" fmla="*/ 1356851 w 1614948"/>
                <a:gd name="connsiteY15-32" fmla="*/ 921774 h 1688690"/>
                <a:gd name="connsiteX16-33" fmla="*/ 1327355 w 1614948"/>
                <a:gd name="connsiteY16-34" fmla="*/ 884903 h 1688690"/>
                <a:gd name="connsiteX17-35" fmla="*/ 1305232 w 1614948"/>
                <a:gd name="connsiteY17-36" fmla="*/ 862780 h 1688690"/>
                <a:gd name="connsiteX18-37" fmla="*/ 1290484 w 1614948"/>
                <a:gd name="connsiteY18-38" fmla="*/ 848032 h 1688690"/>
                <a:gd name="connsiteX19-39" fmla="*/ 1319980 w 1614948"/>
                <a:gd name="connsiteY19-40" fmla="*/ 759542 h 1688690"/>
                <a:gd name="connsiteX20-41" fmla="*/ 1319980 w 1614948"/>
                <a:gd name="connsiteY20-42" fmla="*/ 759542 h 1688690"/>
                <a:gd name="connsiteX21-43" fmla="*/ 1297858 w 1614948"/>
                <a:gd name="connsiteY21-44" fmla="*/ 693174 h 1688690"/>
                <a:gd name="connsiteX22-45" fmla="*/ 1319980 w 1614948"/>
                <a:gd name="connsiteY22-46" fmla="*/ 626806 h 1688690"/>
                <a:gd name="connsiteX23-47" fmla="*/ 1423219 w 1614948"/>
                <a:gd name="connsiteY23-48" fmla="*/ 722671 h 1688690"/>
                <a:gd name="connsiteX24-49" fmla="*/ 1452716 w 1614948"/>
                <a:gd name="connsiteY24-50" fmla="*/ 715297 h 1688690"/>
                <a:gd name="connsiteX25-51" fmla="*/ 1533832 w 1614948"/>
                <a:gd name="connsiteY25-52" fmla="*/ 641555 h 1688690"/>
                <a:gd name="connsiteX26-53" fmla="*/ 1548580 w 1614948"/>
                <a:gd name="connsiteY26-54" fmla="*/ 560438 h 1688690"/>
                <a:gd name="connsiteX27-55" fmla="*/ 1592826 w 1614948"/>
                <a:gd name="connsiteY27-56" fmla="*/ 516193 h 1688690"/>
                <a:gd name="connsiteX28-57" fmla="*/ 1607574 w 1614948"/>
                <a:gd name="connsiteY28-58" fmla="*/ 457200 h 1688690"/>
                <a:gd name="connsiteX29-59" fmla="*/ 1614948 w 1614948"/>
                <a:gd name="connsiteY29-60" fmla="*/ 405580 h 1688690"/>
                <a:gd name="connsiteX30-61" fmla="*/ 1570703 w 1614948"/>
                <a:gd name="connsiteY30-62" fmla="*/ 368709 h 1688690"/>
                <a:gd name="connsiteX31-63" fmla="*/ 1460090 w 1614948"/>
                <a:gd name="connsiteY31-64" fmla="*/ 346587 h 1688690"/>
                <a:gd name="connsiteX32-65" fmla="*/ 1401097 w 1614948"/>
                <a:gd name="connsiteY32-66" fmla="*/ 339213 h 1688690"/>
                <a:gd name="connsiteX33-67" fmla="*/ 1371600 w 1614948"/>
                <a:gd name="connsiteY33-68" fmla="*/ 309716 h 1688690"/>
                <a:gd name="connsiteX34-69" fmla="*/ 1371600 w 1614948"/>
                <a:gd name="connsiteY34-70" fmla="*/ 309716 h 1688690"/>
                <a:gd name="connsiteX35-71" fmla="*/ 1253613 w 1614948"/>
                <a:gd name="connsiteY35-72" fmla="*/ 346587 h 1688690"/>
                <a:gd name="connsiteX36-73" fmla="*/ 1194619 w 1614948"/>
                <a:gd name="connsiteY36-74" fmla="*/ 346587 h 1688690"/>
                <a:gd name="connsiteX37-75" fmla="*/ 1165122 w 1614948"/>
                <a:gd name="connsiteY37-76" fmla="*/ 324464 h 1688690"/>
                <a:gd name="connsiteX38-77" fmla="*/ 1135626 w 1614948"/>
                <a:gd name="connsiteY38-78" fmla="*/ 294967 h 1688690"/>
                <a:gd name="connsiteX39-79" fmla="*/ 1113503 w 1614948"/>
                <a:gd name="connsiteY39-80" fmla="*/ 235974 h 1688690"/>
                <a:gd name="connsiteX40-81" fmla="*/ 1106129 w 1614948"/>
                <a:gd name="connsiteY40-82" fmla="*/ 206477 h 1688690"/>
                <a:gd name="connsiteX41-83" fmla="*/ 1069258 w 1614948"/>
                <a:gd name="connsiteY41-84" fmla="*/ 169606 h 1688690"/>
                <a:gd name="connsiteX42-85" fmla="*/ 1032387 w 1614948"/>
                <a:gd name="connsiteY42-86" fmla="*/ 154858 h 1688690"/>
                <a:gd name="connsiteX43-87" fmla="*/ 988142 w 1614948"/>
                <a:gd name="connsiteY43-88" fmla="*/ 147484 h 1688690"/>
                <a:gd name="connsiteX44-89" fmla="*/ 958645 w 1614948"/>
                <a:gd name="connsiteY44-90" fmla="*/ 103238 h 1688690"/>
                <a:gd name="connsiteX45-91" fmla="*/ 943897 w 1614948"/>
                <a:gd name="connsiteY45-92" fmla="*/ 66367 h 1688690"/>
                <a:gd name="connsiteX46-93" fmla="*/ 892277 w 1614948"/>
                <a:gd name="connsiteY46-94" fmla="*/ 103238 h 1688690"/>
                <a:gd name="connsiteX47-95" fmla="*/ 892277 w 1614948"/>
                <a:gd name="connsiteY47-96" fmla="*/ 103238 h 1688690"/>
                <a:gd name="connsiteX48-97" fmla="*/ 892277 w 1614948"/>
                <a:gd name="connsiteY48-98" fmla="*/ 191729 h 1688690"/>
                <a:gd name="connsiteX49-99" fmla="*/ 855406 w 1614948"/>
                <a:gd name="connsiteY49-100" fmla="*/ 228600 h 1688690"/>
                <a:gd name="connsiteX50-101" fmla="*/ 855406 w 1614948"/>
                <a:gd name="connsiteY50-102" fmla="*/ 228600 h 1688690"/>
                <a:gd name="connsiteX51-103" fmla="*/ 744793 w 1614948"/>
                <a:gd name="connsiteY51-104" fmla="*/ 199103 h 1688690"/>
                <a:gd name="connsiteX52-105" fmla="*/ 530942 w 1614948"/>
                <a:gd name="connsiteY52-106" fmla="*/ 95864 h 1688690"/>
                <a:gd name="connsiteX53-107" fmla="*/ 265471 w 1614948"/>
                <a:gd name="connsiteY53-108" fmla="*/ 0 h 1688690"/>
                <a:gd name="connsiteX54" fmla="*/ 0 w 1614948"/>
                <a:gd name="connsiteY54" fmla="*/ 7374 h 168869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 ang="0">
                  <a:pos x="connsiteX47-95" y="connsiteY47-96"/>
                </a:cxn>
                <a:cxn ang="0">
                  <a:pos x="connsiteX48-97" y="connsiteY48-98"/>
                </a:cxn>
                <a:cxn ang="0">
                  <a:pos x="connsiteX49-99" y="connsiteY49-100"/>
                </a:cxn>
                <a:cxn ang="0">
                  <a:pos x="connsiteX50-101" y="connsiteY50-102"/>
                </a:cxn>
                <a:cxn ang="0">
                  <a:pos x="connsiteX51-103" y="connsiteY51-104"/>
                </a:cxn>
                <a:cxn ang="0">
                  <a:pos x="connsiteX52-105" y="connsiteY52-106"/>
                </a:cxn>
                <a:cxn ang="0">
                  <a:pos x="connsiteX53-107" y="connsiteY53-108"/>
                </a:cxn>
                <a:cxn ang="0">
                  <a:pos x="connsiteX54" y="connsiteY54"/>
                </a:cxn>
              </a:cxnLst>
              <a:rect l="l" t="t" r="r" b="b"/>
              <a:pathLst>
                <a:path w="1614948" h="1688690">
                  <a:moveTo>
                    <a:pt x="0" y="7374"/>
                  </a:moveTo>
                  <a:cubicBezTo>
                    <a:pt x="128838" y="335647"/>
                    <a:pt x="228843" y="700991"/>
                    <a:pt x="357681" y="1029264"/>
                  </a:cubicBezTo>
                  <a:lnTo>
                    <a:pt x="656303" y="1688690"/>
                  </a:lnTo>
                  <a:lnTo>
                    <a:pt x="1069258" y="1474838"/>
                  </a:lnTo>
                  <a:lnTo>
                    <a:pt x="988142" y="1268361"/>
                  </a:lnTo>
                  <a:lnTo>
                    <a:pt x="1098755" y="1157748"/>
                  </a:lnTo>
                  <a:lnTo>
                    <a:pt x="1283109" y="1179871"/>
                  </a:lnTo>
                  <a:lnTo>
                    <a:pt x="1401097" y="1201993"/>
                  </a:lnTo>
                  <a:lnTo>
                    <a:pt x="1437968" y="1179871"/>
                  </a:lnTo>
                  <a:lnTo>
                    <a:pt x="1430593" y="1135626"/>
                  </a:lnTo>
                  <a:lnTo>
                    <a:pt x="1371600" y="1106129"/>
                  </a:lnTo>
                  <a:lnTo>
                    <a:pt x="1327355" y="1061884"/>
                  </a:lnTo>
                  <a:lnTo>
                    <a:pt x="1327355" y="1039761"/>
                  </a:lnTo>
                  <a:lnTo>
                    <a:pt x="1364226" y="1002890"/>
                  </a:lnTo>
                  <a:lnTo>
                    <a:pt x="1378974" y="958645"/>
                  </a:lnTo>
                  <a:lnTo>
                    <a:pt x="1356851" y="921774"/>
                  </a:lnTo>
                  <a:lnTo>
                    <a:pt x="1327355" y="884903"/>
                  </a:lnTo>
                  <a:lnTo>
                    <a:pt x="1305232" y="862780"/>
                  </a:lnTo>
                  <a:lnTo>
                    <a:pt x="1290484" y="848032"/>
                  </a:lnTo>
                  <a:lnTo>
                    <a:pt x="1319980" y="759542"/>
                  </a:lnTo>
                  <a:lnTo>
                    <a:pt x="1319980" y="759542"/>
                  </a:lnTo>
                  <a:lnTo>
                    <a:pt x="1297858" y="693174"/>
                  </a:lnTo>
                  <a:lnTo>
                    <a:pt x="1319980" y="626806"/>
                  </a:lnTo>
                  <a:lnTo>
                    <a:pt x="1423219" y="722671"/>
                  </a:lnTo>
                  <a:lnTo>
                    <a:pt x="1452716" y="715297"/>
                  </a:lnTo>
                  <a:lnTo>
                    <a:pt x="1533832" y="641555"/>
                  </a:lnTo>
                  <a:lnTo>
                    <a:pt x="1548580" y="560438"/>
                  </a:lnTo>
                  <a:lnTo>
                    <a:pt x="1592826" y="516193"/>
                  </a:lnTo>
                  <a:lnTo>
                    <a:pt x="1607574" y="457200"/>
                  </a:lnTo>
                  <a:lnTo>
                    <a:pt x="1614948" y="405580"/>
                  </a:lnTo>
                  <a:lnTo>
                    <a:pt x="1570703" y="368709"/>
                  </a:lnTo>
                  <a:lnTo>
                    <a:pt x="1460090" y="346587"/>
                  </a:lnTo>
                  <a:lnTo>
                    <a:pt x="1401097" y="339213"/>
                  </a:lnTo>
                  <a:lnTo>
                    <a:pt x="1371600" y="309716"/>
                  </a:lnTo>
                  <a:lnTo>
                    <a:pt x="1371600" y="309716"/>
                  </a:lnTo>
                  <a:lnTo>
                    <a:pt x="1253613" y="346587"/>
                  </a:lnTo>
                  <a:lnTo>
                    <a:pt x="1194619" y="346587"/>
                  </a:lnTo>
                  <a:lnTo>
                    <a:pt x="1165122" y="324464"/>
                  </a:lnTo>
                  <a:lnTo>
                    <a:pt x="1135626" y="294967"/>
                  </a:lnTo>
                  <a:lnTo>
                    <a:pt x="1113503" y="235974"/>
                  </a:lnTo>
                  <a:lnTo>
                    <a:pt x="1106129" y="206477"/>
                  </a:lnTo>
                  <a:lnTo>
                    <a:pt x="1069258" y="169606"/>
                  </a:lnTo>
                  <a:lnTo>
                    <a:pt x="1032387" y="154858"/>
                  </a:lnTo>
                  <a:lnTo>
                    <a:pt x="988142" y="147484"/>
                  </a:lnTo>
                  <a:lnTo>
                    <a:pt x="958645" y="103238"/>
                  </a:lnTo>
                  <a:lnTo>
                    <a:pt x="943897" y="66367"/>
                  </a:lnTo>
                  <a:lnTo>
                    <a:pt x="892277" y="103238"/>
                  </a:lnTo>
                  <a:lnTo>
                    <a:pt x="892277" y="103238"/>
                  </a:lnTo>
                  <a:lnTo>
                    <a:pt x="892277" y="191729"/>
                  </a:lnTo>
                  <a:lnTo>
                    <a:pt x="855406" y="228600"/>
                  </a:lnTo>
                  <a:lnTo>
                    <a:pt x="855406" y="228600"/>
                  </a:lnTo>
                  <a:lnTo>
                    <a:pt x="744793" y="199103"/>
                  </a:lnTo>
                  <a:lnTo>
                    <a:pt x="530942" y="95864"/>
                  </a:lnTo>
                  <a:lnTo>
                    <a:pt x="265471" y="0"/>
                  </a:lnTo>
                  <a:lnTo>
                    <a:pt x="0" y="7374"/>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95" name="任意多边形 146"/>
            <p:cNvSpPr/>
            <p:nvPr/>
          </p:nvSpPr>
          <p:spPr>
            <a:xfrm>
              <a:off x="4033684" y="2809568"/>
              <a:ext cx="1983658" cy="1423219"/>
            </a:xfrm>
            <a:custGeom>
              <a:avLst/>
              <a:gdLst>
                <a:gd name="connsiteX0" fmla="*/ 626806 w 1983658"/>
                <a:gd name="connsiteY0" fmla="*/ 22122 h 1423219"/>
                <a:gd name="connsiteX1" fmla="*/ 781664 w 1983658"/>
                <a:gd name="connsiteY1" fmla="*/ 73742 h 1423219"/>
                <a:gd name="connsiteX2" fmla="*/ 899651 w 1983658"/>
                <a:gd name="connsiteY2" fmla="*/ 66367 h 1423219"/>
                <a:gd name="connsiteX3" fmla="*/ 995516 w 1983658"/>
                <a:gd name="connsiteY3" fmla="*/ 125361 h 1423219"/>
                <a:gd name="connsiteX4" fmla="*/ 1084006 w 1983658"/>
                <a:gd name="connsiteY4" fmla="*/ 191729 h 1423219"/>
                <a:gd name="connsiteX5" fmla="*/ 1172497 w 1983658"/>
                <a:gd name="connsiteY5" fmla="*/ 258097 h 1423219"/>
                <a:gd name="connsiteX6" fmla="*/ 1172497 w 1983658"/>
                <a:gd name="connsiteY6" fmla="*/ 258097 h 1423219"/>
                <a:gd name="connsiteX7" fmla="*/ 1224116 w 1983658"/>
                <a:gd name="connsiteY7" fmla="*/ 213851 h 1423219"/>
                <a:gd name="connsiteX8" fmla="*/ 1224116 w 1983658"/>
                <a:gd name="connsiteY8" fmla="*/ 154858 h 1423219"/>
                <a:gd name="connsiteX9" fmla="*/ 1224116 w 1983658"/>
                <a:gd name="connsiteY9" fmla="*/ 154858 h 1423219"/>
                <a:gd name="connsiteX10" fmla="*/ 1253613 w 1983658"/>
                <a:gd name="connsiteY10" fmla="*/ 125361 h 1423219"/>
                <a:gd name="connsiteX11" fmla="*/ 1297858 w 1983658"/>
                <a:gd name="connsiteY11" fmla="*/ 125361 h 1423219"/>
                <a:gd name="connsiteX12" fmla="*/ 1349477 w 1983658"/>
                <a:gd name="connsiteY12" fmla="*/ 184355 h 1423219"/>
                <a:gd name="connsiteX13" fmla="*/ 1401097 w 1983658"/>
                <a:gd name="connsiteY13" fmla="*/ 169606 h 1423219"/>
                <a:gd name="connsiteX14" fmla="*/ 1467464 w 1983658"/>
                <a:gd name="connsiteY14" fmla="*/ 221226 h 1423219"/>
                <a:gd name="connsiteX15" fmla="*/ 1467464 w 1983658"/>
                <a:gd name="connsiteY15" fmla="*/ 221226 h 1423219"/>
                <a:gd name="connsiteX16" fmla="*/ 1563329 w 1983658"/>
                <a:gd name="connsiteY16" fmla="*/ 280219 h 1423219"/>
                <a:gd name="connsiteX17" fmla="*/ 1622322 w 1983658"/>
                <a:gd name="connsiteY17" fmla="*/ 250722 h 1423219"/>
                <a:gd name="connsiteX18" fmla="*/ 1681316 w 1983658"/>
                <a:gd name="connsiteY18" fmla="*/ 309716 h 1423219"/>
                <a:gd name="connsiteX19" fmla="*/ 1718187 w 1983658"/>
                <a:gd name="connsiteY19" fmla="*/ 353961 h 1423219"/>
                <a:gd name="connsiteX20" fmla="*/ 1769806 w 1983658"/>
                <a:gd name="connsiteY20" fmla="*/ 390832 h 1423219"/>
                <a:gd name="connsiteX21" fmla="*/ 1821426 w 1983658"/>
                <a:gd name="connsiteY21" fmla="*/ 412955 h 1423219"/>
                <a:gd name="connsiteX22" fmla="*/ 1895168 w 1983658"/>
                <a:gd name="connsiteY22" fmla="*/ 412955 h 1423219"/>
                <a:gd name="connsiteX23" fmla="*/ 1946787 w 1983658"/>
                <a:gd name="connsiteY23" fmla="*/ 560438 h 1423219"/>
                <a:gd name="connsiteX24" fmla="*/ 1983658 w 1983658"/>
                <a:gd name="connsiteY24" fmla="*/ 707922 h 1423219"/>
                <a:gd name="connsiteX25" fmla="*/ 1946787 w 1983658"/>
                <a:gd name="connsiteY25" fmla="*/ 796413 h 1423219"/>
                <a:gd name="connsiteX26" fmla="*/ 1895168 w 1983658"/>
                <a:gd name="connsiteY26" fmla="*/ 811161 h 1423219"/>
                <a:gd name="connsiteX27" fmla="*/ 1843548 w 1983658"/>
                <a:gd name="connsiteY27" fmla="*/ 907026 h 1423219"/>
                <a:gd name="connsiteX28" fmla="*/ 1828800 w 1983658"/>
                <a:gd name="connsiteY28" fmla="*/ 914400 h 1423219"/>
                <a:gd name="connsiteX29" fmla="*/ 1865671 w 1983658"/>
                <a:gd name="connsiteY29" fmla="*/ 995516 h 1423219"/>
                <a:gd name="connsiteX30" fmla="*/ 1821426 w 1983658"/>
                <a:gd name="connsiteY30" fmla="*/ 1002890 h 1423219"/>
                <a:gd name="connsiteX31" fmla="*/ 1821426 w 1983658"/>
                <a:gd name="connsiteY31" fmla="*/ 1002890 h 1423219"/>
                <a:gd name="connsiteX32" fmla="*/ 1755058 w 1983658"/>
                <a:gd name="connsiteY32" fmla="*/ 951271 h 1423219"/>
                <a:gd name="connsiteX33" fmla="*/ 1710813 w 1983658"/>
                <a:gd name="connsiteY33" fmla="*/ 951271 h 1423219"/>
                <a:gd name="connsiteX34" fmla="*/ 1681316 w 1983658"/>
                <a:gd name="connsiteY34" fmla="*/ 980767 h 1423219"/>
                <a:gd name="connsiteX35" fmla="*/ 1703439 w 1983658"/>
                <a:gd name="connsiteY35" fmla="*/ 1025013 h 1423219"/>
                <a:gd name="connsiteX36" fmla="*/ 1740310 w 1983658"/>
                <a:gd name="connsiteY36" fmla="*/ 1084006 h 1423219"/>
                <a:gd name="connsiteX37" fmla="*/ 1740310 w 1983658"/>
                <a:gd name="connsiteY37" fmla="*/ 1084006 h 1423219"/>
                <a:gd name="connsiteX38" fmla="*/ 1747684 w 1983658"/>
                <a:gd name="connsiteY38" fmla="*/ 1150374 h 1423219"/>
                <a:gd name="connsiteX39" fmla="*/ 1762432 w 1983658"/>
                <a:gd name="connsiteY39" fmla="*/ 1209367 h 1423219"/>
                <a:gd name="connsiteX40" fmla="*/ 1681316 w 1983658"/>
                <a:gd name="connsiteY40" fmla="*/ 1283109 h 1423219"/>
                <a:gd name="connsiteX41" fmla="*/ 1651819 w 1983658"/>
                <a:gd name="connsiteY41" fmla="*/ 1268361 h 1423219"/>
                <a:gd name="connsiteX42" fmla="*/ 1555955 w 1983658"/>
                <a:gd name="connsiteY42" fmla="*/ 1231490 h 1423219"/>
                <a:gd name="connsiteX43" fmla="*/ 1541206 w 1983658"/>
                <a:gd name="connsiteY43" fmla="*/ 1209367 h 1423219"/>
                <a:gd name="connsiteX44" fmla="*/ 1504335 w 1983658"/>
                <a:gd name="connsiteY44" fmla="*/ 1231490 h 1423219"/>
                <a:gd name="connsiteX45" fmla="*/ 1504335 w 1983658"/>
                <a:gd name="connsiteY45" fmla="*/ 1253613 h 1423219"/>
                <a:gd name="connsiteX46" fmla="*/ 1467464 w 1983658"/>
                <a:gd name="connsiteY46" fmla="*/ 1216742 h 1423219"/>
                <a:gd name="connsiteX47" fmla="*/ 1415845 w 1983658"/>
                <a:gd name="connsiteY47" fmla="*/ 1187245 h 1423219"/>
                <a:gd name="connsiteX48" fmla="*/ 1386348 w 1983658"/>
                <a:gd name="connsiteY48" fmla="*/ 1150374 h 1423219"/>
                <a:gd name="connsiteX49" fmla="*/ 1378974 w 1983658"/>
                <a:gd name="connsiteY49" fmla="*/ 1120877 h 1423219"/>
                <a:gd name="connsiteX50" fmla="*/ 1378974 w 1983658"/>
                <a:gd name="connsiteY50" fmla="*/ 1084006 h 1423219"/>
                <a:gd name="connsiteX51" fmla="*/ 1378974 w 1983658"/>
                <a:gd name="connsiteY51" fmla="*/ 1084006 h 1423219"/>
                <a:gd name="connsiteX52" fmla="*/ 1297858 w 1983658"/>
                <a:gd name="connsiteY52" fmla="*/ 1025013 h 1423219"/>
                <a:gd name="connsiteX53" fmla="*/ 1238864 w 1983658"/>
                <a:gd name="connsiteY53" fmla="*/ 1025013 h 1423219"/>
                <a:gd name="connsiteX54" fmla="*/ 1201993 w 1983658"/>
                <a:gd name="connsiteY54" fmla="*/ 1069258 h 1423219"/>
                <a:gd name="connsiteX55" fmla="*/ 1231490 w 1983658"/>
                <a:gd name="connsiteY55" fmla="*/ 1113503 h 1423219"/>
                <a:gd name="connsiteX56" fmla="*/ 1238864 w 1983658"/>
                <a:gd name="connsiteY56" fmla="*/ 1150374 h 1423219"/>
                <a:gd name="connsiteX57" fmla="*/ 1216742 w 1983658"/>
                <a:gd name="connsiteY57" fmla="*/ 1172497 h 1423219"/>
                <a:gd name="connsiteX58" fmla="*/ 1201993 w 1983658"/>
                <a:gd name="connsiteY58" fmla="*/ 1201993 h 1423219"/>
                <a:gd name="connsiteX59" fmla="*/ 1201993 w 1983658"/>
                <a:gd name="connsiteY59" fmla="*/ 1201993 h 1423219"/>
                <a:gd name="connsiteX60" fmla="*/ 1216742 w 1983658"/>
                <a:gd name="connsiteY60" fmla="*/ 1423219 h 1423219"/>
                <a:gd name="connsiteX61" fmla="*/ 707922 w 1983658"/>
                <a:gd name="connsiteY61" fmla="*/ 1386348 h 1423219"/>
                <a:gd name="connsiteX62" fmla="*/ 0 w 1983658"/>
                <a:gd name="connsiteY62" fmla="*/ 870155 h 1423219"/>
                <a:gd name="connsiteX63" fmla="*/ 132735 w 1983658"/>
                <a:gd name="connsiteY63" fmla="*/ 302342 h 1423219"/>
                <a:gd name="connsiteX64" fmla="*/ 390832 w 1983658"/>
                <a:gd name="connsiteY64" fmla="*/ 0 h 1423219"/>
                <a:gd name="connsiteX65" fmla="*/ 626806 w 1983658"/>
                <a:gd name="connsiteY65" fmla="*/ 22122 h 1423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1983658" h="1423219">
                  <a:moveTo>
                    <a:pt x="626806" y="22122"/>
                  </a:moveTo>
                  <a:lnTo>
                    <a:pt x="781664" y="73742"/>
                  </a:lnTo>
                  <a:lnTo>
                    <a:pt x="899651" y="66367"/>
                  </a:lnTo>
                  <a:lnTo>
                    <a:pt x="995516" y="125361"/>
                  </a:lnTo>
                  <a:lnTo>
                    <a:pt x="1084006" y="191729"/>
                  </a:lnTo>
                  <a:lnTo>
                    <a:pt x="1172497" y="258097"/>
                  </a:lnTo>
                  <a:lnTo>
                    <a:pt x="1172497" y="258097"/>
                  </a:lnTo>
                  <a:lnTo>
                    <a:pt x="1224116" y="213851"/>
                  </a:lnTo>
                  <a:lnTo>
                    <a:pt x="1224116" y="154858"/>
                  </a:lnTo>
                  <a:lnTo>
                    <a:pt x="1224116" y="154858"/>
                  </a:lnTo>
                  <a:lnTo>
                    <a:pt x="1253613" y="125361"/>
                  </a:lnTo>
                  <a:lnTo>
                    <a:pt x="1297858" y="125361"/>
                  </a:lnTo>
                  <a:lnTo>
                    <a:pt x="1349477" y="184355"/>
                  </a:lnTo>
                  <a:lnTo>
                    <a:pt x="1401097" y="169606"/>
                  </a:lnTo>
                  <a:lnTo>
                    <a:pt x="1467464" y="221226"/>
                  </a:lnTo>
                  <a:lnTo>
                    <a:pt x="1467464" y="221226"/>
                  </a:lnTo>
                  <a:lnTo>
                    <a:pt x="1563329" y="280219"/>
                  </a:lnTo>
                  <a:lnTo>
                    <a:pt x="1622322" y="250722"/>
                  </a:lnTo>
                  <a:lnTo>
                    <a:pt x="1681316" y="309716"/>
                  </a:lnTo>
                  <a:lnTo>
                    <a:pt x="1718187" y="353961"/>
                  </a:lnTo>
                  <a:lnTo>
                    <a:pt x="1769806" y="390832"/>
                  </a:lnTo>
                  <a:lnTo>
                    <a:pt x="1821426" y="412955"/>
                  </a:lnTo>
                  <a:lnTo>
                    <a:pt x="1895168" y="412955"/>
                  </a:lnTo>
                  <a:lnTo>
                    <a:pt x="1946787" y="560438"/>
                  </a:lnTo>
                  <a:lnTo>
                    <a:pt x="1983658" y="707922"/>
                  </a:lnTo>
                  <a:lnTo>
                    <a:pt x="1946787" y="796413"/>
                  </a:lnTo>
                  <a:lnTo>
                    <a:pt x="1895168" y="811161"/>
                  </a:lnTo>
                  <a:lnTo>
                    <a:pt x="1843548" y="907026"/>
                  </a:lnTo>
                  <a:lnTo>
                    <a:pt x="1828800" y="914400"/>
                  </a:lnTo>
                  <a:lnTo>
                    <a:pt x="1865671" y="995516"/>
                  </a:lnTo>
                  <a:lnTo>
                    <a:pt x="1821426" y="1002890"/>
                  </a:lnTo>
                  <a:lnTo>
                    <a:pt x="1821426" y="1002890"/>
                  </a:lnTo>
                  <a:lnTo>
                    <a:pt x="1755058" y="951271"/>
                  </a:lnTo>
                  <a:lnTo>
                    <a:pt x="1710813" y="951271"/>
                  </a:lnTo>
                  <a:lnTo>
                    <a:pt x="1681316" y="980767"/>
                  </a:lnTo>
                  <a:lnTo>
                    <a:pt x="1703439" y="1025013"/>
                  </a:lnTo>
                  <a:lnTo>
                    <a:pt x="1740310" y="1084006"/>
                  </a:lnTo>
                  <a:lnTo>
                    <a:pt x="1740310" y="1084006"/>
                  </a:lnTo>
                  <a:lnTo>
                    <a:pt x="1747684" y="1150374"/>
                  </a:lnTo>
                  <a:lnTo>
                    <a:pt x="1762432" y="1209367"/>
                  </a:lnTo>
                  <a:lnTo>
                    <a:pt x="1681316" y="1283109"/>
                  </a:lnTo>
                  <a:lnTo>
                    <a:pt x="1651819" y="1268361"/>
                  </a:lnTo>
                  <a:lnTo>
                    <a:pt x="1555955" y="1231490"/>
                  </a:lnTo>
                  <a:lnTo>
                    <a:pt x="1541206" y="1209367"/>
                  </a:lnTo>
                  <a:lnTo>
                    <a:pt x="1504335" y="1231490"/>
                  </a:lnTo>
                  <a:lnTo>
                    <a:pt x="1504335" y="1253613"/>
                  </a:lnTo>
                  <a:lnTo>
                    <a:pt x="1467464" y="1216742"/>
                  </a:lnTo>
                  <a:lnTo>
                    <a:pt x="1415845" y="1187245"/>
                  </a:lnTo>
                  <a:lnTo>
                    <a:pt x="1386348" y="1150374"/>
                  </a:lnTo>
                  <a:lnTo>
                    <a:pt x="1378974" y="1120877"/>
                  </a:lnTo>
                  <a:lnTo>
                    <a:pt x="1378974" y="1084006"/>
                  </a:lnTo>
                  <a:lnTo>
                    <a:pt x="1378974" y="1084006"/>
                  </a:lnTo>
                  <a:lnTo>
                    <a:pt x="1297858" y="1025013"/>
                  </a:lnTo>
                  <a:lnTo>
                    <a:pt x="1238864" y="1025013"/>
                  </a:lnTo>
                  <a:lnTo>
                    <a:pt x="1201993" y="1069258"/>
                  </a:lnTo>
                  <a:lnTo>
                    <a:pt x="1231490" y="1113503"/>
                  </a:lnTo>
                  <a:lnTo>
                    <a:pt x="1238864" y="1150374"/>
                  </a:lnTo>
                  <a:lnTo>
                    <a:pt x="1216742" y="1172497"/>
                  </a:lnTo>
                  <a:lnTo>
                    <a:pt x="1201993" y="1201993"/>
                  </a:lnTo>
                  <a:lnTo>
                    <a:pt x="1201993" y="1201993"/>
                  </a:lnTo>
                  <a:lnTo>
                    <a:pt x="1216742" y="1423219"/>
                  </a:lnTo>
                  <a:lnTo>
                    <a:pt x="707922" y="1386348"/>
                  </a:lnTo>
                  <a:lnTo>
                    <a:pt x="0" y="870155"/>
                  </a:lnTo>
                  <a:lnTo>
                    <a:pt x="132735" y="302342"/>
                  </a:lnTo>
                  <a:lnTo>
                    <a:pt x="390832" y="0"/>
                  </a:lnTo>
                  <a:lnTo>
                    <a:pt x="626806" y="22122"/>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96" name="任意多边形 147"/>
            <p:cNvSpPr/>
            <p:nvPr/>
          </p:nvSpPr>
          <p:spPr>
            <a:xfrm>
              <a:off x="5176684" y="4586748"/>
              <a:ext cx="1290484" cy="1437968"/>
            </a:xfrm>
            <a:custGeom>
              <a:avLst/>
              <a:gdLst>
                <a:gd name="connsiteX0" fmla="*/ 110613 w 1290484"/>
                <a:gd name="connsiteY0" fmla="*/ 199104 h 1437968"/>
                <a:gd name="connsiteX1" fmla="*/ 110613 w 1290484"/>
                <a:gd name="connsiteY1" fmla="*/ 272846 h 1437968"/>
                <a:gd name="connsiteX2" fmla="*/ 176981 w 1290484"/>
                <a:gd name="connsiteY2" fmla="*/ 331839 h 1437968"/>
                <a:gd name="connsiteX3" fmla="*/ 199103 w 1290484"/>
                <a:gd name="connsiteY3" fmla="*/ 353962 h 1437968"/>
                <a:gd name="connsiteX4" fmla="*/ 184355 w 1290484"/>
                <a:gd name="connsiteY4" fmla="*/ 420329 h 1437968"/>
                <a:gd name="connsiteX5" fmla="*/ 154858 w 1290484"/>
                <a:gd name="connsiteY5" fmla="*/ 457200 h 1437968"/>
                <a:gd name="connsiteX6" fmla="*/ 176981 w 1290484"/>
                <a:gd name="connsiteY6" fmla="*/ 508820 h 1437968"/>
                <a:gd name="connsiteX7" fmla="*/ 154858 w 1290484"/>
                <a:gd name="connsiteY7" fmla="*/ 538317 h 1437968"/>
                <a:gd name="connsiteX8" fmla="*/ 140110 w 1290484"/>
                <a:gd name="connsiteY8" fmla="*/ 567813 h 1437968"/>
                <a:gd name="connsiteX9" fmla="*/ 147484 w 1290484"/>
                <a:gd name="connsiteY9" fmla="*/ 604684 h 1437968"/>
                <a:gd name="connsiteX10" fmla="*/ 125361 w 1290484"/>
                <a:gd name="connsiteY10" fmla="*/ 663678 h 1437968"/>
                <a:gd name="connsiteX11" fmla="*/ 81116 w 1290484"/>
                <a:gd name="connsiteY11" fmla="*/ 656304 h 1437968"/>
                <a:gd name="connsiteX12" fmla="*/ 14748 w 1290484"/>
                <a:gd name="connsiteY12" fmla="*/ 766917 h 1437968"/>
                <a:gd name="connsiteX13" fmla="*/ 0 w 1290484"/>
                <a:gd name="connsiteY13" fmla="*/ 818536 h 1437968"/>
                <a:gd name="connsiteX14" fmla="*/ 0 w 1290484"/>
                <a:gd name="connsiteY14" fmla="*/ 914400 h 1437968"/>
                <a:gd name="connsiteX15" fmla="*/ 110613 w 1290484"/>
                <a:gd name="connsiteY15" fmla="*/ 877529 h 1437968"/>
                <a:gd name="connsiteX16" fmla="*/ 147484 w 1290484"/>
                <a:gd name="connsiteY16" fmla="*/ 936523 h 1437968"/>
                <a:gd name="connsiteX17" fmla="*/ 169606 w 1290484"/>
                <a:gd name="connsiteY17" fmla="*/ 1032387 h 1437968"/>
                <a:gd name="connsiteX18" fmla="*/ 228600 w 1290484"/>
                <a:gd name="connsiteY18" fmla="*/ 1061884 h 1437968"/>
                <a:gd name="connsiteX19" fmla="*/ 243348 w 1290484"/>
                <a:gd name="connsiteY19" fmla="*/ 1128252 h 1437968"/>
                <a:gd name="connsiteX20" fmla="*/ 221226 w 1290484"/>
                <a:gd name="connsiteY20" fmla="*/ 1209368 h 1437968"/>
                <a:gd name="connsiteX21" fmla="*/ 221226 w 1290484"/>
                <a:gd name="connsiteY21" fmla="*/ 1209368 h 1437968"/>
                <a:gd name="connsiteX22" fmla="*/ 309716 w 1290484"/>
                <a:gd name="connsiteY22" fmla="*/ 1231491 h 1437968"/>
                <a:gd name="connsiteX23" fmla="*/ 376084 w 1290484"/>
                <a:gd name="connsiteY23" fmla="*/ 1319981 h 1437968"/>
                <a:gd name="connsiteX24" fmla="*/ 412955 w 1290484"/>
                <a:gd name="connsiteY24" fmla="*/ 1334729 h 1437968"/>
                <a:gd name="connsiteX25" fmla="*/ 494071 w 1290484"/>
                <a:gd name="connsiteY25" fmla="*/ 1275736 h 1437968"/>
                <a:gd name="connsiteX26" fmla="*/ 523568 w 1290484"/>
                <a:gd name="connsiteY26" fmla="*/ 1312607 h 1437968"/>
                <a:gd name="connsiteX27" fmla="*/ 516193 w 1290484"/>
                <a:gd name="connsiteY27" fmla="*/ 1378975 h 1437968"/>
                <a:gd name="connsiteX28" fmla="*/ 597310 w 1290484"/>
                <a:gd name="connsiteY28" fmla="*/ 1437968 h 1437968"/>
                <a:gd name="connsiteX29" fmla="*/ 612058 w 1290484"/>
                <a:gd name="connsiteY29" fmla="*/ 1401097 h 1437968"/>
                <a:gd name="connsiteX30" fmla="*/ 589935 w 1290484"/>
                <a:gd name="connsiteY30" fmla="*/ 1319981 h 1437968"/>
                <a:gd name="connsiteX31" fmla="*/ 612058 w 1290484"/>
                <a:gd name="connsiteY31" fmla="*/ 1305233 h 1437968"/>
                <a:gd name="connsiteX32" fmla="*/ 612058 w 1290484"/>
                <a:gd name="connsiteY32" fmla="*/ 1268362 h 1437968"/>
                <a:gd name="connsiteX33" fmla="*/ 582561 w 1290484"/>
                <a:gd name="connsiteY33" fmla="*/ 1253613 h 1437968"/>
                <a:gd name="connsiteX34" fmla="*/ 575187 w 1290484"/>
                <a:gd name="connsiteY34" fmla="*/ 1216742 h 1437968"/>
                <a:gd name="connsiteX35" fmla="*/ 626806 w 1290484"/>
                <a:gd name="connsiteY35" fmla="*/ 1165123 h 1437968"/>
                <a:gd name="connsiteX36" fmla="*/ 626806 w 1290484"/>
                <a:gd name="connsiteY36" fmla="*/ 1165123 h 1437968"/>
                <a:gd name="connsiteX37" fmla="*/ 730045 w 1290484"/>
                <a:gd name="connsiteY37" fmla="*/ 1157749 h 1437968"/>
                <a:gd name="connsiteX38" fmla="*/ 759542 w 1290484"/>
                <a:gd name="connsiteY38" fmla="*/ 1150375 h 1437968"/>
                <a:gd name="connsiteX39" fmla="*/ 862781 w 1290484"/>
                <a:gd name="connsiteY39" fmla="*/ 1179871 h 1437968"/>
                <a:gd name="connsiteX40" fmla="*/ 884903 w 1290484"/>
                <a:gd name="connsiteY40" fmla="*/ 1150375 h 1437968"/>
                <a:gd name="connsiteX41" fmla="*/ 943897 w 1290484"/>
                <a:gd name="connsiteY41" fmla="*/ 1194620 h 1437968"/>
                <a:gd name="connsiteX42" fmla="*/ 1017639 w 1290484"/>
                <a:gd name="connsiteY42" fmla="*/ 1143000 h 1437968"/>
                <a:gd name="connsiteX43" fmla="*/ 1091381 w 1290484"/>
                <a:gd name="connsiteY43" fmla="*/ 1150375 h 1437968"/>
                <a:gd name="connsiteX44" fmla="*/ 1098755 w 1290484"/>
                <a:gd name="connsiteY44" fmla="*/ 1098755 h 1437968"/>
                <a:gd name="connsiteX45" fmla="*/ 1143000 w 1290484"/>
                <a:gd name="connsiteY45" fmla="*/ 1054510 h 1437968"/>
                <a:gd name="connsiteX46" fmla="*/ 1238864 w 1290484"/>
                <a:gd name="connsiteY46" fmla="*/ 1047136 h 1437968"/>
                <a:gd name="connsiteX47" fmla="*/ 1283110 w 1290484"/>
                <a:gd name="connsiteY47" fmla="*/ 1025013 h 1437968"/>
                <a:gd name="connsiteX48" fmla="*/ 1290484 w 1290484"/>
                <a:gd name="connsiteY48" fmla="*/ 958646 h 1437968"/>
                <a:gd name="connsiteX49" fmla="*/ 1275735 w 1290484"/>
                <a:gd name="connsiteY49" fmla="*/ 936523 h 1437968"/>
                <a:gd name="connsiteX50" fmla="*/ 1150374 w 1290484"/>
                <a:gd name="connsiteY50" fmla="*/ 914400 h 1437968"/>
                <a:gd name="connsiteX51" fmla="*/ 1084006 w 1290484"/>
                <a:gd name="connsiteY51" fmla="*/ 884904 h 1437968"/>
                <a:gd name="connsiteX52" fmla="*/ 1076632 w 1290484"/>
                <a:gd name="connsiteY52" fmla="*/ 840658 h 1437968"/>
                <a:gd name="connsiteX53" fmla="*/ 1054510 w 1290484"/>
                <a:gd name="connsiteY53" fmla="*/ 811162 h 1437968"/>
                <a:gd name="connsiteX54" fmla="*/ 1076632 w 1290484"/>
                <a:gd name="connsiteY54" fmla="*/ 715297 h 1437968"/>
                <a:gd name="connsiteX55" fmla="*/ 1025013 w 1290484"/>
                <a:gd name="connsiteY55" fmla="*/ 678426 h 1437968"/>
                <a:gd name="connsiteX56" fmla="*/ 1010264 w 1290484"/>
                <a:gd name="connsiteY56" fmla="*/ 663678 h 1437968"/>
                <a:gd name="connsiteX57" fmla="*/ 1047135 w 1290484"/>
                <a:gd name="connsiteY57" fmla="*/ 553065 h 1437968"/>
                <a:gd name="connsiteX58" fmla="*/ 1047135 w 1290484"/>
                <a:gd name="connsiteY58" fmla="*/ 508820 h 1437968"/>
                <a:gd name="connsiteX59" fmla="*/ 1025013 w 1290484"/>
                <a:gd name="connsiteY59" fmla="*/ 494071 h 1437968"/>
                <a:gd name="connsiteX60" fmla="*/ 973393 w 1290484"/>
                <a:gd name="connsiteY60" fmla="*/ 508820 h 1437968"/>
                <a:gd name="connsiteX61" fmla="*/ 936522 w 1290484"/>
                <a:gd name="connsiteY61" fmla="*/ 494071 h 1437968"/>
                <a:gd name="connsiteX62" fmla="*/ 929148 w 1290484"/>
                <a:gd name="connsiteY62" fmla="*/ 427704 h 1437968"/>
                <a:gd name="connsiteX63" fmla="*/ 973393 w 1290484"/>
                <a:gd name="connsiteY63" fmla="*/ 361336 h 1437968"/>
                <a:gd name="connsiteX64" fmla="*/ 1054510 w 1290484"/>
                <a:gd name="connsiteY64" fmla="*/ 368710 h 1437968"/>
                <a:gd name="connsiteX65" fmla="*/ 1120877 w 1290484"/>
                <a:gd name="connsiteY65" fmla="*/ 376084 h 1437968"/>
                <a:gd name="connsiteX66" fmla="*/ 1165122 w 1290484"/>
                <a:gd name="connsiteY66" fmla="*/ 353962 h 1437968"/>
                <a:gd name="connsiteX67" fmla="*/ 1179871 w 1290484"/>
                <a:gd name="connsiteY67" fmla="*/ 309717 h 1437968"/>
                <a:gd name="connsiteX68" fmla="*/ 1165122 w 1290484"/>
                <a:gd name="connsiteY68" fmla="*/ 265471 h 1437968"/>
                <a:gd name="connsiteX69" fmla="*/ 1150374 w 1290484"/>
                <a:gd name="connsiteY69" fmla="*/ 243349 h 1437968"/>
                <a:gd name="connsiteX70" fmla="*/ 1128251 w 1290484"/>
                <a:gd name="connsiteY70" fmla="*/ 258097 h 1437968"/>
                <a:gd name="connsiteX71" fmla="*/ 1084006 w 1290484"/>
                <a:gd name="connsiteY71" fmla="*/ 280220 h 1437968"/>
                <a:gd name="connsiteX72" fmla="*/ 1039761 w 1290484"/>
                <a:gd name="connsiteY72" fmla="*/ 280220 h 1437968"/>
                <a:gd name="connsiteX73" fmla="*/ 1025013 w 1290484"/>
                <a:gd name="connsiteY73" fmla="*/ 250723 h 1437968"/>
                <a:gd name="connsiteX74" fmla="*/ 1002890 w 1290484"/>
                <a:gd name="connsiteY74" fmla="*/ 213852 h 1437968"/>
                <a:gd name="connsiteX75" fmla="*/ 988142 w 1290484"/>
                <a:gd name="connsiteY75" fmla="*/ 169607 h 1437968"/>
                <a:gd name="connsiteX76" fmla="*/ 973393 w 1290484"/>
                <a:gd name="connsiteY76" fmla="*/ 147484 h 1437968"/>
                <a:gd name="connsiteX77" fmla="*/ 929148 w 1290484"/>
                <a:gd name="connsiteY77" fmla="*/ 147484 h 1437968"/>
                <a:gd name="connsiteX78" fmla="*/ 921774 w 1290484"/>
                <a:gd name="connsiteY78" fmla="*/ 176981 h 1437968"/>
                <a:gd name="connsiteX79" fmla="*/ 914400 w 1290484"/>
                <a:gd name="connsiteY79" fmla="*/ 206478 h 1437968"/>
                <a:gd name="connsiteX80" fmla="*/ 862781 w 1290484"/>
                <a:gd name="connsiteY80" fmla="*/ 221226 h 1437968"/>
                <a:gd name="connsiteX81" fmla="*/ 862781 w 1290484"/>
                <a:gd name="connsiteY81" fmla="*/ 221226 h 1437968"/>
                <a:gd name="connsiteX82" fmla="*/ 892277 w 1290484"/>
                <a:gd name="connsiteY82" fmla="*/ 324465 h 1437968"/>
                <a:gd name="connsiteX83" fmla="*/ 877529 w 1290484"/>
                <a:gd name="connsiteY83" fmla="*/ 346587 h 1437968"/>
                <a:gd name="connsiteX84" fmla="*/ 877529 w 1290484"/>
                <a:gd name="connsiteY84" fmla="*/ 346587 h 1437968"/>
                <a:gd name="connsiteX85" fmla="*/ 818535 w 1290484"/>
                <a:gd name="connsiteY85" fmla="*/ 398207 h 1437968"/>
                <a:gd name="connsiteX86" fmla="*/ 796413 w 1290484"/>
                <a:gd name="connsiteY86" fmla="*/ 427704 h 1437968"/>
                <a:gd name="connsiteX87" fmla="*/ 796413 w 1290484"/>
                <a:gd name="connsiteY87" fmla="*/ 464575 h 1437968"/>
                <a:gd name="connsiteX88" fmla="*/ 796413 w 1290484"/>
                <a:gd name="connsiteY88" fmla="*/ 464575 h 1437968"/>
                <a:gd name="connsiteX89" fmla="*/ 848032 w 1290484"/>
                <a:gd name="connsiteY89" fmla="*/ 486697 h 1437968"/>
                <a:gd name="connsiteX90" fmla="*/ 848032 w 1290484"/>
                <a:gd name="connsiteY90" fmla="*/ 553065 h 1437968"/>
                <a:gd name="connsiteX91" fmla="*/ 848032 w 1290484"/>
                <a:gd name="connsiteY91" fmla="*/ 553065 h 1437968"/>
                <a:gd name="connsiteX92" fmla="*/ 707922 w 1290484"/>
                <a:gd name="connsiteY92" fmla="*/ 619433 h 1437968"/>
                <a:gd name="connsiteX93" fmla="*/ 663677 w 1290484"/>
                <a:gd name="connsiteY93" fmla="*/ 604684 h 1437968"/>
                <a:gd name="connsiteX94" fmla="*/ 597310 w 1290484"/>
                <a:gd name="connsiteY94" fmla="*/ 560439 h 1437968"/>
                <a:gd name="connsiteX95" fmla="*/ 575187 w 1290484"/>
                <a:gd name="connsiteY95" fmla="*/ 523568 h 1437968"/>
                <a:gd name="connsiteX96" fmla="*/ 575187 w 1290484"/>
                <a:gd name="connsiteY96" fmla="*/ 523568 h 1437968"/>
                <a:gd name="connsiteX97" fmla="*/ 604684 w 1290484"/>
                <a:gd name="connsiteY97" fmla="*/ 442452 h 1437968"/>
                <a:gd name="connsiteX98" fmla="*/ 567813 w 1290484"/>
                <a:gd name="connsiteY98" fmla="*/ 412955 h 1437968"/>
                <a:gd name="connsiteX99" fmla="*/ 538316 w 1290484"/>
                <a:gd name="connsiteY99" fmla="*/ 353962 h 1437968"/>
                <a:gd name="connsiteX100" fmla="*/ 494071 w 1290484"/>
                <a:gd name="connsiteY100" fmla="*/ 272846 h 1437968"/>
                <a:gd name="connsiteX101" fmla="*/ 442451 w 1290484"/>
                <a:gd name="connsiteY101" fmla="*/ 280220 h 1437968"/>
                <a:gd name="connsiteX102" fmla="*/ 390832 w 1290484"/>
                <a:gd name="connsiteY102" fmla="*/ 221226 h 1437968"/>
                <a:gd name="connsiteX103" fmla="*/ 361335 w 1290484"/>
                <a:gd name="connsiteY103" fmla="*/ 132736 h 1437968"/>
                <a:gd name="connsiteX104" fmla="*/ 339213 w 1290484"/>
                <a:gd name="connsiteY104" fmla="*/ 103239 h 1437968"/>
                <a:gd name="connsiteX105" fmla="*/ 309716 w 1290484"/>
                <a:gd name="connsiteY105" fmla="*/ 125362 h 1437968"/>
                <a:gd name="connsiteX106" fmla="*/ 309716 w 1290484"/>
                <a:gd name="connsiteY106" fmla="*/ 125362 h 1437968"/>
                <a:gd name="connsiteX107" fmla="*/ 294968 w 1290484"/>
                <a:gd name="connsiteY107" fmla="*/ 199104 h 1437968"/>
                <a:gd name="connsiteX108" fmla="*/ 287593 w 1290484"/>
                <a:gd name="connsiteY108" fmla="*/ 206478 h 1437968"/>
                <a:gd name="connsiteX109" fmla="*/ 258097 w 1290484"/>
                <a:gd name="connsiteY109" fmla="*/ 191729 h 1437968"/>
                <a:gd name="connsiteX110" fmla="*/ 250722 w 1290484"/>
                <a:gd name="connsiteY110" fmla="*/ 117987 h 1437968"/>
                <a:gd name="connsiteX111" fmla="*/ 206477 w 1290484"/>
                <a:gd name="connsiteY111" fmla="*/ 0 h 1437968"/>
                <a:gd name="connsiteX112" fmla="*/ 88490 w 1290484"/>
                <a:gd name="connsiteY112" fmla="*/ 110613 h 1437968"/>
                <a:gd name="connsiteX113" fmla="*/ 110613 w 1290484"/>
                <a:gd name="connsiteY113" fmla="*/ 199104 h 1437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1290484" h="1437968">
                  <a:moveTo>
                    <a:pt x="110613" y="199104"/>
                  </a:moveTo>
                  <a:lnTo>
                    <a:pt x="110613" y="272846"/>
                  </a:lnTo>
                  <a:lnTo>
                    <a:pt x="176981" y="331839"/>
                  </a:lnTo>
                  <a:lnTo>
                    <a:pt x="199103" y="353962"/>
                  </a:lnTo>
                  <a:lnTo>
                    <a:pt x="184355" y="420329"/>
                  </a:lnTo>
                  <a:lnTo>
                    <a:pt x="154858" y="457200"/>
                  </a:lnTo>
                  <a:lnTo>
                    <a:pt x="176981" y="508820"/>
                  </a:lnTo>
                  <a:lnTo>
                    <a:pt x="154858" y="538317"/>
                  </a:lnTo>
                  <a:lnTo>
                    <a:pt x="140110" y="567813"/>
                  </a:lnTo>
                  <a:lnTo>
                    <a:pt x="147484" y="604684"/>
                  </a:lnTo>
                  <a:lnTo>
                    <a:pt x="125361" y="663678"/>
                  </a:lnTo>
                  <a:lnTo>
                    <a:pt x="81116" y="656304"/>
                  </a:lnTo>
                  <a:lnTo>
                    <a:pt x="14748" y="766917"/>
                  </a:lnTo>
                  <a:lnTo>
                    <a:pt x="0" y="818536"/>
                  </a:lnTo>
                  <a:lnTo>
                    <a:pt x="0" y="914400"/>
                  </a:lnTo>
                  <a:lnTo>
                    <a:pt x="110613" y="877529"/>
                  </a:lnTo>
                  <a:lnTo>
                    <a:pt x="147484" y="936523"/>
                  </a:lnTo>
                  <a:lnTo>
                    <a:pt x="169606" y="1032387"/>
                  </a:lnTo>
                  <a:lnTo>
                    <a:pt x="228600" y="1061884"/>
                  </a:lnTo>
                  <a:lnTo>
                    <a:pt x="243348" y="1128252"/>
                  </a:lnTo>
                  <a:lnTo>
                    <a:pt x="221226" y="1209368"/>
                  </a:lnTo>
                  <a:lnTo>
                    <a:pt x="221226" y="1209368"/>
                  </a:lnTo>
                  <a:lnTo>
                    <a:pt x="309716" y="1231491"/>
                  </a:lnTo>
                  <a:lnTo>
                    <a:pt x="376084" y="1319981"/>
                  </a:lnTo>
                  <a:lnTo>
                    <a:pt x="412955" y="1334729"/>
                  </a:lnTo>
                  <a:lnTo>
                    <a:pt x="494071" y="1275736"/>
                  </a:lnTo>
                  <a:lnTo>
                    <a:pt x="523568" y="1312607"/>
                  </a:lnTo>
                  <a:lnTo>
                    <a:pt x="516193" y="1378975"/>
                  </a:lnTo>
                  <a:lnTo>
                    <a:pt x="597310" y="1437968"/>
                  </a:lnTo>
                  <a:lnTo>
                    <a:pt x="612058" y="1401097"/>
                  </a:lnTo>
                  <a:lnTo>
                    <a:pt x="589935" y="1319981"/>
                  </a:lnTo>
                  <a:lnTo>
                    <a:pt x="612058" y="1305233"/>
                  </a:lnTo>
                  <a:lnTo>
                    <a:pt x="612058" y="1268362"/>
                  </a:lnTo>
                  <a:lnTo>
                    <a:pt x="582561" y="1253613"/>
                  </a:lnTo>
                  <a:lnTo>
                    <a:pt x="575187" y="1216742"/>
                  </a:lnTo>
                  <a:lnTo>
                    <a:pt x="626806" y="1165123"/>
                  </a:lnTo>
                  <a:lnTo>
                    <a:pt x="626806" y="1165123"/>
                  </a:lnTo>
                  <a:lnTo>
                    <a:pt x="730045" y="1157749"/>
                  </a:lnTo>
                  <a:lnTo>
                    <a:pt x="759542" y="1150375"/>
                  </a:lnTo>
                  <a:lnTo>
                    <a:pt x="862781" y="1179871"/>
                  </a:lnTo>
                  <a:lnTo>
                    <a:pt x="884903" y="1150375"/>
                  </a:lnTo>
                  <a:lnTo>
                    <a:pt x="943897" y="1194620"/>
                  </a:lnTo>
                  <a:lnTo>
                    <a:pt x="1017639" y="1143000"/>
                  </a:lnTo>
                  <a:lnTo>
                    <a:pt x="1091381" y="1150375"/>
                  </a:lnTo>
                  <a:lnTo>
                    <a:pt x="1098755" y="1098755"/>
                  </a:lnTo>
                  <a:lnTo>
                    <a:pt x="1143000" y="1054510"/>
                  </a:lnTo>
                  <a:lnTo>
                    <a:pt x="1238864" y="1047136"/>
                  </a:lnTo>
                  <a:lnTo>
                    <a:pt x="1283110" y="1025013"/>
                  </a:lnTo>
                  <a:lnTo>
                    <a:pt x="1290484" y="958646"/>
                  </a:lnTo>
                  <a:lnTo>
                    <a:pt x="1275735" y="936523"/>
                  </a:lnTo>
                  <a:lnTo>
                    <a:pt x="1150374" y="914400"/>
                  </a:lnTo>
                  <a:lnTo>
                    <a:pt x="1084006" y="884904"/>
                  </a:lnTo>
                  <a:lnTo>
                    <a:pt x="1076632" y="840658"/>
                  </a:lnTo>
                  <a:lnTo>
                    <a:pt x="1054510" y="811162"/>
                  </a:lnTo>
                  <a:lnTo>
                    <a:pt x="1076632" y="715297"/>
                  </a:lnTo>
                  <a:lnTo>
                    <a:pt x="1025013" y="678426"/>
                  </a:lnTo>
                  <a:lnTo>
                    <a:pt x="1010264" y="663678"/>
                  </a:lnTo>
                  <a:lnTo>
                    <a:pt x="1047135" y="553065"/>
                  </a:lnTo>
                  <a:lnTo>
                    <a:pt x="1047135" y="508820"/>
                  </a:lnTo>
                  <a:lnTo>
                    <a:pt x="1025013" y="494071"/>
                  </a:lnTo>
                  <a:lnTo>
                    <a:pt x="973393" y="508820"/>
                  </a:lnTo>
                  <a:lnTo>
                    <a:pt x="936522" y="494071"/>
                  </a:lnTo>
                  <a:lnTo>
                    <a:pt x="929148" y="427704"/>
                  </a:lnTo>
                  <a:lnTo>
                    <a:pt x="973393" y="361336"/>
                  </a:lnTo>
                  <a:lnTo>
                    <a:pt x="1054510" y="368710"/>
                  </a:lnTo>
                  <a:lnTo>
                    <a:pt x="1120877" y="376084"/>
                  </a:lnTo>
                  <a:lnTo>
                    <a:pt x="1165122" y="353962"/>
                  </a:lnTo>
                  <a:lnTo>
                    <a:pt x="1179871" y="309717"/>
                  </a:lnTo>
                  <a:lnTo>
                    <a:pt x="1165122" y="265471"/>
                  </a:lnTo>
                  <a:lnTo>
                    <a:pt x="1150374" y="243349"/>
                  </a:lnTo>
                  <a:lnTo>
                    <a:pt x="1128251" y="258097"/>
                  </a:lnTo>
                  <a:lnTo>
                    <a:pt x="1084006" y="280220"/>
                  </a:lnTo>
                  <a:lnTo>
                    <a:pt x="1039761" y="280220"/>
                  </a:lnTo>
                  <a:lnTo>
                    <a:pt x="1025013" y="250723"/>
                  </a:lnTo>
                  <a:lnTo>
                    <a:pt x="1002890" y="213852"/>
                  </a:lnTo>
                  <a:lnTo>
                    <a:pt x="988142" y="169607"/>
                  </a:lnTo>
                  <a:lnTo>
                    <a:pt x="973393" y="147484"/>
                  </a:lnTo>
                  <a:lnTo>
                    <a:pt x="929148" y="147484"/>
                  </a:lnTo>
                  <a:lnTo>
                    <a:pt x="921774" y="176981"/>
                  </a:lnTo>
                  <a:lnTo>
                    <a:pt x="914400" y="206478"/>
                  </a:lnTo>
                  <a:lnTo>
                    <a:pt x="862781" y="221226"/>
                  </a:lnTo>
                  <a:lnTo>
                    <a:pt x="862781" y="221226"/>
                  </a:lnTo>
                  <a:lnTo>
                    <a:pt x="892277" y="324465"/>
                  </a:lnTo>
                  <a:lnTo>
                    <a:pt x="877529" y="346587"/>
                  </a:lnTo>
                  <a:lnTo>
                    <a:pt x="877529" y="346587"/>
                  </a:lnTo>
                  <a:lnTo>
                    <a:pt x="818535" y="398207"/>
                  </a:lnTo>
                  <a:lnTo>
                    <a:pt x="796413" y="427704"/>
                  </a:lnTo>
                  <a:lnTo>
                    <a:pt x="796413" y="464575"/>
                  </a:lnTo>
                  <a:lnTo>
                    <a:pt x="796413" y="464575"/>
                  </a:lnTo>
                  <a:lnTo>
                    <a:pt x="848032" y="486697"/>
                  </a:lnTo>
                  <a:lnTo>
                    <a:pt x="848032" y="553065"/>
                  </a:lnTo>
                  <a:lnTo>
                    <a:pt x="848032" y="553065"/>
                  </a:lnTo>
                  <a:lnTo>
                    <a:pt x="707922" y="619433"/>
                  </a:lnTo>
                  <a:lnTo>
                    <a:pt x="663677" y="604684"/>
                  </a:lnTo>
                  <a:lnTo>
                    <a:pt x="597310" y="560439"/>
                  </a:lnTo>
                  <a:lnTo>
                    <a:pt x="575187" y="523568"/>
                  </a:lnTo>
                  <a:lnTo>
                    <a:pt x="575187" y="523568"/>
                  </a:lnTo>
                  <a:lnTo>
                    <a:pt x="604684" y="442452"/>
                  </a:lnTo>
                  <a:lnTo>
                    <a:pt x="567813" y="412955"/>
                  </a:lnTo>
                  <a:lnTo>
                    <a:pt x="538316" y="353962"/>
                  </a:lnTo>
                  <a:lnTo>
                    <a:pt x="494071" y="272846"/>
                  </a:lnTo>
                  <a:lnTo>
                    <a:pt x="442451" y="280220"/>
                  </a:lnTo>
                  <a:lnTo>
                    <a:pt x="390832" y="221226"/>
                  </a:lnTo>
                  <a:lnTo>
                    <a:pt x="361335" y="132736"/>
                  </a:lnTo>
                  <a:lnTo>
                    <a:pt x="339213" y="103239"/>
                  </a:lnTo>
                  <a:lnTo>
                    <a:pt x="309716" y="125362"/>
                  </a:lnTo>
                  <a:lnTo>
                    <a:pt x="309716" y="125362"/>
                  </a:lnTo>
                  <a:lnTo>
                    <a:pt x="294968" y="199104"/>
                  </a:lnTo>
                  <a:lnTo>
                    <a:pt x="287593" y="206478"/>
                  </a:lnTo>
                  <a:lnTo>
                    <a:pt x="258097" y="191729"/>
                  </a:lnTo>
                  <a:lnTo>
                    <a:pt x="250722" y="117987"/>
                  </a:lnTo>
                  <a:lnTo>
                    <a:pt x="206477" y="0"/>
                  </a:lnTo>
                  <a:lnTo>
                    <a:pt x="88490" y="110613"/>
                  </a:lnTo>
                  <a:lnTo>
                    <a:pt x="110613" y="199104"/>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97" name="任意多边形 148"/>
            <p:cNvSpPr/>
            <p:nvPr/>
          </p:nvSpPr>
          <p:spPr>
            <a:xfrm>
              <a:off x="2617839" y="3104535"/>
              <a:ext cx="2846438" cy="1850923"/>
            </a:xfrm>
            <a:custGeom>
              <a:avLst/>
              <a:gdLst>
                <a:gd name="connsiteX0" fmla="*/ 162232 w 2846438"/>
                <a:gd name="connsiteY0" fmla="*/ 191730 h 1850923"/>
                <a:gd name="connsiteX1" fmla="*/ 103238 w 2846438"/>
                <a:gd name="connsiteY1" fmla="*/ 258097 h 1850923"/>
                <a:gd name="connsiteX2" fmla="*/ 103238 w 2846438"/>
                <a:gd name="connsiteY2" fmla="*/ 331839 h 1850923"/>
                <a:gd name="connsiteX3" fmla="*/ 125361 w 2846438"/>
                <a:gd name="connsiteY3" fmla="*/ 427704 h 1850923"/>
                <a:gd name="connsiteX4" fmla="*/ 132735 w 2846438"/>
                <a:gd name="connsiteY4" fmla="*/ 530942 h 1850923"/>
                <a:gd name="connsiteX5" fmla="*/ 125361 w 2846438"/>
                <a:gd name="connsiteY5" fmla="*/ 575188 h 1850923"/>
                <a:gd name="connsiteX6" fmla="*/ 58993 w 2846438"/>
                <a:gd name="connsiteY6" fmla="*/ 516194 h 1850923"/>
                <a:gd name="connsiteX7" fmla="*/ 14748 w 2846438"/>
                <a:gd name="connsiteY7" fmla="*/ 508820 h 1850923"/>
                <a:gd name="connsiteX8" fmla="*/ 14748 w 2846438"/>
                <a:gd name="connsiteY8" fmla="*/ 508820 h 1850923"/>
                <a:gd name="connsiteX9" fmla="*/ 29496 w 2846438"/>
                <a:gd name="connsiteY9" fmla="*/ 656304 h 1850923"/>
                <a:gd name="connsiteX10" fmla="*/ 14748 w 2846438"/>
                <a:gd name="connsiteY10" fmla="*/ 700549 h 1850923"/>
                <a:gd name="connsiteX11" fmla="*/ 14748 w 2846438"/>
                <a:gd name="connsiteY11" fmla="*/ 700549 h 1850923"/>
                <a:gd name="connsiteX12" fmla="*/ 0 w 2846438"/>
                <a:gd name="connsiteY12" fmla="*/ 752168 h 1850923"/>
                <a:gd name="connsiteX13" fmla="*/ 140109 w 2846438"/>
                <a:gd name="connsiteY13" fmla="*/ 796413 h 1850923"/>
                <a:gd name="connsiteX14" fmla="*/ 199103 w 2846438"/>
                <a:gd name="connsiteY14" fmla="*/ 929149 h 1850923"/>
                <a:gd name="connsiteX15" fmla="*/ 199103 w 2846438"/>
                <a:gd name="connsiteY15" fmla="*/ 973394 h 1850923"/>
                <a:gd name="connsiteX16" fmla="*/ 280219 w 2846438"/>
                <a:gd name="connsiteY16" fmla="*/ 1047136 h 1850923"/>
                <a:gd name="connsiteX17" fmla="*/ 398206 w 2846438"/>
                <a:gd name="connsiteY17" fmla="*/ 988142 h 1850923"/>
                <a:gd name="connsiteX18" fmla="*/ 486696 w 2846438"/>
                <a:gd name="connsiteY18" fmla="*/ 1106130 h 1850923"/>
                <a:gd name="connsiteX19" fmla="*/ 553064 w 2846438"/>
                <a:gd name="connsiteY19" fmla="*/ 1150375 h 1850923"/>
                <a:gd name="connsiteX20" fmla="*/ 575187 w 2846438"/>
                <a:gd name="connsiteY20" fmla="*/ 1216742 h 1850923"/>
                <a:gd name="connsiteX21" fmla="*/ 685800 w 2846438"/>
                <a:gd name="connsiteY21" fmla="*/ 1224117 h 1850923"/>
                <a:gd name="connsiteX22" fmla="*/ 722671 w 2846438"/>
                <a:gd name="connsiteY22" fmla="*/ 1334730 h 1850923"/>
                <a:gd name="connsiteX23" fmla="*/ 803787 w 2846438"/>
                <a:gd name="connsiteY23" fmla="*/ 1393723 h 1850923"/>
                <a:gd name="connsiteX24" fmla="*/ 877529 w 2846438"/>
                <a:gd name="connsiteY24" fmla="*/ 1430594 h 1850923"/>
                <a:gd name="connsiteX25" fmla="*/ 907026 w 2846438"/>
                <a:gd name="connsiteY25" fmla="*/ 1526459 h 1850923"/>
                <a:gd name="connsiteX26" fmla="*/ 1017638 w 2846438"/>
                <a:gd name="connsiteY26" fmla="*/ 1504336 h 1850923"/>
                <a:gd name="connsiteX27" fmla="*/ 1120877 w 2846438"/>
                <a:gd name="connsiteY27" fmla="*/ 1592826 h 1850923"/>
                <a:gd name="connsiteX28" fmla="*/ 1275735 w 2846438"/>
                <a:gd name="connsiteY28" fmla="*/ 1548581 h 1850923"/>
                <a:gd name="connsiteX29" fmla="*/ 1305232 w 2846438"/>
                <a:gd name="connsiteY29" fmla="*/ 1570704 h 1850923"/>
                <a:gd name="connsiteX30" fmla="*/ 1290484 w 2846438"/>
                <a:gd name="connsiteY30" fmla="*/ 1651820 h 1850923"/>
                <a:gd name="connsiteX31" fmla="*/ 1327355 w 2846438"/>
                <a:gd name="connsiteY31" fmla="*/ 1703439 h 1850923"/>
                <a:gd name="connsiteX32" fmla="*/ 1356851 w 2846438"/>
                <a:gd name="connsiteY32" fmla="*/ 1681317 h 1850923"/>
                <a:gd name="connsiteX33" fmla="*/ 1356851 w 2846438"/>
                <a:gd name="connsiteY33" fmla="*/ 1681317 h 1850923"/>
                <a:gd name="connsiteX34" fmla="*/ 1371600 w 2846438"/>
                <a:gd name="connsiteY34" fmla="*/ 1614949 h 1850923"/>
                <a:gd name="connsiteX35" fmla="*/ 1423219 w 2846438"/>
                <a:gd name="connsiteY35" fmla="*/ 1570704 h 1850923"/>
                <a:gd name="connsiteX36" fmla="*/ 1452716 w 2846438"/>
                <a:gd name="connsiteY36" fmla="*/ 1548581 h 1850923"/>
                <a:gd name="connsiteX37" fmla="*/ 1504335 w 2846438"/>
                <a:gd name="connsiteY37" fmla="*/ 1548581 h 1850923"/>
                <a:gd name="connsiteX38" fmla="*/ 1585451 w 2846438"/>
                <a:gd name="connsiteY38" fmla="*/ 1607575 h 1850923"/>
                <a:gd name="connsiteX39" fmla="*/ 1688690 w 2846438"/>
                <a:gd name="connsiteY39" fmla="*/ 1651820 h 1850923"/>
                <a:gd name="connsiteX40" fmla="*/ 1688690 w 2846438"/>
                <a:gd name="connsiteY40" fmla="*/ 1651820 h 1850923"/>
                <a:gd name="connsiteX41" fmla="*/ 1710813 w 2846438"/>
                <a:gd name="connsiteY41" fmla="*/ 1696065 h 1850923"/>
                <a:gd name="connsiteX42" fmla="*/ 1762432 w 2846438"/>
                <a:gd name="connsiteY42" fmla="*/ 1725562 h 1850923"/>
                <a:gd name="connsiteX43" fmla="*/ 1784555 w 2846438"/>
                <a:gd name="connsiteY43" fmla="*/ 1725562 h 1850923"/>
                <a:gd name="connsiteX44" fmla="*/ 1747684 w 2846438"/>
                <a:gd name="connsiteY44" fmla="*/ 1806678 h 1850923"/>
                <a:gd name="connsiteX45" fmla="*/ 1777180 w 2846438"/>
                <a:gd name="connsiteY45" fmla="*/ 1850923 h 1850923"/>
                <a:gd name="connsiteX46" fmla="*/ 1917290 w 2846438"/>
                <a:gd name="connsiteY46" fmla="*/ 1828800 h 1850923"/>
                <a:gd name="connsiteX47" fmla="*/ 2027903 w 2846438"/>
                <a:gd name="connsiteY47" fmla="*/ 1828800 h 1850923"/>
                <a:gd name="connsiteX48" fmla="*/ 2027903 w 2846438"/>
                <a:gd name="connsiteY48" fmla="*/ 1828800 h 1850923"/>
                <a:gd name="connsiteX49" fmla="*/ 2064774 w 2846438"/>
                <a:gd name="connsiteY49" fmla="*/ 1769807 h 1850923"/>
                <a:gd name="connsiteX50" fmla="*/ 2064774 w 2846438"/>
                <a:gd name="connsiteY50" fmla="*/ 1769807 h 1850923"/>
                <a:gd name="connsiteX51" fmla="*/ 2138516 w 2846438"/>
                <a:gd name="connsiteY51" fmla="*/ 1747684 h 1850923"/>
                <a:gd name="connsiteX52" fmla="*/ 2182761 w 2846438"/>
                <a:gd name="connsiteY52" fmla="*/ 1710813 h 1850923"/>
                <a:gd name="connsiteX53" fmla="*/ 2263877 w 2846438"/>
                <a:gd name="connsiteY53" fmla="*/ 1681317 h 1850923"/>
                <a:gd name="connsiteX54" fmla="*/ 2308122 w 2846438"/>
                <a:gd name="connsiteY54" fmla="*/ 1622323 h 1850923"/>
                <a:gd name="connsiteX55" fmla="*/ 2344993 w 2846438"/>
                <a:gd name="connsiteY55" fmla="*/ 1629697 h 1850923"/>
                <a:gd name="connsiteX56" fmla="*/ 2381864 w 2846438"/>
                <a:gd name="connsiteY56" fmla="*/ 1659194 h 1850923"/>
                <a:gd name="connsiteX57" fmla="*/ 2440858 w 2846438"/>
                <a:gd name="connsiteY57" fmla="*/ 1673942 h 1850923"/>
                <a:gd name="connsiteX58" fmla="*/ 2492477 w 2846438"/>
                <a:gd name="connsiteY58" fmla="*/ 1732936 h 1850923"/>
                <a:gd name="connsiteX59" fmla="*/ 2536722 w 2846438"/>
                <a:gd name="connsiteY59" fmla="*/ 1710813 h 1850923"/>
                <a:gd name="connsiteX60" fmla="*/ 2544096 w 2846438"/>
                <a:gd name="connsiteY60" fmla="*/ 1651820 h 1850923"/>
                <a:gd name="connsiteX61" fmla="*/ 2573593 w 2846438"/>
                <a:gd name="connsiteY61" fmla="*/ 1637071 h 1850923"/>
                <a:gd name="connsiteX62" fmla="*/ 2632587 w 2846438"/>
                <a:gd name="connsiteY62" fmla="*/ 1644446 h 1850923"/>
                <a:gd name="connsiteX63" fmla="*/ 2669458 w 2846438"/>
                <a:gd name="connsiteY63" fmla="*/ 1703439 h 1850923"/>
                <a:gd name="connsiteX64" fmla="*/ 2706329 w 2846438"/>
                <a:gd name="connsiteY64" fmla="*/ 1703439 h 1850923"/>
                <a:gd name="connsiteX65" fmla="*/ 2743200 w 2846438"/>
                <a:gd name="connsiteY65" fmla="*/ 1659194 h 1850923"/>
                <a:gd name="connsiteX66" fmla="*/ 2743200 w 2846438"/>
                <a:gd name="connsiteY66" fmla="*/ 1629697 h 1850923"/>
                <a:gd name="connsiteX67" fmla="*/ 2735826 w 2846438"/>
                <a:gd name="connsiteY67" fmla="*/ 1578078 h 1850923"/>
                <a:gd name="connsiteX68" fmla="*/ 2757948 w 2846438"/>
                <a:gd name="connsiteY68" fmla="*/ 1541207 h 1850923"/>
                <a:gd name="connsiteX69" fmla="*/ 2816942 w 2846438"/>
                <a:gd name="connsiteY69" fmla="*/ 1570704 h 1850923"/>
                <a:gd name="connsiteX70" fmla="*/ 2839064 w 2846438"/>
                <a:gd name="connsiteY70" fmla="*/ 1504336 h 1850923"/>
                <a:gd name="connsiteX71" fmla="*/ 2794819 w 2846438"/>
                <a:gd name="connsiteY71" fmla="*/ 1430594 h 1850923"/>
                <a:gd name="connsiteX72" fmla="*/ 2809567 w 2846438"/>
                <a:gd name="connsiteY72" fmla="*/ 1378975 h 1850923"/>
                <a:gd name="connsiteX73" fmla="*/ 2846438 w 2846438"/>
                <a:gd name="connsiteY73" fmla="*/ 1349478 h 1850923"/>
                <a:gd name="connsiteX74" fmla="*/ 2809567 w 2846438"/>
                <a:gd name="connsiteY74" fmla="*/ 1224117 h 1850923"/>
                <a:gd name="connsiteX75" fmla="*/ 2809567 w 2846438"/>
                <a:gd name="connsiteY75" fmla="*/ 1224117 h 1850923"/>
                <a:gd name="connsiteX76" fmla="*/ 2802193 w 2846438"/>
                <a:gd name="connsiteY76" fmla="*/ 1157749 h 1850923"/>
                <a:gd name="connsiteX77" fmla="*/ 2713703 w 2846438"/>
                <a:gd name="connsiteY77" fmla="*/ 1054510 h 1850923"/>
                <a:gd name="connsiteX78" fmla="*/ 2713703 w 2846438"/>
                <a:gd name="connsiteY78" fmla="*/ 1054510 h 1850923"/>
                <a:gd name="connsiteX79" fmla="*/ 2610464 w 2846438"/>
                <a:gd name="connsiteY79" fmla="*/ 958646 h 1850923"/>
                <a:gd name="connsiteX80" fmla="*/ 2514600 w 2846438"/>
                <a:gd name="connsiteY80" fmla="*/ 1106130 h 1850923"/>
                <a:gd name="connsiteX81" fmla="*/ 2455606 w 2846438"/>
                <a:gd name="connsiteY81" fmla="*/ 1061884 h 1850923"/>
                <a:gd name="connsiteX82" fmla="*/ 2433484 w 2846438"/>
                <a:gd name="connsiteY82" fmla="*/ 1054510 h 1850923"/>
                <a:gd name="connsiteX83" fmla="*/ 2389238 w 2846438"/>
                <a:gd name="connsiteY83" fmla="*/ 1098755 h 1850923"/>
                <a:gd name="connsiteX84" fmla="*/ 2359742 w 2846438"/>
                <a:gd name="connsiteY84" fmla="*/ 1061884 h 1850923"/>
                <a:gd name="connsiteX85" fmla="*/ 2322871 w 2846438"/>
                <a:gd name="connsiteY85" fmla="*/ 973394 h 1850923"/>
                <a:gd name="connsiteX86" fmla="*/ 2300748 w 2846438"/>
                <a:gd name="connsiteY86" fmla="*/ 921775 h 1850923"/>
                <a:gd name="connsiteX87" fmla="*/ 2249129 w 2846438"/>
                <a:gd name="connsiteY87" fmla="*/ 892278 h 1850923"/>
                <a:gd name="connsiteX88" fmla="*/ 2212258 w 2846438"/>
                <a:gd name="connsiteY88" fmla="*/ 877530 h 1850923"/>
                <a:gd name="connsiteX89" fmla="*/ 2057400 w 2846438"/>
                <a:gd name="connsiteY89" fmla="*/ 892278 h 1850923"/>
                <a:gd name="connsiteX90" fmla="*/ 1968909 w 2846438"/>
                <a:gd name="connsiteY90" fmla="*/ 855407 h 1850923"/>
                <a:gd name="connsiteX91" fmla="*/ 1924664 w 2846438"/>
                <a:gd name="connsiteY91" fmla="*/ 818536 h 1850923"/>
                <a:gd name="connsiteX92" fmla="*/ 1873045 w 2846438"/>
                <a:gd name="connsiteY92" fmla="*/ 818536 h 1850923"/>
                <a:gd name="connsiteX93" fmla="*/ 1806677 w 2846438"/>
                <a:gd name="connsiteY93" fmla="*/ 737420 h 1850923"/>
                <a:gd name="connsiteX94" fmla="*/ 1740309 w 2846438"/>
                <a:gd name="connsiteY94" fmla="*/ 730046 h 1850923"/>
                <a:gd name="connsiteX95" fmla="*/ 1673942 w 2846438"/>
                <a:gd name="connsiteY95" fmla="*/ 715297 h 1850923"/>
                <a:gd name="connsiteX96" fmla="*/ 1607574 w 2846438"/>
                <a:gd name="connsiteY96" fmla="*/ 582562 h 1850923"/>
                <a:gd name="connsiteX97" fmla="*/ 1592826 w 2846438"/>
                <a:gd name="connsiteY97" fmla="*/ 501446 h 1850923"/>
                <a:gd name="connsiteX98" fmla="*/ 1578077 w 2846438"/>
                <a:gd name="connsiteY98" fmla="*/ 420330 h 1850923"/>
                <a:gd name="connsiteX99" fmla="*/ 1600200 w 2846438"/>
                <a:gd name="connsiteY99" fmla="*/ 376084 h 1850923"/>
                <a:gd name="connsiteX100" fmla="*/ 1600200 w 2846438"/>
                <a:gd name="connsiteY100" fmla="*/ 376084 h 1850923"/>
                <a:gd name="connsiteX101" fmla="*/ 1637071 w 2846438"/>
                <a:gd name="connsiteY101" fmla="*/ 280220 h 1850923"/>
                <a:gd name="connsiteX102" fmla="*/ 1622322 w 2846438"/>
                <a:gd name="connsiteY102" fmla="*/ 184355 h 1850923"/>
                <a:gd name="connsiteX103" fmla="*/ 1548580 w 2846438"/>
                <a:gd name="connsiteY103" fmla="*/ 0 h 1850923"/>
                <a:gd name="connsiteX104" fmla="*/ 243348 w 2846438"/>
                <a:gd name="connsiteY104" fmla="*/ 0 h 1850923"/>
                <a:gd name="connsiteX105" fmla="*/ 162232 w 2846438"/>
                <a:gd name="connsiteY105" fmla="*/ 191730 h 1850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2846438" h="1850923">
                  <a:moveTo>
                    <a:pt x="162232" y="191730"/>
                  </a:moveTo>
                  <a:lnTo>
                    <a:pt x="103238" y="258097"/>
                  </a:lnTo>
                  <a:lnTo>
                    <a:pt x="103238" y="331839"/>
                  </a:lnTo>
                  <a:lnTo>
                    <a:pt x="125361" y="427704"/>
                  </a:lnTo>
                  <a:lnTo>
                    <a:pt x="132735" y="530942"/>
                  </a:lnTo>
                  <a:lnTo>
                    <a:pt x="125361" y="575188"/>
                  </a:lnTo>
                  <a:lnTo>
                    <a:pt x="58993" y="516194"/>
                  </a:lnTo>
                  <a:lnTo>
                    <a:pt x="14748" y="508820"/>
                  </a:lnTo>
                  <a:lnTo>
                    <a:pt x="14748" y="508820"/>
                  </a:lnTo>
                  <a:lnTo>
                    <a:pt x="29496" y="656304"/>
                  </a:lnTo>
                  <a:lnTo>
                    <a:pt x="14748" y="700549"/>
                  </a:lnTo>
                  <a:lnTo>
                    <a:pt x="14748" y="700549"/>
                  </a:lnTo>
                  <a:lnTo>
                    <a:pt x="0" y="752168"/>
                  </a:lnTo>
                  <a:lnTo>
                    <a:pt x="140109" y="796413"/>
                  </a:lnTo>
                  <a:lnTo>
                    <a:pt x="199103" y="929149"/>
                  </a:lnTo>
                  <a:lnTo>
                    <a:pt x="199103" y="973394"/>
                  </a:lnTo>
                  <a:lnTo>
                    <a:pt x="280219" y="1047136"/>
                  </a:lnTo>
                  <a:lnTo>
                    <a:pt x="398206" y="988142"/>
                  </a:lnTo>
                  <a:lnTo>
                    <a:pt x="486696" y="1106130"/>
                  </a:lnTo>
                  <a:lnTo>
                    <a:pt x="553064" y="1150375"/>
                  </a:lnTo>
                  <a:lnTo>
                    <a:pt x="575187" y="1216742"/>
                  </a:lnTo>
                  <a:lnTo>
                    <a:pt x="685800" y="1224117"/>
                  </a:lnTo>
                  <a:lnTo>
                    <a:pt x="722671" y="1334730"/>
                  </a:lnTo>
                  <a:lnTo>
                    <a:pt x="803787" y="1393723"/>
                  </a:lnTo>
                  <a:lnTo>
                    <a:pt x="877529" y="1430594"/>
                  </a:lnTo>
                  <a:lnTo>
                    <a:pt x="907026" y="1526459"/>
                  </a:lnTo>
                  <a:lnTo>
                    <a:pt x="1017638" y="1504336"/>
                  </a:lnTo>
                  <a:lnTo>
                    <a:pt x="1120877" y="1592826"/>
                  </a:lnTo>
                  <a:lnTo>
                    <a:pt x="1275735" y="1548581"/>
                  </a:lnTo>
                  <a:lnTo>
                    <a:pt x="1305232" y="1570704"/>
                  </a:lnTo>
                  <a:lnTo>
                    <a:pt x="1290484" y="1651820"/>
                  </a:lnTo>
                  <a:lnTo>
                    <a:pt x="1327355" y="1703439"/>
                  </a:lnTo>
                  <a:lnTo>
                    <a:pt x="1356851" y="1681317"/>
                  </a:lnTo>
                  <a:lnTo>
                    <a:pt x="1356851" y="1681317"/>
                  </a:lnTo>
                  <a:lnTo>
                    <a:pt x="1371600" y="1614949"/>
                  </a:lnTo>
                  <a:lnTo>
                    <a:pt x="1423219" y="1570704"/>
                  </a:lnTo>
                  <a:lnTo>
                    <a:pt x="1452716" y="1548581"/>
                  </a:lnTo>
                  <a:lnTo>
                    <a:pt x="1504335" y="1548581"/>
                  </a:lnTo>
                  <a:lnTo>
                    <a:pt x="1585451" y="1607575"/>
                  </a:lnTo>
                  <a:lnTo>
                    <a:pt x="1688690" y="1651820"/>
                  </a:lnTo>
                  <a:lnTo>
                    <a:pt x="1688690" y="1651820"/>
                  </a:lnTo>
                  <a:lnTo>
                    <a:pt x="1710813" y="1696065"/>
                  </a:lnTo>
                  <a:lnTo>
                    <a:pt x="1762432" y="1725562"/>
                  </a:lnTo>
                  <a:lnTo>
                    <a:pt x="1784555" y="1725562"/>
                  </a:lnTo>
                  <a:lnTo>
                    <a:pt x="1747684" y="1806678"/>
                  </a:lnTo>
                  <a:lnTo>
                    <a:pt x="1777180" y="1850923"/>
                  </a:lnTo>
                  <a:lnTo>
                    <a:pt x="1917290" y="1828800"/>
                  </a:lnTo>
                  <a:lnTo>
                    <a:pt x="2027903" y="1828800"/>
                  </a:lnTo>
                  <a:lnTo>
                    <a:pt x="2027903" y="1828800"/>
                  </a:lnTo>
                  <a:lnTo>
                    <a:pt x="2064774" y="1769807"/>
                  </a:lnTo>
                  <a:lnTo>
                    <a:pt x="2064774" y="1769807"/>
                  </a:lnTo>
                  <a:lnTo>
                    <a:pt x="2138516" y="1747684"/>
                  </a:lnTo>
                  <a:lnTo>
                    <a:pt x="2182761" y="1710813"/>
                  </a:lnTo>
                  <a:lnTo>
                    <a:pt x="2263877" y="1681317"/>
                  </a:lnTo>
                  <a:lnTo>
                    <a:pt x="2308122" y="1622323"/>
                  </a:lnTo>
                  <a:lnTo>
                    <a:pt x="2344993" y="1629697"/>
                  </a:lnTo>
                  <a:lnTo>
                    <a:pt x="2381864" y="1659194"/>
                  </a:lnTo>
                  <a:lnTo>
                    <a:pt x="2440858" y="1673942"/>
                  </a:lnTo>
                  <a:lnTo>
                    <a:pt x="2492477" y="1732936"/>
                  </a:lnTo>
                  <a:lnTo>
                    <a:pt x="2536722" y="1710813"/>
                  </a:lnTo>
                  <a:lnTo>
                    <a:pt x="2544096" y="1651820"/>
                  </a:lnTo>
                  <a:lnTo>
                    <a:pt x="2573593" y="1637071"/>
                  </a:lnTo>
                  <a:lnTo>
                    <a:pt x="2632587" y="1644446"/>
                  </a:lnTo>
                  <a:lnTo>
                    <a:pt x="2669458" y="1703439"/>
                  </a:lnTo>
                  <a:lnTo>
                    <a:pt x="2706329" y="1703439"/>
                  </a:lnTo>
                  <a:lnTo>
                    <a:pt x="2743200" y="1659194"/>
                  </a:lnTo>
                  <a:lnTo>
                    <a:pt x="2743200" y="1629697"/>
                  </a:lnTo>
                  <a:lnTo>
                    <a:pt x="2735826" y="1578078"/>
                  </a:lnTo>
                  <a:lnTo>
                    <a:pt x="2757948" y="1541207"/>
                  </a:lnTo>
                  <a:lnTo>
                    <a:pt x="2816942" y="1570704"/>
                  </a:lnTo>
                  <a:lnTo>
                    <a:pt x="2839064" y="1504336"/>
                  </a:lnTo>
                  <a:lnTo>
                    <a:pt x="2794819" y="1430594"/>
                  </a:lnTo>
                  <a:lnTo>
                    <a:pt x="2809567" y="1378975"/>
                  </a:lnTo>
                  <a:lnTo>
                    <a:pt x="2846438" y="1349478"/>
                  </a:lnTo>
                  <a:lnTo>
                    <a:pt x="2809567" y="1224117"/>
                  </a:lnTo>
                  <a:lnTo>
                    <a:pt x="2809567" y="1224117"/>
                  </a:lnTo>
                  <a:lnTo>
                    <a:pt x="2802193" y="1157749"/>
                  </a:lnTo>
                  <a:lnTo>
                    <a:pt x="2713703" y="1054510"/>
                  </a:lnTo>
                  <a:lnTo>
                    <a:pt x="2713703" y="1054510"/>
                  </a:lnTo>
                  <a:lnTo>
                    <a:pt x="2610464" y="958646"/>
                  </a:lnTo>
                  <a:lnTo>
                    <a:pt x="2514600" y="1106130"/>
                  </a:lnTo>
                  <a:lnTo>
                    <a:pt x="2455606" y="1061884"/>
                  </a:lnTo>
                  <a:lnTo>
                    <a:pt x="2433484" y="1054510"/>
                  </a:lnTo>
                  <a:lnTo>
                    <a:pt x="2389238" y="1098755"/>
                  </a:lnTo>
                  <a:lnTo>
                    <a:pt x="2359742" y="1061884"/>
                  </a:lnTo>
                  <a:lnTo>
                    <a:pt x="2322871" y="973394"/>
                  </a:lnTo>
                  <a:lnTo>
                    <a:pt x="2300748" y="921775"/>
                  </a:lnTo>
                  <a:lnTo>
                    <a:pt x="2249129" y="892278"/>
                  </a:lnTo>
                  <a:lnTo>
                    <a:pt x="2212258" y="877530"/>
                  </a:lnTo>
                  <a:lnTo>
                    <a:pt x="2057400" y="892278"/>
                  </a:lnTo>
                  <a:lnTo>
                    <a:pt x="1968909" y="855407"/>
                  </a:lnTo>
                  <a:lnTo>
                    <a:pt x="1924664" y="818536"/>
                  </a:lnTo>
                  <a:lnTo>
                    <a:pt x="1873045" y="818536"/>
                  </a:lnTo>
                  <a:lnTo>
                    <a:pt x="1806677" y="737420"/>
                  </a:lnTo>
                  <a:lnTo>
                    <a:pt x="1740309" y="730046"/>
                  </a:lnTo>
                  <a:lnTo>
                    <a:pt x="1673942" y="715297"/>
                  </a:lnTo>
                  <a:lnTo>
                    <a:pt x="1607574" y="582562"/>
                  </a:lnTo>
                  <a:lnTo>
                    <a:pt x="1592826" y="501446"/>
                  </a:lnTo>
                  <a:lnTo>
                    <a:pt x="1578077" y="420330"/>
                  </a:lnTo>
                  <a:lnTo>
                    <a:pt x="1600200" y="376084"/>
                  </a:lnTo>
                  <a:lnTo>
                    <a:pt x="1600200" y="376084"/>
                  </a:lnTo>
                  <a:lnTo>
                    <a:pt x="1637071" y="280220"/>
                  </a:lnTo>
                  <a:lnTo>
                    <a:pt x="1622322" y="184355"/>
                  </a:lnTo>
                  <a:lnTo>
                    <a:pt x="1548580" y="0"/>
                  </a:lnTo>
                  <a:lnTo>
                    <a:pt x="243348" y="0"/>
                  </a:lnTo>
                  <a:lnTo>
                    <a:pt x="162232" y="191730"/>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98" name="任意多边形 149"/>
            <p:cNvSpPr/>
            <p:nvPr/>
          </p:nvSpPr>
          <p:spPr>
            <a:xfrm>
              <a:off x="2330245" y="1157748"/>
              <a:ext cx="2875936" cy="2227007"/>
            </a:xfrm>
            <a:custGeom>
              <a:avLst/>
              <a:gdLst>
                <a:gd name="connsiteX0" fmla="*/ 442452 w 2875936"/>
                <a:gd name="connsiteY0" fmla="*/ 2168013 h 2227007"/>
                <a:gd name="connsiteX1" fmla="*/ 361336 w 2875936"/>
                <a:gd name="connsiteY1" fmla="*/ 2094271 h 2227007"/>
                <a:gd name="connsiteX2" fmla="*/ 353961 w 2875936"/>
                <a:gd name="connsiteY2" fmla="*/ 2072149 h 2227007"/>
                <a:gd name="connsiteX3" fmla="*/ 353961 w 2875936"/>
                <a:gd name="connsiteY3" fmla="*/ 2020529 h 2227007"/>
                <a:gd name="connsiteX4" fmla="*/ 346587 w 2875936"/>
                <a:gd name="connsiteY4" fmla="*/ 1968910 h 2227007"/>
                <a:gd name="connsiteX5" fmla="*/ 346587 w 2875936"/>
                <a:gd name="connsiteY5" fmla="*/ 1939413 h 2227007"/>
                <a:gd name="connsiteX6" fmla="*/ 346587 w 2875936"/>
                <a:gd name="connsiteY6" fmla="*/ 1939413 h 2227007"/>
                <a:gd name="connsiteX7" fmla="*/ 258097 w 2875936"/>
                <a:gd name="connsiteY7" fmla="*/ 1909917 h 2227007"/>
                <a:gd name="connsiteX8" fmla="*/ 213852 w 2875936"/>
                <a:gd name="connsiteY8" fmla="*/ 1828800 h 2227007"/>
                <a:gd name="connsiteX9" fmla="*/ 154858 w 2875936"/>
                <a:gd name="connsiteY9" fmla="*/ 1836175 h 2227007"/>
                <a:gd name="connsiteX10" fmla="*/ 154858 w 2875936"/>
                <a:gd name="connsiteY10" fmla="*/ 1836175 h 2227007"/>
                <a:gd name="connsiteX11" fmla="*/ 154858 w 2875936"/>
                <a:gd name="connsiteY11" fmla="*/ 1755058 h 2227007"/>
                <a:gd name="connsiteX12" fmla="*/ 184355 w 2875936"/>
                <a:gd name="connsiteY12" fmla="*/ 1725562 h 2227007"/>
                <a:gd name="connsiteX13" fmla="*/ 184355 w 2875936"/>
                <a:gd name="connsiteY13" fmla="*/ 1725562 h 2227007"/>
                <a:gd name="connsiteX14" fmla="*/ 95865 w 2875936"/>
                <a:gd name="connsiteY14" fmla="*/ 1614949 h 2227007"/>
                <a:gd name="connsiteX15" fmla="*/ 44245 w 2875936"/>
                <a:gd name="connsiteY15" fmla="*/ 1578078 h 2227007"/>
                <a:gd name="connsiteX16" fmla="*/ 29497 w 2875936"/>
                <a:gd name="connsiteY16" fmla="*/ 1533833 h 2227007"/>
                <a:gd name="connsiteX17" fmla="*/ 29497 w 2875936"/>
                <a:gd name="connsiteY17" fmla="*/ 1533833 h 2227007"/>
                <a:gd name="connsiteX18" fmla="*/ 103239 w 2875936"/>
                <a:gd name="connsiteY18" fmla="*/ 1496962 h 2227007"/>
                <a:gd name="connsiteX19" fmla="*/ 117987 w 2875936"/>
                <a:gd name="connsiteY19" fmla="*/ 1474839 h 2227007"/>
                <a:gd name="connsiteX20" fmla="*/ 117987 w 2875936"/>
                <a:gd name="connsiteY20" fmla="*/ 1349478 h 2227007"/>
                <a:gd name="connsiteX21" fmla="*/ 117987 w 2875936"/>
                <a:gd name="connsiteY21" fmla="*/ 1327355 h 2227007"/>
                <a:gd name="connsiteX22" fmla="*/ 66368 w 2875936"/>
                <a:gd name="connsiteY22" fmla="*/ 1290484 h 2227007"/>
                <a:gd name="connsiteX23" fmla="*/ 66368 w 2875936"/>
                <a:gd name="connsiteY23" fmla="*/ 1290484 h 2227007"/>
                <a:gd name="connsiteX24" fmla="*/ 0 w 2875936"/>
                <a:gd name="connsiteY24" fmla="*/ 1290484 h 2227007"/>
                <a:gd name="connsiteX25" fmla="*/ 0 w 2875936"/>
                <a:gd name="connsiteY25" fmla="*/ 1290484 h 2227007"/>
                <a:gd name="connsiteX26" fmla="*/ 36871 w 2875936"/>
                <a:gd name="connsiteY26" fmla="*/ 1216742 h 2227007"/>
                <a:gd name="connsiteX27" fmla="*/ 36871 w 2875936"/>
                <a:gd name="connsiteY27" fmla="*/ 1216742 h 2227007"/>
                <a:gd name="connsiteX28" fmla="*/ 0 w 2875936"/>
                <a:gd name="connsiteY28" fmla="*/ 1157749 h 2227007"/>
                <a:gd name="connsiteX29" fmla="*/ 29497 w 2875936"/>
                <a:gd name="connsiteY29" fmla="*/ 1135626 h 2227007"/>
                <a:gd name="connsiteX30" fmla="*/ 29497 w 2875936"/>
                <a:gd name="connsiteY30" fmla="*/ 1135626 h 2227007"/>
                <a:gd name="connsiteX31" fmla="*/ 88490 w 2875936"/>
                <a:gd name="connsiteY31" fmla="*/ 1069258 h 2227007"/>
                <a:gd name="connsiteX32" fmla="*/ 191729 w 2875936"/>
                <a:gd name="connsiteY32" fmla="*/ 1047136 h 2227007"/>
                <a:gd name="connsiteX33" fmla="*/ 258097 w 2875936"/>
                <a:gd name="connsiteY33" fmla="*/ 1047136 h 2227007"/>
                <a:gd name="connsiteX34" fmla="*/ 324465 w 2875936"/>
                <a:gd name="connsiteY34" fmla="*/ 995517 h 2227007"/>
                <a:gd name="connsiteX35" fmla="*/ 331839 w 2875936"/>
                <a:gd name="connsiteY35" fmla="*/ 1076633 h 2227007"/>
                <a:gd name="connsiteX36" fmla="*/ 368710 w 2875936"/>
                <a:gd name="connsiteY36" fmla="*/ 1098755 h 2227007"/>
                <a:gd name="connsiteX37" fmla="*/ 412955 w 2875936"/>
                <a:gd name="connsiteY37" fmla="*/ 1091381 h 2227007"/>
                <a:gd name="connsiteX38" fmla="*/ 442452 w 2875936"/>
                <a:gd name="connsiteY38" fmla="*/ 1076633 h 2227007"/>
                <a:gd name="connsiteX39" fmla="*/ 442452 w 2875936"/>
                <a:gd name="connsiteY39" fmla="*/ 1076633 h 2227007"/>
                <a:gd name="connsiteX40" fmla="*/ 464574 w 2875936"/>
                <a:gd name="connsiteY40" fmla="*/ 1017639 h 2227007"/>
                <a:gd name="connsiteX41" fmla="*/ 538316 w 2875936"/>
                <a:gd name="connsiteY41" fmla="*/ 1032387 h 2227007"/>
                <a:gd name="connsiteX42" fmla="*/ 575187 w 2875936"/>
                <a:gd name="connsiteY42" fmla="*/ 1002891 h 2227007"/>
                <a:gd name="connsiteX43" fmla="*/ 575187 w 2875936"/>
                <a:gd name="connsiteY43" fmla="*/ 1002891 h 2227007"/>
                <a:gd name="connsiteX44" fmla="*/ 575187 w 2875936"/>
                <a:gd name="connsiteY44" fmla="*/ 1002891 h 2227007"/>
                <a:gd name="connsiteX45" fmla="*/ 619432 w 2875936"/>
                <a:gd name="connsiteY45" fmla="*/ 973394 h 2227007"/>
                <a:gd name="connsiteX46" fmla="*/ 656303 w 2875936"/>
                <a:gd name="connsiteY46" fmla="*/ 995517 h 2227007"/>
                <a:gd name="connsiteX47" fmla="*/ 663678 w 2875936"/>
                <a:gd name="connsiteY47" fmla="*/ 1010265 h 2227007"/>
                <a:gd name="connsiteX48" fmla="*/ 730045 w 2875936"/>
                <a:gd name="connsiteY48" fmla="*/ 995517 h 2227007"/>
                <a:gd name="connsiteX49" fmla="*/ 833284 w 2875936"/>
                <a:gd name="connsiteY49" fmla="*/ 988142 h 2227007"/>
                <a:gd name="connsiteX50" fmla="*/ 936523 w 2875936"/>
                <a:gd name="connsiteY50" fmla="*/ 892278 h 2227007"/>
                <a:gd name="connsiteX51" fmla="*/ 966020 w 2875936"/>
                <a:gd name="connsiteY51" fmla="*/ 833284 h 2227007"/>
                <a:gd name="connsiteX52" fmla="*/ 966020 w 2875936"/>
                <a:gd name="connsiteY52" fmla="*/ 833284 h 2227007"/>
                <a:gd name="connsiteX53" fmla="*/ 966020 w 2875936"/>
                <a:gd name="connsiteY53" fmla="*/ 774291 h 2227007"/>
                <a:gd name="connsiteX54" fmla="*/ 1047136 w 2875936"/>
                <a:gd name="connsiteY54" fmla="*/ 744794 h 2227007"/>
                <a:gd name="connsiteX55" fmla="*/ 1061884 w 2875936"/>
                <a:gd name="connsiteY55" fmla="*/ 656304 h 2227007"/>
                <a:gd name="connsiteX56" fmla="*/ 1061884 w 2875936"/>
                <a:gd name="connsiteY56" fmla="*/ 656304 h 2227007"/>
                <a:gd name="connsiteX57" fmla="*/ 1025013 w 2875936"/>
                <a:gd name="connsiteY57" fmla="*/ 589936 h 2227007"/>
                <a:gd name="connsiteX58" fmla="*/ 1061884 w 2875936"/>
                <a:gd name="connsiteY58" fmla="*/ 516194 h 2227007"/>
                <a:gd name="connsiteX59" fmla="*/ 1061884 w 2875936"/>
                <a:gd name="connsiteY59" fmla="*/ 516194 h 2227007"/>
                <a:gd name="connsiteX60" fmla="*/ 1017639 w 2875936"/>
                <a:gd name="connsiteY60" fmla="*/ 457200 h 2227007"/>
                <a:gd name="connsiteX61" fmla="*/ 1312607 w 2875936"/>
                <a:gd name="connsiteY61" fmla="*/ 508820 h 2227007"/>
                <a:gd name="connsiteX62" fmla="*/ 1349478 w 2875936"/>
                <a:gd name="connsiteY62" fmla="*/ 494071 h 2227007"/>
                <a:gd name="connsiteX63" fmla="*/ 1334729 w 2875936"/>
                <a:gd name="connsiteY63" fmla="*/ 427704 h 2227007"/>
                <a:gd name="connsiteX64" fmla="*/ 1334729 w 2875936"/>
                <a:gd name="connsiteY64" fmla="*/ 405581 h 2227007"/>
                <a:gd name="connsiteX65" fmla="*/ 1401097 w 2875936"/>
                <a:gd name="connsiteY65" fmla="*/ 353962 h 2227007"/>
                <a:gd name="connsiteX66" fmla="*/ 1460090 w 2875936"/>
                <a:gd name="connsiteY66" fmla="*/ 206478 h 2227007"/>
                <a:gd name="connsiteX67" fmla="*/ 1555955 w 2875936"/>
                <a:gd name="connsiteY67" fmla="*/ 250723 h 2227007"/>
                <a:gd name="connsiteX68" fmla="*/ 1629697 w 2875936"/>
                <a:gd name="connsiteY68" fmla="*/ 294968 h 2227007"/>
                <a:gd name="connsiteX69" fmla="*/ 1718187 w 2875936"/>
                <a:gd name="connsiteY69" fmla="*/ 294968 h 2227007"/>
                <a:gd name="connsiteX70" fmla="*/ 1718187 w 2875936"/>
                <a:gd name="connsiteY70" fmla="*/ 294968 h 2227007"/>
                <a:gd name="connsiteX71" fmla="*/ 1791929 w 2875936"/>
                <a:gd name="connsiteY71" fmla="*/ 250723 h 2227007"/>
                <a:gd name="connsiteX72" fmla="*/ 1791929 w 2875936"/>
                <a:gd name="connsiteY72" fmla="*/ 250723 h 2227007"/>
                <a:gd name="connsiteX73" fmla="*/ 1769807 w 2875936"/>
                <a:gd name="connsiteY73" fmla="*/ 154858 h 2227007"/>
                <a:gd name="connsiteX74" fmla="*/ 1769807 w 2875936"/>
                <a:gd name="connsiteY74" fmla="*/ 154858 h 2227007"/>
                <a:gd name="connsiteX75" fmla="*/ 1828800 w 2875936"/>
                <a:gd name="connsiteY75" fmla="*/ 88491 h 2227007"/>
                <a:gd name="connsiteX76" fmla="*/ 1902542 w 2875936"/>
                <a:gd name="connsiteY76" fmla="*/ 73742 h 2227007"/>
                <a:gd name="connsiteX77" fmla="*/ 1902542 w 2875936"/>
                <a:gd name="connsiteY77" fmla="*/ 73742 h 2227007"/>
                <a:gd name="connsiteX78" fmla="*/ 1976284 w 2875936"/>
                <a:gd name="connsiteY78" fmla="*/ 51620 h 2227007"/>
                <a:gd name="connsiteX79" fmla="*/ 1976284 w 2875936"/>
                <a:gd name="connsiteY79" fmla="*/ 7375 h 2227007"/>
                <a:gd name="connsiteX80" fmla="*/ 2027903 w 2875936"/>
                <a:gd name="connsiteY80" fmla="*/ 0 h 2227007"/>
                <a:gd name="connsiteX81" fmla="*/ 2072149 w 2875936"/>
                <a:gd name="connsiteY81" fmla="*/ 7375 h 2227007"/>
                <a:gd name="connsiteX82" fmla="*/ 2072149 w 2875936"/>
                <a:gd name="connsiteY82" fmla="*/ 7375 h 2227007"/>
                <a:gd name="connsiteX83" fmla="*/ 2086897 w 2875936"/>
                <a:gd name="connsiteY83" fmla="*/ 51620 h 2227007"/>
                <a:gd name="connsiteX84" fmla="*/ 2057400 w 2875936"/>
                <a:gd name="connsiteY84" fmla="*/ 66368 h 2227007"/>
                <a:gd name="connsiteX85" fmla="*/ 2138516 w 2875936"/>
                <a:gd name="connsiteY85" fmla="*/ 191729 h 2227007"/>
                <a:gd name="connsiteX86" fmla="*/ 2256503 w 2875936"/>
                <a:gd name="connsiteY86" fmla="*/ 206478 h 2227007"/>
                <a:gd name="connsiteX87" fmla="*/ 2293374 w 2875936"/>
                <a:gd name="connsiteY87" fmla="*/ 287594 h 2227007"/>
                <a:gd name="connsiteX88" fmla="*/ 2293374 w 2875936"/>
                <a:gd name="connsiteY88" fmla="*/ 339213 h 2227007"/>
                <a:gd name="connsiteX89" fmla="*/ 2352368 w 2875936"/>
                <a:gd name="connsiteY89" fmla="*/ 442452 h 2227007"/>
                <a:gd name="connsiteX90" fmla="*/ 2330245 w 2875936"/>
                <a:gd name="connsiteY90" fmla="*/ 545691 h 2227007"/>
                <a:gd name="connsiteX91" fmla="*/ 2330245 w 2875936"/>
                <a:gd name="connsiteY91" fmla="*/ 545691 h 2227007"/>
                <a:gd name="connsiteX92" fmla="*/ 2278626 w 2875936"/>
                <a:gd name="connsiteY92" fmla="*/ 545691 h 2227007"/>
                <a:gd name="connsiteX93" fmla="*/ 2278626 w 2875936"/>
                <a:gd name="connsiteY93" fmla="*/ 634181 h 2227007"/>
                <a:gd name="connsiteX94" fmla="*/ 2286000 w 2875936"/>
                <a:gd name="connsiteY94" fmla="*/ 715297 h 2227007"/>
                <a:gd name="connsiteX95" fmla="*/ 2367116 w 2875936"/>
                <a:gd name="connsiteY95" fmla="*/ 722671 h 2227007"/>
                <a:gd name="connsiteX96" fmla="*/ 2448232 w 2875936"/>
                <a:gd name="connsiteY96" fmla="*/ 752168 h 2227007"/>
                <a:gd name="connsiteX97" fmla="*/ 2551471 w 2875936"/>
                <a:gd name="connsiteY97" fmla="*/ 774291 h 2227007"/>
                <a:gd name="connsiteX98" fmla="*/ 2573594 w 2875936"/>
                <a:gd name="connsiteY98" fmla="*/ 752168 h 2227007"/>
                <a:gd name="connsiteX99" fmla="*/ 2691581 w 2875936"/>
                <a:gd name="connsiteY99" fmla="*/ 855407 h 2227007"/>
                <a:gd name="connsiteX100" fmla="*/ 2743200 w 2875936"/>
                <a:gd name="connsiteY100" fmla="*/ 907026 h 2227007"/>
                <a:gd name="connsiteX101" fmla="*/ 2743200 w 2875936"/>
                <a:gd name="connsiteY101" fmla="*/ 907026 h 2227007"/>
                <a:gd name="connsiteX102" fmla="*/ 2809568 w 2875936"/>
                <a:gd name="connsiteY102" fmla="*/ 899652 h 2227007"/>
                <a:gd name="connsiteX103" fmla="*/ 2794820 w 2875936"/>
                <a:gd name="connsiteY103" fmla="*/ 1010265 h 2227007"/>
                <a:gd name="connsiteX104" fmla="*/ 2868561 w 2875936"/>
                <a:gd name="connsiteY104" fmla="*/ 1069258 h 2227007"/>
                <a:gd name="connsiteX105" fmla="*/ 2853813 w 2875936"/>
                <a:gd name="connsiteY105" fmla="*/ 1120878 h 2227007"/>
                <a:gd name="connsiteX106" fmla="*/ 2875936 w 2875936"/>
                <a:gd name="connsiteY106" fmla="*/ 1165123 h 2227007"/>
                <a:gd name="connsiteX107" fmla="*/ 2839065 w 2875936"/>
                <a:gd name="connsiteY107" fmla="*/ 1201994 h 2227007"/>
                <a:gd name="connsiteX108" fmla="*/ 2839065 w 2875936"/>
                <a:gd name="connsiteY108" fmla="*/ 1201994 h 2227007"/>
                <a:gd name="connsiteX109" fmla="*/ 2831690 w 2875936"/>
                <a:gd name="connsiteY109" fmla="*/ 1290484 h 2227007"/>
                <a:gd name="connsiteX110" fmla="*/ 2861187 w 2875936"/>
                <a:gd name="connsiteY110" fmla="*/ 1312607 h 2227007"/>
                <a:gd name="connsiteX111" fmla="*/ 2765323 w 2875936"/>
                <a:gd name="connsiteY111" fmla="*/ 1334729 h 2227007"/>
                <a:gd name="connsiteX112" fmla="*/ 2669458 w 2875936"/>
                <a:gd name="connsiteY112" fmla="*/ 1334729 h 2227007"/>
                <a:gd name="connsiteX113" fmla="*/ 2669458 w 2875936"/>
                <a:gd name="connsiteY113" fmla="*/ 1334729 h 2227007"/>
                <a:gd name="connsiteX114" fmla="*/ 2617839 w 2875936"/>
                <a:gd name="connsiteY114" fmla="*/ 1401097 h 2227007"/>
                <a:gd name="connsiteX115" fmla="*/ 2580968 w 2875936"/>
                <a:gd name="connsiteY115" fmla="*/ 1430594 h 2227007"/>
                <a:gd name="connsiteX116" fmla="*/ 2551471 w 2875936"/>
                <a:gd name="connsiteY116" fmla="*/ 1474839 h 2227007"/>
                <a:gd name="connsiteX117" fmla="*/ 2551471 w 2875936"/>
                <a:gd name="connsiteY117" fmla="*/ 1474839 h 2227007"/>
                <a:gd name="connsiteX118" fmla="*/ 2551471 w 2875936"/>
                <a:gd name="connsiteY118" fmla="*/ 1474839 h 2227007"/>
                <a:gd name="connsiteX119" fmla="*/ 2426110 w 2875936"/>
                <a:gd name="connsiteY119" fmla="*/ 1541207 h 2227007"/>
                <a:gd name="connsiteX120" fmla="*/ 2403987 w 2875936"/>
                <a:gd name="connsiteY120" fmla="*/ 1592826 h 2227007"/>
                <a:gd name="connsiteX121" fmla="*/ 2396613 w 2875936"/>
                <a:gd name="connsiteY121" fmla="*/ 1637071 h 2227007"/>
                <a:gd name="connsiteX122" fmla="*/ 2396613 w 2875936"/>
                <a:gd name="connsiteY122" fmla="*/ 1637071 h 2227007"/>
                <a:gd name="connsiteX123" fmla="*/ 2411361 w 2875936"/>
                <a:gd name="connsiteY123" fmla="*/ 1725562 h 2227007"/>
                <a:gd name="connsiteX124" fmla="*/ 2330245 w 2875936"/>
                <a:gd name="connsiteY124" fmla="*/ 1732936 h 2227007"/>
                <a:gd name="connsiteX125" fmla="*/ 2330245 w 2875936"/>
                <a:gd name="connsiteY125" fmla="*/ 1732936 h 2227007"/>
                <a:gd name="connsiteX126" fmla="*/ 2256503 w 2875936"/>
                <a:gd name="connsiteY126" fmla="*/ 1777181 h 2227007"/>
                <a:gd name="connsiteX127" fmla="*/ 2050026 w 2875936"/>
                <a:gd name="connsiteY127" fmla="*/ 1784555 h 2227007"/>
                <a:gd name="connsiteX128" fmla="*/ 2035278 w 2875936"/>
                <a:gd name="connsiteY128" fmla="*/ 1814052 h 2227007"/>
                <a:gd name="connsiteX129" fmla="*/ 2050026 w 2875936"/>
                <a:gd name="connsiteY129" fmla="*/ 1850923 h 2227007"/>
                <a:gd name="connsiteX130" fmla="*/ 2050026 w 2875936"/>
                <a:gd name="connsiteY130" fmla="*/ 1850923 h 2227007"/>
                <a:gd name="connsiteX131" fmla="*/ 2079523 w 2875936"/>
                <a:gd name="connsiteY131" fmla="*/ 1932039 h 2227007"/>
                <a:gd name="connsiteX132" fmla="*/ 2145890 w 2875936"/>
                <a:gd name="connsiteY132" fmla="*/ 2005781 h 2227007"/>
                <a:gd name="connsiteX133" fmla="*/ 2145890 w 2875936"/>
                <a:gd name="connsiteY133" fmla="*/ 2020529 h 2227007"/>
                <a:gd name="connsiteX134" fmla="*/ 2145890 w 2875936"/>
                <a:gd name="connsiteY134" fmla="*/ 2050026 h 2227007"/>
                <a:gd name="connsiteX135" fmla="*/ 2145890 w 2875936"/>
                <a:gd name="connsiteY135" fmla="*/ 2050026 h 2227007"/>
                <a:gd name="connsiteX136" fmla="*/ 2079523 w 2875936"/>
                <a:gd name="connsiteY136" fmla="*/ 2109020 h 2227007"/>
                <a:gd name="connsiteX137" fmla="*/ 2079523 w 2875936"/>
                <a:gd name="connsiteY137" fmla="*/ 2109020 h 2227007"/>
                <a:gd name="connsiteX138" fmla="*/ 2109020 w 2875936"/>
                <a:gd name="connsiteY138" fmla="*/ 2160639 h 2227007"/>
                <a:gd name="connsiteX139" fmla="*/ 2109020 w 2875936"/>
                <a:gd name="connsiteY139" fmla="*/ 2160639 h 2227007"/>
                <a:gd name="connsiteX140" fmla="*/ 2086897 w 2875936"/>
                <a:gd name="connsiteY140" fmla="*/ 2212258 h 2227007"/>
                <a:gd name="connsiteX141" fmla="*/ 2042652 w 2875936"/>
                <a:gd name="connsiteY141" fmla="*/ 2227007 h 2227007"/>
                <a:gd name="connsiteX142" fmla="*/ 2042652 w 2875936"/>
                <a:gd name="connsiteY142" fmla="*/ 2227007 h 2227007"/>
                <a:gd name="connsiteX143" fmla="*/ 1991032 w 2875936"/>
                <a:gd name="connsiteY143" fmla="*/ 2175387 h 2227007"/>
                <a:gd name="connsiteX144" fmla="*/ 1991032 w 2875936"/>
                <a:gd name="connsiteY144" fmla="*/ 2175387 h 2227007"/>
                <a:gd name="connsiteX145" fmla="*/ 1902542 w 2875936"/>
                <a:gd name="connsiteY145" fmla="*/ 2204884 h 2227007"/>
                <a:gd name="connsiteX146" fmla="*/ 1902542 w 2875936"/>
                <a:gd name="connsiteY146" fmla="*/ 2204884 h 2227007"/>
                <a:gd name="connsiteX147" fmla="*/ 1902542 w 2875936"/>
                <a:gd name="connsiteY147" fmla="*/ 2204884 h 2227007"/>
                <a:gd name="connsiteX148" fmla="*/ 1836174 w 2875936"/>
                <a:gd name="connsiteY148" fmla="*/ 2131142 h 2227007"/>
                <a:gd name="connsiteX149" fmla="*/ 1799303 w 2875936"/>
                <a:gd name="connsiteY149" fmla="*/ 2101646 h 2227007"/>
                <a:gd name="connsiteX150" fmla="*/ 1762432 w 2875936"/>
                <a:gd name="connsiteY150" fmla="*/ 2064775 h 2227007"/>
                <a:gd name="connsiteX151" fmla="*/ 1703439 w 2875936"/>
                <a:gd name="connsiteY151" fmla="*/ 2072149 h 2227007"/>
                <a:gd name="connsiteX152" fmla="*/ 1607574 w 2875936"/>
                <a:gd name="connsiteY152" fmla="*/ 2086897 h 2227007"/>
                <a:gd name="connsiteX153" fmla="*/ 1555955 w 2875936"/>
                <a:gd name="connsiteY153" fmla="*/ 2064775 h 2227007"/>
                <a:gd name="connsiteX154" fmla="*/ 1555955 w 2875936"/>
                <a:gd name="connsiteY154" fmla="*/ 2064775 h 2227007"/>
                <a:gd name="connsiteX155" fmla="*/ 1519084 w 2875936"/>
                <a:gd name="connsiteY155" fmla="*/ 2057400 h 2227007"/>
                <a:gd name="connsiteX156" fmla="*/ 1430594 w 2875936"/>
                <a:gd name="connsiteY156" fmla="*/ 2116394 h 2227007"/>
                <a:gd name="connsiteX157" fmla="*/ 1408471 w 2875936"/>
                <a:gd name="connsiteY157" fmla="*/ 2153265 h 2227007"/>
                <a:gd name="connsiteX158" fmla="*/ 1327355 w 2875936"/>
                <a:gd name="connsiteY158" fmla="*/ 2131142 h 2227007"/>
                <a:gd name="connsiteX159" fmla="*/ 1327355 w 2875936"/>
                <a:gd name="connsiteY159" fmla="*/ 2131142 h 2227007"/>
                <a:gd name="connsiteX160" fmla="*/ 1260987 w 2875936"/>
                <a:gd name="connsiteY160" fmla="*/ 2123768 h 2227007"/>
                <a:gd name="connsiteX161" fmla="*/ 1150374 w 2875936"/>
                <a:gd name="connsiteY161" fmla="*/ 2182762 h 2227007"/>
                <a:gd name="connsiteX162" fmla="*/ 1076632 w 2875936"/>
                <a:gd name="connsiteY162" fmla="*/ 2168013 h 2227007"/>
                <a:gd name="connsiteX163" fmla="*/ 1002890 w 2875936"/>
                <a:gd name="connsiteY163" fmla="*/ 2131142 h 2227007"/>
                <a:gd name="connsiteX164" fmla="*/ 1002890 w 2875936"/>
                <a:gd name="connsiteY164" fmla="*/ 2101646 h 2227007"/>
                <a:gd name="connsiteX165" fmla="*/ 1010265 w 2875936"/>
                <a:gd name="connsiteY165" fmla="*/ 2057400 h 2227007"/>
                <a:gd name="connsiteX166" fmla="*/ 973394 w 2875936"/>
                <a:gd name="connsiteY166" fmla="*/ 2050026 h 2227007"/>
                <a:gd name="connsiteX167" fmla="*/ 936523 w 2875936"/>
                <a:gd name="connsiteY167" fmla="*/ 2072149 h 2227007"/>
                <a:gd name="connsiteX168" fmla="*/ 936523 w 2875936"/>
                <a:gd name="connsiteY168" fmla="*/ 2072149 h 2227007"/>
                <a:gd name="connsiteX169" fmla="*/ 840658 w 2875936"/>
                <a:gd name="connsiteY169" fmla="*/ 2131142 h 2227007"/>
                <a:gd name="connsiteX170" fmla="*/ 796413 w 2875936"/>
                <a:gd name="connsiteY170" fmla="*/ 2131142 h 2227007"/>
                <a:gd name="connsiteX171" fmla="*/ 774290 w 2875936"/>
                <a:gd name="connsiteY171" fmla="*/ 2064775 h 2227007"/>
                <a:gd name="connsiteX172" fmla="*/ 774290 w 2875936"/>
                <a:gd name="connsiteY172" fmla="*/ 2064775 h 2227007"/>
                <a:gd name="connsiteX173" fmla="*/ 685800 w 2875936"/>
                <a:gd name="connsiteY173" fmla="*/ 2042652 h 2227007"/>
                <a:gd name="connsiteX174" fmla="*/ 612058 w 2875936"/>
                <a:gd name="connsiteY174" fmla="*/ 2072149 h 2227007"/>
                <a:gd name="connsiteX175" fmla="*/ 612058 w 2875936"/>
                <a:gd name="connsiteY175" fmla="*/ 2072149 h 2227007"/>
                <a:gd name="connsiteX176" fmla="*/ 582561 w 2875936"/>
                <a:gd name="connsiteY176" fmla="*/ 2153265 h 2227007"/>
                <a:gd name="connsiteX0-1" fmla="*/ 442452 w 2875936"/>
                <a:gd name="connsiteY0-2" fmla="*/ 2168013 h 2227007"/>
                <a:gd name="connsiteX1-3" fmla="*/ 361336 w 2875936"/>
                <a:gd name="connsiteY1-4" fmla="*/ 2094271 h 2227007"/>
                <a:gd name="connsiteX2-5" fmla="*/ 353961 w 2875936"/>
                <a:gd name="connsiteY2-6" fmla="*/ 2072149 h 2227007"/>
                <a:gd name="connsiteX3-7" fmla="*/ 353961 w 2875936"/>
                <a:gd name="connsiteY3-8" fmla="*/ 2020529 h 2227007"/>
                <a:gd name="connsiteX4-9" fmla="*/ 346587 w 2875936"/>
                <a:gd name="connsiteY4-10" fmla="*/ 1968910 h 2227007"/>
                <a:gd name="connsiteX5-11" fmla="*/ 346587 w 2875936"/>
                <a:gd name="connsiteY5-12" fmla="*/ 1939413 h 2227007"/>
                <a:gd name="connsiteX6-13" fmla="*/ 346587 w 2875936"/>
                <a:gd name="connsiteY6-14" fmla="*/ 1939413 h 2227007"/>
                <a:gd name="connsiteX7-15" fmla="*/ 258097 w 2875936"/>
                <a:gd name="connsiteY7-16" fmla="*/ 1909917 h 2227007"/>
                <a:gd name="connsiteX8-17" fmla="*/ 213852 w 2875936"/>
                <a:gd name="connsiteY8-18" fmla="*/ 1828800 h 2227007"/>
                <a:gd name="connsiteX9-19" fmla="*/ 154858 w 2875936"/>
                <a:gd name="connsiteY9-20" fmla="*/ 1836175 h 2227007"/>
                <a:gd name="connsiteX10-21" fmla="*/ 154858 w 2875936"/>
                <a:gd name="connsiteY10-22" fmla="*/ 1836175 h 2227007"/>
                <a:gd name="connsiteX11-23" fmla="*/ 154858 w 2875936"/>
                <a:gd name="connsiteY11-24" fmla="*/ 1755058 h 2227007"/>
                <a:gd name="connsiteX12-25" fmla="*/ 184355 w 2875936"/>
                <a:gd name="connsiteY12-26" fmla="*/ 1725562 h 2227007"/>
                <a:gd name="connsiteX13-27" fmla="*/ 184355 w 2875936"/>
                <a:gd name="connsiteY13-28" fmla="*/ 1725562 h 2227007"/>
                <a:gd name="connsiteX14-29" fmla="*/ 95865 w 2875936"/>
                <a:gd name="connsiteY14-30" fmla="*/ 1614949 h 2227007"/>
                <a:gd name="connsiteX15-31" fmla="*/ 44245 w 2875936"/>
                <a:gd name="connsiteY15-32" fmla="*/ 1578078 h 2227007"/>
                <a:gd name="connsiteX16-33" fmla="*/ 29497 w 2875936"/>
                <a:gd name="connsiteY16-34" fmla="*/ 1533833 h 2227007"/>
                <a:gd name="connsiteX17-35" fmla="*/ 29497 w 2875936"/>
                <a:gd name="connsiteY17-36" fmla="*/ 1533833 h 2227007"/>
                <a:gd name="connsiteX18-37" fmla="*/ 103239 w 2875936"/>
                <a:gd name="connsiteY18-38" fmla="*/ 1496962 h 2227007"/>
                <a:gd name="connsiteX19-39" fmla="*/ 117987 w 2875936"/>
                <a:gd name="connsiteY19-40" fmla="*/ 1474839 h 2227007"/>
                <a:gd name="connsiteX20-41" fmla="*/ 117987 w 2875936"/>
                <a:gd name="connsiteY20-42" fmla="*/ 1349478 h 2227007"/>
                <a:gd name="connsiteX21-43" fmla="*/ 117987 w 2875936"/>
                <a:gd name="connsiteY21-44" fmla="*/ 1327355 h 2227007"/>
                <a:gd name="connsiteX22-45" fmla="*/ 66368 w 2875936"/>
                <a:gd name="connsiteY22-46" fmla="*/ 1290484 h 2227007"/>
                <a:gd name="connsiteX23-47" fmla="*/ 66368 w 2875936"/>
                <a:gd name="connsiteY23-48" fmla="*/ 1290484 h 2227007"/>
                <a:gd name="connsiteX24-49" fmla="*/ 0 w 2875936"/>
                <a:gd name="connsiteY24-50" fmla="*/ 1290484 h 2227007"/>
                <a:gd name="connsiteX25-51" fmla="*/ 0 w 2875936"/>
                <a:gd name="connsiteY25-52" fmla="*/ 1290484 h 2227007"/>
                <a:gd name="connsiteX26-53" fmla="*/ 36871 w 2875936"/>
                <a:gd name="connsiteY26-54" fmla="*/ 1216742 h 2227007"/>
                <a:gd name="connsiteX27-55" fmla="*/ 36871 w 2875936"/>
                <a:gd name="connsiteY27-56" fmla="*/ 1216742 h 2227007"/>
                <a:gd name="connsiteX28-57" fmla="*/ 0 w 2875936"/>
                <a:gd name="connsiteY28-58" fmla="*/ 1157749 h 2227007"/>
                <a:gd name="connsiteX29-59" fmla="*/ 29497 w 2875936"/>
                <a:gd name="connsiteY29-60" fmla="*/ 1135626 h 2227007"/>
                <a:gd name="connsiteX30-61" fmla="*/ 29497 w 2875936"/>
                <a:gd name="connsiteY30-62" fmla="*/ 1135626 h 2227007"/>
                <a:gd name="connsiteX31-63" fmla="*/ 88490 w 2875936"/>
                <a:gd name="connsiteY31-64" fmla="*/ 1069258 h 2227007"/>
                <a:gd name="connsiteX32-65" fmla="*/ 191729 w 2875936"/>
                <a:gd name="connsiteY32-66" fmla="*/ 1047136 h 2227007"/>
                <a:gd name="connsiteX33-67" fmla="*/ 258097 w 2875936"/>
                <a:gd name="connsiteY33-68" fmla="*/ 1047136 h 2227007"/>
                <a:gd name="connsiteX34-69" fmla="*/ 324465 w 2875936"/>
                <a:gd name="connsiteY34-70" fmla="*/ 995517 h 2227007"/>
                <a:gd name="connsiteX35-71" fmla="*/ 331839 w 2875936"/>
                <a:gd name="connsiteY35-72" fmla="*/ 1076633 h 2227007"/>
                <a:gd name="connsiteX36-73" fmla="*/ 368710 w 2875936"/>
                <a:gd name="connsiteY36-74" fmla="*/ 1098755 h 2227007"/>
                <a:gd name="connsiteX37-75" fmla="*/ 412955 w 2875936"/>
                <a:gd name="connsiteY37-76" fmla="*/ 1091381 h 2227007"/>
                <a:gd name="connsiteX38-77" fmla="*/ 442452 w 2875936"/>
                <a:gd name="connsiteY38-78" fmla="*/ 1076633 h 2227007"/>
                <a:gd name="connsiteX39-79" fmla="*/ 442452 w 2875936"/>
                <a:gd name="connsiteY39-80" fmla="*/ 1076633 h 2227007"/>
                <a:gd name="connsiteX40-81" fmla="*/ 464574 w 2875936"/>
                <a:gd name="connsiteY40-82" fmla="*/ 1017639 h 2227007"/>
                <a:gd name="connsiteX41-83" fmla="*/ 538316 w 2875936"/>
                <a:gd name="connsiteY41-84" fmla="*/ 1032387 h 2227007"/>
                <a:gd name="connsiteX42-85" fmla="*/ 575187 w 2875936"/>
                <a:gd name="connsiteY42-86" fmla="*/ 1002891 h 2227007"/>
                <a:gd name="connsiteX43-87" fmla="*/ 575187 w 2875936"/>
                <a:gd name="connsiteY43-88" fmla="*/ 1002891 h 2227007"/>
                <a:gd name="connsiteX44-89" fmla="*/ 575187 w 2875936"/>
                <a:gd name="connsiteY44-90" fmla="*/ 1002891 h 2227007"/>
                <a:gd name="connsiteX45-91" fmla="*/ 619432 w 2875936"/>
                <a:gd name="connsiteY45-92" fmla="*/ 973394 h 2227007"/>
                <a:gd name="connsiteX46-93" fmla="*/ 656303 w 2875936"/>
                <a:gd name="connsiteY46-94" fmla="*/ 995517 h 2227007"/>
                <a:gd name="connsiteX47-95" fmla="*/ 663678 w 2875936"/>
                <a:gd name="connsiteY47-96" fmla="*/ 1010265 h 2227007"/>
                <a:gd name="connsiteX48-97" fmla="*/ 730045 w 2875936"/>
                <a:gd name="connsiteY48-98" fmla="*/ 995517 h 2227007"/>
                <a:gd name="connsiteX49-99" fmla="*/ 833284 w 2875936"/>
                <a:gd name="connsiteY49-100" fmla="*/ 988142 h 2227007"/>
                <a:gd name="connsiteX50-101" fmla="*/ 936523 w 2875936"/>
                <a:gd name="connsiteY50-102" fmla="*/ 892278 h 2227007"/>
                <a:gd name="connsiteX51-103" fmla="*/ 966020 w 2875936"/>
                <a:gd name="connsiteY51-104" fmla="*/ 833284 h 2227007"/>
                <a:gd name="connsiteX52-105" fmla="*/ 966020 w 2875936"/>
                <a:gd name="connsiteY52-106" fmla="*/ 833284 h 2227007"/>
                <a:gd name="connsiteX53-107" fmla="*/ 966020 w 2875936"/>
                <a:gd name="connsiteY53-108" fmla="*/ 774291 h 2227007"/>
                <a:gd name="connsiteX54-109" fmla="*/ 1047136 w 2875936"/>
                <a:gd name="connsiteY54-110" fmla="*/ 744794 h 2227007"/>
                <a:gd name="connsiteX55-111" fmla="*/ 1061884 w 2875936"/>
                <a:gd name="connsiteY55-112" fmla="*/ 656304 h 2227007"/>
                <a:gd name="connsiteX56-113" fmla="*/ 1061884 w 2875936"/>
                <a:gd name="connsiteY56-114" fmla="*/ 656304 h 2227007"/>
                <a:gd name="connsiteX57-115" fmla="*/ 1025013 w 2875936"/>
                <a:gd name="connsiteY57-116" fmla="*/ 589936 h 2227007"/>
                <a:gd name="connsiteX58-117" fmla="*/ 1061884 w 2875936"/>
                <a:gd name="connsiteY58-118" fmla="*/ 516194 h 2227007"/>
                <a:gd name="connsiteX59-119" fmla="*/ 1061884 w 2875936"/>
                <a:gd name="connsiteY59-120" fmla="*/ 516194 h 2227007"/>
                <a:gd name="connsiteX60-121" fmla="*/ 1017639 w 2875936"/>
                <a:gd name="connsiteY60-122" fmla="*/ 457200 h 2227007"/>
                <a:gd name="connsiteX61-123" fmla="*/ 1312607 w 2875936"/>
                <a:gd name="connsiteY61-124" fmla="*/ 508820 h 2227007"/>
                <a:gd name="connsiteX62-125" fmla="*/ 1349478 w 2875936"/>
                <a:gd name="connsiteY62-126" fmla="*/ 494071 h 2227007"/>
                <a:gd name="connsiteX63-127" fmla="*/ 1334729 w 2875936"/>
                <a:gd name="connsiteY63-128" fmla="*/ 427704 h 2227007"/>
                <a:gd name="connsiteX64-129" fmla="*/ 1334729 w 2875936"/>
                <a:gd name="connsiteY64-130" fmla="*/ 405581 h 2227007"/>
                <a:gd name="connsiteX65-131" fmla="*/ 1401097 w 2875936"/>
                <a:gd name="connsiteY65-132" fmla="*/ 353962 h 2227007"/>
                <a:gd name="connsiteX66-133" fmla="*/ 1460090 w 2875936"/>
                <a:gd name="connsiteY66-134" fmla="*/ 206478 h 2227007"/>
                <a:gd name="connsiteX67-135" fmla="*/ 1555955 w 2875936"/>
                <a:gd name="connsiteY67-136" fmla="*/ 250723 h 2227007"/>
                <a:gd name="connsiteX68-137" fmla="*/ 1629697 w 2875936"/>
                <a:gd name="connsiteY68-138" fmla="*/ 294968 h 2227007"/>
                <a:gd name="connsiteX69-139" fmla="*/ 1718187 w 2875936"/>
                <a:gd name="connsiteY69-140" fmla="*/ 294968 h 2227007"/>
                <a:gd name="connsiteX70-141" fmla="*/ 1718187 w 2875936"/>
                <a:gd name="connsiteY70-142" fmla="*/ 294968 h 2227007"/>
                <a:gd name="connsiteX71-143" fmla="*/ 1791929 w 2875936"/>
                <a:gd name="connsiteY71-144" fmla="*/ 250723 h 2227007"/>
                <a:gd name="connsiteX72-145" fmla="*/ 1791929 w 2875936"/>
                <a:gd name="connsiteY72-146" fmla="*/ 250723 h 2227007"/>
                <a:gd name="connsiteX73-147" fmla="*/ 1769807 w 2875936"/>
                <a:gd name="connsiteY73-148" fmla="*/ 154858 h 2227007"/>
                <a:gd name="connsiteX74-149" fmla="*/ 1769807 w 2875936"/>
                <a:gd name="connsiteY74-150" fmla="*/ 154858 h 2227007"/>
                <a:gd name="connsiteX75-151" fmla="*/ 1828800 w 2875936"/>
                <a:gd name="connsiteY75-152" fmla="*/ 88491 h 2227007"/>
                <a:gd name="connsiteX76-153" fmla="*/ 1902542 w 2875936"/>
                <a:gd name="connsiteY76-154" fmla="*/ 73742 h 2227007"/>
                <a:gd name="connsiteX77-155" fmla="*/ 1902542 w 2875936"/>
                <a:gd name="connsiteY77-156" fmla="*/ 73742 h 2227007"/>
                <a:gd name="connsiteX78-157" fmla="*/ 1976284 w 2875936"/>
                <a:gd name="connsiteY78-158" fmla="*/ 51620 h 2227007"/>
                <a:gd name="connsiteX79-159" fmla="*/ 1976284 w 2875936"/>
                <a:gd name="connsiteY79-160" fmla="*/ 7375 h 2227007"/>
                <a:gd name="connsiteX80-161" fmla="*/ 2027903 w 2875936"/>
                <a:gd name="connsiteY80-162" fmla="*/ 0 h 2227007"/>
                <a:gd name="connsiteX81-163" fmla="*/ 2072149 w 2875936"/>
                <a:gd name="connsiteY81-164" fmla="*/ 7375 h 2227007"/>
                <a:gd name="connsiteX82-165" fmla="*/ 2072149 w 2875936"/>
                <a:gd name="connsiteY82-166" fmla="*/ 7375 h 2227007"/>
                <a:gd name="connsiteX83-167" fmla="*/ 2086897 w 2875936"/>
                <a:gd name="connsiteY83-168" fmla="*/ 51620 h 2227007"/>
                <a:gd name="connsiteX84-169" fmla="*/ 2057400 w 2875936"/>
                <a:gd name="connsiteY84-170" fmla="*/ 66368 h 2227007"/>
                <a:gd name="connsiteX85-171" fmla="*/ 2138516 w 2875936"/>
                <a:gd name="connsiteY85-172" fmla="*/ 191729 h 2227007"/>
                <a:gd name="connsiteX86-173" fmla="*/ 2256503 w 2875936"/>
                <a:gd name="connsiteY86-174" fmla="*/ 206478 h 2227007"/>
                <a:gd name="connsiteX87-175" fmla="*/ 2293374 w 2875936"/>
                <a:gd name="connsiteY87-176" fmla="*/ 287594 h 2227007"/>
                <a:gd name="connsiteX88-177" fmla="*/ 2293374 w 2875936"/>
                <a:gd name="connsiteY88-178" fmla="*/ 339213 h 2227007"/>
                <a:gd name="connsiteX89-179" fmla="*/ 2352368 w 2875936"/>
                <a:gd name="connsiteY89-180" fmla="*/ 442452 h 2227007"/>
                <a:gd name="connsiteX90-181" fmla="*/ 2330245 w 2875936"/>
                <a:gd name="connsiteY90-182" fmla="*/ 545691 h 2227007"/>
                <a:gd name="connsiteX91-183" fmla="*/ 2330245 w 2875936"/>
                <a:gd name="connsiteY91-184" fmla="*/ 545691 h 2227007"/>
                <a:gd name="connsiteX92-185" fmla="*/ 2278626 w 2875936"/>
                <a:gd name="connsiteY92-186" fmla="*/ 545691 h 2227007"/>
                <a:gd name="connsiteX93-187" fmla="*/ 2278626 w 2875936"/>
                <a:gd name="connsiteY93-188" fmla="*/ 634181 h 2227007"/>
                <a:gd name="connsiteX94-189" fmla="*/ 2286000 w 2875936"/>
                <a:gd name="connsiteY94-190" fmla="*/ 715297 h 2227007"/>
                <a:gd name="connsiteX95-191" fmla="*/ 2367116 w 2875936"/>
                <a:gd name="connsiteY95-192" fmla="*/ 722671 h 2227007"/>
                <a:gd name="connsiteX96-193" fmla="*/ 2448232 w 2875936"/>
                <a:gd name="connsiteY96-194" fmla="*/ 752168 h 2227007"/>
                <a:gd name="connsiteX97-195" fmla="*/ 2551471 w 2875936"/>
                <a:gd name="connsiteY97-196" fmla="*/ 774291 h 2227007"/>
                <a:gd name="connsiteX98-197" fmla="*/ 2573594 w 2875936"/>
                <a:gd name="connsiteY98-198" fmla="*/ 752168 h 2227007"/>
                <a:gd name="connsiteX99-199" fmla="*/ 2691581 w 2875936"/>
                <a:gd name="connsiteY99-200" fmla="*/ 855407 h 2227007"/>
                <a:gd name="connsiteX100-201" fmla="*/ 2743200 w 2875936"/>
                <a:gd name="connsiteY100-202" fmla="*/ 907026 h 2227007"/>
                <a:gd name="connsiteX101-203" fmla="*/ 2743200 w 2875936"/>
                <a:gd name="connsiteY101-204" fmla="*/ 907026 h 2227007"/>
                <a:gd name="connsiteX102-205" fmla="*/ 2809568 w 2875936"/>
                <a:gd name="connsiteY102-206" fmla="*/ 899652 h 2227007"/>
                <a:gd name="connsiteX103-207" fmla="*/ 2794820 w 2875936"/>
                <a:gd name="connsiteY103-208" fmla="*/ 1010265 h 2227007"/>
                <a:gd name="connsiteX104-209" fmla="*/ 2868561 w 2875936"/>
                <a:gd name="connsiteY104-210" fmla="*/ 1069258 h 2227007"/>
                <a:gd name="connsiteX105-211" fmla="*/ 2853813 w 2875936"/>
                <a:gd name="connsiteY105-212" fmla="*/ 1120878 h 2227007"/>
                <a:gd name="connsiteX106-213" fmla="*/ 2875936 w 2875936"/>
                <a:gd name="connsiteY106-214" fmla="*/ 1165123 h 2227007"/>
                <a:gd name="connsiteX107-215" fmla="*/ 2839065 w 2875936"/>
                <a:gd name="connsiteY107-216" fmla="*/ 1201994 h 2227007"/>
                <a:gd name="connsiteX108-217" fmla="*/ 2839065 w 2875936"/>
                <a:gd name="connsiteY108-218" fmla="*/ 1201994 h 2227007"/>
                <a:gd name="connsiteX109-219" fmla="*/ 2831690 w 2875936"/>
                <a:gd name="connsiteY109-220" fmla="*/ 1290484 h 2227007"/>
                <a:gd name="connsiteX110-221" fmla="*/ 2861187 w 2875936"/>
                <a:gd name="connsiteY110-222" fmla="*/ 1312607 h 2227007"/>
                <a:gd name="connsiteX111-223" fmla="*/ 2765323 w 2875936"/>
                <a:gd name="connsiteY111-224" fmla="*/ 1334729 h 2227007"/>
                <a:gd name="connsiteX112-225" fmla="*/ 2669458 w 2875936"/>
                <a:gd name="connsiteY112-226" fmla="*/ 1334729 h 2227007"/>
                <a:gd name="connsiteX113-227" fmla="*/ 2669458 w 2875936"/>
                <a:gd name="connsiteY113-228" fmla="*/ 1334729 h 2227007"/>
                <a:gd name="connsiteX114-229" fmla="*/ 2617839 w 2875936"/>
                <a:gd name="connsiteY114-230" fmla="*/ 1401097 h 2227007"/>
                <a:gd name="connsiteX115-231" fmla="*/ 2580968 w 2875936"/>
                <a:gd name="connsiteY115-232" fmla="*/ 1430594 h 2227007"/>
                <a:gd name="connsiteX116-233" fmla="*/ 2551471 w 2875936"/>
                <a:gd name="connsiteY116-234" fmla="*/ 1474839 h 2227007"/>
                <a:gd name="connsiteX117-235" fmla="*/ 2551471 w 2875936"/>
                <a:gd name="connsiteY117-236" fmla="*/ 1474839 h 2227007"/>
                <a:gd name="connsiteX118-237" fmla="*/ 2551471 w 2875936"/>
                <a:gd name="connsiteY118-238" fmla="*/ 1474839 h 2227007"/>
                <a:gd name="connsiteX119-239" fmla="*/ 2426110 w 2875936"/>
                <a:gd name="connsiteY119-240" fmla="*/ 1541207 h 2227007"/>
                <a:gd name="connsiteX120-241" fmla="*/ 2403987 w 2875936"/>
                <a:gd name="connsiteY120-242" fmla="*/ 1592826 h 2227007"/>
                <a:gd name="connsiteX121-243" fmla="*/ 2396613 w 2875936"/>
                <a:gd name="connsiteY121-244" fmla="*/ 1637071 h 2227007"/>
                <a:gd name="connsiteX122-245" fmla="*/ 2396613 w 2875936"/>
                <a:gd name="connsiteY122-246" fmla="*/ 1637071 h 2227007"/>
                <a:gd name="connsiteX123-247" fmla="*/ 2411361 w 2875936"/>
                <a:gd name="connsiteY123-248" fmla="*/ 1725562 h 2227007"/>
                <a:gd name="connsiteX124-249" fmla="*/ 2330245 w 2875936"/>
                <a:gd name="connsiteY124-250" fmla="*/ 1732936 h 2227007"/>
                <a:gd name="connsiteX125-251" fmla="*/ 2330245 w 2875936"/>
                <a:gd name="connsiteY125-252" fmla="*/ 1732936 h 2227007"/>
                <a:gd name="connsiteX126-253" fmla="*/ 2256503 w 2875936"/>
                <a:gd name="connsiteY126-254" fmla="*/ 1777181 h 2227007"/>
                <a:gd name="connsiteX127-255" fmla="*/ 2050026 w 2875936"/>
                <a:gd name="connsiteY127-256" fmla="*/ 1784555 h 2227007"/>
                <a:gd name="connsiteX128-257" fmla="*/ 2035278 w 2875936"/>
                <a:gd name="connsiteY128-258" fmla="*/ 1814052 h 2227007"/>
                <a:gd name="connsiteX129-259" fmla="*/ 2050026 w 2875936"/>
                <a:gd name="connsiteY129-260" fmla="*/ 1850923 h 2227007"/>
                <a:gd name="connsiteX130-261" fmla="*/ 2050026 w 2875936"/>
                <a:gd name="connsiteY130-262" fmla="*/ 1850923 h 2227007"/>
                <a:gd name="connsiteX131-263" fmla="*/ 2079523 w 2875936"/>
                <a:gd name="connsiteY131-264" fmla="*/ 1932039 h 2227007"/>
                <a:gd name="connsiteX132-265" fmla="*/ 2145890 w 2875936"/>
                <a:gd name="connsiteY132-266" fmla="*/ 2005781 h 2227007"/>
                <a:gd name="connsiteX133-267" fmla="*/ 2145890 w 2875936"/>
                <a:gd name="connsiteY133-268" fmla="*/ 2020529 h 2227007"/>
                <a:gd name="connsiteX134-269" fmla="*/ 2145890 w 2875936"/>
                <a:gd name="connsiteY134-270" fmla="*/ 2050026 h 2227007"/>
                <a:gd name="connsiteX135-271" fmla="*/ 2145890 w 2875936"/>
                <a:gd name="connsiteY135-272" fmla="*/ 2050026 h 2227007"/>
                <a:gd name="connsiteX136-273" fmla="*/ 2079523 w 2875936"/>
                <a:gd name="connsiteY136-274" fmla="*/ 2109020 h 2227007"/>
                <a:gd name="connsiteX137-275" fmla="*/ 2079523 w 2875936"/>
                <a:gd name="connsiteY137-276" fmla="*/ 2109020 h 2227007"/>
                <a:gd name="connsiteX138-277" fmla="*/ 2109020 w 2875936"/>
                <a:gd name="connsiteY138-278" fmla="*/ 2160639 h 2227007"/>
                <a:gd name="connsiteX139-279" fmla="*/ 2109020 w 2875936"/>
                <a:gd name="connsiteY139-280" fmla="*/ 2160639 h 2227007"/>
                <a:gd name="connsiteX140-281" fmla="*/ 2086897 w 2875936"/>
                <a:gd name="connsiteY140-282" fmla="*/ 2212258 h 2227007"/>
                <a:gd name="connsiteX141-283" fmla="*/ 2042652 w 2875936"/>
                <a:gd name="connsiteY141-284" fmla="*/ 2227007 h 2227007"/>
                <a:gd name="connsiteX142-285" fmla="*/ 2042652 w 2875936"/>
                <a:gd name="connsiteY142-286" fmla="*/ 2227007 h 2227007"/>
                <a:gd name="connsiteX143-287" fmla="*/ 1991032 w 2875936"/>
                <a:gd name="connsiteY143-288" fmla="*/ 2175387 h 2227007"/>
                <a:gd name="connsiteX144-289" fmla="*/ 1991032 w 2875936"/>
                <a:gd name="connsiteY144-290" fmla="*/ 2175387 h 2227007"/>
                <a:gd name="connsiteX145-291" fmla="*/ 1902542 w 2875936"/>
                <a:gd name="connsiteY145-292" fmla="*/ 2204884 h 2227007"/>
                <a:gd name="connsiteX146-293" fmla="*/ 1902542 w 2875936"/>
                <a:gd name="connsiteY146-294" fmla="*/ 2204884 h 2227007"/>
                <a:gd name="connsiteX147-295" fmla="*/ 1902542 w 2875936"/>
                <a:gd name="connsiteY147-296" fmla="*/ 2204884 h 2227007"/>
                <a:gd name="connsiteX148-297" fmla="*/ 1836174 w 2875936"/>
                <a:gd name="connsiteY148-298" fmla="*/ 2131142 h 2227007"/>
                <a:gd name="connsiteX149-299" fmla="*/ 1799303 w 2875936"/>
                <a:gd name="connsiteY149-300" fmla="*/ 2101646 h 2227007"/>
                <a:gd name="connsiteX150-301" fmla="*/ 1762432 w 2875936"/>
                <a:gd name="connsiteY150-302" fmla="*/ 2064775 h 2227007"/>
                <a:gd name="connsiteX151-303" fmla="*/ 1703439 w 2875936"/>
                <a:gd name="connsiteY151-304" fmla="*/ 2072149 h 2227007"/>
                <a:gd name="connsiteX152-305" fmla="*/ 1607574 w 2875936"/>
                <a:gd name="connsiteY152-306" fmla="*/ 2086897 h 2227007"/>
                <a:gd name="connsiteX153-307" fmla="*/ 1555955 w 2875936"/>
                <a:gd name="connsiteY153-308" fmla="*/ 2064775 h 2227007"/>
                <a:gd name="connsiteX154-309" fmla="*/ 1555955 w 2875936"/>
                <a:gd name="connsiteY154-310" fmla="*/ 2064775 h 2227007"/>
                <a:gd name="connsiteX155-311" fmla="*/ 1519084 w 2875936"/>
                <a:gd name="connsiteY155-312" fmla="*/ 2057400 h 2227007"/>
                <a:gd name="connsiteX156-313" fmla="*/ 1430594 w 2875936"/>
                <a:gd name="connsiteY156-314" fmla="*/ 2116394 h 2227007"/>
                <a:gd name="connsiteX157-315" fmla="*/ 1408471 w 2875936"/>
                <a:gd name="connsiteY157-316" fmla="*/ 2153265 h 2227007"/>
                <a:gd name="connsiteX158-317" fmla="*/ 1327355 w 2875936"/>
                <a:gd name="connsiteY158-318" fmla="*/ 2131142 h 2227007"/>
                <a:gd name="connsiteX159-319" fmla="*/ 1327355 w 2875936"/>
                <a:gd name="connsiteY159-320" fmla="*/ 2131142 h 2227007"/>
                <a:gd name="connsiteX160-321" fmla="*/ 1260987 w 2875936"/>
                <a:gd name="connsiteY160-322" fmla="*/ 2123768 h 2227007"/>
                <a:gd name="connsiteX161-323" fmla="*/ 1150374 w 2875936"/>
                <a:gd name="connsiteY161-324" fmla="*/ 2182762 h 2227007"/>
                <a:gd name="connsiteX162-325" fmla="*/ 1076632 w 2875936"/>
                <a:gd name="connsiteY162-326" fmla="*/ 2168013 h 2227007"/>
                <a:gd name="connsiteX163-327" fmla="*/ 1002890 w 2875936"/>
                <a:gd name="connsiteY163-328" fmla="*/ 2131142 h 2227007"/>
                <a:gd name="connsiteX164-329" fmla="*/ 1002890 w 2875936"/>
                <a:gd name="connsiteY164-330" fmla="*/ 2101646 h 2227007"/>
                <a:gd name="connsiteX165-331" fmla="*/ 1010265 w 2875936"/>
                <a:gd name="connsiteY165-332" fmla="*/ 2057400 h 2227007"/>
                <a:gd name="connsiteX166-333" fmla="*/ 973394 w 2875936"/>
                <a:gd name="connsiteY166-334" fmla="*/ 2050026 h 2227007"/>
                <a:gd name="connsiteX167-335" fmla="*/ 936523 w 2875936"/>
                <a:gd name="connsiteY167-336" fmla="*/ 2072149 h 2227007"/>
                <a:gd name="connsiteX168-337" fmla="*/ 936523 w 2875936"/>
                <a:gd name="connsiteY168-338" fmla="*/ 2072149 h 2227007"/>
                <a:gd name="connsiteX169-339" fmla="*/ 840658 w 2875936"/>
                <a:gd name="connsiteY169-340" fmla="*/ 2131142 h 2227007"/>
                <a:gd name="connsiteX170-341" fmla="*/ 796413 w 2875936"/>
                <a:gd name="connsiteY170-342" fmla="*/ 2131142 h 2227007"/>
                <a:gd name="connsiteX171-343" fmla="*/ 774290 w 2875936"/>
                <a:gd name="connsiteY171-344" fmla="*/ 2064775 h 2227007"/>
                <a:gd name="connsiteX172-345" fmla="*/ 774290 w 2875936"/>
                <a:gd name="connsiteY172-346" fmla="*/ 2064775 h 2227007"/>
                <a:gd name="connsiteX173-347" fmla="*/ 685800 w 2875936"/>
                <a:gd name="connsiteY173-348" fmla="*/ 2042652 h 2227007"/>
                <a:gd name="connsiteX174-349" fmla="*/ 612058 w 2875936"/>
                <a:gd name="connsiteY174-350" fmla="*/ 2072149 h 2227007"/>
                <a:gd name="connsiteX175-351" fmla="*/ 612058 w 2875936"/>
                <a:gd name="connsiteY175-352" fmla="*/ 2072149 h 2227007"/>
                <a:gd name="connsiteX176-353" fmla="*/ 435078 w 2875936"/>
                <a:gd name="connsiteY176-354" fmla="*/ 2168013 h 2227007"/>
                <a:gd name="connsiteX0-355" fmla="*/ 442452 w 2875936"/>
                <a:gd name="connsiteY0-356" fmla="*/ 2168013 h 2227007"/>
                <a:gd name="connsiteX1-357" fmla="*/ 361336 w 2875936"/>
                <a:gd name="connsiteY1-358" fmla="*/ 2094271 h 2227007"/>
                <a:gd name="connsiteX2-359" fmla="*/ 353961 w 2875936"/>
                <a:gd name="connsiteY2-360" fmla="*/ 2072149 h 2227007"/>
                <a:gd name="connsiteX3-361" fmla="*/ 353961 w 2875936"/>
                <a:gd name="connsiteY3-362" fmla="*/ 2020529 h 2227007"/>
                <a:gd name="connsiteX4-363" fmla="*/ 346587 w 2875936"/>
                <a:gd name="connsiteY4-364" fmla="*/ 1968910 h 2227007"/>
                <a:gd name="connsiteX5-365" fmla="*/ 346587 w 2875936"/>
                <a:gd name="connsiteY5-366" fmla="*/ 1939413 h 2227007"/>
                <a:gd name="connsiteX6-367" fmla="*/ 346587 w 2875936"/>
                <a:gd name="connsiteY6-368" fmla="*/ 1939413 h 2227007"/>
                <a:gd name="connsiteX7-369" fmla="*/ 258097 w 2875936"/>
                <a:gd name="connsiteY7-370" fmla="*/ 1909917 h 2227007"/>
                <a:gd name="connsiteX8-371" fmla="*/ 213852 w 2875936"/>
                <a:gd name="connsiteY8-372" fmla="*/ 1828800 h 2227007"/>
                <a:gd name="connsiteX9-373" fmla="*/ 154858 w 2875936"/>
                <a:gd name="connsiteY9-374" fmla="*/ 1836175 h 2227007"/>
                <a:gd name="connsiteX10-375" fmla="*/ 154858 w 2875936"/>
                <a:gd name="connsiteY10-376" fmla="*/ 1836175 h 2227007"/>
                <a:gd name="connsiteX11-377" fmla="*/ 154858 w 2875936"/>
                <a:gd name="connsiteY11-378" fmla="*/ 1755058 h 2227007"/>
                <a:gd name="connsiteX12-379" fmla="*/ 184355 w 2875936"/>
                <a:gd name="connsiteY12-380" fmla="*/ 1725562 h 2227007"/>
                <a:gd name="connsiteX13-381" fmla="*/ 184355 w 2875936"/>
                <a:gd name="connsiteY13-382" fmla="*/ 1725562 h 2227007"/>
                <a:gd name="connsiteX14-383" fmla="*/ 95865 w 2875936"/>
                <a:gd name="connsiteY14-384" fmla="*/ 1614949 h 2227007"/>
                <a:gd name="connsiteX15-385" fmla="*/ 44245 w 2875936"/>
                <a:gd name="connsiteY15-386" fmla="*/ 1578078 h 2227007"/>
                <a:gd name="connsiteX16-387" fmla="*/ 29497 w 2875936"/>
                <a:gd name="connsiteY16-388" fmla="*/ 1533833 h 2227007"/>
                <a:gd name="connsiteX17-389" fmla="*/ 29497 w 2875936"/>
                <a:gd name="connsiteY17-390" fmla="*/ 1533833 h 2227007"/>
                <a:gd name="connsiteX18-391" fmla="*/ 103239 w 2875936"/>
                <a:gd name="connsiteY18-392" fmla="*/ 1496962 h 2227007"/>
                <a:gd name="connsiteX19-393" fmla="*/ 117987 w 2875936"/>
                <a:gd name="connsiteY19-394" fmla="*/ 1474839 h 2227007"/>
                <a:gd name="connsiteX20-395" fmla="*/ 117987 w 2875936"/>
                <a:gd name="connsiteY20-396" fmla="*/ 1349478 h 2227007"/>
                <a:gd name="connsiteX21-397" fmla="*/ 117987 w 2875936"/>
                <a:gd name="connsiteY21-398" fmla="*/ 1327355 h 2227007"/>
                <a:gd name="connsiteX22-399" fmla="*/ 66368 w 2875936"/>
                <a:gd name="connsiteY22-400" fmla="*/ 1290484 h 2227007"/>
                <a:gd name="connsiteX23-401" fmla="*/ 66368 w 2875936"/>
                <a:gd name="connsiteY23-402" fmla="*/ 1290484 h 2227007"/>
                <a:gd name="connsiteX24-403" fmla="*/ 0 w 2875936"/>
                <a:gd name="connsiteY24-404" fmla="*/ 1290484 h 2227007"/>
                <a:gd name="connsiteX25-405" fmla="*/ 0 w 2875936"/>
                <a:gd name="connsiteY25-406" fmla="*/ 1290484 h 2227007"/>
                <a:gd name="connsiteX26-407" fmla="*/ 36871 w 2875936"/>
                <a:gd name="connsiteY26-408" fmla="*/ 1216742 h 2227007"/>
                <a:gd name="connsiteX27-409" fmla="*/ 36871 w 2875936"/>
                <a:gd name="connsiteY27-410" fmla="*/ 1216742 h 2227007"/>
                <a:gd name="connsiteX28-411" fmla="*/ 0 w 2875936"/>
                <a:gd name="connsiteY28-412" fmla="*/ 1157749 h 2227007"/>
                <a:gd name="connsiteX29-413" fmla="*/ 29497 w 2875936"/>
                <a:gd name="connsiteY29-414" fmla="*/ 1135626 h 2227007"/>
                <a:gd name="connsiteX30-415" fmla="*/ 29497 w 2875936"/>
                <a:gd name="connsiteY30-416" fmla="*/ 1135626 h 2227007"/>
                <a:gd name="connsiteX31-417" fmla="*/ 88490 w 2875936"/>
                <a:gd name="connsiteY31-418" fmla="*/ 1069258 h 2227007"/>
                <a:gd name="connsiteX32-419" fmla="*/ 191729 w 2875936"/>
                <a:gd name="connsiteY32-420" fmla="*/ 1047136 h 2227007"/>
                <a:gd name="connsiteX33-421" fmla="*/ 258097 w 2875936"/>
                <a:gd name="connsiteY33-422" fmla="*/ 1047136 h 2227007"/>
                <a:gd name="connsiteX34-423" fmla="*/ 324465 w 2875936"/>
                <a:gd name="connsiteY34-424" fmla="*/ 995517 h 2227007"/>
                <a:gd name="connsiteX35-425" fmla="*/ 331839 w 2875936"/>
                <a:gd name="connsiteY35-426" fmla="*/ 1076633 h 2227007"/>
                <a:gd name="connsiteX36-427" fmla="*/ 368710 w 2875936"/>
                <a:gd name="connsiteY36-428" fmla="*/ 1098755 h 2227007"/>
                <a:gd name="connsiteX37-429" fmla="*/ 412955 w 2875936"/>
                <a:gd name="connsiteY37-430" fmla="*/ 1091381 h 2227007"/>
                <a:gd name="connsiteX38-431" fmla="*/ 442452 w 2875936"/>
                <a:gd name="connsiteY38-432" fmla="*/ 1076633 h 2227007"/>
                <a:gd name="connsiteX39-433" fmla="*/ 442452 w 2875936"/>
                <a:gd name="connsiteY39-434" fmla="*/ 1076633 h 2227007"/>
                <a:gd name="connsiteX40-435" fmla="*/ 464574 w 2875936"/>
                <a:gd name="connsiteY40-436" fmla="*/ 1017639 h 2227007"/>
                <a:gd name="connsiteX41-437" fmla="*/ 538316 w 2875936"/>
                <a:gd name="connsiteY41-438" fmla="*/ 1032387 h 2227007"/>
                <a:gd name="connsiteX42-439" fmla="*/ 575187 w 2875936"/>
                <a:gd name="connsiteY42-440" fmla="*/ 1002891 h 2227007"/>
                <a:gd name="connsiteX43-441" fmla="*/ 575187 w 2875936"/>
                <a:gd name="connsiteY43-442" fmla="*/ 1002891 h 2227007"/>
                <a:gd name="connsiteX44-443" fmla="*/ 575187 w 2875936"/>
                <a:gd name="connsiteY44-444" fmla="*/ 1002891 h 2227007"/>
                <a:gd name="connsiteX45-445" fmla="*/ 619432 w 2875936"/>
                <a:gd name="connsiteY45-446" fmla="*/ 973394 h 2227007"/>
                <a:gd name="connsiteX46-447" fmla="*/ 656303 w 2875936"/>
                <a:gd name="connsiteY46-448" fmla="*/ 995517 h 2227007"/>
                <a:gd name="connsiteX47-449" fmla="*/ 663678 w 2875936"/>
                <a:gd name="connsiteY47-450" fmla="*/ 1010265 h 2227007"/>
                <a:gd name="connsiteX48-451" fmla="*/ 730045 w 2875936"/>
                <a:gd name="connsiteY48-452" fmla="*/ 995517 h 2227007"/>
                <a:gd name="connsiteX49-453" fmla="*/ 833284 w 2875936"/>
                <a:gd name="connsiteY49-454" fmla="*/ 988142 h 2227007"/>
                <a:gd name="connsiteX50-455" fmla="*/ 936523 w 2875936"/>
                <a:gd name="connsiteY50-456" fmla="*/ 892278 h 2227007"/>
                <a:gd name="connsiteX51-457" fmla="*/ 966020 w 2875936"/>
                <a:gd name="connsiteY51-458" fmla="*/ 833284 h 2227007"/>
                <a:gd name="connsiteX52-459" fmla="*/ 966020 w 2875936"/>
                <a:gd name="connsiteY52-460" fmla="*/ 833284 h 2227007"/>
                <a:gd name="connsiteX53-461" fmla="*/ 966020 w 2875936"/>
                <a:gd name="connsiteY53-462" fmla="*/ 774291 h 2227007"/>
                <a:gd name="connsiteX54-463" fmla="*/ 1047136 w 2875936"/>
                <a:gd name="connsiteY54-464" fmla="*/ 744794 h 2227007"/>
                <a:gd name="connsiteX55-465" fmla="*/ 1061884 w 2875936"/>
                <a:gd name="connsiteY55-466" fmla="*/ 656304 h 2227007"/>
                <a:gd name="connsiteX56-467" fmla="*/ 1061884 w 2875936"/>
                <a:gd name="connsiteY56-468" fmla="*/ 656304 h 2227007"/>
                <a:gd name="connsiteX57-469" fmla="*/ 1025013 w 2875936"/>
                <a:gd name="connsiteY57-470" fmla="*/ 589936 h 2227007"/>
                <a:gd name="connsiteX58-471" fmla="*/ 1061884 w 2875936"/>
                <a:gd name="connsiteY58-472" fmla="*/ 516194 h 2227007"/>
                <a:gd name="connsiteX59-473" fmla="*/ 1061884 w 2875936"/>
                <a:gd name="connsiteY59-474" fmla="*/ 516194 h 2227007"/>
                <a:gd name="connsiteX60-475" fmla="*/ 1017639 w 2875936"/>
                <a:gd name="connsiteY60-476" fmla="*/ 457200 h 2227007"/>
                <a:gd name="connsiteX61-477" fmla="*/ 1312607 w 2875936"/>
                <a:gd name="connsiteY61-478" fmla="*/ 508820 h 2227007"/>
                <a:gd name="connsiteX62-479" fmla="*/ 1349478 w 2875936"/>
                <a:gd name="connsiteY62-480" fmla="*/ 494071 h 2227007"/>
                <a:gd name="connsiteX63-481" fmla="*/ 1334729 w 2875936"/>
                <a:gd name="connsiteY63-482" fmla="*/ 427704 h 2227007"/>
                <a:gd name="connsiteX64-483" fmla="*/ 1334729 w 2875936"/>
                <a:gd name="connsiteY64-484" fmla="*/ 405581 h 2227007"/>
                <a:gd name="connsiteX65-485" fmla="*/ 1401097 w 2875936"/>
                <a:gd name="connsiteY65-486" fmla="*/ 353962 h 2227007"/>
                <a:gd name="connsiteX66-487" fmla="*/ 1460090 w 2875936"/>
                <a:gd name="connsiteY66-488" fmla="*/ 206478 h 2227007"/>
                <a:gd name="connsiteX67-489" fmla="*/ 1555955 w 2875936"/>
                <a:gd name="connsiteY67-490" fmla="*/ 250723 h 2227007"/>
                <a:gd name="connsiteX68-491" fmla="*/ 1629697 w 2875936"/>
                <a:gd name="connsiteY68-492" fmla="*/ 294968 h 2227007"/>
                <a:gd name="connsiteX69-493" fmla="*/ 1718187 w 2875936"/>
                <a:gd name="connsiteY69-494" fmla="*/ 294968 h 2227007"/>
                <a:gd name="connsiteX70-495" fmla="*/ 1718187 w 2875936"/>
                <a:gd name="connsiteY70-496" fmla="*/ 294968 h 2227007"/>
                <a:gd name="connsiteX71-497" fmla="*/ 1791929 w 2875936"/>
                <a:gd name="connsiteY71-498" fmla="*/ 250723 h 2227007"/>
                <a:gd name="connsiteX72-499" fmla="*/ 1791929 w 2875936"/>
                <a:gd name="connsiteY72-500" fmla="*/ 250723 h 2227007"/>
                <a:gd name="connsiteX73-501" fmla="*/ 1769807 w 2875936"/>
                <a:gd name="connsiteY73-502" fmla="*/ 154858 h 2227007"/>
                <a:gd name="connsiteX74-503" fmla="*/ 1769807 w 2875936"/>
                <a:gd name="connsiteY74-504" fmla="*/ 154858 h 2227007"/>
                <a:gd name="connsiteX75-505" fmla="*/ 1828800 w 2875936"/>
                <a:gd name="connsiteY75-506" fmla="*/ 88491 h 2227007"/>
                <a:gd name="connsiteX76-507" fmla="*/ 1902542 w 2875936"/>
                <a:gd name="connsiteY76-508" fmla="*/ 73742 h 2227007"/>
                <a:gd name="connsiteX77-509" fmla="*/ 1902542 w 2875936"/>
                <a:gd name="connsiteY77-510" fmla="*/ 73742 h 2227007"/>
                <a:gd name="connsiteX78-511" fmla="*/ 1976284 w 2875936"/>
                <a:gd name="connsiteY78-512" fmla="*/ 51620 h 2227007"/>
                <a:gd name="connsiteX79-513" fmla="*/ 1976284 w 2875936"/>
                <a:gd name="connsiteY79-514" fmla="*/ 7375 h 2227007"/>
                <a:gd name="connsiteX80-515" fmla="*/ 2027903 w 2875936"/>
                <a:gd name="connsiteY80-516" fmla="*/ 0 h 2227007"/>
                <a:gd name="connsiteX81-517" fmla="*/ 2072149 w 2875936"/>
                <a:gd name="connsiteY81-518" fmla="*/ 7375 h 2227007"/>
                <a:gd name="connsiteX82-519" fmla="*/ 2072149 w 2875936"/>
                <a:gd name="connsiteY82-520" fmla="*/ 7375 h 2227007"/>
                <a:gd name="connsiteX83-521" fmla="*/ 2086897 w 2875936"/>
                <a:gd name="connsiteY83-522" fmla="*/ 51620 h 2227007"/>
                <a:gd name="connsiteX84-523" fmla="*/ 2057400 w 2875936"/>
                <a:gd name="connsiteY84-524" fmla="*/ 66368 h 2227007"/>
                <a:gd name="connsiteX85-525" fmla="*/ 2138516 w 2875936"/>
                <a:gd name="connsiteY85-526" fmla="*/ 191729 h 2227007"/>
                <a:gd name="connsiteX86-527" fmla="*/ 2256503 w 2875936"/>
                <a:gd name="connsiteY86-528" fmla="*/ 206478 h 2227007"/>
                <a:gd name="connsiteX87-529" fmla="*/ 2293374 w 2875936"/>
                <a:gd name="connsiteY87-530" fmla="*/ 287594 h 2227007"/>
                <a:gd name="connsiteX88-531" fmla="*/ 2293374 w 2875936"/>
                <a:gd name="connsiteY88-532" fmla="*/ 339213 h 2227007"/>
                <a:gd name="connsiteX89-533" fmla="*/ 2352368 w 2875936"/>
                <a:gd name="connsiteY89-534" fmla="*/ 442452 h 2227007"/>
                <a:gd name="connsiteX90-535" fmla="*/ 2330245 w 2875936"/>
                <a:gd name="connsiteY90-536" fmla="*/ 545691 h 2227007"/>
                <a:gd name="connsiteX91-537" fmla="*/ 2330245 w 2875936"/>
                <a:gd name="connsiteY91-538" fmla="*/ 545691 h 2227007"/>
                <a:gd name="connsiteX92-539" fmla="*/ 2278626 w 2875936"/>
                <a:gd name="connsiteY92-540" fmla="*/ 545691 h 2227007"/>
                <a:gd name="connsiteX93-541" fmla="*/ 2278626 w 2875936"/>
                <a:gd name="connsiteY93-542" fmla="*/ 634181 h 2227007"/>
                <a:gd name="connsiteX94-543" fmla="*/ 2286000 w 2875936"/>
                <a:gd name="connsiteY94-544" fmla="*/ 715297 h 2227007"/>
                <a:gd name="connsiteX95-545" fmla="*/ 2367116 w 2875936"/>
                <a:gd name="connsiteY95-546" fmla="*/ 722671 h 2227007"/>
                <a:gd name="connsiteX96-547" fmla="*/ 2448232 w 2875936"/>
                <a:gd name="connsiteY96-548" fmla="*/ 752168 h 2227007"/>
                <a:gd name="connsiteX97-549" fmla="*/ 2551471 w 2875936"/>
                <a:gd name="connsiteY97-550" fmla="*/ 774291 h 2227007"/>
                <a:gd name="connsiteX98-551" fmla="*/ 2573594 w 2875936"/>
                <a:gd name="connsiteY98-552" fmla="*/ 752168 h 2227007"/>
                <a:gd name="connsiteX99-553" fmla="*/ 2691581 w 2875936"/>
                <a:gd name="connsiteY99-554" fmla="*/ 855407 h 2227007"/>
                <a:gd name="connsiteX100-555" fmla="*/ 2743200 w 2875936"/>
                <a:gd name="connsiteY100-556" fmla="*/ 907026 h 2227007"/>
                <a:gd name="connsiteX101-557" fmla="*/ 2743200 w 2875936"/>
                <a:gd name="connsiteY101-558" fmla="*/ 907026 h 2227007"/>
                <a:gd name="connsiteX102-559" fmla="*/ 2809568 w 2875936"/>
                <a:gd name="connsiteY102-560" fmla="*/ 899652 h 2227007"/>
                <a:gd name="connsiteX103-561" fmla="*/ 2794820 w 2875936"/>
                <a:gd name="connsiteY103-562" fmla="*/ 1010265 h 2227007"/>
                <a:gd name="connsiteX104-563" fmla="*/ 2868561 w 2875936"/>
                <a:gd name="connsiteY104-564" fmla="*/ 1069258 h 2227007"/>
                <a:gd name="connsiteX105-565" fmla="*/ 2853813 w 2875936"/>
                <a:gd name="connsiteY105-566" fmla="*/ 1120878 h 2227007"/>
                <a:gd name="connsiteX106-567" fmla="*/ 2875936 w 2875936"/>
                <a:gd name="connsiteY106-568" fmla="*/ 1165123 h 2227007"/>
                <a:gd name="connsiteX107-569" fmla="*/ 2839065 w 2875936"/>
                <a:gd name="connsiteY107-570" fmla="*/ 1201994 h 2227007"/>
                <a:gd name="connsiteX108-571" fmla="*/ 2839065 w 2875936"/>
                <a:gd name="connsiteY108-572" fmla="*/ 1201994 h 2227007"/>
                <a:gd name="connsiteX109-573" fmla="*/ 2831690 w 2875936"/>
                <a:gd name="connsiteY109-574" fmla="*/ 1290484 h 2227007"/>
                <a:gd name="connsiteX110-575" fmla="*/ 2861187 w 2875936"/>
                <a:gd name="connsiteY110-576" fmla="*/ 1312607 h 2227007"/>
                <a:gd name="connsiteX111-577" fmla="*/ 2765323 w 2875936"/>
                <a:gd name="connsiteY111-578" fmla="*/ 1334729 h 2227007"/>
                <a:gd name="connsiteX112-579" fmla="*/ 2669458 w 2875936"/>
                <a:gd name="connsiteY112-580" fmla="*/ 1334729 h 2227007"/>
                <a:gd name="connsiteX113-581" fmla="*/ 2669458 w 2875936"/>
                <a:gd name="connsiteY113-582" fmla="*/ 1334729 h 2227007"/>
                <a:gd name="connsiteX114-583" fmla="*/ 2617839 w 2875936"/>
                <a:gd name="connsiteY114-584" fmla="*/ 1401097 h 2227007"/>
                <a:gd name="connsiteX115-585" fmla="*/ 2580968 w 2875936"/>
                <a:gd name="connsiteY115-586" fmla="*/ 1430594 h 2227007"/>
                <a:gd name="connsiteX116-587" fmla="*/ 2551471 w 2875936"/>
                <a:gd name="connsiteY116-588" fmla="*/ 1474839 h 2227007"/>
                <a:gd name="connsiteX117-589" fmla="*/ 2551471 w 2875936"/>
                <a:gd name="connsiteY117-590" fmla="*/ 1474839 h 2227007"/>
                <a:gd name="connsiteX118-591" fmla="*/ 2551471 w 2875936"/>
                <a:gd name="connsiteY118-592" fmla="*/ 1474839 h 2227007"/>
                <a:gd name="connsiteX119-593" fmla="*/ 2426110 w 2875936"/>
                <a:gd name="connsiteY119-594" fmla="*/ 1541207 h 2227007"/>
                <a:gd name="connsiteX120-595" fmla="*/ 2403987 w 2875936"/>
                <a:gd name="connsiteY120-596" fmla="*/ 1592826 h 2227007"/>
                <a:gd name="connsiteX121-597" fmla="*/ 2396613 w 2875936"/>
                <a:gd name="connsiteY121-598" fmla="*/ 1637071 h 2227007"/>
                <a:gd name="connsiteX122-599" fmla="*/ 2396613 w 2875936"/>
                <a:gd name="connsiteY122-600" fmla="*/ 1637071 h 2227007"/>
                <a:gd name="connsiteX123-601" fmla="*/ 2411361 w 2875936"/>
                <a:gd name="connsiteY123-602" fmla="*/ 1725562 h 2227007"/>
                <a:gd name="connsiteX124-603" fmla="*/ 2330245 w 2875936"/>
                <a:gd name="connsiteY124-604" fmla="*/ 1732936 h 2227007"/>
                <a:gd name="connsiteX125-605" fmla="*/ 2330245 w 2875936"/>
                <a:gd name="connsiteY125-606" fmla="*/ 1732936 h 2227007"/>
                <a:gd name="connsiteX126-607" fmla="*/ 2256503 w 2875936"/>
                <a:gd name="connsiteY126-608" fmla="*/ 1777181 h 2227007"/>
                <a:gd name="connsiteX127-609" fmla="*/ 2050026 w 2875936"/>
                <a:gd name="connsiteY127-610" fmla="*/ 1784555 h 2227007"/>
                <a:gd name="connsiteX128-611" fmla="*/ 2035278 w 2875936"/>
                <a:gd name="connsiteY128-612" fmla="*/ 1814052 h 2227007"/>
                <a:gd name="connsiteX129-613" fmla="*/ 2050026 w 2875936"/>
                <a:gd name="connsiteY129-614" fmla="*/ 1850923 h 2227007"/>
                <a:gd name="connsiteX130-615" fmla="*/ 2050026 w 2875936"/>
                <a:gd name="connsiteY130-616" fmla="*/ 1850923 h 2227007"/>
                <a:gd name="connsiteX131-617" fmla="*/ 2079523 w 2875936"/>
                <a:gd name="connsiteY131-618" fmla="*/ 1932039 h 2227007"/>
                <a:gd name="connsiteX132-619" fmla="*/ 2145890 w 2875936"/>
                <a:gd name="connsiteY132-620" fmla="*/ 2005781 h 2227007"/>
                <a:gd name="connsiteX133-621" fmla="*/ 2145890 w 2875936"/>
                <a:gd name="connsiteY133-622" fmla="*/ 2020529 h 2227007"/>
                <a:gd name="connsiteX134-623" fmla="*/ 2145890 w 2875936"/>
                <a:gd name="connsiteY134-624" fmla="*/ 2050026 h 2227007"/>
                <a:gd name="connsiteX135-625" fmla="*/ 2145890 w 2875936"/>
                <a:gd name="connsiteY135-626" fmla="*/ 2050026 h 2227007"/>
                <a:gd name="connsiteX136-627" fmla="*/ 2079523 w 2875936"/>
                <a:gd name="connsiteY136-628" fmla="*/ 2109020 h 2227007"/>
                <a:gd name="connsiteX137-629" fmla="*/ 2079523 w 2875936"/>
                <a:gd name="connsiteY137-630" fmla="*/ 2109020 h 2227007"/>
                <a:gd name="connsiteX138-631" fmla="*/ 2109020 w 2875936"/>
                <a:gd name="connsiteY138-632" fmla="*/ 2160639 h 2227007"/>
                <a:gd name="connsiteX139-633" fmla="*/ 2109020 w 2875936"/>
                <a:gd name="connsiteY139-634" fmla="*/ 2160639 h 2227007"/>
                <a:gd name="connsiteX140-635" fmla="*/ 2086897 w 2875936"/>
                <a:gd name="connsiteY140-636" fmla="*/ 2212258 h 2227007"/>
                <a:gd name="connsiteX141-637" fmla="*/ 2042652 w 2875936"/>
                <a:gd name="connsiteY141-638" fmla="*/ 2227007 h 2227007"/>
                <a:gd name="connsiteX142-639" fmla="*/ 2042652 w 2875936"/>
                <a:gd name="connsiteY142-640" fmla="*/ 2227007 h 2227007"/>
                <a:gd name="connsiteX143-641" fmla="*/ 1991032 w 2875936"/>
                <a:gd name="connsiteY143-642" fmla="*/ 2175387 h 2227007"/>
                <a:gd name="connsiteX144-643" fmla="*/ 1991032 w 2875936"/>
                <a:gd name="connsiteY144-644" fmla="*/ 2175387 h 2227007"/>
                <a:gd name="connsiteX145-645" fmla="*/ 1902542 w 2875936"/>
                <a:gd name="connsiteY145-646" fmla="*/ 2204884 h 2227007"/>
                <a:gd name="connsiteX146-647" fmla="*/ 1902542 w 2875936"/>
                <a:gd name="connsiteY146-648" fmla="*/ 2204884 h 2227007"/>
                <a:gd name="connsiteX147-649" fmla="*/ 1902542 w 2875936"/>
                <a:gd name="connsiteY147-650" fmla="*/ 2204884 h 2227007"/>
                <a:gd name="connsiteX148-651" fmla="*/ 1836174 w 2875936"/>
                <a:gd name="connsiteY148-652" fmla="*/ 2131142 h 2227007"/>
                <a:gd name="connsiteX149-653" fmla="*/ 1799303 w 2875936"/>
                <a:gd name="connsiteY149-654" fmla="*/ 2101646 h 2227007"/>
                <a:gd name="connsiteX150-655" fmla="*/ 1762432 w 2875936"/>
                <a:gd name="connsiteY150-656" fmla="*/ 2064775 h 2227007"/>
                <a:gd name="connsiteX151-657" fmla="*/ 1703439 w 2875936"/>
                <a:gd name="connsiteY151-658" fmla="*/ 2072149 h 2227007"/>
                <a:gd name="connsiteX152-659" fmla="*/ 1607574 w 2875936"/>
                <a:gd name="connsiteY152-660" fmla="*/ 2086897 h 2227007"/>
                <a:gd name="connsiteX153-661" fmla="*/ 1555955 w 2875936"/>
                <a:gd name="connsiteY153-662" fmla="*/ 2064775 h 2227007"/>
                <a:gd name="connsiteX154-663" fmla="*/ 1555955 w 2875936"/>
                <a:gd name="connsiteY154-664" fmla="*/ 2064775 h 2227007"/>
                <a:gd name="connsiteX155-665" fmla="*/ 1519084 w 2875936"/>
                <a:gd name="connsiteY155-666" fmla="*/ 2057400 h 2227007"/>
                <a:gd name="connsiteX156-667" fmla="*/ 1430594 w 2875936"/>
                <a:gd name="connsiteY156-668" fmla="*/ 2116394 h 2227007"/>
                <a:gd name="connsiteX157-669" fmla="*/ 1408471 w 2875936"/>
                <a:gd name="connsiteY157-670" fmla="*/ 2153265 h 2227007"/>
                <a:gd name="connsiteX158-671" fmla="*/ 1327355 w 2875936"/>
                <a:gd name="connsiteY158-672" fmla="*/ 2131142 h 2227007"/>
                <a:gd name="connsiteX159-673" fmla="*/ 1327355 w 2875936"/>
                <a:gd name="connsiteY159-674" fmla="*/ 2131142 h 2227007"/>
                <a:gd name="connsiteX160-675" fmla="*/ 1260987 w 2875936"/>
                <a:gd name="connsiteY160-676" fmla="*/ 2123768 h 2227007"/>
                <a:gd name="connsiteX161-677" fmla="*/ 1150374 w 2875936"/>
                <a:gd name="connsiteY161-678" fmla="*/ 2182762 h 2227007"/>
                <a:gd name="connsiteX162-679" fmla="*/ 1076632 w 2875936"/>
                <a:gd name="connsiteY162-680" fmla="*/ 2168013 h 2227007"/>
                <a:gd name="connsiteX163-681" fmla="*/ 1002890 w 2875936"/>
                <a:gd name="connsiteY163-682" fmla="*/ 2131142 h 2227007"/>
                <a:gd name="connsiteX164-683" fmla="*/ 1002890 w 2875936"/>
                <a:gd name="connsiteY164-684" fmla="*/ 2101646 h 2227007"/>
                <a:gd name="connsiteX165-685" fmla="*/ 1010265 w 2875936"/>
                <a:gd name="connsiteY165-686" fmla="*/ 2057400 h 2227007"/>
                <a:gd name="connsiteX166-687" fmla="*/ 973394 w 2875936"/>
                <a:gd name="connsiteY166-688" fmla="*/ 2050026 h 2227007"/>
                <a:gd name="connsiteX167-689" fmla="*/ 936523 w 2875936"/>
                <a:gd name="connsiteY167-690" fmla="*/ 2072149 h 2227007"/>
                <a:gd name="connsiteX168-691" fmla="*/ 936523 w 2875936"/>
                <a:gd name="connsiteY168-692" fmla="*/ 2072149 h 2227007"/>
                <a:gd name="connsiteX169-693" fmla="*/ 840658 w 2875936"/>
                <a:gd name="connsiteY169-694" fmla="*/ 2131142 h 2227007"/>
                <a:gd name="connsiteX170-695" fmla="*/ 796413 w 2875936"/>
                <a:gd name="connsiteY170-696" fmla="*/ 2131142 h 2227007"/>
                <a:gd name="connsiteX171-697" fmla="*/ 774290 w 2875936"/>
                <a:gd name="connsiteY171-698" fmla="*/ 2064775 h 2227007"/>
                <a:gd name="connsiteX172-699" fmla="*/ 774290 w 2875936"/>
                <a:gd name="connsiteY172-700" fmla="*/ 2064775 h 2227007"/>
                <a:gd name="connsiteX173-701" fmla="*/ 685800 w 2875936"/>
                <a:gd name="connsiteY173-702" fmla="*/ 2042652 h 2227007"/>
                <a:gd name="connsiteX174-703" fmla="*/ 612058 w 2875936"/>
                <a:gd name="connsiteY174-704" fmla="*/ 2072149 h 2227007"/>
                <a:gd name="connsiteX175-705" fmla="*/ 612058 w 2875936"/>
                <a:gd name="connsiteY175-706" fmla="*/ 2072149 h 2227007"/>
                <a:gd name="connsiteX176-707" fmla="*/ 435078 w 2875936"/>
                <a:gd name="connsiteY176-708" fmla="*/ 2168013 h 2227007"/>
                <a:gd name="connsiteX0-709" fmla="*/ 442452 w 2875936"/>
                <a:gd name="connsiteY0-710" fmla="*/ 2168013 h 2227007"/>
                <a:gd name="connsiteX1-711" fmla="*/ 361336 w 2875936"/>
                <a:gd name="connsiteY1-712" fmla="*/ 2094271 h 2227007"/>
                <a:gd name="connsiteX2-713" fmla="*/ 353961 w 2875936"/>
                <a:gd name="connsiteY2-714" fmla="*/ 2072149 h 2227007"/>
                <a:gd name="connsiteX3-715" fmla="*/ 353961 w 2875936"/>
                <a:gd name="connsiteY3-716" fmla="*/ 2020529 h 2227007"/>
                <a:gd name="connsiteX4-717" fmla="*/ 346587 w 2875936"/>
                <a:gd name="connsiteY4-718" fmla="*/ 1968910 h 2227007"/>
                <a:gd name="connsiteX5-719" fmla="*/ 346587 w 2875936"/>
                <a:gd name="connsiteY5-720" fmla="*/ 1939413 h 2227007"/>
                <a:gd name="connsiteX6-721" fmla="*/ 346587 w 2875936"/>
                <a:gd name="connsiteY6-722" fmla="*/ 1939413 h 2227007"/>
                <a:gd name="connsiteX7-723" fmla="*/ 258097 w 2875936"/>
                <a:gd name="connsiteY7-724" fmla="*/ 1909917 h 2227007"/>
                <a:gd name="connsiteX8-725" fmla="*/ 213852 w 2875936"/>
                <a:gd name="connsiteY8-726" fmla="*/ 1828800 h 2227007"/>
                <a:gd name="connsiteX9-727" fmla="*/ 154858 w 2875936"/>
                <a:gd name="connsiteY9-728" fmla="*/ 1836175 h 2227007"/>
                <a:gd name="connsiteX10-729" fmla="*/ 154858 w 2875936"/>
                <a:gd name="connsiteY10-730" fmla="*/ 1836175 h 2227007"/>
                <a:gd name="connsiteX11-731" fmla="*/ 154858 w 2875936"/>
                <a:gd name="connsiteY11-732" fmla="*/ 1755058 h 2227007"/>
                <a:gd name="connsiteX12-733" fmla="*/ 184355 w 2875936"/>
                <a:gd name="connsiteY12-734" fmla="*/ 1725562 h 2227007"/>
                <a:gd name="connsiteX13-735" fmla="*/ 184355 w 2875936"/>
                <a:gd name="connsiteY13-736" fmla="*/ 1725562 h 2227007"/>
                <a:gd name="connsiteX14-737" fmla="*/ 95865 w 2875936"/>
                <a:gd name="connsiteY14-738" fmla="*/ 1614949 h 2227007"/>
                <a:gd name="connsiteX15-739" fmla="*/ 44245 w 2875936"/>
                <a:gd name="connsiteY15-740" fmla="*/ 1578078 h 2227007"/>
                <a:gd name="connsiteX16-741" fmla="*/ 29497 w 2875936"/>
                <a:gd name="connsiteY16-742" fmla="*/ 1533833 h 2227007"/>
                <a:gd name="connsiteX17-743" fmla="*/ 29497 w 2875936"/>
                <a:gd name="connsiteY17-744" fmla="*/ 1533833 h 2227007"/>
                <a:gd name="connsiteX18-745" fmla="*/ 103239 w 2875936"/>
                <a:gd name="connsiteY18-746" fmla="*/ 1496962 h 2227007"/>
                <a:gd name="connsiteX19-747" fmla="*/ 117987 w 2875936"/>
                <a:gd name="connsiteY19-748" fmla="*/ 1474839 h 2227007"/>
                <a:gd name="connsiteX20-749" fmla="*/ 117987 w 2875936"/>
                <a:gd name="connsiteY20-750" fmla="*/ 1349478 h 2227007"/>
                <a:gd name="connsiteX21-751" fmla="*/ 117987 w 2875936"/>
                <a:gd name="connsiteY21-752" fmla="*/ 1327355 h 2227007"/>
                <a:gd name="connsiteX22-753" fmla="*/ 66368 w 2875936"/>
                <a:gd name="connsiteY22-754" fmla="*/ 1290484 h 2227007"/>
                <a:gd name="connsiteX23-755" fmla="*/ 66368 w 2875936"/>
                <a:gd name="connsiteY23-756" fmla="*/ 1290484 h 2227007"/>
                <a:gd name="connsiteX24-757" fmla="*/ 0 w 2875936"/>
                <a:gd name="connsiteY24-758" fmla="*/ 1290484 h 2227007"/>
                <a:gd name="connsiteX25-759" fmla="*/ 0 w 2875936"/>
                <a:gd name="connsiteY25-760" fmla="*/ 1290484 h 2227007"/>
                <a:gd name="connsiteX26-761" fmla="*/ 36871 w 2875936"/>
                <a:gd name="connsiteY26-762" fmla="*/ 1216742 h 2227007"/>
                <a:gd name="connsiteX27-763" fmla="*/ 36871 w 2875936"/>
                <a:gd name="connsiteY27-764" fmla="*/ 1216742 h 2227007"/>
                <a:gd name="connsiteX28-765" fmla="*/ 0 w 2875936"/>
                <a:gd name="connsiteY28-766" fmla="*/ 1157749 h 2227007"/>
                <a:gd name="connsiteX29-767" fmla="*/ 29497 w 2875936"/>
                <a:gd name="connsiteY29-768" fmla="*/ 1135626 h 2227007"/>
                <a:gd name="connsiteX30-769" fmla="*/ 29497 w 2875936"/>
                <a:gd name="connsiteY30-770" fmla="*/ 1135626 h 2227007"/>
                <a:gd name="connsiteX31-771" fmla="*/ 88490 w 2875936"/>
                <a:gd name="connsiteY31-772" fmla="*/ 1069258 h 2227007"/>
                <a:gd name="connsiteX32-773" fmla="*/ 191729 w 2875936"/>
                <a:gd name="connsiteY32-774" fmla="*/ 1047136 h 2227007"/>
                <a:gd name="connsiteX33-775" fmla="*/ 258097 w 2875936"/>
                <a:gd name="connsiteY33-776" fmla="*/ 1047136 h 2227007"/>
                <a:gd name="connsiteX34-777" fmla="*/ 324465 w 2875936"/>
                <a:gd name="connsiteY34-778" fmla="*/ 995517 h 2227007"/>
                <a:gd name="connsiteX35-779" fmla="*/ 331839 w 2875936"/>
                <a:gd name="connsiteY35-780" fmla="*/ 1076633 h 2227007"/>
                <a:gd name="connsiteX36-781" fmla="*/ 368710 w 2875936"/>
                <a:gd name="connsiteY36-782" fmla="*/ 1098755 h 2227007"/>
                <a:gd name="connsiteX37-783" fmla="*/ 412955 w 2875936"/>
                <a:gd name="connsiteY37-784" fmla="*/ 1091381 h 2227007"/>
                <a:gd name="connsiteX38-785" fmla="*/ 442452 w 2875936"/>
                <a:gd name="connsiteY38-786" fmla="*/ 1076633 h 2227007"/>
                <a:gd name="connsiteX39-787" fmla="*/ 442452 w 2875936"/>
                <a:gd name="connsiteY39-788" fmla="*/ 1076633 h 2227007"/>
                <a:gd name="connsiteX40-789" fmla="*/ 464574 w 2875936"/>
                <a:gd name="connsiteY40-790" fmla="*/ 1017639 h 2227007"/>
                <a:gd name="connsiteX41-791" fmla="*/ 538316 w 2875936"/>
                <a:gd name="connsiteY41-792" fmla="*/ 1032387 h 2227007"/>
                <a:gd name="connsiteX42-793" fmla="*/ 575187 w 2875936"/>
                <a:gd name="connsiteY42-794" fmla="*/ 1002891 h 2227007"/>
                <a:gd name="connsiteX43-795" fmla="*/ 575187 w 2875936"/>
                <a:gd name="connsiteY43-796" fmla="*/ 1002891 h 2227007"/>
                <a:gd name="connsiteX44-797" fmla="*/ 575187 w 2875936"/>
                <a:gd name="connsiteY44-798" fmla="*/ 1002891 h 2227007"/>
                <a:gd name="connsiteX45-799" fmla="*/ 619432 w 2875936"/>
                <a:gd name="connsiteY45-800" fmla="*/ 973394 h 2227007"/>
                <a:gd name="connsiteX46-801" fmla="*/ 656303 w 2875936"/>
                <a:gd name="connsiteY46-802" fmla="*/ 995517 h 2227007"/>
                <a:gd name="connsiteX47-803" fmla="*/ 663678 w 2875936"/>
                <a:gd name="connsiteY47-804" fmla="*/ 1010265 h 2227007"/>
                <a:gd name="connsiteX48-805" fmla="*/ 730045 w 2875936"/>
                <a:gd name="connsiteY48-806" fmla="*/ 995517 h 2227007"/>
                <a:gd name="connsiteX49-807" fmla="*/ 833284 w 2875936"/>
                <a:gd name="connsiteY49-808" fmla="*/ 988142 h 2227007"/>
                <a:gd name="connsiteX50-809" fmla="*/ 936523 w 2875936"/>
                <a:gd name="connsiteY50-810" fmla="*/ 892278 h 2227007"/>
                <a:gd name="connsiteX51-811" fmla="*/ 966020 w 2875936"/>
                <a:gd name="connsiteY51-812" fmla="*/ 833284 h 2227007"/>
                <a:gd name="connsiteX52-813" fmla="*/ 966020 w 2875936"/>
                <a:gd name="connsiteY52-814" fmla="*/ 833284 h 2227007"/>
                <a:gd name="connsiteX53-815" fmla="*/ 966020 w 2875936"/>
                <a:gd name="connsiteY53-816" fmla="*/ 774291 h 2227007"/>
                <a:gd name="connsiteX54-817" fmla="*/ 1047136 w 2875936"/>
                <a:gd name="connsiteY54-818" fmla="*/ 744794 h 2227007"/>
                <a:gd name="connsiteX55-819" fmla="*/ 1061884 w 2875936"/>
                <a:gd name="connsiteY55-820" fmla="*/ 656304 h 2227007"/>
                <a:gd name="connsiteX56-821" fmla="*/ 1061884 w 2875936"/>
                <a:gd name="connsiteY56-822" fmla="*/ 656304 h 2227007"/>
                <a:gd name="connsiteX57-823" fmla="*/ 1025013 w 2875936"/>
                <a:gd name="connsiteY57-824" fmla="*/ 589936 h 2227007"/>
                <a:gd name="connsiteX58-825" fmla="*/ 1061884 w 2875936"/>
                <a:gd name="connsiteY58-826" fmla="*/ 516194 h 2227007"/>
                <a:gd name="connsiteX59-827" fmla="*/ 1061884 w 2875936"/>
                <a:gd name="connsiteY59-828" fmla="*/ 516194 h 2227007"/>
                <a:gd name="connsiteX60-829" fmla="*/ 1017639 w 2875936"/>
                <a:gd name="connsiteY60-830" fmla="*/ 457200 h 2227007"/>
                <a:gd name="connsiteX61-831" fmla="*/ 1312607 w 2875936"/>
                <a:gd name="connsiteY61-832" fmla="*/ 508820 h 2227007"/>
                <a:gd name="connsiteX62-833" fmla="*/ 1349478 w 2875936"/>
                <a:gd name="connsiteY62-834" fmla="*/ 494071 h 2227007"/>
                <a:gd name="connsiteX63-835" fmla="*/ 1334729 w 2875936"/>
                <a:gd name="connsiteY63-836" fmla="*/ 427704 h 2227007"/>
                <a:gd name="connsiteX64-837" fmla="*/ 1334729 w 2875936"/>
                <a:gd name="connsiteY64-838" fmla="*/ 405581 h 2227007"/>
                <a:gd name="connsiteX65-839" fmla="*/ 1401097 w 2875936"/>
                <a:gd name="connsiteY65-840" fmla="*/ 353962 h 2227007"/>
                <a:gd name="connsiteX66-841" fmla="*/ 1460090 w 2875936"/>
                <a:gd name="connsiteY66-842" fmla="*/ 206478 h 2227007"/>
                <a:gd name="connsiteX67-843" fmla="*/ 1555955 w 2875936"/>
                <a:gd name="connsiteY67-844" fmla="*/ 250723 h 2227007"/>
                <a:gd name="connsiteX68-845" fmla="*/ 1629697 w 2875936"/>
                <a:gd name="connsiteY68-846" fmla="*/ 294968 h 2227007"/>
                <a:gd name="connsiteX69-847" fmla="*/ 1718187 w 2875936"/>
                <a:gd name="connsiteY69-848" fmla="*/ 294968 h 2227007"/>
                <a:gd name="connsiteX70-849" fmla="*/ 1718187 w 2875936"/>
                <a:gd name="connsiteY70-850" fmla="*/ 294968 h 2227007"/>
                <a:gd name="connsiteX71-851" fmla="*/ 1791929 w 2875936"/>
                <a:gd name="connsiteY71-852" fmla="*/ 250723 h 2227007"/>
                <a:gd name="connsiteX72-853" fmla="*/ 1791929 w 2875936"/>
                <a:gd name="connsiteY72-854" fmla="*/ 250723 h 2227007"/>
                <a:gd name="connsiteX73-855" fmla="*/ 1769807 w 2875936"/>
                <a:gd name="connsiteY73-856" fmla="*/ 154858 h 2227007"/>
                <a:gd name="connsiteX74-857" fmla="*/ 1769807 w 2875936"/>
                <a:gd name="connsiteY74-858" fmla="*/ 154858 h 2227007"/>
                <a:gd name="connsiteX75-859" fmla="*/ 1828800 w 2875936"/>
                <a:gd name="connsiteY75-860" fmla="*/ 88491 h 2227007"/>
                <a:gd name="connsiteX76-861" fmla="*/ 1902542 w 2875936"/>
                <a:gd name="connsiteY76-862" fmla="*/ 73742 h 2227007"/>
                <a:gd name="connsiteX77-863" fmla="*/ 1902542 w 2875936"/>
                <a:gd name="connsiteY77-864" fmla="*/ 73742 h 2227007"/>
                <a:gd name="connsiteX78-865" fmla="*/ 1976284 w 2875936"/>
                <a:gd name="connsiteY78-866" fmla="*/ 51620 h 2227007"/>
                <a:gd name="connsiteX79-867" fmla="*/ 1976284 w 2875936"/>
                <a:gd name="connsiteY79-868" fmla="*/ 7375 h 2227007"/>
                <a:gd name="connsiteX80-869" fmla="*/ 2027903 w 2875936"/>
                <a:gd name="connsiteY80-870" fmla="*/ 0 h 2227007"/>
                <a:gd name="connsiteX81-871" fmla="*/ 2072149 w 2875936"/>
                <a:gd name="connsiteY81-872" fmla="*/ 7375 h 2227007"/>
                <a:gd name="connsiteX82-873" fmla="*/ 2072149 w 2875936"/>
                <a:gd name="connsiteY82-874" fmla="*/ 7375 h 2227007"/>
                <a:gd name="connsiteX83-875" fmla="*/ 2086897 w 2875936"/>
                <a:gd name="connsiteY83-876" fmla="*/ 51620 h 2227007"/>
                <a:gd name="connsiteX84-877" fmla="*/ 2057400 w 2875936"/>
                <a:gd name="connsiteY84-878" fmla="*/ 66368 h 2227007"/>
                <a:gd name="connsiteX85-879" fmla="*/ 2138516 w 2875936"/>
                <a:gd name="connsiteY85-880" fmla="*/ 191729 h 2227007"/>
                <a:gd name="connsiteX86-881" fmla="*/ 2256503 w 2875936"/>
                <a:gd name="connsiteY86-882" fmla="*/ 206478 h 2227007"/>
                <a:gd name="connsiteX87-883" fmla="*/ 2293374 w 2875936"/>
                <a:gd name="connsiteY87-884" fmla="*/ 287594 h 2227007"/>
                <a:gd name="connsiteX88-885" fmla="*/ 2293374 w 2875936"/>
                <a:gd name="connsiteY88-886" fmla="*/ 339213 h 2227007"/>
                <a:gd name="connsiteX89-887" fmla="*/ 2352368 w 2875936"/>
                <a:gd name="connsiteY89-888" fmla="*/ 442452 h 2227007"/>
                <a:gd name="connsiteX90-889" fmla="*/ 2330245 w 2875936"/>
                <a:gd name="connsiteY90-890" fmla="*/ 545691 h 2227007"/>
                <a:gd name="connsiteX91-891" fmla="*/ 2330245 w 2875936"/>
                <a:gd name="connsiteY91-892" fmla="*/ 545691 h 2227007"/>
                <a:gd name="connsiteX92-893" fmla="*/ 2278626 w 2875936"/>
                <a:gd name="connsiteY92-894" fmla="*/ 545691 h 2227007"/>
                <a:gd name="connsiteX93-895" fmla="*/ 2278626 w 2875936"/>
                <a:gd name="connsiteY93-896" fmla="*/ 634181 h 2227007"/>
                <a:gd name="connsiteX94-897" fmla="*/ 2286000 w 2875936"/>
                <a:gd name="connsiteY94-898" fmla="*/ 715297 h 2227007"/>
                <a:gd name="connsiteX95-899" fmla="*/ 2367116 w 2875936"/>
                <a:gd name="connsiteY95-900" fmla="*/ 722671 h 2227007"/>
                <a:gd name="connsiteX96-901" fmla="*/ 2448232 w 2875936"/>
                <a:gd name="connsiteY96-902" fmla="*/ 752168 h 2227007"/>
                <a:gd name="connsiteX97-903" fmla="*/ 2551471 w 2875936"/>
                <a:gd name="connsiteY97-904" fmla="*/ 774291 h 2227007"/>
                <a:gd name="connsiteX98-905" fmla="*/ 2573594 w 2875936"/>
                <a:gd name="connsiteY98-906" fmla="*/ 752168 h 2227007"/>
                <a:gd name="connsiteX99-907" fmla="*/ 2691581 w 2875936"/>
                <a:gd name="connsiteY99-908" fmla="*/ 855407 h 2227007"/>
                <a:gd name="connsiteX100-909" fmla="*/ 2743200 w 2875936"/>
                <a:gd name="connsiteY100-910" fmla="*/ 907026 h 2227007"/>
                <a:gd name="connsiteX101-911" fmla="*/ 2743200 w 2875936"/>
                <a:gd name="connsiteY101-912" fmla="*/ 907026 h 2227007"/>
                <a:gd name="connsiteX102-913" fmla="*/ 2809568 w 2875936"/>
                <a:gd name="connsiteY102-914" fmla="*/ 899652 h 2227007"/>
                <a:gd name="connsiteX103-915" fmla="*/ 2794820 w 2875936"/>
                <a:gd name="connsiteY103-916" fmla="*/ 1010265 h 2227007"/>
                <a:gd name="connsiteX104-917" fmla="*/ 2868561 w 2875936"/>
                <a:gd name="connsiteY104-918" fmla="*/ 1069258 h 2227007"/>
                <a:gd name="connsiteX105-919" fmla="*/ 2853813 w 2875936"/>
                <a:gd name="connsiteY105-920" fmla="*/ 1120878 h 2227007"/>
                <a:gd name="connsiteX106-921" fmla="*/ 2875936 w 2875936"/>
                <a:gd name="connsiteY106-922" fmla="*/ 1165123 h 2227007"/>
                <a:gd name="connsiteX107-923" fmla="*/ 2839065 w 2875936"/>
                <a:gd name="connsiteY107-924" fmla="*/ 1201994 h 2227007"/>
                <a:gd name="connsiteX108-925" fmla="*/ 2839065 w 2875936"/>
                <a:gd name="connsiteY108-926" fmla="*/ 1201994 h 2227007"/>
                <a:gd name="connsiteX109-927" fmla="*/ 2831690 w 2875936"/>
                <a:gd name="connsiteY109-928" fmla="*/ 1290484 h 2227007"/>
                <a:gd name="connsiteX110-929" fmla="*/ 2861187 w 2875936"/>
                <a:gd name="connsiteY110-930" fmla="*/ 1312607 h 2227007"/>
                <a:gd name="connsiteX111-931" fmla="*/ 2765323 w 2875936"/>
                <a:gd name="connsiteY111-932" fmla="*/ 1334729 h 2227007"/>
                <a:gd name="connsiteX112-933" fmla="*/ 2669458 w 2875936"/>
                <a:gd name="connsiteY112-934" fmla="*/ 1334729 h 2227007"/>
                <a:gd name="connsiteX113-935" fmla="*/ 2669458 w 2875936"/>
                <a:gd name="connsiteY113-936" fmla="*/ 1334729 h 2227007"/>
                <a:gd name="connsiteX114-937" fmla="*/ 2617839 w 2875936"/>
                <a:gd name="connsiteY114-938" fmla="*/ 1401097 h 2227007"/>
                <a:gd name="connsiteX115-939" fmla="*/ 2580968 w 2875936"/>
                <a:gd name="connsiteY115-940" fmla="*/ 1430594 h 2227007"/>
                <a:gd name="connsiteX116-941" fmla="*/ 2551471 w 2875936"/>
                <a:gd name="connsiteY116-942" fmla="*/ 1474839 h 2227007"/>
                <a:gd name="connsiteX117-943" fmla="*/ 2551471 w 2875936"/>
                <a:gd name="connsiteY117-944" fmla="*/ 1474839 h 2227007"/>
                <a:gd name="connsiteX118-945" fmla="*/ 2551471 w 2875936"/>
                <a:gd name="connsiteY118-946" fmla="*/ 1474839 h 2227007"/>
                <a:gd name="connsiteX119-947" fmla="*/ 2426110 w 2875936"/>
                <a:gd name="connsiteY119-948" fmla="*/ 1541207 h 2227007"/>
                <a:gd name="connsiteX120-949" fmla="*/ 2403987 w 2875936"/>
                <a:gd name="connsiteY120-950" fmla="*/ 1592826 h 2227007"/>
                <a:gd name="connsiteX121-951" fmla="*/ 2396613 w 2875936"/>
                <a:gd name="connsiteY121-952" fmla="*/ 1637071 h 2227007"/>
                <a:gd name="connsiteX122-953" fmla="*/ 2396613 w 2875936"/>
                <a:gd name="connsiteY122-954" fmla="*/ 1637071 h 2227007"/>
                <a:gd name="connsiteX123-955" fmla="*/ 2411361 w 2875936"/>
                <a:gd name="connsiteY123-956" fmla="*/ 1725562 h 2227007"/>
                <a:gd name="connsiteX124-957" fmla="*/ 2330245 w 2875936"/>
                <a:gd name="connsiteY124-958" fmla="*/ 1732936 h 2227007"/>
                <a:gd name="connsiteX125-959" fmla="*/ 2330245 w 2875936"/>
                <a:gd name="connsiteY125-960" fmla="*/ 1732936 h 2227007"/>
                <a:gd name="connsiteX126-961" fmla="*/ 2256503 w 2875936"/>
                <a:gd name="connsiteY126-962" fmla="*/ 1777181 h 2227007"/>
                <a:gd name="connsiteX127-963" fmla="*/ 2050026 w 2875936"/>
                <a:gd name="connsiteY127-964" fmla="*/ 1784555 h 2227007"/>
                <a:gd name="connsiteX128-965" fmla="*/ 2035278 w 2875936"/>
                <a:gd name="connsiteY128-966" fmla="*/ 1814052 h 2227007"/>
                <a:gd name="connsiteX129-967" fmla="*/ 2050026 w 2875936"/>
                <a:gd name="connsiteY129-968" fmla="*/ 1850923 h 2227007"/>
                <a:gd name="connsiteX130-969" fmla="*/ 2050026 w 2875936"/>
                <a:gd name="connsiteY130-970" fmla="*/ 1850923 h 2227007"/>
                <a:gd name="connsiteX131-971" fmla="*/ 2079523 w 2875936"/>
                <a:gd name="connsiteY131-972" fmla="*/ 1932039 h 2227007"/>
                <a:gd name="connsiteX132-973" fmla="*/ 2145890 w 2875936"/>
                <a:gd name="connsiteY132-974" fmla="*/ 2005781 h 2227007"/>
                <a:gd name="connsiteX133-975" fmla="*/ 2145890 w 2875936"/>
                <a:gd name="connsiteY133-976" fmla="*/ 2020529 h 2227007"/>
                <a:gd name="connsiteX134-977" fmla="*/ 2145890 w 2875936"/>
                <a:gd name="connsiteY134-978" fmla="*/ 2050026 h 2227007"/>
                <a:gd name="connsiteX135-979" fmla="*/ 2145890 w 2875936"/>
                <a:gd name="connsiteY135-980" fmla="*/ 2050026 h 2227007"/>
                <a:gd name="connsiteX136-981" fmla="*/ 2079523 w 2875936"/>
                <a:gd name="connsiteY136-982" fmla="*/ 2109020 h 2227007"/>
                <a:gd name="connsiteX137-983" fmla="*/ 2079523 w 2875936"/>
                <a:gd name="connsiteY137-984" fmla="*/ 2109020 h 2227007"/>
                <a:gd name="connsiteX138-985" fmla="*/ 2109020 w 2875936"/>
                <a:gd name="connsiteY138-986" fmla="*/ 2160639 h 2227007"/>
                <a:gd name="connsiteX139-987" fmla="*/ 2109020 w 2875936"/>
                <a:gd name="connsiteY139-988" fmla="*/ 2160639 h 2227007"/>
                <a:gd name="connsiteX140-989" fmla="*/ 2086897 w 2875936"/>
                <a:gd name="connsiteY140-990" fmla="*/ 2212258 h 2227007"/>
                <a:gd name="connsiteX141-991" fmla="*/ 2042652 w 2875936"/>
                <a:gd name="connsiteY141-992" fmla="*/ 2227007 h 2227007"/>
                <a:gd name="connsiteX142-993" fmla="*/ 2042652 w 2875936"/>
                <a:gd name="connsiteY142-994" fmla="*/ 2227007 h 2227007"/>
                <a:gd name="connsiteX143-995" fmla="*/ 1991032 w 2875936"/>
                <a:gd name="connsiteY143-996" fmla="*/ 2175387 h 2227007"/>
                <a:gd name="connsiteX144-997" fmla="*/ 1991032 w 2875936"/>
                <a:gd name="connsiteY144-998" fmla="*/ 2175387 h 2227007"/>
                <a:gd name="connsiteX145-999" fmla="*/ 1902542 w 2875936"/>
                <a:gd name="connsiteY145-1000" fmla="*/ 2204884 h 2227007"/>
                <a:gd name="connsiteX146-1001" fmla="*/ 1902542 w 2875936"/>
                <a:gd name="connsiteY146-1002" fmla="*/ 2204884 h 2227007"/>
                <a:gd name="connsiteX147-1003" fmla="*/ 1902542 w 2875936"/>
                <a:gd name="connsiteY147-1004" fmla="*/ 2204884 h 2227007"/>
                <a:gd name="connsiteX148-1005" fmla="*/ 1836174 w 2875936"/>
                <a:gd name="connsiteY148-1006" fmla="*/ 2131142 h 2227007"/>
                <a:gd name="connsiteX149-1007" fmla="*/ 1799303 w 2875936"/>
                <a:gd name="connsiteY149-1008" fmla="*/ 2101646 h 2227007"/>
                <a:gd name="connsiteX150-1009" fmla="*/ 1762432 w 2875936"/>
                <a:gd name="connsiteY150-1010" fmla="*/ 2064775 h 2227007"/>
                <a:gd name="connsiteX151-1011" fmla="*/ 1703439 w 2875936"/>
                <a:gd name="connsiteY151-1012" fmla="*/ 2072149 h 2227007"/>
                <a:gd name="connsiteX152-1013" fmla="*/ 1607574 w 2875936"/>
                <a:gd name="connsiteY152-1014" fmla="*/ 2086897 h 2227007"/>
                <a:gd name="connsiteX153-1015" fmla="*/ 1555955 w 2875936"/>
                <a:gd name="connsiteY153-1016" fmla="*/ 2064775 h 2227007"/>
                <a:gd name="connsiteX154-1017" fmla="*/ 1555955 w 2875936"/>
                <a:gd name="connsiteY154-1018" fmla="*/ 2064775 h 2227007"/>
                <a:gd name="connsiteX155-1019" fmla="*/ 1519084 w 2875936"/>
                <a:gd name="connsiteY155-1020" fmla="*/ 2057400 h 2227007"/>
                <a:gd name="connsiteX156-1021" fmla="*/ 1430594 w 2875936"/>
                <a:gd name="connsiteY156-1022" fmla="*/ 2116394 h 2227007"/>
                <a:gd name="connsiteX157-1023" fmla="*/ 1408471 w 2875936"/>
                <a:gd name="connsiteY157-1024" fmla="*/ 2153265 h 2227007"/>
                <a:gd name="connsiteX158-1025" fmla="*/ 1327355 w 2875936"/>
                <a:gd name="connsiteY158-1026" fmla="*/ 2131142 h 2227007"/>
                <a:gd name="connsiteX159-1027" fmla="*/ 1327355 w 2875936"/>
                <a:gd name="connsiteY159-1028" fmla="*/ 2131142 h 2227007"/>
                <a:gd name="connsiteX160-1029" fmla="*/ 1260987 w 2875936"/>
                <a:gd name="connsiteY160-1030" fmla="*/ 2123768 h 2227007"/>
                <a:gd name="connsiteX161-1031" fmla="*/ 1150374 w 2875936"/>
                <a:gd name="connsiteY161-1032" fmla="*/ 2182762 h 2227007"/>
                <a:gd name="connsiteX162-1033" fmla="*/ 1076632 w 2875936"/>
                <a:gd name="connsiteY162-1034" fmla="*/ 2168013 h 2227007"/>
                <a:gd name="connsiteX163-1035" fmla="*/ 1002890 w 2875936"/>
                <a:gd name="connsiteY163-1036" fmla="*/ 2131142 h 2227007"/>
                <a:gd name="connsiteX164-1037" fmla="*/ 1002890 w 2875936"/>
                <a:gd name="connsiteY164-1038" fmla="*/ 2101646 h 2227007"/>
                <a:gd name="connsiteX165-1039" fmla="*/ 1010265 w 2875936"/>
                <a:gd name="connsiteY165-1040" fmla="*/ 2057400 h 2227007"/>
                <a:gd name="connsiteX166-1041" fmla="*/ 973394 w 2875936"/>
                <a:gd name="connsiteY166-1042" fmla="*/ 2050026 h 2227007"/>
                <a:gd name="connsiteX167-1043" fmla="*/ 936523 w 2875936"/>
                <a:gd name="connsiteY167-1044" fmla="*/ 2072149 h 2227007"/>
                <a:gd name="connsiteX168-1045" fmla="*/ 936523 w 2875936"/>
                <a:gd name="connsiteY168-1046" fmla="*/ 2072149 h 2227007"/>
                <a:gd name="connsiteX169-1047" fmla="*/ 840658 w 2875936"/>
                <a:gd name="connsiteY169-1048" fmla="*/ 2131142 h 2227007"/>
                <a:gd name="connsiteX170-1049" fmla="*/ 796413 w 2875936"/>
                <a:gd name="connsiteY170-1050" fmla="*/ 2131142 h 2227007"/>
                <a:gd name="connsiteX171-1051" fmla="*/ 774290 w 2875936"/>
                <a:gd name="connsiteY171-1052" fmla="*/ 2064775 h 2227007"/>
                <a:gd name="connsiteX172-1053" fmla="*/ 774290 w 2875936"/>
                <a:gd name="connsiteY172-1054" fmla="*/ 2064775 h 2227007"/>
                <a:gd name="connsiteX173-1055" fmla="*/ 685800 w 2875936"/>
                <a:gd name="connsiteY173-1056" fmla="*/ 2042652 h 2227007"/>
                <a:gd name="connsiteX174-1057" fmla="*/ 612058 w 2875936"/>
                <a:gd name="connsiteY174-1058" fmla="*/ 2072149 h 2227007"/>
                <a:gd name="connsiteX175-1059" fmla="*/ 612058 w 2875936"/>
                <a:gd name="connsiteY175-1060" fmla="*/ 2072149 h 2227007"/>
                <a:gd name="connsiteX176-1061" fmla="*/ 575187 w 2875936"/>
                <a:gd name="connsiteY176-1062" fmla="*/ 2168013 h 2227007"/>
                <a:gd name="connsiteX177" fmla="*/ 435078 w 2875936"/>
                <a:gd name="connsiteY177" fmla="*/ 2168013 h 22270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 ang="0">
                  <a:pos x="connsiteX47-95" y="connsiteY47-96"/>
                </a:cxn>
                <a:cxn ang="0">
                  <a:pos x="connsiteX48-97" y="connsiteY48-98"/>
                </a:cxn>
                <a:cxn ang="0">
                  <a:pos x="connsiteX49-99" y="connsiteY49-100"/>
                </a:cxn>
                <a:cxn ang="0">
                  <a:pos x="connsiteX50-101" y="connsiteY50-102"/>
                </a:cxn>
                <a:cxn ang="0">
                  <a:pos x="connsiteX51-103" y="connsiteY51-104"/>
                </a:cxn>
                <a:cxn ang="0">
                  <a:pos x="connsiteX52-105" y="connsiteY52-106"/>
                </a:cxn>
                <a:cxn ang="0">
                  <a:pos x="connsiteX53-107" y="connsiteY53-108"/>
                </a:cxn>
                <a:cxn ang="0">
                  <a:pos x="connsiteX54-109" y="connsiteY54-110"/>
                </a:cxn>
                <a:cxn ang="0">
                  <a:pos x="connsiteX55-111" y="connsiteY55-112"/>
                </a:cxn>
                <a:cxn ang="0">
                  <a:pos x="connsiteX56-113" y="connsiteY56-114"/>
                </a:cxn>
                <a:cxn ang="0">
                  <a:pos x="connsiteX57-115" y="connsiteY57-116"/>
                </a:cxn>
                <a:cxn ang="0">
                  <a:pos x="connsiteX58-117" y="connsiteY58-118"/>
                </a:cxn>
                <a:cxn ang="0">
                  <a:pos x="connsiteX59-119" y="connsiteY59-120"/>
                </a:cxn>
                <a:cxn ang="0">
                  <a:pos x="connsiteX60-121" y="connsiteY60-122"/>
                </a:cxn>
                <a:cxn ang="0">
                  <a:pos x="connsiteX61-123" y="connsiteY61-124"/>
                </a:cxn>
                <a:cxn ang="0">
                  <a:pos x="connsiteX62-125" y="connsiteY62-126"/>
                </a:cxn>
                <a:cxn ang="0">
                  <a:pos x="connsiteX63-127" y="connsiteY63-128"/>
                </a:cxn>
                <a:cxn ang="0">
                  <a:pos x="connsiteX64-129" y="connsiteY64-130"/>
                </a:cxn>
                <a:cxn ang="0">
                  <a:pos x="connsiteX65-131" y="connsiteY65-132"/>
                </a:cxn>
                <a:cxn ang="0">
                  <a:pos x="connsiteX66-133" y="connsiteY66-134"/>
                </a:cxn>
                <a:cxn ang="0">
                  <a:pos x="connsiteX67-135" y="connsiteY67-136"/>
                </a:cxn>
                <a:cxn ang="0">
                  <a:pos x="connsiteX68-137" y="connsiteY68-138"/>
                </a:cxn>
                <a:cxn ang="0">
                  <a:pos x="connsiteX69-139" y="connsiteY69-140"/>
                </a:cxn>
                <a:cxn ang="0">
                  <a:pos x="connsiteX70-141" y="connsiteY70-142"/>
                </a:cxn>
                <a:cxn ang="0">
                  <a:pos x="connsiteX71-143" y="connsiteY71-144"/>
                </a:cxn>
                <a:cxn ang="0">
                  <a:pos x="connsiteX72-145" y="connsiteY72-146"/>
                </a:cxn>
                <a:cxn ang="0">
                  <a:pos x="connsiteX73-147" y="connsiteY73-148"/>
                </a:cxn>
                <a:cxn ang="0">
                  <a:pos x="connsiteX74-149" y="connsiteY74-150"/>
                </a:cxn>
                <a:cxn ang="0">
                  <a:pos x="connsiteX75-151" y="connsiteY75-152"/>
                </a:cxn>
                <a:cxn ang="0">
                  <a:pos x="connsiteX76-153" y="connsiteY76-154"/>
                </a:cxn>
                <a:cxn ang="0">
                  <a:pos x="connsiteX77-155" y="connsiteY77-156"/>
                </a:cxn>
                <a:cxn ang="0">
                  <a:pos x="connsiteX78-157" y="connsiteY78-158"/>
                </a:cxn>
                <a:cxn ang="0">
                  <a:pos x="connsiteX79-159" y="connsiteY79-160"/>
                </a:cxn>
                <a:cxn ang="0">
                  <a:pos x="connsiteX80-161" y="connsiteY80-162"/>
                </a:cxn>
                <a:cxn ang="0">
                  <a:pos x="connsiteX81-163" y="connsiteY81-164"/>
                </a:cxn>
                <a:cxn ang="0">
                  <a:pos x="connsiteX82-165" y="connsiteY82-166"/>
                </a:cxn>
                <a:cxn ang="0">
                  <a:pos x="connsiteX83-167" y="connsiteY83-168"/>
                </a:cxn>
                <a:cxn ang="0">
                  <a:pos x="connsiteX84-169" y="connsiteY84-170"/>
                </a:cxn>
                <a:cxn ang="0">
                  <a:pos x="connsiteX85-171" y="connsiteY85-172"/>
                </a:cxn>
                <a:cxn ang="0">
                  <a:pos x="connsiteX86-173" y="connsiteY86-174"/>
                </a:cxn>
                <a:cxn ang="0">
                  <a:pos x="connsiteX87-175" y="connsiteY87-176"/>
                </a:cxn>
                <a:cxn ang="0">
                  <a:pos x="connsiteX88-177" y="connsiteY88-178"/>
                </a:cxn>
                <a:cxn ang="0">
                  <a:pos x="connsiteX89-179" y="connsiteY89-180"/>
                </a:cxn>
                <a:cxn ang="0">
                  <a:pos x="connsiteX90-181" y="connsiteY90-182"/>
                </a:cxn>
                <a:cxn ang="0">
                  <a:pos x="connsiteX91-183" y="connsiteY91-184"/>
                </a:cxn>
                <a:cxn ang="0">
                  <a:pos x="connsiteX92-185" y="connsiteY92-186"/>
                </a:cxn>
                <a:cxn ang="0">
                  <a:pos x="connsiteX93-187" y="connsiteY93-188"/>
                </a:cxn>
                <a:cxn ang="0">
                  <a:pos x="connsiteX94-189" y="connsiteY94-190"/>
                </a:cxn>
                <a:cxn ang="0">
                  <a:pos x="connsiteX95-191" y="connsiteY95-192"/>
                </a:cxn>
                <a:cxn ang="0">
                  <a:pos x="connsiteX96-193" y="connsiteY96-194"/>
                </a:cxn>
                <a:cxn ang="0">
                  <a:pos x="connsiteX97-195" y="connsiteY97-196"/>
                </a:cxn>
                <a:cxn ang="0">
                  <a:pos x="connsiteX98-197" y="connsiteY98-198"/>
                </a:cxn>
                <a:cxn ang="0">
                  <a:pos x="connsiteX99-199" y="connsiteY99-200"/>
                </a:cxn>
                <a:cxn ang="0">
                  <a:pos x="connsiteX100-201" y="connsiteY100-202"/>
                </a:cxn>
                <a:cxn ang="0">
                  <a:pos x="connsiteX101-203" y="connsiteY101-204"/>
                </a:cxn>
                <a:cxn ang="0">
                  <a:pos x="connsiteX102-205" y="connsiteY102-206"/>
                </a:cxn>
                <a:cxn ang="0">
                  <a:pos x="connsiteX103-207" y="connsiteY103-208"/>
                </a:cxn>
                <a:cxn ang="0">
                  <a:pos x="connsiteX104-209" y="connsiteY104-210"/>
                </a:cxn>
                <a:cxn ang="0">
                  <a:pos x="connsiteX105-211" y="connsiteY105-212"/>
                </a:cxn>
                <a:cxn ang="0">
                  <a:pos x="connsiteX106-213" y="connsiteY106-214"/>
                </a:cxn>
                <a:cxn ang="0">
                  <a:pos x="connsiteX107-215" y="connsiteY107-216"/>
                </a:cxn>
                <a:cxn ang="0">
                  <a:pos x="connsiteX108-217" y="connsiteY108-218"/>
                </a:cxn>
                <a:cxn ang="0">
                  <a:pos x="connsiteX109-219" y="connsiteY109-220"/>
                </a:cxn>
                <a:cxn ang="0">
                  <a:pos x="connsiteX110-221" y="connsiteY110-222"/>
                </a:cxn>
                <a:cxn ang="0">
                  <a:pos x="connsiteX111-223" y="connsiteY111-224"/>
                </a:cxn>
                <a:cxn ang="0">
                  <a:pos x="connsiteX112-225" y="connsiteY112-226"/>
                </a:cxn>
                <a:cxn ang="0">
                  <a:pos x="connsiteX113-227" y="connsiteY113-228"/>
                </a:cxn>
                <a:cxn ang="0">
                  <a:pos x="connsiteX114-229" y="connsiteY114-230"/>
                </a:cxn>
                <a:cxn ang="0">
                  <a:pos x="connsiteX115-231" y="connsiteY115-232"/>
                </a:cxn>
                <a:cxn ang="0">
                  <a:pos x="connsiteX116-233" y="connsiteY116-234"/>
                </a:cxn>
                <a:cxn ang="0">
                  <a:pos x="connsiteX117-235" y="connsiteY117-236"/>
                </a:cxn>
                <a:cxn ang="0">
                  <a:pos x="connsiteX118-237" y="connsiteY118-238"/>
                </a:cxn>
                <a:cxn ang="0">
                  <a:pos x="connsiteX119-239" y="connsiteY119-240"/>
                </a:cxn>
                <a:cxn ang="0">
                  <a:pos x="connsiteX120-241" y="connsiteY120-242"/>
                </a:cxn>
                <a:cxn ang="0">
                  <a:pos x="connsiteX121-243" y="connsiteY121-244"/>
                </a:cxn>
                <a:cxn ang="0">
                  <a:pos x="connsiteX122-245" y="connsiteY122-246"/>
                </a:cxn>
                <a:cxn ang="0">
                  <a:pos x="connsiteX123-247" y="connsiteY123-248"/>
                </a:cxn>
                <a:cxn ang="0">
                  <a:pos x="connsiteX124-249" y="connsiteY124-250"/>
                </a:cxn>
                <a:cxn ang="0">
                  <a:pos x="connsiteX125-251" y="connsiteY125-252"/>
                </a:cxn>
                <a:cxn ang="0">
                  <a:pos x="connsiteX126-253" y="connsiteY126-254"/>
                </a:cxn>
                <a:cxn ang="0">
                  <a:pos x="connsiteX127-255" y="connsiteY127-256"/>
                </a:cxn>
                <a:cxn ang="0">
                  <a:pos x="connsiteX128-257" y="connsiteY128-258"/>
                </a:cxn>
                <a:cxn ang="0">
                  <a:pos x="connsiteX129-259" y="connsiteY129-260"/>
                </a:cxn>
                <a:cxn ang="0">
                  <a:pos x="connsiteX130-261" y="connsiteY130-262"/>
                </a:cxn>
                <a:cxn ang="0">
                  <a:pos x="connsiteX131-263" y="connsiteY131-264"/>
                </a:cxn>
                <a:cxn ang="0">
                  <a:pos x="connsiteX132-265" y="connsiteY132-266"/>
                </a:cxn>
                <a:cxn ang="0">
                  <a:pos x="connsiteX133-267" y="connsiteY133-268"/>
                </a:cxn>
                <a:cxn ang="0">
                  <a:pos x="connsiteX134-269" y="connsiteY134-270"/>
                </a:cxn>
                <a:cxn ang="0">
                  <a:pos x="connsiteX135-271" y="connsiteY135-272"/>
                </a:cxn>
                <a:cxn ang="0">
                  <a:pos x="connsiteX136-273" y="connsiteY136-274"/>
                </a:cxn>
                <a:cxn ang="0">
                  <a:pos x="connsiteX137-275" y="connsiteY137-276"/>
                </a:cxn>
                <a:cxn ang="0">
                  <a:pos x="connsiteX138-277" y="connsiteY138-278"/>
                </a:cxn>
                <a:cxn ang="0">
                  <a:pos x="connsiteX139-279" y="connsiteY139-280"/>
                </a:cxn>
                <a:cxn ang="0">
                  <a:pos x="connsiteX140-281" y="connsiteY140-282"/>
                </a:cxn>
                <a:cxn ang="0">
                  <a:pos x="connsiteX141-283" y="connsiteY141-284"/>
                </a:cxn>
                <a:cxn ang="0">
                  <a:pos x="connsiteX142-285" y="connsiteY142-286"/>
                </a:cxn>
                <a:cxn ang="0">
                  <a:pos x="connsiteX143-287" y="connsiteY143-288"/>
                </a:cxn>
                <a:cxn ang="0">
                  <a:pos x="connsiteX144-289" y="connsiteY144-290"/>
                </a:cxn>
                <a:cxn ang="0">
                  <a:pos x="connsiteX145-291" y="connsiteY145-292"/>
                </a:cxn>
                <a:cxn ang="0">
                  <a:pos x="connsiteX146-293" y="connsiteY146-294"/>
                </a:cxn>
                <a:cxn ang="0">
                  <a:pos x="connsiteX147-295" y="connsiteY147-296"/>
                </a:cxn>
                <a:cxn ang="0">
                  <a:pos x="connsiteX148-297" y="connsiteY148-298"/>
                </a:cxn>
                <a:cxn ang="0">
                  <a:pos x="connsiteX149-299" y="connsiteY149-300"/>
                </a:cxn>
                <a:cxn ang="0">
                  <a:pos x="connsiteX150-301" y="connsiteY150-302"/>
                </a:cxn>
                <a:cxn ang="0">
                  <a:pos x="connsiteX151-303" y="connsiteY151-304"/>
                </a:cxn>
                <a:cxn ang="0">
                  <a:pos x="connsiteX152-305" y="connsiteY152-306"/>
                </a:cxn>
                <a:cxn ang="0">
                  <a:pos x="connsiteX153-307" y="connsiteY153-308"/>
                </a:cxn>
                <a:cxn ang="0">
                  <a:pos x="connsiteX154-309" y="connsiteY154-310"/>
                </a:cxn>
                <a:cxn ang="0">
                  <a:pos x="connsiteX155-311" y="connsiteY155-312"/>
                </a:cxn>
                <a:cxn ang="0">
                  <a:pos x="connsiteX156-313" y="connsiteY156-314"/>
                </a:cxn>
                <a:cxn ang="0">
                  <a:pos x="connsiteX157-315" y="connsiteY157-316"/>
                </a:cxn>
                <a:cxn ang="0">
                  <a:pos x="connsiteX158-317" y="connsiteY158-318"/>
                </a:cxn>
                <a:cxn ang="0">
                  <a:pos x="connsiteX159-319" y="connsiteY159-320"/>
                </a:cxn>
                <a:cxn ang="0">
                  <a:pos x="connsiteX160-321" y="connsiteY160-322"/>
                </a:cxn>
                <a:cxn ang="0">
                  <a:pos x="connsiteX161-323" y="connsiteY161-324"/>
                </a:cxn>
                <a:cxn ang="0">
                  <a:pos x="connsiteX162-325" y="connsiteY162-326"/>
                </a:cxn>
                <a:cxn ang="0">
                  <a:pos x="connsiteX163-327" y="connsiteY163-328"/>
                </a:cxn>
                <a:cxn ang="0">
                  <a:pos x="connsiteX164-329" y="connsiteY164-330"/>
                </a:cxn>
                <a:cxn ang="0">
                  <a:pos x="connsiteX165-331" y="connsiteY165-332"/>
                </a:cxn>
                <a:cxn ang="0">
                  <a:pos x="connsiteX166-333" y="connsiteY166-334"/>
                </a:cxn>
                <a:cxn ang="0">
                  <a:pos x="connsiteX167-335" y="connsiteY167-336"/>
                </a:cxn>
                <a:cxn ang="0">
                  <a:pos x="connsiteX168-337" y="connsiteY168-338"/>
                </a:cxn>
                <a:cxn ang="0">
                  <a:pos x="connsiteX169-339" y="connsiteY169-340"/>
                </a:cxn>
                <a:cxn ang="0">
                  <a:pos x="connsiteX170-341" y="connsiteY170-342"/>
                </a:cxn>
                <a:cxn ang="0">
                  <a:pos x="connsiteX171-343" y="connsiteY171-344"/>
                </a:cxn>
                <a:cxn ang="0">
                  <a:pos x="connsiteX172-345" y="connsiteY172-346"/>
                </a:cxn>
                <a:cxn ang="0">
                  <a:pos x="connsiteX173-347" y="connsiteY173-348"/>
                </a:cxn>
                <a:cxn ang="0">
                  <a:pos x="connsiteX174-349" y="connsiteY174-350"/>
                </a:cxn>
                <a:cxn ang="0">
                  <a:pos x="connsiteX175-351" y="connsiteY175-352"/>
                </a:cxn>
                <a:cxn ang="0">
                  <a:pos x="connsiteX176-353" y="connsiteY176-354"/>
                </a:cxn>
                <a:cxn ang="0">
                  <a:pos x="connsiteX177" y="connsiteY177"/>
                </a:cxn>
              </a:cxnLst>
              <a:rect l="l" t="t" r="r" b="b"/>
              <a:pathLst>
                <a:path w="2875936" h="2227007">
                  <a:moveTo>
                    <a:pt x="442452" y="2168013"/>
                  </a:moveTo>
                  <a:lnTo>
                    <a:pt x="361336" y="2094271"/>
                  </a:lnTo>
                  <a:lnTo>
                    <a:pt x="353961" y="2072149"/>
                  </a:lnTo>
                  <a:lnTo>
                    <a:pt x="353961" y="2020529"/>
                  </a:lnTo>
                  <a:lnTo>
                    <a:pt x="346587" y="1968910"/>
                  </a:lnTo>
                  <a:lnTo>
                    <a:pt x="346587" y="1939413"/>
                  </a:lnTo>
                  <a:lnTo>
                    <a:pt x="346587" y="1939413"/>
                  </a:lnTo>
                  <a:lnTo>
                    <a:pt x="258097" y="1909917"/>
                  </a:lnTo>
                  <a:lnTo>
                    <a:pt x="213852" y="1828800"/>
                  </a:lnTo>
                  <a:lnTo>
                    <a:pt x="154858" y="1836175"/>
                  </a:lnTo>
                  <a:lnTo>
                    <a:pt x="154858" y="1836175"/>
                  </a:lnTo>
                  <a:lnTo>
                    <a:pt x="154858" y="1755058"/>
                  </a:lnTo>
                  <a:lnTo>
                    <a:pt x="184355" y="1725562"/>
                  </a:lnTo>
                  <a:lnTo>
                    <a:pt x="184355" y="1725562"/>
                  </a:lnTo>
                  <a:lnTo>
                    <a:pt x="95865" y="1614949"/>
                  </a:lnTo>
                  <a:lnTo>
                    <a:pt x="44245" y="1578078"/>
                  </a:lnTo>
                  <a:lnTo>
                    <a:pt x="29497" y="1533833"/>
                  </a:lnTo>
                  <a:lnTo>
                    <a:pt x="29497" y="1533833"/>
                  </a:lnTo>
                  <a:lnTo>
                    <a:pt x="103239" y="1496962"/>
                  </a:lnTo>
                  <a:lnTo>
                    <a:pt x="117987" y="1474839"/>
                  </a:lnTo>
                  <a:lnTo>
                    <a:pt x="117987" y="1349478"/>
                  </a:lnTo>
                  <a:lnTo>
                    <a:pt x="117987" y="1327355"/>
                  </a:lnTo>
                  <a:lnTo>
                    <a:pt x="66368" y="1290484"/>
                  </a:lnTo>
                  <a:lnTo>
                    <a:pt x="66368" y="1290484"/>
                  </a:lnTo>
                  <a:lnTo>
                    <a:pt x="0" y="1290484"/>
                  </a:lnTo>
                  <a:lnTo>
                    <a:pt x="0" y="1290484"/>
                  </a:lnTo>
                  <a:lnTo>
                    <a:pt x="36871" y="1216742"/>
                  </a:lnTo>
                  <a:lnTo>
                    <a:pt x="36871" y="1216742"/>
                  </a:lnTo>
                  <a:lnTo>
                    <a:pt x="0" y="1157749"/>
                  </a:lnTo>
                  <a:lnTo>
                    <a:pt x="29497" y="1135626"/>
                  </a:lnTo>
                  <a:lnTo>
                    <a:pt x="29497" y="1135626"/>
                  </a:lnTo>
                  <a:lnTo>
                    <a:pt x="88490" y="1069258"/>
                  </a:lnTo>
                  <a:lnTo>
                    <a:pt x="191729" y="1047136"/>
                  </a:lnTo>
                  <a:lnTo>
                    <a:pt x="258097" y="1047136"/>
                  </a:lnTo>
                  <a:lnTo>
                    <a:pt x="324465" y="995517"/>
                  </a:lnTo>
                  <a:lnTo>
                    <a:pt x="331839" y="1076633"/>
                  </a:lnTo>
                  <a:lnTo>
                    <a:pt x="368710" y="1098755"/>
                  </a:lnTo>
                  <a:lnTo>
                    <a:pt x="412955" y="1091381"/>
                  </a:lnTo>
                  <a:lnTo>
                    <a:pt x="442452" y="1076633"/>
                  </a:lnTo>
                  <a:lnTo>
                    <a:pt x="442452" y="1076633"/>
                  </a:lnTo>
                  <a:lnTo>
                    <a:pt x="464574" y="1017639"/>
                  </a:lnTo>
                  <a:lnTo>
                    <a:pt x="538316" y="1032387"/>
                  </a:lnTo>
                  <a:lnTo>
                    <a:pt x="575187" y="1002891"/>
                  </a:lnTo>
                  <a:lnTo>
                    <a:pt x="575187" y="1002891"/>
                  </a:lnTo>
                  <a:lnTo>
                    <a:pt x="575187" y="1002891"/>
                  </a:lnTo>
                  <a:lnTo>
                    <a:pt x="619432" y="973394"/>
                  </a:lnTo>
                  <a:lnTo>
                    <a:pt x="656303" y="995517"/>
                  </a:lnTo>
                  <a:lnTo>
                    <a:pt x="663678" y="1010265"/>
                  </a:lnTo>
                  <a:lnTo>
                    <a:pt x="730045" y="995517"/>
                  </a:lnTo>
                  <a:lnTo>
                    <a:pt x="833284" y="988142"/>
                  </a:lnTo>
                  <a:lnTo>
                    <a:pt x="936523" y="892278"/>
                  </a:lnTo>
                  <a:lnTo>
                    <a:pt x="966020" y="833284"/>
                  </a:lnTo>
                  <a:lnTo>
                    <a:pt x="966020" y="833284"/>
                  </a:lnTo>
                  <a:lnTo>
                    <a:pt x="966020" y="774291"/>
                  </a:lnTo>
                  <a:lnTo>
                    <a:pt x="1047136" y="744794"/>
                  </a:lnTo>
                  <a:lnTo>
                    <a:pt x="1061884" y="656304"/>
                  </a:lnTo>
                  <a:lnTo>
                    <a:pt x="1061884" y="656304"/>
                  </a:lnTo>
                  <a:lnTo>
                    <a:pt x="1025013" y="589936"/>
                  </a:lnTo>
                  <a:lnTo>
                    <a:pt x="1061884" y="516194"/>
                  </a:lnTo>
                  <a:lnTo>
                    <a:pt x="1061884" y="516194"/>
                  </a:lnTo>
                  <a:lnTo>
                    <a:pt x="1017639" y="457200"/>
                  </a:lnTo>
                  <a:lnTo>
                    <a:pt x="1312607" y="508820"/>
                  </a:lnTo>
                  <a:lnTo>
                    <a:pt x="1349478" y="494071"/>
                  </a:lnTo>
                  <a:lnTo>
                    <a:pt x="1334729" y="427704"/>
                  </a:lnTo>
                  <a:lnTo>
                    <a:pt x="1334729" y="405581"/>
                  </a:lnTo>
                  <a:lnTo>
                    <a:pt x="1401097" y="353962"/>
                  </a:lnTo>
                  <a:lnTo>
                    <a:pt x="1460090" y="206478"/>
                  </a:lnTo>
                  <a:lnTo>
                    <a:pt x="1555955" y="250723"/>
                  </a:lnTo>
                  <a:lnTo>
                    <a:pt x="1629697" y="294968"/>
                  </a:lnTo>
                  <a:lnTo>
                    <a:pt x="1718187" y="294968"/>
                  </a:lnTo>
                  <a:lnTo>
                    <a:pt x="1718187" y="294968"/>
                  </a:lnTo>
                  <a:lnTo>
                    <a:pt x="1791929" y="250723"/>
                  </a:lnTo>
                  <a:lnTo>
                    <a:pt x="1791929" y="250723"/>
                  </a:lnTo>
                  <a:lnTo>
                    <a:pt x="1769807" y="154858"/>
                  </a:lnTo>
                  <a:lnTo>
                    <a:pt x="1769807" y="154858"/>
                  </a:lnTo>
                  <a:lnTo>
                    <a:pt x="1828800" y="88491"/>
                  </a:lnTo>
                  <a:lnTo>
                    <a:pt x="1902542" y="73742"/>
                  </a:lnTo>
                  <a:lnTo>
                    <a:pt x="1902542" y="73742"/>
                  </a:lnTo>
                  <a:lnTo>
                    <a:pt x="1976284" y="51620"/>
                  </a:lnTo>
                  <a:lnTo>
                    <a:pt x="1976284" y="7375"/>
                  </a:lnTo>
                  <a:lnTo>
                    <a:pt x="2027903" y="0"/>
                  </a:lnTo>
                  <a:lnTo>
                    <a:pt x="2072149" y="7375"/>
                  </a:lnTo>
                  <a:lnTo>
                    <a:pt x="2072149" y="7375"/>
                  </a:lnTo>
                  <a:lnTo>
                    <a:pt x="2086897" y="51620"/>
                  </a:lnTo>
                  <a:lnTo>
                    <a:pt x="2057400" y="66368"/>
                  </a:lnTo>
                  <a:lnTo>
                    <a:pt x="2138516" y="191729"/>
                  </a:lnTo>
                  <a:lnTo>
                    <a:pt x="2256503" y="206478"/>
                  </a:lnTo>
                  <a:lnTo>
                    <a:pt x="2293374" y="287594"/>
                  </a:lnTo>
                  <a:lnTo>
                    <a:pt x="2293374" y="339213"/>
                  </a:lnTo>
                  <a:lnTo>
                    <a:pt x="2352368" y="442452"/>
                  </a:lnTo>
                  <a:lnTo>
                    <a:pt x="2330245" y="545691"/>
                  </a:lnTo>
                  <a:lnTo>
                    <a:pt x="2330245" y="545691"/>
                  </a:lnTo>
                  <a:lnTo>
                    <a:pt x="2278626" y="545691"/>
                  </a:lnTo>
                  <a:lnTo>
                    <a:pt x="2278626" y="634181"/>
                  </a:lnTo>
                  <a:lnTo>
                    <a:pt x="2286000" y="715297"/>
                  </a:lnTo>
                  <a:lnTo>
                    <a:pt x="2367116" y="722671"/>
                  </a:lnTo>
                  <a:lnTo>
                    <a:pt x="2448232" y="752168"/>
                  </a:lnTo>
                  <a:lnTo>
                    <a:pt x="2551471" y="774291"/>
                  </a:lnTo>
                  <a:lnTo>
                    <a:pt x="2573594" y="752168"/>
                  </a:lnTo>
                  <a:lnTo>
                    <a:pt x="2691581" y="855407"/>
                  </a:lnTo>
                  <a:lnTo>
                    <a:pt x="2743200" y="907026"/>
                  </a:lnTo>
                  <a:lnTo>
                    <a:pt x="2743200" y="907026"/>
                  </a:lnTo>
                  <a:lnTo>
                    <a:pt x="2809568" y="899652"/>
                  </a:lnTo>
                  <a:lnTo>
                    <a:pt x="2794820" y="1010265"/>
                  </a:lnTo>
                  <a:lnTo>
                    <a:pt x="2868561" y="1069258"/>
                  </a:lnTo>
                  <a:lnTo>
                    <a:pt x="2853813" y="1120878"/>
                  </a:lnTo>
                  <a:lnTo>
                    <a:pt x="2875936" y="1165123"/>
                  </a:lnTo>
                  <a:lnTo>
                    <a:pt x="2839065" y="1201994"/>
                  </a:lnTo>
                  <a:lnTo>
                    <a:pt x="2839065" y="1201994"/>
                  </a:lnTo>
                  <a:lnTo>
                    <a:pt x="2831690" y="1290484"/>
                  </a:lnTo>
                  <a:lnTo>
                    <a:pt x="2861187" y="1312607"/>
                  </a:lnTo>
                  <a:lnTo>
                    <a:pt x="2765323" y="1334729"/>
                  </a:lnTo>
                  <a:lnTo>
                    <a:pt x="2669458" y="1334729"/>
                  </a:lnTo>
                  <a:lnTo>
                    <a:pt x="2669458" y="1334729"/>
                  </a:lnTo>
                  <a:lnTo>
                    <a:pt x="2617839" y="1401097"/>
                  </a:lnTo>
                  <a:lnTo>
                    <a:pt x="2580968" y="1430594"/>
                  </a:lnTo>
                  <a:lnTo>
                    <a:pt x="2551471" y="1474839"/>
                  </a:lnTo>
                  <a:lnTo>
                    <a:pt x="2551471" y="1474839"/>
                  </a:lnTo>
                  <a:lnTo>
                    <a:pt x="2551471" y="1474839"/>
                  </a:lnTo>
                  <a:lnTo>
                    <a:pt x="2426110" y="1541207"/>
                  </a:lnTo>
                  <a:lnTo>
                    <a:pt x="2403987" y="1592826"/>
                  </a:lnTo>
                  <a:lnTo>
                    <a:pt x="2396613" y="1637071"/>
                  </a:lnTo>
                  <a:lnTo>
                    <a:pt x="2396613" y="1637071"/>
                  </a:lnTo>
                  <a:lnTo>
                    <a:pt x="2411361" y="1725562"/>
                  </a:lnTo>
                  <a:lnTo>
                    <a:pt x="2330245" y="1732936"/>
                  </a:lnTo>
                  <a:lnTo>
                    <a:pt x="2330245" y="1732936"/>
                  </a:lnTo>
                  <a:lnTo>
                    <a:pt x="2256503" y="1777181"/>
                  </a:lnTo>
                  <a:lnTo>
                    <a:pt x="2050026" y="1784555"/>
                  </a:lnTo>
                  <a:lnTo>
                    <a:pt x="2035278" y="1814052"/>
                  </a:lnTo>
                  <a:lnTo>
                    <a:pt x="2050026" y="1850923"/>
                  </a:lnTo>
                  <a:lnTo>
                    <a:pt x="2050026" y="1850923"/>
                  </a:lnTo>
                  <a:lnTo>
                    <a:pt x="2079523" y="1932039"/>
                  </a:lnTo>
                  <a:lnTo>
                    <a:pt x="2145890" y="2005781"/>
                  </a:lnTo>
                  <a:lnTo>
                    <a:pt x="2145890" y="2020529"/>
                  </a:lnTo>
                  <a:lnTo>
                    <a:pt x="2145890" y="2050026"/>
                  </a:lnTo>
                  <a:lnTo>
                    <a:pt x="2145890" y="2050026"/>
                  </a:lnTo>
                  <a:lnTo>
                    <a:pt x="2079523" y="2109020"/>
                  </a:lnTo>
                  <a:lnTo>
                    <a:pt x="2079523" y="2109020"/>
                  </a:lnTo>
                  <a:lnTo>
                    <a:pt x="2109020" y="2160639"/>
                  </a:lnTo>
                  <a:lnTo>
                    <a:pt x="2109020" y="2160639"/>
                  </a:lnTo>
                  <a:lnTo>
                    <a:pt x="2086897" y="2212258"/>
                  </a:lnTo>
                  <a:lnTo>
                    <a:pt x="2042652" y="2227007"/>
                  </a:lnTo>
                  <a:lnTo>
                    <a:pt x="2042652" y="2227007"/>
                  </a:lnTo>
                  <a:lnTo>
                    <a:pt x="1991032" y="2175387"/>
                  </a:lnTo>
                  <a:lnTo>
                    <a:pt x="1991032" y="2175387"/>
                  </a:lnTo>
                  <a:lnTo>
                    <a:pt x="1902542" y="2204884"/>
                  </a:lnTo>
                  <a:lnTo>
                    <a:pt x="1902542" y="2204884"/>
                  </a:lnTo>
                  <a:lnTo>
                    <a:pt x="1902542" y="2204884"/>
                  </a:lnTo>
                  <a:lnTo>
                    <a:pt x="1836174" y="2131142"/>
                  </a:lnTo>
                  <a:lnTo>
                    <a:pt x="1799303" y="2101646"/>
                  </a:lnTo>
                  <a:lnTo>
                    <a:pt x="1762432" y="2064775"/>
                  </a:lnTo>
                  <a:lnTo>
                    <a:pt x="1703439" y="2072149"/>
                  </a:lnTo>
                  <a:lnTo>
                    <a:pt x="1607574" y="2086897"/>
                  </a:lnTo>
                  <a:lnTo>
                    <a:pt x="1555955" y="2064775"/>
                  </a:lnTo>
                  <a:lnTo>
                    <a:pt x="1555955" y="2064775"/>
                  </a:lnTo>
                  <a:lnTo>
                    <a:pt x="1519084" y="2057400"/>
                  </a:lnTo>
                  <a:lnTo>
                    <a:pt x="1430594" y="2116394"/>
                  </a:lnTo>
                  <a:lnTo>
                    <a:pt x="1408471" y="2153265"/>
                  </a:lnTo>
                  <a:lnTo>
                    <a:pt x="1327355" y="2131142"/>
                  </a:lnTo>
                  <a:lnTo>
                    <a:pt x="1327355" y="2131142"/>
                  </a:lnTo>
                  <a:lnTo>
                    <a:pt x="1260987" y="2123768"/>
                  </a:lnTo>
                  <a:lnTo>
                    <a:pt x="1150374" y="2182762"/>
                  </a:lnTo>
                  <a:lnTo>
                    <a:pt x="1076632" y="2168013"/>
                  </a:lnTo>
                  <a:lnTo>
                    <a:pt x="1002890" y="2131142"/>
                  </a:lnTo>
                  <a:lnTo>
                    <a:pt x="1002890" y="2101646"/>
                  </a:lnTo>
                  <a:lnTo>
                    <a:pt x="1010265" y="2057400"/>
                  </a:lnTo>
                  <a:lnTo>
                    <a:pt x="973394" y="2050026"/>
                  </a:lnTo>
                  <a:lnTo>
                    <a:pt x="936523" y="2072149"/>
                  </a:lnTo>
                  <a:lnTo>
                    <a:pt x="936523" y="2072149"/>
                  </a:lnTo>
                  <a:lnTo>
                    <a:pt x="840658" y="2131142"/>
                  </a:lnTo>
                  <a:lnTo>
                    <a:pt x="796413" y="2131142"/>
                  </a:lnTo>
                  <a:lnTo>
                    <a:pt x="774290" y="2064775"/>
                  </a:lnTo>
                  <a:lnTo>
                    <a:pt x="774290" y="2064775"/>
                  </a:lnTo>
                  <a:lnTo>
                    <a:pt x="685800" y="2042652"/>
                  </a:lnTo>
                  <a:lnTo>
                    <a:pt x="612058" y="2072149"/>
                  </a:lnTo>
                  <a:lnTo>
                    <a:pt x="612058" y="2072149"/>
                  </a:lnTo>
                  <a:cubicBezTo>
                    <a:pt x="605913" y="2088126"/>
                    <a:pt x="604684" y="2152036"/>
                    <a:pt x="575187" y="2168013"/>
                  </a:cubicBezTo>
                  <a:cubicBezTo>
                    <a:pt x="545690" y="2183990"/>
                    <a:pt x="454742" y="2160639"/>
                    <a:pt x="435078" y="2168013"/>
                  </a:cubicBezTo>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99" name="任意多边形 150"/>
            <p:cNvSpPr/>
            <p:nvPr/>
          </p:nvSpPr>
          <p:spPr>
            <a:xfrm>
              <a:off x="6849533" y="6172200"/>
              <a:ext cx="351367" cy="304800"/>
            </a:xfrm>
            <a:custGeom>
              <a:avLst/>
              <a:gdLst>
                <a:gd name="connsiteX0" fmla="*/ 131234 w 351367"/>
                <a:gd name="connsiteY0" fmla="*/ 304800 h 304800"/>
                <a:gd name="connsiteX1" fmla="*/ 76200 w 351367"/>
                <a:gd name="connsiteY1" fmla="*/ 275167 h 304800"/>
                <a:gd name="connsiteX2" fmla="*/ 38100 w 351367"/>
                <a:gd name="connsiteY2" fmla="*/ 275167 h 304800"/>
                <a:gd name="connsiteX3" fmla="*/ 4234 w 351367"/>
                <a:gd name="connsiteY3" fmla="*/ 258233 h 304800"/>
                <a:gd name="connsiteX4" fmla="*/ 4234 w 351367"/>
                <a:gd name="connsiteY4" fmla="*/ 258233 h 304800"/>
                <a:gd name="connsiteX5" fmla="*/ 8467 w 351367"/>
                <a:gd name="connsiteY5" fmla="*/ 211667 h 304800"/>
                <a:gd name="connsiteX6" fmla="*/ 8467 w 351367"/>
                <a:gd name="connsiteY6" fmla="*/ 211667 h 304800"/>
                <a:gd name="connsiteX7" fmla="*/ 0 w 351367"/>
                <a:gd name="connsiteY7" fmla="*/ 139700 h 304800"/>
                <a:gd name="connsiteX8" fmla="*/ 8467 w 351367"/>
                <a:gd name="connsiteY8" fmla="*/ 118533 h 304800"/>
                <a:gd name="connsiteX9" fmla="*/ 8467 w 351367"/>
                <a:gd name="connsiteY9" fmla="*/ 118533 h 304800"/>
                <a:gd name="connsiteX10" fmla="*/ 63500 w 351367"/>
                <a:gd name="connsiteY10" fmla="*/ 105833 h 304800"/>
                <a:gd name="connsiteX11" fmla="*/ 67734 w 351367"/>
                <a:gd name="connsiteY11" fmla="*/ 88900 h 304800"/>
                <a:gd name="connsiteX12" fmla="*/ 59267 w 351367"/>
                <a:gd name="connsiteY12" fmla="*/ 59267 h 304800"/>
                <a:gd name="connsiteX13" fmla="*/ 59267 w 351367"/>
                <a:gd name="connsiteY13" fmla="*/ 59267 h 304800"/>
                <a:gd name="connsiteX14" fmla="*/ 93134 w 351367"/>
                <a:gd name="connsiteY14" fmla="*/ 38100 h 304800"/>
                <a:gd name="connsiteX15" fmla="*/ 122767 w 351367"/>
                <a:gd name="connsiteY15" fmla="*/ 50800 h 304800"/>
                <a:gd name="connsiteX16" fmla="*/ 156634 w 351367"/>
                <a:gd name="connsiteY16" fmla="*/ 38100 h 304800"/>
                <a:gd name="connsiteX17" fmla="*/ 182034 w 351367"/>
                <a:gd name="connsiteY17" fmla="*/ 12700 h 304800"/>
                <a:gd name="connsiteX18" fmla="*/ 182034 w 351367"/>
                <a:gd name="connsiteY18" fmla="*/ 0 h 304800"/>
                <a:gd name="connsiteX19" fmla="*/ 237067 w 351367"/>
                <a:gd name="connsiteY19" fmla="*/ 4233 h 304800"/>
                <a:gd name="connsiteX20" fmla="*/ 292100 w 351367"/>
                <a:gd name="connsiteY20" fmla="*/ 4233 h 304800"/>
                <a:gd name="connsiteX21" fmla="*/ 292100 w 351367"/>
                <a:gd name="connsiteY21" fmla="*/ 4233 h 304800"/>
                <a:gd name="connsiteX22" fmla="*/ 351367 w 351367"/>
                <a:gd name="connsiteY22" fmla="*/ 16933 h 304800"/>
                <a:gd name="connsiteX23" fmla="*/ 351367 w 351367"/>
                <a:gd name="connsiteY23" fmla="*/ 16933 h 304800"/>
                <a:gd name="connsiteX24" fmla="*/ 351367 w 351367"/>
                <a:gd name="connsiteY24" fmla="*/ 84667 h 304800"/>
                <a:gd name="connsiteX25" fmla="*/ 325967 w 351367"/>
                <a:gd name="connsiteY25" fmla="*/ 93133 h 304800"/>
                <a:gd name="connsiteX26" fmla="*/ 300567 w 351367"/>
                <a:gd name="connsiteY26" fmla="*/ 118533 h 304800"/>
                <a:gd name="connsiteX27" fmla="*/ 283634 w 351367"/>
                <a:gd name="connsiteY27" fmla="*/ 169333 h 304800"/>
                <a:gd name="connsiteX28" fmla="*/ 287867 w 351367"/>
                <a:gd name="connsiteY28" fmla="*/ 215900 h 304800"/>
                <a:gd name="connsiteX29" fmla="*/ 287867 w 351367"/>
                <a:gd name="connsiteY29" fmla="*/ 215900 h 304800"/>
                <a:gd name="connsiteX30" fmla="*/ 245534 w 351367"/>
                <a:gd name="connsiteY30" fmla="*/ 220133 h 304800"/>
                <a:gd name="connsiteX31" fmla="*/ 207434 w 351367"/>
                <a:gd name="connsiteY31" fmla="*/ 237067 h 304800"/>
                <a:gd name="connsiteX32" fmla="*/ 131234 w 351367"/>
                <a:gd name="connsiteY32"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51367" h="304800">
                  <a:moveTo>
                    <a:pt x="131234" y="304800"/>
                  </a:moveTo>
                  <a:lnTo>
                    <a:pt x="76200" y="275167"/>
                  </a:lnTo>
                  <a:lnTo>
                    <a:pt x="38100" y="275167"/>
                  </a:lnTo>
                  <a:lnTo>
                    <a:pt x="4234" y="258233"/>
                  </a:lnTo>
                  <a:lnTo>
                    <a:pt x="4234" y="258233"/>
                  </a:lnTo>
                  <a:lnTo>
                    <a:pt x="8467" y="211667"/>
                  </a:lnTo>
                  <a:lnTo>
                    <a:pt x="8467" y="211667"/>
                  </a:lnTo>
                  <a:lnTo>
                    <a:pt x="0" y="139700"/>
                  </a:lnTo>
                  <a:lnTo>
                    <a:pt x="8467" y="118533"/>
                  </a:lnTo>
                  <a:lnTo>
                    <a:pt x="8467" y="118533"/>
                  </a:lnTo>
                  <a:lnTo>
                    <a:pt x="63500" y="105833"/>
                  </a:lnTo>
                  <a:lnTo>
                    <a:pt x="67734" y="88900"/>
                  </a:lnTo>
                  <a:lnTo>
                    <a:pt x="59267" y="59267"/>
                  </a:lnTo>
                  <a:lnTo>
                    <a:pt x="59267" y="59267"/>
                  </a:lnTo>
                  <a:lnTo>
                    <a:pt x="93134" y="38100"/>
                  </a:lnTo>
                  <a:lnTo>
                    <a:pt x="122767" y="50800"/>
                  </a:lnTo>
                  <a:lnTo>
                    <a:pt x="156634" y="38100"/>
                  </a:lnTo>
                  <a:lnTo>
                    <a:pt x="182034" y="12700"/>
                  </a:lnTo>
                  <a:lnTo>
                    <a:pt x="182034" y="0"/>
                  </a:lnTo>
                  <a:lnTo>
                    <a:pt x="237067" y="4233"/>
                  </a:lnTo>
                  <a:lnTo>
                    <a:pt x="292100" y="4233"/>
                  </a:lnTo>
                  <a:lnTo>
                    <a:pt x="292100" y="4233"/>
                  </a:lnTo>
                  <a:lnTo>
                    <a:pt x="351367" y="16933"/>
                  </a:lnTo>
                  <a:lnTo>
                    <a:pt x="351367" y="16933"/>
                  </a:lnTo>
                  <a:lnTo>
                    <a:pt x="351367" y="84667"/>
                  </a:lnTo>
                  <a:lnTo>
                    <a:pt x="325967" y="93133"/>
                  </a:lnTo>
                  <a:lnTo>
                    <a:pt x="300567" y="118533"/>
                  </a:lnTo>
                  <a:lnTo>
                    <a:pt x="283634" y="169333"/>
                  </a:lnTo>
                  <a:lnTo>
                    <a:pt x="287867" y="215900"/>
                  </a:lnTo>
                  <a:lnTo>
                    <a:pt x="287867" y="215900"/>
                  </a:lnTo>
                  <a:lnTo>
                    <a:pt x="245534" y="220133"/>
                  </a:lnTo>
                  <a:lnTo>
                    <a:pt x="207434" y="237067"/>
                  </a:lnTo>
                  <a:lnTo>
                    <a:pt x="131234" y="304800"/>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00" name="任意多边形 151"/>
            <p:cNvSpPr/>
            <p:nvPr/>
          </p:nvSpPr>
          <p:spPr>
            <a:xfrm>
              <a:off x="8123767" y="4279900"/>
              <a:ext cx="596900" cy="567267"/>
            </a:xfrm>
            <a:custGeom>
              <a:avLst/>
              <a:gdLst>
                <a:gd name="connsiteX0" fmla="*/ 67733 w 596900"/>
                <a:gd name="connsiteY0" fmla="*/ 397933 h 567267"/>
                <a:gd name="connsiteX1" fmla="*/ 148166 w 596900"/>
                <a:gd name="connsiteY1" fmla="*/ 406400 h 567267"/>
                <a:gd name="connsiteX2" fmla="*/ 148166 w 596900"/>
                <a:gd name="connsiteY2" fmla="*/ 406400 h 567267"/>
                <a:gd name="connsiteX3" fmla="*/ 177800 w 596900"/>
                <a:gd name="connsiteY3" fmla="*/ 444500 h 567267"/>
                <a:gd name="connsiteX4" fmla="*/ 190500 w 596900"/>
                <a:gd name="connsiteY4" fmla="*/ 486833 h 567267"/>
                <a:gd name="connsiteX5" fmla="*/ 190500 w 596900"/>
                <a:gd name="connsiteY5" fmla="*/ 516467 h 567267"/>
                <a:gd name="connsiteX6" fmla="*/ 211666 w 596900"/>
                <a:gd name="connsiteY6" fmla="*/ 537633 h 567267"/>
                <a:gd name="connsiteX7" fmla="*/ 266700 w 596900"/>
                <a:gd name="connsiteY7" fmla="*/ 567267 h 567267"/>
                <a:gd name="connsiteX8" fmla="*/ 304800 w 596900"/>
                <a:gd name="connsiteY8" fmla="*/ 563033 h 567267"/>
                <a:gd name="connsiteX9" fmla="*/ 304800 w 596900"/>
                <a:gd name="connsiteY9" fmla="*/ 563033 h 567267"/>
                <a:gd name="connsiteX10" fmla="*/ 359833 w 596900"/>
                <a:gd name="connsiteY10" fmla="*/ 533400 h 567267"/>
                <a:gd name="connsiteX11" fmla="*/ 402166 w 596900"/>
                <a:gd name="connsiteY11" fmla="*/ 529167 h 567267"/>
                <a:gd name="connsiteX12" fmla="*/ 427566 w 596900"/>
                <a:gd name="connsiteY12" fmla="*/ 546100 h 567267"/>
                <a:gd name="connsiteX13" fmla="*/ 444500 w 596900"/>
                <a:gd name="connsiteY13" fmla="*/ 486833 h 567267"/>
                <a:gd name="connsiteX14" fmla="*/ 436033 w 596900"/>
                <a:gd name="connsiteY14" fmla="*/ 465667 h 567267"/>
                <a:gd name="connsiteX15" fmla="*/ 436033 w 596900"/>
                <a:gd name="connsiteY15" fmla="*/ 431800 h 567267"/>
                <a:gd name="connsiteX16" fmla="*/ 436033 w 596900"/>
                <a:gd name="connsiteY16" fmla="*/ 431800 h 567267"/>
                <a:gd name="connsiteX17" fmla="*/ 486833 w 596900"/>
                <a:gd name="connsiteY17" fmla="*/ 364067 h 567267"/>
                <a:gd name="connsiteX18" fmla="*/ 486833 w 596900"/>
                <a:gd name="connsiteY18" fmla="*/ 364067 h 567267"/>
                <a:gd name="connsiteX19" fmla="*/ 546100 w 596900"/>
                <a:gd name="connsiteY19" fmla="*/ 389467 h 567267"/>
                <a:gd name="connsiteX20" fmla="*/ 546100 w 596900"/>
                <a:gd name="connsiteY20" fmla="*/ 389467 h 567267"/>
                <a:gd name="connsiteX21" fmla="*/ 563033 w 596900"/>
                <a:gd name="connsiteY21" fmla="*/ 351367 h 567267"/>
                <a:gd name="connsiteX22" fmla="*/ 546100 w 596900"/>
                <a:gd name="connsiteY22" fmla="*/ 304800 h 567267"/>
                <a:gd name="connsiteX23" fmla="*/ 546100 w 596900"/>
                <a:gd name="connsiteY23" fmla="*/ 304800 h 567267"/>
                <a:gd name="connsiteX24" fmla="*/ 558800 w 596900"/>
                <a:gd name="connsiteY24" fmla="*/ 245533 h 567267"/>
                <a:gd name="connsiteX25" fmla="*/ 558800 w 596900"/>
                <a:gd name="connsiteY25" fmla="*/ 215900 h 567267"/>
                <a:gd name="connsiteX26" fmla="*/ 520700 w 596900"/>
                <a:gd name="connsiteY26" fmla="*/ 211667 h 567267"/>
                <a:gd name="connsiteX27" fmla="*/ 524933 w 596900"/>
                <a:gd name="connsiteY27" fmla="*/ 190500 h 567267"/>
                <a:gd name="connsiteX28" fmla="*/ 584200 w 596900"/>
                <a:gd name="connsiteY28" fmla="*/ 169333 h 567267"/>
                <a:gd name="connsiteX29" fmla="*/ 596900 w 596900"/>
                <a:gd name="connsiteY29" fmla="*/ 148167 h 567267"/>
                <a:gd name="connsiteX30" fmla="*/ 596900 w 596900"/>
                <a:gd name="connsiteY30" fmla="*/ 148167 h 567267"/>
                <a:gd name="connsiteX31" fmla="*/ 584200 w 596900"/>
                <a:gd name="connsiteY31" fmla="*/ 118533 h 567267"/>
                <a:gd name="connsiteX32" fmla="*/ 584200 w 596900"/>
                <a:gd name="connsiteY32" fmla="*/ 118533 h 567267"/>
                <a:gd name="connsiteX33" fmla="*/ 563033 w 596900"/>
                <a:gd name="connsiteY33" fmla="*/ 148167 h 567267"/>
                <a:gd name="connsiteX34" fmla="*/ 529166 w 596900"/>
                <a:gd name="connsiteY34" fmla="*/ 152400 h 567267"/>
                <a:gd name="connsiteX35" fmla="*/ 512233 w 596900"/>
                <a:gd name="connsiteY35" fmla="*/ 148167 h 567267"/>
                <a:gd name="connsiteX36" fmla="*/ 512233 w 596900"/>
                <a:gd name="connsiteY36" fmla="*/ 122767 h 567267"/>
                <a:gd name="connsiteX37" fmla="*/ 537633 w 596900"/>
                <a:gd name="connsiteY37" fmla="*/ 97367 h 567267"/>
                <a:gd name="connsiteX38" fmla="*/ 537633 w 596900"/>
                <a:gd name="connsiteY38" fmla="*/ 97367 h 567267"/>
                <a:gd name="connsiteX39" fmla="*/ 579966 w 596900"/>
                <a:gd name="connsiteY39" fmla="*/ 67733 h 567267"/>
                <a:gd name="connsiteX40" fmla="*/ 588433 w 596900"/>
                <a:gd name="connsiteY40" fmla="*/ 50800 h 567267"/>
                <a:gd name="connsiteX41" fmla="*/ 588433 w 596900"/>
                <a:gd name="connsiteY41" fmla="*/ 50800 h 567267"/>
                <a:gd name="connsiteX42" fmla="*/ 529166 w 596900"/>
                <a:gd name="connsiteY42" fmla="*/ 55033 h 567267"/>
                <a:gd name="connsiteX43" fmla="*/ 512233 w 596900"/>
                <a:gd name="connsiteY43" fmla="*/ 38100 h 567267"/>
                <a:gd name="connsiteX44" fmla="*/ 512233 w 596900"/>
                <a:gd name="connsiteY44" fmla="*/ 38100 h 567267"/>
                <a:gd name="connsiteX45" fmla="*/ 436033 w 596900"/>
                <a:gd name="connsiteY45" fmla="*/ 21167 h 567267"/>
                <a:gd name="connsiteX46" fmla="*/ 423333 w 596900"/>
                <a:gd name="connsiteY46" fmla="*/ 67733 h 567267"/>
                <a:gd name="connsiteX47" fmla="*/ 423333 w 596900"/>
                <a:gd name="connsiteY47" fmla="*/ 67733 h 567267"/>
                <a:gd name="connsiteX48" fmla="*/ 381000 w 596900"/>
                <a:gd name="connsiteY48" fmla="*/ 67733 h 567267"/>
                <a:gd name="connsiteX49" fmla="*/ 359833 w 596900"/>
                <a:gd name="connsiteY49" fmla="*/ 46567 h 567267"/>
                <a:gd name="connsiteX50" fmla="*/ 359833 w 596900"/>
                <a:gd name="connsiteY50" fmla="*/ 46567 h 567267"/>
                <a:gd name="connsiteX51" fmla="*/ 309033 w 596900"/>
                <a:gd name="connsiteY51" fmla="*/ 55033 h 567267"/>
                <a:gd name="connsiteX52" fmla="*/ 283633 w 596900"/>
                <a:gd name="connsiteY52" fmla="*/ 59267 h 567267"/>
                <a:gd name="connsiteX53" fmla="*/ 283633 w 596900"/>
                <a:gd name="connsiteY53" fmla="*/ 29633 h 567267"/>
                <a:gd name="connsiteX54" fmla="*/ 283633 w 596900"/>
                <a:gd name="connsiteY54" fmla="*/ 29633 h 567267"/>
                <a:gd name="connsiteX55" fmla="*/ 169333 w 596900"/>
                <a:gd name="connsiteY55" fmla="*/ 0 h 567267"/>
                <a:gd name="connsiteX56" fmla="*/ 97366 w 596900"/>
                <a:gd name="connsiteY56" fmla="*/ 21167 h 567267"/>
                <a:gd name="connsiteX57" fmla="*/ 29633 w 596900"/>
                <a:gd name="connsiteY57" fmla="*/ 143933 h 567267"/>
                <a:gd name="connsiteX58" fmla="*/ 0 w 596900"/>
                <a:gd name="connsiteY58" fmla="*/ 266700 h 567267"/>
                <a:gd name="connsiteX59" fmla="*/ 67733 w 596900"/>
                <a:gd name="connsiteY59" fmla="*/ 397933 h 567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96900" h="567267">
                  <a:moveTo>
                    <a:pt x="67733" y="397933"/>
                  </a:moveTo>
                  <a:lnTo>
                    <a:pt x="148166" y="406400"/>
                  </a:lnTo>
                  <a:lnTo>
                    <a:pt x="148166" y="406400"/>
                  </a:lnTo>
                  <a:lnTo>
                    <a:pt x="177800" y="444500"/>
                  </a:lnTo>
                  <a:lnTo>
                    <a:pt x="190500" y="486833"/>
                  </a:lnTo>
                  <a:lnTo>
                    <a:pt x="190500" y="516467"/>
                  </a:lnTo>
                  <a:lnTo>
                    <a:pt x="211666" y="537633"/>
                  </a:lnTo>
                  <a:lnTo>
                    <a:pt x="266700" y="567267"/>
                  </a:lnTo>
                  <a:lnTo>
                    <a:pt x="304800" y="563033"/>
                  </a:lnTo>
                  <a:lnTo>
                    <a:pt x="304800" y="563033"/>
                  </a:lnTo>
                  <a:lnTo>
                    <a:pt x="359833" y="533400"/>
                  </a:lnTo>
                  <a:lnTo>
                    <a:pt x="402166" y="529167"/>
                  </a:lnTo>
                  <a:lnTo>
                    <a:pt x="427566" y="546100"/>
                  </a:lnTo>
                  <a:lnTo>
                    <a:pt x="444500" y="486833"/>
                  </a:lnTo>
                  <a:lnTo>
                    <a:pt x="436033" y="465667"/>
                  </a:lnTo>
                  <a:lnTo>
                    <a:pt x="436033" y="431800"/>
                  </a:lnTo>
                  <a:lnTo>
                    <a:pt x="436033" y="431800"/>
                  </a:lnTo>
                  <a:lnTo>
                    <a:pt x="486833" y="364067"/>
                  </a:lnTo>
                  <a:lnTo>
                    <a:pt x="486833" y="364067"/>
                  </a:lnTo>
                  <a:lnTo>
                    <a:pt x="546100" y="389467"/>
                  </a:lnTo>
                  <a:lnTo>
                    <a:pt x="546100" y="389467"/>
                  </a:lnTo>
                  <a:lnTo>
                    <a:pt x="563033" y="351367"/>
                  </a:lnTo>
                  <a:lnTo>
                    <a:pt x="546100" y="304800"/>
                  </a:lnTo>
                  <a:lnTo>
                    <a:pt x="546100" y="304800"/>
                  </a:lnTo>
                  <a:lnTo>
                    <a:pt x="558800" y="245533"/>
                  </a:lnTo>
                  <a:lnTo>
                    <a:pt x="558800" y="215900"/>
                  </a:lnTo>
                  <a:lnTo>
                    <a:pt x="520700" y="211667"/>
                  </a:lnTo>
                  <a:lnTo>
                    <a:pt x="524933" y="190500"/>
                  </a:lnTo>
                  <a:lnTo>
                    <a:pt x="584200" y="169333"/>
                  </a:lnTo>
                  <a:lnTo>
                    <a:pt x="596900" y="148167"/>
                  </a:lnTo>
                  <a:lnTo>
                    <a:pt x="596900" y="148167"/>
                  </a:lnTo>
                  <a:lnTo>
                    <a:pt x="584200" y="118533"/>
                  </a:lnTo>
                  <a:lnTo>
                    <a:pt x="584200" y="118533"/>
                  </a:lnTo>
                  <a:lnTo>
                    <a:pt x="563033" y="148167"/>
                  </a:lnTo>
                  <a:lnTo>
                    <a:pt x="529166" y="152400"/>
                  </a:lnTo>
                  <a:lnTo>
                    <a:pt x="512233" y="148167"/>
                  </a:lnTo>
                  <a:lnTo>
                    <a:pt x="512233" y="122767"/>
                  </a:lnTo>
                  <a:lnTo>
                    <a:pt x="537633" y="97367"/>
                  </a:lnTo>
                  <a:lnTo>
                    <a:pt x="537633" y="97367"/>
                  </a:lnTo>
                  <a:lnTo>
                    <a:pt x="579966" y="67733"/>
                  </a:lnTo>
                  <a:lnTo>
                    <a:pt x="588433" y="50800"/>
                  </a:lnTo>
                  <a:lnTo>
                    <a:pt x="588433" y="50800"/>
                  </a:lnTo>
                  <a:lnTo>
                    <a:pt x="529166" y="55033"/>
                  </a:lnTo>
                  <a:lnTo>
                    <a:pt x="512233" y="38100"/>
                  </a:lnTo>
                  <a:lnTo>
                    <a:pt x="512233" y="38100"/>
                  </a:lnTo>
                  <a:lnTo>
                    <a:pt x="436033" y="21167"/>
                  </a:lnTo>
                  <a:lnTo>
                    <a:pt x="423333" y="67733"/>
                  </a:lnTo>
                  <a:lnTo>
                    <a:pt x="423333" y="67733"/>
                  </a:lnTo>
                  <a:lnTo>
                    <a:pt x="381000" y="67733"/>
                  </a:lnTo>
                  <a:lnTo>
                    <a:pt x="359833" y="46567"/>
                  </a:lnTo>
                  <a:lnTo>
                    <a:pt x="359833" y="46567"/>
                  </a:lnTo>
                  <a:lnTo>
                    <a:pt x="309033" y="55033"/>
                  </a:lnTo>
                  <a:lnTo>
                    <a:pt x="283633" y="59267"/>
                  </a:lnTo>
                  <a:lnTo>
                    <a:pt x="283633" y="29633"/>
                  </a:lnTo>
                  <a:lnTo>
                    <a:pt x="283633" y="29633"/>
                  </a:lnTo>
                  <a:lnTo>
                    <a:pt x="169333" y="0"/>
                  </a:lnTo>
                  <a:lnTo>
                    <a:pt x="97366" y="21167"/>
                  </a:lnTo>
                  <a:lnTo>
                    <a:pt x="29633" y="143933"/>
                  </a:lnTo>
                  <a:lnTo>
                    <a:pt x="0" y="266700"/>
                  </a:lnTo>
                  <a:lnTo>
                    <a:pt x="67733" y="397933"/>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101" name="组合 100"/>
          <p:cNvGrpSpPr/>
          <p:nvPr/>
        </p:nvGrpSpPr>
        <p:grpSpPr>
          <a:xfrm>
            <a:off x="4344755" y="4174685"/>
            <a:ext cx="1083527" cy="1279270"/>
            <a:chOff x="3059782" y="2409166"/>
            <a:chExt cx="1083527" cy="1279270"/>
          </a:xfrm>
        </p:grpSpPr>
        <p:grpSp>
          <p:nvGrpSpPr>
            <p:cNvPr id="102" name="组合 101"/>
            <p:cNvGrpSpPr/>
            <p:nvPr/>
          </p:nvGrpSpPr>
          <p:grpSpPr>
            <a:xfrm>
              <a:off x="3059782" y="2409166"/>
              <a:ext cx="1083527" cy="1279270"/>
              <a:chOff x="3059782" y="2409166"/>
              <a:chExt cx="1083527" cy="1279270"/>
            </a:xfrm>
          </p:grpSpPr>
          <p:sp>
            <p:nvSpPr>
              <p:cNvPr id="104" name="矩形 3"/>
              <p:cNvSpPr/>
              <p:nvPr/>
            </p:nvSpPr>
            <p:spPr>
              <a:xfrm>
                <a:off x="3470862" y="2409828"/>
                <a:ext cx="672447" cy="650872"/>
              </a:xfrm>
              <a:custGeom>
                <a:avLst/>
                <a:gdLst>
                  <a:gd name="connsiteX0" fmla="*/ 0 w 672447"/>
                  <a:gd name="connsiteY0" fmla="*/ 0 h 439916"/>
                  <a:gd name="connsiteX1" fmla="*/ 672447 w 672447"/>
                  <a:gd name="connsiteY1" fmla="*/ 0 h 439916"/>
                  <a:gd name="connsiteX2" fmla="*/ 672447 w 672447"/>
                  <a:gd name="connsiteY2" fmla="*/ 439916 h 439916"/>
                  <a:gd name="connsiteX3" fmla="*/ 0 w 672447"/>
                  <a:gd name="connsiteY3" fmla="*/ 439916 h 439916"/>
                  <a:gd name="connsiteX4" fmla="*/ 0 w 672447"/>
                  <a:gd name="connsiteY4" fmla="*/ 0 h 439916"/>
                  <a:gd name="connsiteX0-1" fmla="*/ 0 w 672447"/>
                  <a:gd name="connsiteY0-2" fmla="*/ 0 h 441322"/>
                  <a:gd name="connsiteX1-3" fmla="*/ 672447 w 672447"/>
                  <a:gd name="connsiteY1-4" fmla="*/ 0 h 441322"/>
                  <a:gd name="connsiteX2-5" fmla="*/ 672447 w 672447"/>
                  <a:gd name="connsiteY2-6" fmla="*/ 439916 h 441322"/>
                  <a:gd name="connsiteX3-7" fmla="*/ 282748 w 672447"/>
                  <a:gd name="connsiteY3-8" fmla="*/ 441322 h 441322"/>
                  <a:gd name="connsiteX4-9" fmla="*/ 0 w 672447"/>
                  <a:gd name="connsiteY4-10" fmla="*/ 439916 h 441322"/>
                  <a:gd name="connsiteX5" fmla="*/ 0 w 672447"/>
                  <a:gd name="connsiteY5" fmla="*/ 0 h 441322"/>
                  <a:gd name="connsiteX0-11" fmla="*/ 0 w 672447"/>
                  <a:gd name="connsiteY0-12" fmla="*/ 0 h 441322"/>
                  <a:gd name="connsiteX1-13" fmla="*/ 672447 w 672447"/>
                  <a:gd name="connsiteY1-14" fmla="*/ 0 h 441322"/>
                  <a:gd name="connsiteX2-15" fmla="*/ 672447 w 672447"/>
                  <a:gd name="connsiteY2-16" fmla="*/ 439916 h 441322"/>
                  <a:gd name="connsiteX3-17" fmla="*/ 282748 w 672447"/>
                  <a:gd name="connsiteY3-18" fmla="*/ 441322 h 441322"/>
                  <a:gd name="connsiteX4-19" fmla="*/ 120823 w 672447"/>
                  <a:gd name="connsiteY4-20" fmla="*/ 441322 h 441322"/>
                  <a:gd name="connsiteX5-21" fmla="*/ 0 w 672447"/>
                  <a:gd name="connsiteY5-22" fmla="*/ 439916 h 441322"/>
                  <a:gd name="connsiteX6" fmla="*/ 0 w 672447"/>
                  <a:gd name="connsiteY6" fmla="*/ 0 h 441322"/>
                  <a:gd name="connsiteX0-23" fmla="*/ 0 w 672447"/>
                  <a:gd name="connsiteY0-24" fmla="*/ 0 h 566910"/>
                  <a:gd name="connsiteX1-25" fmla="*/ 672447 w 672447"/>
                  <a:gd name="connsiteY1-26" fmla="*/ 0 h 566910"/>
                  <a:gd name="connsiteX2-27" fmla="*/ 672447 w 672447"/>
                  <a:gd name="connsiteY2-28" fmla="*/ 439916 h 566910"/>
                  <a:gd name="connsiteX3-29" fmla="*/ 282748 w 672447"/>
                  <a:gd name="connsiteY3-30" fmla="*/ 441322 h 566910"/>
                  <a:gd name="connsiteX4-31" fmla="*/ 120823 w 672447"/>
                  <a:gd name="connsiteY4-32" fmla="*/ 441322 h 566910"/>
                  <a:gd name="connsiteX5-33" fmla="*/ 0 w 672447"/>
                  <a:gd name="connsiteY5-34" fmla="*/ 439916 h 566910"/>
                  <a:gd name="connsiteX6-35" fmla="*/ 0 w 672447"/>
                  <a:gd name="connsiteY6-36" fmla="*/ 0 h 566910"/>
                  <a:gd name="connsiteX0-37" fmla="*/ 0 w 672447"/>
                  <a:gd name="connsiteY0-38" fmla="*/ 0 h 629078"/>
                  <a:gd name="connsiteX1-39" fmla="*/ 672447 w 672447"/>
                  <a:gd name="connsiteY1-40" fmla="*/ 0 h 629078"/>
                  <a:gd name="connsiteX2-41" fmla="*/ 672447 w 672447"/>
                  <a:gd name="connsiteY2-42" fmla="*/ 439916 h 629078"/>
                  <a:gd name="connsiteX3-43" fmla="*/ 282748 w 672447"/>
                  <a:gd name="connsiteY3-44" fmla="*/ 441322 h 629078"/>
                  <a:gd name="connsiteX4-45" fmla="*/ 120823 w 672447"/>
                  <a:gd name="connsiteY4-46" fmla="*/ 441322 h 629078"/>
                  <a:gd name="connsiteX5-47" fmla="*/ 0 w 672447"/>
                  <a:gd name="connsiteY5-48" fmla="*/ 439916 h 629078"/>
                  <a:gd name="connsiteX6-49" fmla="*/ 0 w 672447"/>
                  <a:gd name="connsiteY6-50" fmla="*/ 0 h 629078"/>
                  <a:gd name="connsiteX0-51" fmla="*/ 0 w 672447"/>
                  <a:gd name="connsiteY0-52" fmla="*/ 0 h 622297"/>
                  <a:gd name="connsiteX1-53" fmla="*/ 672447 w 672447"/>
                  <a:gd name="connsiteY1-54" fmla="*/ 0 h 622297"/>
                  <a:gd name="connsiteX2-55" fmla="*/ 672447 w 672447"/>
                  <a:gd name="connsiteY2-56" fmla="*/ 439916 h 622297"/>
                  <a:gd name="connsiteX3-57" fmla="*/ 282748 w 672447"/>
                  <a:gd name="connsiteY3-58" fmla="*/ 441322 h 622297"/>
                  <a:gd name="connsiteX4-59" fmla="*/ 136698 w 672447"/>
                  <a:gd name="connsiteY4-60" fmla="*/ 622297 h 622297"/>
                  <a:gd name="connsiteX5-61" fmla="*/ 120823 w 672447"/>
                  <a:gd name="connsiteY5-62" fmla="*/ 441322 h 622297"/>
                  <a:gd name="connsiteX6-63" fmla="*/ 0 w 672447"/>
                  <a:gd name="connsiteY6-64" fmla="*/ 439916 h 622297"/>
                  <a:gd name="connsiteX7" fmla="*/ 0 w 672447"/>
                  <a:gd name="connsiteY7" fmla="*/ 0 h 622297"/>
                  <a:gd name="connsiteX0-65" fmla="*/ 0 w 672447"/>
                  <a:gd name="connsiteY0-66" fmla="*/ 0 h 650872"/>
                  <a:gd name="connsiteX1-67" fmla="*/ 672447 w 672447"/>
                  <a:gd name="connsiteY1-68" fmla="*/ 0 h 650872"/>
                  <a:gd name="connsiteX2-69" fmla="*/ 672447 w 672447"/>
                  <a:gd name="connsiteY2-70" fmla="*/ 439916 h 650872"/>
                  <a:gd name="connsiteX3-71" fmla="*/ 282748 w 672447"/>
                  <a:gd name="connsiteY3-72" fmla="*/ 441322 h 650872"/>
                  <a:gd name="connsiteX4-73" fmla="*/ 127173 w 672447"/>
                  <a:gd name="connsiteY4-74" fmla="*/ 650872 h 650872"/>
                  <a:gd name="connsiteX5-75" fmla="*/ 120823 w 672447"/>
                  <a:gd name="connsiteY5-76" fmla="*/ 441322 h 650872"/>
                  <a:gd name="connsiteX6-77" fmla="*/ 0 w 672447"/>
                  <a:gd name="connsiteY6-78" fmla="*/ 439916 h 650872"/>
                  <a:gd name="connsiteX7-79" fmla="*/ 0 w 672447"/>
                  <a:gd name="connsiteY7-80" fmla="*/ 0 h 650872"/>
                  <a:gd name="connsiteX0-81" fmla="*/ 0 w 672447"/>
                  <a:gd name="connsiteY0-82" fmla="*/ 0 h 650872"/>
                  <a:gd name="connsiteX1-83" fmla="*/ 672447 w 672447"/>
                  <a:gd name="connsiteY1-84" fmla="*/ 0 h 650872"/>
                  <a:gd name="connsiteX2-85" fmla="*/ 672447 w 672447"/>
                  <a:gd name="connsiteY2-86" fmla="*/ 439916 h 650872"/>
                  <a:gd name="connsiteX3-87" fmla="*/ 282748 w 672447"/>
                  <a:gd name="connsiteY3-88" fmla="*/ 441322 h 650872"/>
                  <a:gd name="connsiteX4-89" fmla="*/ 127173 w 672447"/>
                  <a:gd name="connsiteY4-90" fmla="*/ 650872 h 650872"/>
                  <a:gd name="connsiteX5-91" fmla="*/ 120823 w 672447"/>
                  <a:gd name="connsiteY5-92" fmla="*/ 441322 h 650872"/>
                  <a:gd name="connsiteX6-93" fmla="*/ 0 w 672447"/>
                  <a:gd name="connsiteY6-94" fmla="*/ 439916 h 650872"/>
                  <a:gd name="connsiteX7-95" fmla="*/ 0 w 672447"/>
                  <a:gd name="connsiteY7-96" fmla="*/ 0 h 650872"/>
                  <a:gd name="connsiteX0-97" fmla="*/ 0 w 672447"/>
                  <a:gd name="connsiteY0-98" fmla="*/ 0 h 650872"/>
                  <a:gd name="connsiteX1-99" fmla="*/ 672447 w 672447"/>
                  <a:gd name="connsiteY1-100" fmla="*/ 0 h 650872"/>
                  <a:gd name="connsiteX2-101" fmla="*/ 672447 w 672447"/>
                  <a:gd name="connsiteY2-102" fmla="*/ 439916 h 650872"/>
                  <a:gd name="connsiteX3-103" fmla="*/ 282748 w 672447"/>
                  <a:gd name="connsiteY3-104" fmla="*/ 441322 h 650872"/>
                  <a:gd name="connsiteX4-105" fmla="*/ 127173 w 672447"/>
                  <a:gd name="connsiteY4-106" fmla="*/ 650872 h 650872"/>
                  <a:gd name="connsiteX5-107" fmla="*/ 120823 w 672447"/>
                  <a:gd name="connsiteY5-108" fmla="*/ 441322 h 650872"/>
                  <a:gd name="connsiteX6-109" fmla="*/ 0 w 672447"/>
                  <a:gd name="connsiteY6-110" fmla="*/ 439916 h 650872"/>
                  <a:gd name="connsiteX7-111" fmla="*/ 0 w 672447"/>
                  <a:gd name="connsiteY7-112" fmla="*/ 0 h 650872"/>
                  <a:gd name="connsiteX0-113" fmla="*/ 0 w 672447"/>
                  <a:gd name="connsiteY0-114" fmla="*/ 0 h 650872"/>
                  <a:gd name="connsiteX1-115" fmla="*/ 672447 w 672447"/>
                  <a:gd name="connsiteY1-116" fmla="*/ 0 h 650872"/>
                  <a:gd name="connsiteX2-117" fmla="*/ 672447 w 672447"/>
                  <a:gd name="connsiteY2-118" fmla="*/ 439916 h 650872"/>
                  <a:gd name="connsiteX3-119" fmla="*/ 282748 w 672447"/>
                  <a:gd name="connsiteY3-120" fmla="*/ 441322 h 650872"/>
                  <a:gd name="connsiteX4-121" fmla="*/ 127173 w 672447"/>
                  <a:gd name="connsiteY4-122" fmla="*/ 650872 h 650872"/>
                  <a:gd name="connsiteX5-123" fmla="*/ 120823 w 672447"/>
                  <a:gd name="connsiteY5-124" fmla="*/ 441322 h 650872"/>
                  <a:gd name="connsiteX6-125" fmla="*/ 0 w 672447"/>
                  <a:gd name="connsiteY6-126" fmla="*/ 439916 h 650872"/>
                  <a:gd name="connsiteX7-127" fmla="*/ 0 w 672447"/>
                  <a:gd name="connsiteY7-128" fmla="*/ 0 h 650872"/>
                  <a:gd name="connsiteX0-129" fmla="*/ 0 w 672447"/>
                  <a:gd name="connsiteY0-130" fmla="*/ 0 h 650872"/>
                  <a:gd name="connsiteX1-131" fmla="*/ 672447 w 672447"/>
                  <a:gd name="connsiteY1-132" fmla="*/ 0 h 650872"/>
                  <a:gd name="connsiteX2-133" fmla="*/ 672447 w 672447"/>
                  <a:gd name="connsiteY2-134" fmla="*/ 439916 h 650872"/>
                  <a:gd name="connsiteX3-135" fmla="*/ 282748 w 672447"/>
                  <a:gd name="connsiteY3-136" fmla="*/ 441322 h 650872"/>
                  <a:gd name="connsiteX4-137" fmla="*/ 127173 w 672447"/>
                  <a:gd name="connsiteY4-138" fmla="*/ 650872 h 650872"/>
                  <a:gd name="connsiteX5-139" fmla="*/ 120823 w 672447"/>
                  <a:gd name="connsiteY5-140" fmla="*/ 441322 h 650872"/>
                  <a:gd name="connsiteX6-141" fmla="*/ 0 w 672447"/>
                  <a:gd name="connsiteY6-142" fmla="*/ 439916 h 650872"/>
                  <a:gd name="connsiteX7-143" fmla="*/ 0 w 672447"/>
                  <a:gd name="connsiteY7-144" fmla="*/ 0 h 650872"/>
                  <a:gd name="connsiteX0-145" fmla="*/ 0 w 672447"/>
                  <a:gd name="connsiteY0-146" fmla="*/ 0 h 650872"/>
                  <a:gd name="connsiteX1-147" fmla="*/ 672447 w 672447"/>
                  <a:gd name="connsiteY1-148" fmla="*/ 0 h 650872"/>
                  <a:gd name="connsiteX2-149" fmla="*/ 672447 w 672447"/>
                  <a:gd name="connsiteY2-150" fmla="*/ 439916 h 650872"/>
                  <a:gd name="connsiteX3-151" fmla="*/ 282748 w 672447"/>
                  <a:gd name="connsiteY3-152" fmla="*/ 441322 h 650872"/>
                  <a:gd name="connsiteX4-153" fmla="*/ 127173 w 672447"/>
                  <a:gd name="connsiteY4-154" fmla="*/ 650872 h 650872"/>
                  <a:gd name="connsiteX5-155" fmla="*/ 120823 w 672447"/>
                  <a:gd name="connsiteY5-156" fmla="*/ 441322 h 650872"/>
                  <a:gd name="connsiteX6-157" fmla="*/ 0 w 672447"/>
                  <a:gd name="connsiteY6-158" fmla="*/ 439916 h 650872"/>
                  <a:gd name="connsiteX7-159" fmla="*/ 0 w 672447"/>
                  <a:gd name="connsiteY7-160" fmla="*/ 0 h 650872"/>
                  <a:gd name="connsiteX0-161" fmla="*/ 0 w 672447"/>
                  <a:gd name="connsiteY0-162" fmla="*/ 0 h 650872"/>
                  <a:gd name="connsiteX1-163" fmla="*/ 672447 w 672447"/>
                  <a:gd name="connsiteY1-164" fmla="*/ 0 h 650872"/>
                  <a:gd name="connsiteX2-165" fmla="*/ 672447 w 672447"/>
                  <a:gd name="connsiteY2-166" fmla="*/ 439916 h 650872"/>
                  <a:gd name="connsiteX3-167" fmla="*/ 282748 w 672447"/>
                  <a:gd name="connsiteY3-168" fmla="*/ 441322 h 650872"/>
                  <a:gd name="connsiteX4-169" fmla="*/ 127173 w 672447"/>
                  <a:gd name="connsiteY4-170" fmla="*/ 650872 h 650872"/>
                  <a:gd name="connsiteX5-171" fmla="*/ 120823 w 672447"/>
                  <a:gd name="connsiteY5-172" fmla="*/ 441322 h 650872"/>
                  <a:gd name="connsiteX6-173" fmla="*/ 0 w 672447"/>
                  <a:gd name="connsiteY6-174" fmla="*/ 439916 h 650872"/>
                  <a:gd name="connsiteX7-175" fmla="*/ 0 w 672447"/>
                  <a:gd name="connsiteY7-176" fmla="*/ 0 h 650872"/>
                  <a:gd name="connsiteX0-177" fmla="*/ 0 w 672447"/>
                  <a:gd name="connsiteY0-178" fmla="*/ 0 h 650872"/>
                  <a:gd name="connsiteX1-179" fmla="*/ 672447 w 672447"/>
                  <a:gd name="connsiteY1-180" fmla="*/ 0 h 650872"/>
                  <a:gd name="connsiteX2-181" fmla="*/ 672447 w 672447"/>
                  <a:gd name="connsiteY2-182" fmla="*/ 439916 h 650872"/>
                  <a:gd name="connsiteX3-183" fmla="*/ 282748 w 672447"/>
                  <a:gd name="connsiteY3-184" fmla="*/ 441322 h 650872"/>
                  <a:gd name="connsiteX4-185" fmla="*/ 127173 w 672447"/>
                  <a:gd name="connsiteY4-186" fmla="*/ 650872 h 650872"/>
                  <a:gd name="connsiteX5-187" fmla="*/ 120823 w 672447"/>
                  <a:gd name="connsiteY5-188" fmla="*/ 441322 h 650872"/>
                  <a:gd name="connsiteX6-189" fmla="*/ 0 w 672447"/>
                  <a:gd name="connsiteY6-190" fmla="*/ 439916 h 650872"/>
                  <a:gd name="connsiteX7-191" fmla="*/ 0 w 672447"/>
                  <a:gd name="connsiteY7-192" fmla="*/ 0 h 6508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79" y="connsiteY7-80"/>
                  </a:cxn>
                </a:cxnLst>
                <a:rect l="l" t="t" r="r" b="b"/>
                <a:pathLst>
                  <a:path w="672447" h="650872">
                    <a:moveTo>
                      <a:pt x="0" y="0"/>
                    </a:moveTo>
                    <a:lnTo>
                      <a:pt x="672447" y="0"/>
                    </a:lnTo>
                    <a:lnTo>
                      <a:pt x="672447" y="439916"/>
                    </a:lnTo>
                    <a:lnTo>
                      <a:pt x="282748" y="441322"/>
                    </a:lnTo>
                    <a:cubicBezTo>
                      <a:pt x="222031" y="493151"/>
                      <a:pt x="170829" y="603247"/>
                      <a:pt x="127173" y="650872"/>
                    </a:cubicBezTo>
                    <a:cubicBezTo>
                      <a:pt x="123999" y="577053"/>
                      <a:pt x="131700" y="488388"/>
                      <a:pt x="120823" y="441322"/>
                    </a:cubicBezTo>
                    <a:lnTo>
                      <a:pt x="0" y="439916"/>
                    </a:lnTo>
                    <a:lnTo>
                      <a:pt x="0" y="0"/>
                    </a:lnTo>
                    <a:close/>
                  </a:path>
                </a:pathLst>
              </a:custGeom>
              <a:solidFill>
                <a:srgbClr val="EB53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5" name="矩形 104"/>
              <p:cNvSpPr/>
              <p:nvPr/>
            </p:nvSpPr>
            <p:spPr>
              <a:xfrm>
                <a:off x="3464773" y="2409166"/>
                <a:ext cx="672447" cy="242267"/>
              </a:xfrm>
              <a:prstGeom prst="rect">
                <a:avLst/>
              </a:prstGeom>
              <a:gradFill>
                <a:gsLst>
                  <a:gs pos="0">
                    <a:srgbClr val="FFFFFF">
                      <a:alpha val="35000"/>
                    </a:srgbClr>
                  </a:gs>
                  <a:gs pos="47000">
                    <a:srgbClr val="FFFFFF">
                      <a:alpha val="20000"/>
                    </a:srgbClr>
                  </a:gs>
                  <a:gs pos="79000">
                    <a:srgbClr val="FFFFFF">
                      <a:alpha val="1000"/>
                    </a:srgbClr>
                  </a:gs>
                  <a:gs pos="100000">
                    <a:schemeClr val="bg1">
                      <a:alpha val="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6" name="矩形 3"/>
              <p:cNvSpPr/>
              <p:nvPr/>
            </p:nvSpPr>
            <p:spPr>
              <a:xfrm flipH="1" flipV="1">
                <a:off x="3059782" y="3037564"/>
                <a:ext cx="672447" cy="650872"/>
              </a:xfrm>
              <a:custGeom>
                <a:avLst/>
                <a:gdLst>
                  <a:gd name="connsiteX0" fmla="*/ 0 w 672447"/>
                  <a:gd name="connsiteY0" fmla="*/ 0 h 439916"/>
                  <a:gd name="connsiteX1" fmla="*/ 672447 w 672447"/>
                  <a:gd name="connsiteY1" fmla="*/ 0 h 439916"/>
                  <a:gd name="connsiteX2" fmla="*/ 672447 w 672447"/>
                  <a:gd name="connsiteY2" fmla="*/ 439916 h 439916"/>
                  <a:gd name="connsiteX3" fmla="*/ 0 w 672447"/>
                  <a:gd name="connsiteY3" fmla="*/ 439916 h 439916"/>
                  <a:gd name="connsiteX4" fmla="*/ 0 w 672447"/>
                  <a:gd name="connsiteY4" fmla="*/ 0 h 439916"/>
                  <a:gd name="connsiteX0-1" fmla="*/ 0 w 672447"/>
                  <a:gd name="connsiteY0-2" fmla="*/ 0 h 441322"/>
                  <a:gd name="connsiteX1-3" fmla="*/ 672447 w 672447"/>
                  <a:gd name="connsiteY1-4" fmla="*/ 0 h 441322"/>
                  <a:gd name="connsiteX2-5" fmla="*/ 672447 w 672447"/>
                  <a:gd name="connsiteY2-6" fmla="*/ 439916 h 441322"/>
                  <a:gd name="connsiteX3-7" fmla="*/ 282748 w 672447"/>
                  <a:gd name="connsiteY3-8" fmla="*/ 441322 h 441322"/>
                  <a:gd name="connsiteX4-9" fmla="*/ 0 w 672447"/>
                  <a:gd name="connsiteY4-10" fmla="*/ 439916 h 441322"/>
                  <a:gd name="connsiteX5" fmla="*/ 0 w 672447"/>
                  <a:gd name="connsiteY5" fmla="*/ 0 h 441322"/>
                  <a:gd name="connsiteX0-11" fmla="*/ 0 w 672447"/>
                  <a:gd name="connsiteY0-12" fmla="*/ 0 h 441322"/>
                  <a:gd name="connsiteX1-13" fmla="*/ 672447 w 672447"/>
                  <a:gd name="connsiteY1-14" fmla="*/ 0 h 441322"/>
                  <a:gd name="connsiteX2-15" fmla="*/ 672447 w 672447"/>
                  <a:gd name="connsiteY2-16" fmla="*/ 439916 h 441322"/>
                  <a:gd name="connsiteX3-17" fmla="*/ 282748 w 672447"/>
                  <a:gd name="connsiteY3-18" fmla="*/ 441322 h 441322"/>
                  <a:gd name="connsiteX4-19" fmla="*/ 120823 w 672447"/>
                  <a:gd name="connsiteY4-20" fmla="*/ 441322 h 441322"/>
                  <a:gd name="connsiteX5-21" fmla="*/ 0 w 672447"/>
                  <a:gd name="connsiteY5-22" fmla="*/ 439916 h 441322"/>
                  <a:gd name="connsiteX6" fmla="*/ 0 w 672447"/>
                  <a:gd name="connsiteY6" fmla="*/ 0 h 441322"/>
                  <a:gd name="connsiteX0-23" fmla="*/ 0 w 672447"/>
                  <a:gd name="connsiteY0-24" fmla="*/ 0 h 566910"/>
                  <a:gd name="connsiteX1-25" fmla="*/ 672447 w 672447"/>
                  <a:gd name="connsiteY1-26" fmla="*/ 0 h 566910"/>
                  <a:gd name="connsiteX2-27" fmla="*/ 672447 w 672447"/>
                  <a:gd name="connsiteY2-28" fmla="*/ 439916 h 566910"/>
                  <a:gd name="connsiteX3-29" fmla="*/ 282748 w 672447"/>
                  <a:gd name="connsiteY3-30" fmla="*/ 441322 h 566910"/>
                  <a:gd name="connsiteX4-31" fmla="*/ 120823 w 672447"/>
                  <a:gd name="connsiteY4-32" fmla="*/ 441322 h 566910"/>
                  <a:gd name="connsiteX5-33" fmla="*/ 0 w 672447"/>
                  <a:gd name="connsiteY5-34" fmla="*/ 439916 h 566910"/>
                  <a:gd name="connsiteX6-35" fmla="*/ 0 w 672447"/>
                  <a:gd name="connsiteY6-36" fmla="*/ 0 h 566910"/>
                  <a:gd name="connsiteX0-37" fmla="*/ 0 w 672447"/>
                  <a:gd name="connsiteY0-38" fmla="*/ 0 h 629078"/>
                  <a:gd name="connsiteX1-39" fmla="*/ 672447 w 672447"/>
                  <a:gd name="connsiteY1-40" fmla="*/ 0 h 629078"/>
                  <a:gd name="connsiteX2-41" fmla="*/ 672447 w 672447"/>
                  <a:gd name="connsiteY2-42" fmla="*/ 439916 h 629078"/>
                  <a:gd name="connsiteX3-43" fmla="*/ 282748 w 672447"/>
                  <a:gd name="connsiteY3-44" fmla="*/ 441322 h 629078"/>
                  <a:gd name="connsiteX4-45" fmla="*/ 120823 w 672447"/>
                  <a:gd name="connsiteY4-46" fmla="*/ 441322 h 629078"/>
                  <a:gd name="connsiteX5-47" fmla="*/ 0 w 672447"/>
                  <a:gd name="connsiteY5-48" fmla="*/ 439916 h 629078"/>
                  <a:gd name="connsiteX6-49" fmla="*/ 0 w 672447"/>
                  <a:gd name="connsiteY6-50" fmla="*/ 0 h 629078"/>
                  <a:gd name="connsiteX0-51" fmla="*/ 0 w 672447"/>
                  <a:gd name="connsiteY0-52" fmla="*/ 0 h 622297"/>
                  <a:gd name="connsiteX1-53" fmla="*/ 672447 w 672447"/>
                  <a:gd name="connsiteY1-54" fmla="*/ 0 h 622297"/>
                  <a:gd name="connsiteX2-55" fmla="*/ 672447 w 672447"/>
                  <a:gd name="connsiteY2-56" fmla="*/ 439916 h 622297"/>
                  <a:gd name="connsiteX3-57" fmla="*/ 282748 w 672447"/>
                  <a:gd name="connsiteY3-58" fmla="*/ 441322 h 622297"/>
                  <a:gd name="connsiteX4-59" fmla="*/ 136698 w 672447"/>
                  <a:gd name="connsiteY4-60" fmla="*/ 622297 h 622297"/>
                  <a:gd name="connsiteX5-61" fmla="*/ 120823 w 672447"/>
                  <a:gd name="connsiteY5-62" fmla="*/ 441322 h 622297"/>
                  <a:gd name="connsiteX6-63" fmla="*/ 0 w 672447"/>
                  <a:gd name="connsiteY6-64" fmla="*/ 439916 h 622297"/>
                  <a:gd name="connsiteX7" fmla="*/ 0 w 672447"/>
                  <a:gd name="connsiteY7" fmla="*/ 0 h 622297"/>
                  <a:gd name="connsiteX0-65" fmla="*/ 0 w 672447"/>
                  <a:gd name="connsiteY0-66" fmla="*/ 0 h 650872"/>
                  <a:gd name="connsiteX1-67" fmla="*/ 672447 w 672447"/>
                  <a:gd name="connsiteY1-68" fmla="*/ 0 h 650872"/>
                  <a:gd name="connsiteX2-69" fmla="*/ 672447 w 672447"/>
                  <a:gd name="connsiteY2-70" fmla="*/ 439916 h 650872"/>
                  <a:gd name="connsiteX3-71" fmla="*/ 282748 w 672447"/>
                  <a:gd name="connsiteY3-72" fmla="*/ 441322 h 650872"/>
                  <a:gd name="connsiteX4-73" fmla="*/ 127173 w 672447"/>
                  <a:gd name="connsiteY4-74" fmla="*/ 650872 h 650872"/>
                  <a:gd name="connsiteX5-75" fmla="*/ 120823 w 672447"/>
                  <a:gd name="connsiteY5-76" fmla="*/ 441322 h 650872"/>
                  <a:gd name="connsiteX6-77" fmla="*/ 0 w 672447"/>
                  <a:gd name="connsiteY6-78" fmla="*/ 439916 h 650872"/>
                  <a:gd name="connsiteX7-79" fmla="*/ 0 w 672447"/>
                  <a:gd name="connsiteY7-80" fmla="*/ 0 h 650872"/>
                  <a:gd name="connsiteX0-81" fmla="*/ 0 w 672447"/>
                  <a:gd name="connsiteY0-82" fmla="*/ 0 h 650872"/>
                  <a:gd name="connsiteX1-83" fmla="*/ 672447 w 672447"/>
                  <a:gd name="connsiteY1-84" fmla="*/ 0 h 650872"/>
                  <a:gd name="connsiteX2-85" fmla="*/ 672447 w 672447"/>
                  <a:gd name="connsiteY2-86" fmla="*/ 439916 h 650872"/>
                  <a:gd name="connsiteX3-87" fmla="*/ 282748 w 672447"/>
                  <a:gd name="connsiteY3-88" fmla="*/ 441322 h 650872"/>
                  <a:gd name="connsiteX4-89" fmla="*/ 127173 w 672447"/>
                  <a:gd name="connsiteY4-90" fmla="*/ 650872 h 650872"/>
                  <a:gd name="connsiteX5-91" fmla="*/ 120823 w 672447"/>
                  <a:gd name="connsiteY5-92" fmla="*/ 441322 h 650872"/>
                  <a:gd name="connsiteX6-93" fmla="*/ 0 w 672447"/>
                  <a:gd name="connsiteY6-94" fmla="*/ 439916 h 650872"/>
                  <a:gd name="connsiteX7-95" fmla="*/ 0 w 672447"/>
                  <a:gd name="connsiteY7-96" fmla="*/ 0 h 650872"/>
                  <a:gd name="connsiteX0-97" fmla="*/ 0 w 672447"/>
                  <a:gd name="connsiteY0-98" fmla="*/ 0 h 650872"/>
                  <a:gd name="connsiteX1-99" fmla="*/ 672447 w 672447"/>
                  <a:gd name="connsiteY1-100" fmla="*/ 0 h 650872"/>
                  <a:gd name="connsiteX2-101" fmla="*/ 672447 w 672447"/>
                  <a:gd name="connsiteY2-102" fmla="*/ 439916 h 650872"/>
                  <a:gd name="connsiteX3-103" fmla="*/ 282748 w 672447"/>
                  <a:gd name="connsiteY3-104" fmla="*/ 441322 h 650872"/>
                  <a:gd name="connsiteX4-105" fmla="*/ 127173 w 672447"/>
                  <a:gd name="connsiteY4-106" fmla="*/ 650872 h 650872"/>
                  <a:gd name="connsiteX5-107" fmla="*/ 120823 w 672447"/>
                  <a:gd name="connsiteY5-108" fmla="*/ 441322 h 650872"/>
                  <a:gd name="connsiteX6-109" fmla="*/ 0 w 672447"/>
                  <a:gd name="connsiteY6-110" fmla="*/ 439916 h 650872"/>
                  <a:gd name="connsiteX7-111" fmla="*/ 0 w 672447"/>
                  <a:gd name="connsiteY7-112" fmla="*/ 0 h 650872"/>
                  <a:gd name="connsiteX0-113" fmla="*/ 0 w 672447"/>
                  <a:gd name="connsiteY0-114" fmla="*/ 0 h 650872"/>
                  <a:gd name="connsiteX1-115" fmla="*/ 672447 w 672447"/>
                  <a:gd name="connsiteY1-116" fmla="*/ 0 h 650872"/>
                  <a:gd name="connsiteX2-117" fmla="*/ 672447 w 672447"/>
                  <a:gd name="connsiteY2-118" fmla="*/ 439916 h 650872"/>
                  <a:gd name="connsiteX3-119" fmla="*/ 282748 w 672447"/>
                  <a:gd name="connsiteY3-120" fmla="*/ 441322 h 650872"/>
                  <a:gd name="connsiteX4-121" fmla="*/ 127173 w 672447"/>
                  <a:gd name="connsiteY4-122" fmla="*/ 650872 h 650872"/>
                  <a:gd name="connsiteX5-123" fmla="*/ 120823 w 672447"/>
                  <a:gd name="connsiteY5-124" fmla="*/ 441322 h 650872"/>
                  <a:gd name="connsiteX6-125" fmla="*/ 0 w 672447"/>
                  <a:gd name="connsiteY6-126" fmla="*/ 439916 h 650872"/>
                  <a:gd name="connsiteX7-127" fmla="*/ 0 w 672447"/>
                  <a:gd name="connsiteY7-128" fmla="*/ 0 h 650872"/>
                  <a:gd name="connsiteX0-129" fmla="*/ 0 w 672447"/>
                  <a:gd name="connsiteY0-130" fmla="*/ 0 h 650872"/>
                  <a:gd name="connsiteX1-131" fmla="*/ 672447 w 672447"/>
                  <a:gd name="connsiteY1-132" fmla="*/ 0 h 650872"/>
                  <a:gd name="connsiteX2-133" fmla="*/ 672447 w 672447"/>
                  <a:gd name="connsiteY2-134" fmla="*/ 439916 h 650872"/>
                  <a:gd name="connsiteX3-135" fmla="*/ 282748 w 672447"/>
                  <a:gd name="connsiteY3-136" fmla="*/ 441322 h 650872"/>
                  <a:gd name="connsiteX4-137" fmla="*/ 127173 w 672447"/>
                  <a:gd name="connsiteY4-138" fmla="*/ 650872 h 650872"/>
                  <a:gd name="connsiteX5-139" fmla="*/ 120823 w 672447"/>
                  <a:gd name="connsiteY5-140" fmla="*/ 441322 h 650872"/>
                  <a:gd name="connsiteX6-141" fmla="*/ 0 w 672447"/>
                  <a:gd name="connsiteY6-142" fmla="*/ 439916 h 650872"/>
                  <a:gd name="connsiteX7-143" fmla="*/ 0 w 672447"/>
                  <a:gd name="connsiteY7-144" fmla="*/ 0 h 650872"/>
                  <a:gd name="connsiteX0-145" fmla="*/ 0 w 672447"/>
                  <a:gd name="connsiteY0-146" fmla="*/ 0 h 650872"/>
                  <a:gd name="connsiteX1-147" fmla="*/ 672447 w 672447"/>
                  <a:gd name="connsiteY1-148" fmla="*/ 0 h 650872"/>
                  <a:gd name="connsiteX2-149" fmla="*/ 672447 w 672447"/>
                  <a:gd name="connsiteY2-150" fmla="*/ 439916 h 650872"/>
                  <a:gd name="connsiteX3-151" fmla="*/ 282748 w 672447"/>
                  <a:gd name="connsiteY3-152" fmla="*/ 441322 h 650872"/>
                  <a:gd name="connsiteX4-153" fmla="*/ 127173 w 672447"/>
                  <a:gd name="connsiteY4-154" fmla="*/ 650872 h 650872"/>
                  <a:gd name="connsiteX5-155" fmla="*/ 120823 w 672447"/>
                  <a:gd name="connsiteY5-156" fmla="*/ 441322 h 650872"/>
                  <a:gd name="connsiteX6-157" fmla="*/ 0 w 672447"/>
                  <a:gd name="connsiteY6-158" fmla="*/ 439916 h 650872"/>
                  <a:gd name="connsiteX7-159" fmla="*/ 0 w 672447"/>
                  <a:gd name="connsiteY7-160" fmla="*/ 0 h 650872"/>
                  <a:gd name="connsiteX0-161" fmla="*/ 0 w 672447"/>
                  <a:gd name="connsiteY0-162" fmla="*/ 0 h 650872"/>
                  <a:gd name="connsiteX1-163" fmla="*/ 672447 w 672447"/>
                  <a:gd name="connsiteY1-164" fmla="*/ 0 h 650872"/>
                  <a:gd name="connsiteX2-165" fmla="*/ 672447 w 672447"/>
                  <a:gd name="connsiteY2-166" fmla="*/ 439916 h 650872"/>
                  <a:gd name="connsiteX3-167" fmla="*/ 282748 w 672447"/>
                  <a:gd name="connsiteY3-168" fmla="*/ 441322 h 650872"/>
                  <a:gd name="connsiteX4-169" fmla="*/ 127173 w 672447"/>
                  <a:gd name="connsiteY4-170" fmla="*/ 650872 h 650872"/>
                  <a:gd name="connsiteX5-171" fmla="*/ 120823 w 672447"/>
                  <a:gd name="connsiteY5-172" fmla="*/ 441322 h 650872"/>
                  <a:gd name="connsiteX6-173" fmla="*/ 0 w 672447"/>
                  <a:gd name="connsiteY6-174" fmla="*/ 439916 h 650872"/>
                  <a:gd name="connsiteX7-175" fmla="*/ 0 w 672447"/>
                  <a:gd name="connsiteY7-176" fmla="*/ 0 h 650872"/>
                  <a:gd name="connsiteX0-177" fmla="*/ 0 w 672447"/>
                  <a:gd name="connsiteY0-178" fmla="*/ 0 h 650872"/>
                  <a:gd name="connsiteX1-179" fmla="*/ 672447 w 672447"/>
                  <a:gd name="connsiteY1-180" fmla="*/ 0 h 650872"/>
                  <a:gd name="connsiteX2-181" fmla="*/ 672447 w 672447"/>
                  <a:gd name="connsiteY2-182" fmla="*/ 439916 h 650872"/>
                  <a:gd name="connsiteX3-183" fmla="*/ 282748 w 672447"/>
                  <a:gd name="connsiteY3-184" fmla="*/ 441322 h 650872"/>
                  <a:gd name="connsiteX4-185" fmla="*/ 127173 w 672447"/>
                  <a:gd name="connsiteY4-186" fmla="*/ 650872 h 650872"/>
                  <a:gd name="connsiteX5-187" fmla="*/ 120823 w 672447"/>
                  <a:gd name="connsiteY5-188" fmla="*/ 441322 h 650872"/>
                  <a:gd name="connsiteX6-189" fmla="*/ 0 w 672447"/>
                  <a:gd name="connsiteY6-190" fmla="*/ 439916 h 650872"/>
                  <a:gd name="connsiteX7-191" fmla="*/ 0 w 672447"/>
                  <a:gd name="connsiteY7-192" fmla="*/ 0 h 6508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79" y="connsiteY7-80"/>
                  </a:cxn>
                </a:cxnLst>
                <a:rect l="l" t="t" r="r" b="b"/>
                <a:pathLst>
                  <a:path w="672447" h="650872">
                    <a:moveTo>
                      <a:pt x="0" y="0"/>
                    </a:moveTo>
                    <a:lnTo>
                      <a:pt x="672447" y="0"/>
                    </a:lnTo>
                    <a:lnTo>
                      <a:pt x="672447" y="439916"/>
                    </a:lnTo>
                    <a:lnTo>
                      <a:pt x="282748" y="441322"/>
                    </a:lnTo>
                    <a:cubicBezTo>
                      <a:pt x="222031" y="493151"/>
                      <a:pt x="170829" y="603247"/>
                      <a:pt x="127173" y="650872"/>
                    </a:cubicBezTo>
                    <a:cubicBezTo>
                      <a:pt x="123999" y="577053"/>
                      <a:pt x="131700" y="488388"/>
                      <a:pt x="120823" y="441322"/>
                    </a:cubicBezTo>
                    <a:lnTo>
                      <a:pt x="0" y="439916"/>
                    </a:ln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03" name="文本框 102"/>
            <p:cNvSpPr txBox="1"/>
            <p:nvPr/>
          </p:nvSpPr>
          <p:spPr>
            <a:xfrm>
              <a:off x="3471541" y="2449723"/>
              <a:ext cx="665680" cy="369332"/>
            </a:xfrm>
            <a:prstGeom prst="rect">
              <a:avLst/>
            </a:prstGeom>
            <a:noFill/>
          </p:spPr>
          <p:txBody>
            <a:bodyPr wrap="square" rtlCol="0">
              <a:spAutoFit/>
            </a:bodyPr>
            <a:lstStyle/>
            <a:p>
              <a:pPr algn="ctr"/>
              <a:r>
                <a:rPr lang="en-US" altLang="zh-CN" b="1" dirty="0">
                  <a:solidFill>
                    <a:prstClr val="white">
                      <a:lumMod val="95000"/>
                    </a:prstClr>
                  </a:solidFill>
                  <a:effectLst>
                    <a:outerShdw blurRad="50800" dist="38100" dir="2700000" algn="tl" rotWithShape="0">
                      <a:prstClr val="black">
                        <a:alpha val="40000"/>
                      </a:prstClr>
                    </a:outerShdw>
                  </a:effectLst>
                  <a:latin typeface="Arial" panose="020B0604020202020204" pitchFamily="34" charset="0"/>
                  <a:ea typeface="Segoe UI" panose="020B0502040204020203" pitchFamily="34" charset="0"/>
                  <a:cs typeface="Arial" panose="020B0604020202020204" pitchFamily="34" charset="0"/>
                </a:rPr>
                <a:t>46K</a:t>
              </a:r>
              <a:endParaRPr lang="zh-CN" altLang="en-US" b="1" dirty="0">
                <a:solidFill>
                  <a:prstClr val="white">
                    <a:lumMod val="95000"/>
                  </a:prstClr>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grpSp>
      <p:grpSp>
        <p:nvGrpSpPr>
          <p:cNvPr id="107" name="组合 106"/>
          <p:cNvGrpSpPr/>
          <p:nvPr/>
        </p:nvGrpSpPr>
        <p:grpSpPr>
          <a:xfrm>
            <a:off x="5221924" y="2776826"/>
            <a:ext cx="1083527" cy="1279270"/>
            <a:chOff x="3059782" y="2409166"/>
            <a:chExt cx="1083527" cy="1279270"/>
          </a:xfrm>
        </p:grpSpPr>
        <p:grpSp>
          <p:nvGrpSpPr>
            <p:cNvPr id="108" name="组合 107"/>
            <p:cNvGrpSpPr/>
            <p:nvPr/>
          </p:nvGrpSpPr>
          <p:grpSpPr>
            <a:xfrm>
              <a:off x="3059782" y="2409166"/>
              <a:ext cx="1083527" cy="1279270"/>
              <a:chOff x="3059782" y="2409166"/>
              <a:chExt cx="1083527" cy="1279270"/>
            </a:xfrm>
          </p:grpSpPr>
          <p:sp>
            <p:nvSpPr>
              <p:cNvPr id="110" name="矩形 3"/>
              <p:cNvSpPr/>
              <p:nvPr/>
            </p:nvSpPr>
            <p:spPr>
              <a:xfrm>
                <a:off x="3470862" y="2409828"/>
                <a:ext cx="672447" cy="650872"/>
              </a:xfrm>
              <a:custGeom>
                <a:avLst/>
                <a:gdLst>
                  <a:gd name="connsiteX0" fmla="*/ 0 w 672447"/>
                  <a:gd name="connsiteY0" fmla="*/ 0 h 439916"/>
                  <a:gd name="connsiteX1" fmla="*/ 672447 w 672447"/>
                  <a:gd name="connsiteY1" fmla="*/ 0 h 439916"/>
                  <a:gd name="connsiteX2" fmla="*/ 672447 w 672447"/>
                  <a:gd name="connsiteY2" fmla="*/ 439916 h 439916"/>
                  <a:gd name="connsiteX3" fmla="*/ 0 w 672447"/>
                  <a:gd name="connsiteY3" fmla="*/ 439916 h 439916"/>
                  <a:gd name="connsiteX4" fmla="*/ 0 w 672447"/>
                  <a:gd name="connsiteY4" fmla="*/ 0 h 439916"/>
                  <a:gd name="connsiteX0-1" fmla="*/ 0 w 672447"/>
                  <a:gd name="connsiteY0-2" fmla="*/ 0 h 441322"/>
                  <a:gd name="connsiteX1-3" fmla="*/ 672447 w 672447"/>
                  <a:gd name="connsiteY1-4" fmla="*/ 0 h 441322"/>
                  <a:gd name="connsiteX2-5" fmla="*/ 672447 w 672447"/>
                  <a:gd name="connsiteY2-6" fmla="*/ 439916 h 441322"/>
                  <a:gd name="connsiteX3-7" fmla="*/ 282748 w 672447"/>
                  <a:gd name="connsiteY3-8" fmla="*/ 441322 h 441322"/>
                  <a:gd name="connsiteX4-9" fmla="*/ 0 w 672447"/>
                  <a:gd name="connsiteY4-10" fmla="*/ 439916 h 441322"/>
                  <a:gd name="connsiteX5" fmla="*/ 0 w 672447"/>
                  <a:gd name="connsiteY5" fmla="*/ 0 h 441322"/>
                  <a:gd name="connsiteX0-11" fmla="*/ 0 w 672447"/>
                  <a:gd name="connsiteY0-12" fmla="*/ 0 h 441322"/>
                  <a:gd name="connsiteX1-13" fmla="*/ 672447 w 672447"/>
                  <a:gd name="connsiteY1-14" fmla="*/ 0 h 441322"/>
                  <a:gd name="connsiteX2-15" fmla="*/ 672447 w 672447"/>
                  <a:gd name="connsiteY2-16" fmla="*/ 439916 h 441322"/>
                  <a:gd name="connsiteX3-17" fmla="*/ 282748 w 672447"/>
                  <a:gd name="connsiteY3-18" fmla="*/ 441322 h 441322"/>
                  <a:gd name="connsiteX4-19" fmla="*/ 120823 w 672447"/>
                  <a:gd name="connsiteY4-20" fmla="*/ 441322 h 441322"/>
                  <a:gd name="connsiteX5-21" fmla="*/ 0 w 672447"/>
                  <a:gd name="connsiteY5-22" fmla="*/ 439916 h 441322"/>
                  <a:gd name="connsiteX6" fmla="*/ 0 w 672447"/>
                  <a:gd name="connsiteY6" fmla="*/ 0 h 441322"/>
                  <a:gd name="connsiteX0-23" fmla="*/ 0 w 672447"/>
                  <a:gd name="connsiteY0-24" fmla="*/ 0 h 566910"/>
                  <a:gd name="connsiteX1-25" fmla="*/ 672447 w 672447"/>
                  <a:gd name="connsiteY1-26" fmla="*/ 0 h 566910"/>
                  <a:gd name="connsiteX2-27" fmla="*/ 672447 w 672447"/>
                  <a:gd name="connsiteY2-28" fmla="*/ 439916 h 566910"/>
                  <a:gd name="connsiteX3-29" fmla="*/ 282748 w 672447"/>
                  <a:gd name="connsiteY3-30" fmla="*/ 441322 h 566910"/>
                  <a:gd name="connsiteX4-31" fmla="*/ 120823 w 672447"/>
                  <a:gd name="connsiteY4-32" fmla="*/ 441322 h 566910"/>
                  <a:gd name="connsiteX5-33" fmla="*/ 0 w 672447"/>
                  <a:gd name="connsiteY5-34" fmla="*/ 439916 h 566910"/>
                  <a:gd name="connsiteX6-35" fmla="*/ 0 w 672447"/>
                  <a:gd name="connsiteY6-36" fmla="*/ 0 h 566910"/>
                  <a:gd name="connsiteX0-37" fmla="*/ 0 w 672447"/>
                  <a:gd name="connsiteY0-38" fmla="*/ 0 h 629078"/>
                  <a:gd name="connsiteX1-39" fmla="*/ 672447 w 672447"/>
                  <a:gd name="connsiteY1-40" fmla="*/ 0 h 629078"/>
                  <a:gd name="connsiteX2-41" fmla="*/ 672447 w 672447"/>
                  <a:gd name="connsiteY2-42" fmla="*/ 439916 h 629078"/>
                  <a:gd name="connsiteX3-43" fmla="*/ 282748 w 672447"/>
                  <a:gd name="connsiteY3-44" fmla="*/ 441322 h 629078"/>
                  <a:gd name="connsiteX4-45" fmla="*/ 120823 w 672447"/>
                  <a:gd name="connsiteY4-46" fmla="*/ 441322 h 629078"/>
                  <a:gd name="connsiteX5-47" fmla="*/ 0 w 672447"/>
                  <a:gd name="connsiteY5-48" fmla="*/ 439916 h 629078"/>
                  <a:gd name="connsiteX6-49" fmla="*/ 0 w 672447"/>
                  <a:gd name="connsiteY6-50" fmla="*/ 0 h 629078"/>
                  <a:gd name="connsiteX0-51" fmla="*/ 0 w 672447"/>
                  <a:gd name="connsiteY0-52" fmla="*/ 0 h 622297"/>
                  <a:gd name="connsiteX1-53" fmla="*/ 672447 w 672447"/>
                  <a:gd name="connsiteY1-54" fmla="*/ 0 h 622297"/>
                  <a:gd name="connsiteX2-55" fmla="*/ 672447 w 672447"/>
                  <a:gd name="connsiteY2-56" fmla="*/ 439916 h 622297"/>
                  <a:gd name="connsiteX3-57" fmla="*/ 282748 w 672447"/>
                  <a:gd name="connsiteY3-58" fmla="*/ 441322 h 622297"/>
                  <a:gd name="connsiteX4-59" fmla="*/ 136698 w 672447"/>
                  <a:gd name="connsiteY4-60" fmla="*/ 622297 h 622297"/>
                  <a:gd name="connsiteX5-61" fmla="*/ 120823 w 672447"/>
                  <a:gd name="connsiteY5-62" fmla="*/ 441322 h 622297"/>
                  <a:gd name="connsiteX6-63" fmla="*/ 0 w 672447"/>
                  <a:gd name="connsiteY6-64" fmla="*/ 439916 h 622297"/>
                  <a:gd name="connsiteX7" fmla="*/ 0 w 672447"/>
                  <a:gd name="connsiteY7" fmla="*/ 0 h 622297"/>
                  <a:gd name="connsiteX0-65" fmla="*/ 0 w 672447"/>
                  <a:gd name="connsiteY0-66" fmla="*/ 0 h 650872"/>
                  <a:gd name="connsiteX1-67" fmla="*/ 672447 w 672447"/>
                  <a:gd name="connsiteY1-68" fmla="*/ 0 h 650872"/>
                  <a:gd name="connsiteX2-69" fmla="*/ 672447 w 672447"/>
                  <a:gd name="connsiteY2-70" fmla="*/ 439916 h 650872"/>
                  <a:gd name="connsiteX3-71" fmla="*/ 282748 w 672447"/>
                  <a:gd name="connsiteY3-72" fmla="*/ 441322 h 650872"/>
                  <a:gd name="connsiteX4-73" fmla="*/ 127173 w 672447"/>
                  <a:gd name="connsiteY4-74" fmla="*/ 650872 h 650872"/>
                  <a:gd name="connsiteX5-75" fmla="*/ 120823 w 672447"/>
                  <a:gd name="connsiteY5-76" fmla="*/ 441322 h 650872"/>
                  <a:gd name="connsiteX6-77" fmla="*/ 0 w 672447"/>
                  <a:gd name="connsiteY6-78" fmla="*/ 439916 h 650872"/>
                  <a:gd name="connsiteX7-79" fmla="*/ 0 w 672447"/>
                  <a:gd name="connsiteY7-80" fmla="*/ 0 h 650872"/>
                  <a:gd name="connsiteX0-81" fmla="*/ 0 w 672447"/>
                  <a:gd name="connsiteY0-82" fmla="*/ 0 h 650872"/>
                  <a:gd name="connsiteX1-83" fmla="*/ 672447 w 672447"/>
                  <a:gd name="connsiteY1-84" fmla="*/ 0 h 650872"/>
                  <a:gd name="connsiteX2-85" fmla="*/ 672447 w 672447"/>
                  <a:gd name="connsiteY2-86" fmla="*/ 439916 h 650872"/>
                  <a:gd name="connsiteX3-87" fmla="*/ 282748 w 672447"/>
                  <a:gd name="connsiteY3-88" fmla="*/ 441322 h 650872"/>
                  <a:gd name="connsiteX4-89" fmla="*/ 127173 w 672447"/>
                  <a:gd name="connsiteY4-90" fmla="*/ 650872 h 650872"/>
                  <a:gd name="connsiteX5-91" fmla="*/ 120823 w 672447"/>
                  <a:gd name="connsiteY5-92" fmla="*/ 441322 h 650872"/>
                  <a:gd name="connsiteX6-93" fmla="*/ 0 w 672447"/>
                  <a:gd name="connsiteY6-94" fmla="*/ 439916 h 650872"/>
                  <a:gd name="connsiteX7-95" fmla="*/ 0 w 672447"/>
                  <a:gd name="connsiteY7-96" fmla="*/ 0 h 650872"/>
                  <a:gd name="connsiteX0-97" fmla="*/ 0 w 672447"/>
                  <a:gd name="connsiteY0-98" fmla="*/ 0 h 650872"/>
                  <a:gd name="connsiteX1-99" fmla="*/ 672447 w 672447"/>
                  <a:gd name="connsiteY1-100" fmla="*/ 0 h 650872"/>
                  <a:gd name="connsiteX2-101" fmla="*/ 672447 w 672447"/>
                  <a:gd name="connsiteY2-102" fmla="*/ 439916 h 650872"/>
                  <a:gd name="connsiteX3-103" fmla="*/ 282748 w 672447"/>
                  <a:gd name="connsiteY3-104" fmla="*/ 441322 h 650872"/>
                  <a:gd name="connsiteX4-105" fmla="*/ 127173 w 672447"/>
                  <a:gd name="connsiteY4-106" fmla="*/ 650872 h 650872"/>
                  <a:gd name="connsiteX5-107" fmla="*/ 120823 w 672447"/>
                  <a:gd name="connsiteY5-108" fmla="*/ 441322 h 650872"/>
                  <a:gd name="connsiteX6-109" fmla="*/ 0 w 672447"/>
                  <a:gd name="connsiteY6-110" fmla="*/ 439916 h 650872"/>
                  <a:gd name="connsiteX7-111" fmla="*/ 0 w 672447"/>
                  <a:gd name="connsiteY7-112" fmla="*/ 0 h 650872"/>
                  <a:gd name="connsiteX0-113" fmla="*/ 0 w 672447"/>
                  <a:gd name="connsiteY0-114" fmla="*/ 0 h 650872"/>
                  <a:gd name="connsiteX1-115" fmla="*/ 672447 w 672447"/>
                  <a:gd name="connsiteY1-116" fmla="*/ 0 h 650872"/>
                  <a:gd name="connsiteX2-117" fmla="*/ 672447 w 672447"/>
                  <a:gd name="connsiteY2-118" fmla="*/ 439916 h 650872"/>
                  <a:gd name="connsiteX3-119" fmla="*/ 282748 w 672447"/>
                  <a:gd name="connsiteY3-120" fmla="*/ 441322 h 650872"/>
                  <a:gd name="connsiteX4-121" fmla="*/ 127173 w 672447"/>
                  <a:gd name="connsiteY4-122" fmla="*/ 650872 h 650872"/>
                  <a:gd name="connsiteX5-123" fmla="*/ 120823 w 672447"/>
                  <a:gd name="connsiteY5-124" fmla="*/ 441322 h 650872"/>
                  <a:gd name="connsiteX6-125" fmla="*/ 0 w 672447"/>
                  <a:gd name="connsiteY6-126" fmla="*/ 439916 h 650872"/>
                  <a:gd name="connsiteX7-127" fmla="*/ 0 w 672447"/>
                  <a:gd name="connsiteY7-128" fmla="*/ 0 h 650872"/>
                  <a:gd name="connsiteX0-129" fmla="*/ 0 w 672447"/>
                  <a:gd name="connsiteY0-130" fmla="*/ 0 h 650872"/>
                  <a:gd name="connsiteX1-131" fmla="*/ 672447 w 672447"/>
                  <a:gd name="connsiteY1-132" fmla="*/ 0 h 650872"/>
                  <a:gd name="connsiteX2-133" fmla="*/ 672447 w 672447"/>
                  <a:gd name="connsiteY2-134" fmla="*/ 439916 h 650872"/>
                  <a:gd name="connsiteX3-135" fmla="*/ 282748 w 672447"/>
                  <a:gd name="connsiteY3-136" fmla="*/ 441322 h 650872"/>
                  <a:gd name="connsiteX4-137" fmla="*/ 127173 w 672447"/>
                  <a:gd name="connsiteY4-138" fmla="*/ 650872 h 650872"/>
                  <a:gd name="connsiteX5-139" fmla="*/ 120823 w 672447"/>
                  <a:gd name="connsiteY5-140" fmla="*/ 441322 h 650872"/>
                  <a:gd name="connsiteX6-141" fmla="*/ 0 w 672447"/>
                  <a:gd name="connsiteY6-142" fmla="*/ 439916 h 650872"/>
                  <a:gd name="connsiteX7-143" fmla="*/ 0 w 672447"/>
                  <a:gd name="connsiteY7-144" fmla="*/ 0 h 650872"/>
                  <a:gd name="connsiteX0-145" fmla="*/ 0 w 672447"/>
                  <a:gd name="connsiteY0-146" fmla="*/ 0 h 650872"/>
                  <a:gd name="connsiteX1-147" fmla="*/ 672447 w 672447"/>
                  <a:gd name="connsiteY1-148" fmla="*/ 0 h 650872"/>
                  <a:gd name="connsiteX2-149" fmla="*/ 672447 w 672447"/>
                  <a:gd name="connsiteY2-150" fmla="*/ 439916 h 650872"/>
                  <a:gd name="connsiteX3-151" fmla="*/ 282748 w 672447"/>
                  <a:gd name="connsiteY3-152" fmla="*/ 441322 h 650872"/>
                  <a:gd name="connsiteX4-153" fmla="*/ 127173 w 672447"/>
                  <a:gd name="connsiteY4-154" fmla="*/ 650872 h 650872"/>
                  <a:gd name="connsiteX5-155" fmla="*/ 120823 w 672447"/>
                  <a:gd name="connsiteY5-156" fmla="*/ 441322 h 650872"/>
                  <a:gd name="connsiteX6-157" fmla="*/ 0 w 672447"/>
                  <a:gd name="connsiteY6-158" fmla="*/ 439916 h 650872"/>
                  <a:gd name="connsiteX7-159" fmla="*/ 0 w 672447"/>
                  <a:gd name="connsiteY7-160" fmla="*/ 0 h 650872"/>
                  <a:gd name="connsiteX0-161" fmla="*/ 0 w 672447"/>
                  <a:gd name="connsiteY0-162" fmla="*/ 0 h 650872"/>
                  <a:gd name="connsiteX1-163" fmla="*/ 672447 w 672447"/>
                  <a:gd name="connsiteY1-164" fmla="*/ 0 h 650872"/>
                  <a:gd name="connsiteX2-165" fmla="*/ 672447 w 672447"/>
                  <a:gd name="connsiteY2-166" fmla="*/ 439916 h 650872"/>
                  <a:gd name="connsiteX3-167" fmla="*/ 282748 w 672447"/>
                  <a:gd name="connsiteY3-168" fmla="*/ 441322 h 650872"/>
                  <a:gd name="connsiteX4-169" fmla="*/ 127173 w 672447"/>
                  <a:gd name="connsiteY4-170" fmla="*/ 650872 h 650872"/>
                  <a:gd name="connsiteX5-171" fmla="*/ 120823 w 672447"/>
                  <a:gd name="connsiteY5-172" fmla="*/ 441322 h 650872"/>
                  <a:gd name="connsiteX6-173" fmla="*/ 0 w 672447"/>
                  <a:gd name="connsiteY6-174" fmla="*/ 439916 h 650872"/>
                  <a:gd name="connsiteX7-175" fmla="*/ 0 w 672447"/>
                  <a:gd name="connsiteY7-176" fmla="*/ 0 h 650872"/>
                  <a:gd name="connsiteX0-177" fmla="*/ 0 w 672447"/>
                  <a:gd name="connsiteY0-178" fmla="*/ 0 h 650872"/>
                  <a:gd name="connsiteX1-179" fmla="*/ 672447 w 672447"/>
                  <a:gd name="connsiteY1-180" fmla="*/ 0 h 650872"/>
                  <a:gd name="connsiteX2-181" fmla="*/ 672447 w 672447"/>
                  <a:gd name="connsiteY2-182" fmla="*/ 439916 h 650872"/>
                  <a:gd name="connsiteX3-183" fmla="*/ 282748 w 672447"/>
                  <a:gd name="connsiteY3-184" fmla="*/ 441322 h 650872"/>
                  <a:gd name="connsiteX4-185" fmla="*/ 127173 w 672447"/>
                  <a:gd name="connsiteY4-186" fmla="*/ 650872 h 650872"/>
                  <a:gd name="connsiteX5-187" fmla="*/ 120823 w 672447"/>
                  <a:gd name="connsiteY5-188" fmla="*/ 441322 h 650872"/>
                  <a:gd name="connsiteX6-189" fmla="*/ 0 w 672447"/>
                  <a:gd name="connsiteY6-190" fmla="*/ 439916 h 650872"/>
                  <a:gd name="connsiteX7-191" fmla="*/ 0 w 672447"/>
                  <a:gd name="connsiteY7-192" fmla="*/ 0 h 6508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79" y="connsiteY7-80"/>
                  </a:cxn>
                </a:cxnLst>
                <a:rect l="l" t="t" r="r" b="b"/>
                <a:pathLst>
                  <a:path w="672447" h="650872">
                    <a:moveTo>
                      <a:pt x="0" y="0"/>
                    </a:moveTo>
                    <a:lnTo>
                      <a:pt x="672447" y="0"/>
                    </a:lnTo>
                    <a:lnTo>
                      <a:pt x="672447" y="439916"/>
                    </a:lnTo>
                    <a:lnTo>
                      <a:pt x="282748" y="441322"/>
                    </a:lnTo>
                    <a:cubicBezTo>
                      <a:pt x="222031" y="493151"/>
                      <a:pt x="170829" y="603247"/>
                      <a:pt x="127173" y="650872"/>
                    </a:cubicBezTo>
                    <a:cubicBezTo>
                      <a:pt x="123999" y="577053"/>
                      <a:pt x="131700" y="488388"/>
                      <a:pt x="120823" y="441322"/>
                    </a:cubicBezTo>
                    <a:lnTo>
                      <a:pt x="0" y="439916"/>
                    </a:lnTo>
                    <a:lnTo>
                      <a:pt x="0" y="0"/>
                    </a:lnTo>
                    <a:close/>
                  </a:path>
                </a:pathLst>
              </a:custGeom>
              <a:solidFill>
                <a:srgbClr val="EB53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1" name="矩形 110"/>
              <p:cNvSpPr/>
              <p:nvPr/>
            </p:nvSpPr>
            <p:spPr>
              <a:xfrm>
                <a:off x="3464773" y="2409166"/>
                <a:ext cx="672447" cy="242267"/>
              </a:xfrm>
              <a:prstGeom prst="rect">
                <a:avLst/>
              </a:prstGeom>
              <a:gradFill>
                <a:gsLst>
                  <a:gs pos="0">
                    <a:srgbClr val="FFFFFF">
                      <a:alpha val="35000"/>
                    </a:srgbClr>
                  </a:gs>
                  <a:gs pos="47000">
                    <a:srgbClr val="FFFFFF">
                      <a:alpha val="20000"/>
                    </a:srgbClr>
                  </a:gs>
                  <a:gs pos="79000">
                    <a:srgbClr val="FFFFFF">
                      <a:alpha val="1000"/>
                    </a:srgbClr>
                  </a:gs>
                  <a:gs pos="100000">
                    <a:schemeClr val="bg1">
                      <a:alpha val="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2" name="矩形 3"/>
              <p:cNvSpPr/>
              <p:nvPr/>
            </p:nvSpPr>
            <p:spPr>
              <a:xfrm flipH="1" flipV="1">
                <a:off x="3059782" y="3037564"/>
                <a:ext cx="672447" cy="650872"/>
              </a:xfrm>
              <a:custGeom>
                <a:avLst/>
                <a:gdLst>
                  <a:gd name="connsiteX0" fmla="*/ 0 w 672447"/>
                  <a:gd name="connsiteY0" fmla="*/ 0 h 439916"/>
                  <a:gd name="connsiteX1" fmla="*/ 672447 w 672447"/>
                  <a:gd name="connsiteY1" fmla="*/ 0 h 439916"/>
                  <a:gd name="connsiteX2" fmla="*/ 672447 w 672447"/>
                  <a:gd name="connsiteY2" fmla="*/ 439916 h 439916"/>
                  <a:gd name="connsiteX3" fmla="*/ 0 w 672447"/>
                  <a:gd name="connsiteY3" fmla="*/ 439916 h 439916"/>
                  <a:gd name="connsiteX4" fmla="*/ 0 w 672447"/>
                  <a:gd name="connsiteY4" fmla="*/ 0 h 439916"/>
                  <a:gd name="connsiteX0-1" fmla="*/ 0 w 672447"/>
                  <a:gd name="connsiteY0-2" fmla="*/ 0 h 441322"/>
                  <a:gd name="connsiteX1-3" fmla="*/ 672447 w 672447"/>
                  <a:gd name="connsiteY1-4" fmla="*/ 0 h 441322"/>
                  <a:gd name="connsiteX2-5" fmla="*/ 672447 w 672447"/>
                  <a:gd name="connsiteY2-6" fmla="*/ 439916 h 441322"/>
                  <a:gd name="connsiteX3-7" fmla="*/ 282748 w 672447"/>
                  <a:gd name="connsiteY3-8" fmla="*/ 441322 h 441322"/>
                  <a:gd name="connsiteX4-9" fmla="*/ 0 w 672447"/>
                  <a:gd name="connsiteY4-10" fmla="*/ 439916 h 441322"/>
                  <a:gd name="connsiteX5" fmla="*/ 0 w 672447"/>
                  <a:gd name="connsiteY5" fmla="*/ 0 h 441322"/>
                  <a:gd name="connsiteX0-11" fmla="*/ 0 w 672447"/>
                  <a:gd name="connsiteY0-12" fmla="*/ 0 h 441322"/>
                  <a:gd name="connsiteX1-13" fmla="*/ 672447 w 672447"/>
                  <a:gd name="connsiteY1-14" fmla="*/ 0 h 441322"/>
                  <a:gd name="connsiteX2-15" fmla="*/ 672447 w 672447"/>
                  <a:gd name="connsiteY2-16" fmla="*/ 439916 h 441322"/>
                  <a:gd name="connsiteX3-17" fmla="*/ 282748 w 672447"/>
                  <a:gd name="connsiteY3-18" fmla="*/ 441322 h 441322"/>
                  <a:gd name="connsiteX4-19" fmla="*/ 120823 w 672447"/>
                  <a:gd name="connsiteY4-20" fmla="*/ 441322 h 441322"/>
                  <a:gd name="connsiteX5-21" fmla="*/ 0 w 672447"/>
                  <a:gd name="connsiteY5-22" fmla="*/ 439916 h 441322"/>
                  <a:gd name="connsiteX6" fmla="*/ 0 w 672447"/>
                  <a:gd name="connsiteY6" fmla="*/ 0 h 441322"/>
                  <a:gd name="connsiteX0-23" fmla="*/ 0 w 672447"/>
                  <a:gd name="connsiteY0-24" fmla="*/ 0 h 566910"/>
                  <a:gd name="connsiteX1-25" fmla="*/ 672447 w 672447"/>
                  <a:gd name="connsiteY1-26" fmla="*/ 0 h 566910"/>
                  <a:gd name="connsiteX2-27" fmla="*/ 672447 w 672447"/>
                  <a:gd name="connsiteY2-28" fmla="*/ 439916 h 566910"/>
                  <a:gd name="connsiteX3-29" fmla="*/ 282748 w 672447"/>
                  <a:gd name="connsiteY3-30" fmla="*/ 441322 h 566910"/>
                  <a:gd name="connsiteX4-31" fmla="*/ 120823 w 672447"/>
                  <a:gd name="connsiteY4-32" fmla="*/ 441322 h 566910"/>
                  <a:gd name="connsiteX5-33" fmla="*/ 0 w 672447"/>
                  <a:gd name="connsiteY5-34" fmla="*/ 439916 h 566910"/>
                  <a:gd name="connsiteX6-35" fmla="*/ 0 w 672447"/>
                  <a:gd name="connsiteY6-36" fmla="*/ 0 h 566910"/>
                  <a:gd name="connsiteX0-37" fmla="*/ 0 w 672447"/>
                  <a:gd name="connsiteY0-38" fmla="*/ 0 h 629078"/>
                  <a:gd name="connsiteX1-39" fmla="*/ 672447 w 672447"/>
                  <a:gd name="connsiteY1-40" fmla="*/ 0 h 629078"/>
                  <a:gd name="connsiteX2-41" fmla="*/ 672447 w 672447"/>
                  <a:gd name="connsiteY2-42" fmla="*/ 439916 h 629078"/>
                  <a:gd name="connsiteX3-43" fmla="*/ 282748 w 672447"/>
                  <a:gd name="connsiteY3-44" fmla="*/ 441322 h 629078"/>
                  <a:gd name="connsiteX4-45" fmla="*/ 120823 w 672447"/>
                  <a:gd name="connsiteY4-46" fmla="*/ 441322 h 629078"/>
                  <a:gd name="connsiteX5-47" fmla="*/ 0 w 672447"/>
                  <a:gd name="connsiteY5-48" fmla="*/ 439916 h 629078"/>
                  <a:gd name="connsiteX6-49" fmla="*/ 0 w 672447"/>
                  <a:gd name="connsiteY6-50" fmla="*/ 0 h 629078"/>
                  <a:gd name="connsiteX0-51" fmla="*/ 0 w 672447"/>
                  <a:gd name="connsiteY0-52" fmla="*/ 0 h 622297"/>
                  <a:gd name="connsiteX1-53" fmla="*/ 672447 w 672447"/>
                  <a:gd name="connsiteY1-54" fmla="*/ 0 h 622297"/>
                  <a:gd name="connsiteX2-55" fmla="*/ 672447 w 672447"/>
                  <a:gd name="connsiteY2-56" fmla="*/ 439916 h 622297"/>
                  <a:gd name="connsiteX3-57" fmla="*/ 282748 w 672447"/>
                  <a:gd name="connsiteY3-58" fmla="*/ 441322 h 622297"/>
                  <a:gd name="connsiteX4-59" fmla="*/ 136698 w 672447"/>
                  <a:gd name="connsiteY4-60" fmla="*/ 622297 h 622297"/>
                  <a:gd name="connsiteX5-61" fmla="*/ 120823 w 672447"/>
                  <a:gd name="connsiteY5-62" fmla="*/ 441322 h 622297"/>
                  <a:gd name="connsiteX6-63" fmla="*/ 0 w 672447"/>
                  <a:gd name="connsiteY6-64" fmla="*/ 439916 h 622297"/>
                  <a:gd name="connsiteX7" fmla="*/ 0 w 672447"/>
                  <a:gd name="connsiteY7" fmla="*/ 0 h 622297"/>
                  <a:gd name="connsiteX0-65" fmla="*/ 0 w 672447"/>
                  <a:gd name="connsiteY0-66" fmla="*/ 0 h 650872"/>
                  <a:gd name="connsiteX1-67" fmla="*/ 672447 w 672447"/>
                  <a:gd name="connsiteY1-68" fmla="*/ 0 h 650872"/>
                  <a:gd name="connsiteX2-69" fmla="*/ 672447 w 672447"/>
                  <a:gd name="connsiteY2-70" fmla="*/ 439916 h 650872"/>
                  <a:gd name="connsiteX3-71" fmla="*/ 282748 w 672447"/>
                  <a:gd name="connsiteY3-72" fmla="*/ 441322 h 650872"/>
                  <a:gd name="connsiteX4-73" fmla="*/ 127173 w 672447"/>
                  <a:gd name="connsiteY4-74" fmla="*/ 650872 h 650872"/>
                  <a:gd name="connsiteX5-75" fmla="*/ 120823 w 672447"/>
                  <a:gd name="connsiteY5-76" fmla="*/ 441322 h 650872"/>
                  <a:gd name="connsiteX6-77" fmla="*/ 0 w 672447"/>
                  <a:gd name="connsiteY6-78" fmla="*/ 439916 h 650872"/>
                  <a:gd name="connsiteX7-79" fmla="*/ 0 w 672447"/>
                  <a:gd name="connsiteY7-80" fmla="*/ 0 h 650872"/>
                  <a:gd name="connsiteX0-81" fmla="*/ 0 w 672447"/>
                  <a:gd name="connsiteY0-82" fmla="*/ 0 h 650872"/>
                  <a:gd name="connsiteX1-83" fmla="*/ 672447 w 672447"/>
                  <a:gd name="connsiteY1-84" fmla="*/ 0 h 650872"/>
                  <a:gd name="connsiteX2-85" fmla="*/ 672447 w 672447"/>
                  <a:gd name="connsiteY2-86" fmla="*/ 439916 h 650872"/>
                  <a:gd name="connsiteX3-87" fmla="*/ 282748 w 672447"/>
                  <a:gd name="connsiteY3-88" fmla="*/ 441322 h 650872"/>
                  <a:gd name="connsiteX4-89" fmla="*/ 127173 w 672447"/>
                  <a:gd name="connsiteY4-90" fmla="*/ 650872 h 650872"/>
                  <a:gd name="connsiteX5-91" fmla="*/ 120823 w 672447"/>
                  <a:gd name="connsiteY5-92" fmla="*/ 441322 h 650872"/>
                  <a:gd name="connsiteX6-93" fmla="*/ 0 w 672447"/>
                  <a:gd name="connsiteY6-94" fmla="*/ 439916 h 650872"/>
                  <a:gd name="connsiteX7-95" fmla="*/ 0 w 672447"/>
                  <a:gd name="connsiteY7-96" fmla="*/ 0 h 650872"/>
                  <a:gd name="connsiteX0-97" fmla="*/ 0 w 672447"/>
                  <a:gd name="connsiteY0-98" fmla="*/ 0 h 650872"/>
                  <a:gd name="connsiteX1-99" fmla="*/ 672447 w 672447"/>
                  <a:gd name="connsiteY1-100" fmla="*/ 0 h 650872"/>
                  <a:gd name="connsiteX2-101" fmla="*/ 672447 w 672447"/>
                  <a:gd name="connsiteY2-102" fmla="*/ 439916 h 650872"/>
                  <a:gd name="connsiteX3-103" fmla="*/ 282748 w 672447"/>
                  <a:gd name="connsiteY3-104" fmla="*/ 441322 h 650872"/>
                  <a:gd name="connsiteX4-105" fmla="*/ 127173 w 672447"/>
                  <a:gd name="connsiteY4-106" fmla="*/ 650872 h 650872"/>
                  <a:gd name="connsiteX5-107" fmla="*/ 120823 w 672447"/>
                  <a:gd name="connsiteY5-108" fmla="*/ 441322 h 650872"/>
                  <a:gd name="connsiteX6-109" fmla="*/ 0 w 672447"/>
                  <a:gd name="connsiteY6-110" fmla="*/ 439916 h 650872"/>
                  <a:gd name="connsiteX7-111" fmla="*/ 0 w 672447"/>
                  <a:gd name="connsiteY7-112" fmla="*/ 0 h 650872"/>
                  <a:gd name="connsiteX0-113" fmla="*/ 0 w 672447"/>
                  <a:gd name="connsiteY0-114" fmla="*/ 0 h 650872"/>
                  <a:gd name="connsiteX1-115" fmla="*/ 672447 w 672447"/>
                  <a:gd name="connsiteY1-116" fmla="*/ 0 h 650872"/>
                  <a:gd name="connsiteX2-117" fmla="*/ 672447 w 672447"/>
                  <a:gd name="connsiteY2-118" fmla="*/ 439916 h 650872"/>
                  <a:gd name="connsiteX3-119" fmla="*/ 282748 w 672447"/>
                  <a:gd name="connsiteY3-120" fmla="*/ 441322 h 650872"/>
                  <a:gd name="connsiteX4-121" fmla="*/ 127173 w 672447"/>
                  <a:gd name="connsiteY4-122" fmla="*/ 650872 h 650872"/>
                  <a:gd name="connsiteX5-123" fmla="*/ 120823 w 672447"/>
                  <a:gd name="connsiteY5-124" fmla="*/ 441322 h 650872"/>
                  <a:gd name="connsiteX6-125" fmla="*/ 0 w 672447"/>
                  <a:gd name="connsiteY6-126" fmla="*/ 439916 h 650872"/>
                  <a:gd name="connsiteX7-127" fmla="*/ 0 w 672447"/>
                  <a:gd name="connsiteY7-128" fmla="*/ 0 h 650872"/>
                  <a:gd name="connsiteX0-129" fmla="*/ 0 w 672447"/>
                  <a:gd name="connsiteY0-130" fmla="*/ 0 h 650872"/>
                  <a:gd name="connsiteX1-131" fmla="*/ 672447 w 672447"/>
                  <a:gd name="connsiteY1-132" fmla="*/ 0 h 650872"/>
                  <a:gd name="connsiteX2-133" fmla="*/ 672447 w 672447"/>
                  <a:gd name="connsiteY2-134" fmla="*/ 439916 h 650872"/>
                  <a:gd name="connsiteX3-135" fmla="*/ 282748 w 672447"/>
                  <a:gd name="connsiteY3-136" fmla="*/ 441322 h 650872"/>
                  <a:gd name="connsiteX4-137" fmla="*/ 127173 w 672447"/>
                  <a:gd name="connsiteY4-138" fmla="*/ 650872 h 650872"/>
                  <a:gd name="connsiteX5-139" fmla="*/ 120823 w 672447"/>
                  <a:gd name="connsiteY5-140" fmla="*/ 441322 h 650872"/>
                  <a:gd name="connsiteX6-141" fmla="*/ 0 w 672447"/>
                  <a:gd name="connsiteY6-142" fmla="*/ 439916 h 650872"/>
                  <a:gd name="connsiteX7-143" fmla="*/ 0 w 672447"/>
                  <a:gd name="connsiteY7-144" fmla="*/ 0 h 650872"/>
                  <a:gd name="connsiteX0-145" fmla="*/ 0 w 672447"/>
                  <a:gd name="connsiteY0-146" fmla="*/ 0 h 650872"/>
                  <a:gd name="connsiteX1-147" fmla="*/ 672447 w 672447"/>
                  <a:gd name="connsiteY1-148" fmla="*/ 0 h 650872"/>
                  <a:gd name="connsiteX2-149" fmla="*/ 672447 w 672447"/>
                  <a:gd name="connsiteY2-150" fmla="*/ 439916 h 650872"/>
                  <a:gd name="connsiteX3-151" fmla="*/ 282748 w 672447"/>
                  <a:gd name="connsiteY3-152" fmla="*/ 441322 h 650872"/>
                  <a:gd name="connsiteX4-153" fmla="*/ 127173 w 672447"/>
                  <a:gd name="connsiteY4-154" fmla="*/ 650872 h 650872"/>
                  <a:gd name="connsiteX5-155" fmla="*/ 120823 w 672447"/>
                  <a:gd name="connsiteY5-156" fmla="*/ 441322 h 650872"/>
                  <a:gd name="connsiteX6-157" fmla="*/ 0 w 672447"/>
                  <a:gd name="connsiteY6-158" fmla="*/ 439916 h 650872"/>
                  <a:gd name="connsiteX7-159" fmla="*/ 0 w 672447"/>
                  <a:gd name="connsiteY7-160" fmla="*/ 0 h 650872"/>
                  <a:gd name="connsiteX0-161" fmla="*/ 0 w 672447"/>
                  <a:gd name="connsiteY0-162" fmla="*/ 0 h 650872"/>
                  <a:gd name="connsiteX1-163" fmla="*/ 672447 w 672447"/>
                  <a:gd name="connsiteY1-164" fmla="*/ 0 h 650872"/>
                  <a:gd name="connsiteX2-165" fmla="*/ 672447 w 672447"/>
                  <a:gd name="connsiteY2-166" fmla="*/ 439916 h 650872"/>
                  <a:gd name="connsiteX3-167" fmla="*/ 282748 w 672447"/>
                  <a:gd name="connsiteY3-168" fmla="*/ 441322 h 650872"/>
                  <a:gd name="connsiteX4-169" fmla="*/ 127173 w 672447"/>
                  <a:gd name="connsiteY4-170" fmla="*/ 650872 h 650872"/>
                  <a:gd name="connsiteX5-171" fmla="*/ 120823 w 672447"/>
                  <a:gd name="connsiteY5-172" fmla="*/ 441322 h 650872"/>
                  <a:gd name="connsiteX6-173" fmla="*/ 0 w 672447"/>
                  <a:gd name="connsiteY6-174" fmla="*/ 439916 h 650872"/>
                  <a:gd name="connsiteX7-175" fmla="*/ 0 w 672447"/>
                  <a:gd name="connsiteY7-176" fmla="*/ 0 h 650872"/>
                  <a:gd name="connsiteX0-177" fmla="*/ 0 w 672447"/>
                  <a:gd name="connsiteY0-178" fmla="*/ 0 h 650872"/>
                  <a:gd name="connsiteX1-179" fmla="*/ 672447 w 672447"/>
                  <a:gd name="connsiteY1-180" fmla="*/ 0 h 650872"/>
                  <a:gd name="connsiteX2-181" fmla="*/ 672447 w 672447"/>
                  <a:gd name="connsiteY2-182" fmla="*/ 439916 h 650872"/>
                  <a:gd name="connsiteX3-183" fmla="*/ 282748 w 672447"/>
                  <a:gd name="connsiteY3-184" fmla="*/ 441322 h 650872"/>
                  <a:gd name="connsiteX4-185" fmla="*/ 127173 w 672447"/>
                  <a:gd name="connsiteY4-186" fmla="*/ 650872 h 650872"/>
                  <a:gd name="connsiteX5-187" fmla="*/ 120823 w 672447"/>
                  <a:gd name="connsiteY5-188" fmla="*/ 441322 h 650872"/>
                  <a:gd name="connsiteX6-189" fmla="*/ 0 w 672447"/>
                  <a:gd name="connsiteY6-190" fmla="*/ 439916 h 650872"/>
                  <a:gd name="connsiteX7-191" fmla="*/ 0 w 672447"/>
                  <a:gd name="connsiteY7-192" fmla="*/ 0 h 6508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79" y="connsiteY7-80"/>
                  </a:cxn>
                </a:cxnLst>
                <a:rect l="l" t="t" r="r" b="b"/>
                <a:pathLst>
                  <a:path w="672447" h="650872">
                    <a:moveTo>
                      <a:pt x="0" y="0"/>
                    </a:moveTo>
                    <a:lnTo>
                      <a:pt x="672447" y="0"/>
                    </a:lnTo>
                    <a:lnTo>
                      <a:pt x="672447" y="439916"/>
                    </a:lnTo>
                    <a:lnTo>
                      <a:pt x="282748" y="441322"/>
                    </a:lnTo>
                    <a:cubicBezTo>
                      <a:pt x="222031" y="493151"/>
                      <a:pt x="170829" y="603247"/>
                      <a:pt x="127173" y="650872"/>
                    </a:cubicBezTo>
                    <a:cubicBezTo>
                      <a:pt x="123999" y="577053"/>
                      <a:pt x="131700" y="488388"/>
                      <a:pt x="120823" y="441322"/>
                    </a:cubicBezTo>
                    <a:lnTo>
                      <a:pt x="0" y="439916"/>
                    </a:ln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09" name="文本框 108"/>
            <p:cNvSpPr txBox="1"/>
            <p:nvPr/>
          </p:nvSpPr>
          <p:spPr>
            <a:xfrm>
              <a:off x="3471541" y="2449723"/>
              <a:ext cx="665680" cy="369332"/>
            </a:xfrm>
            <a:prstGeom prst="rect">
              <a:avLst/>
            </a:prstGeom>
            <a:noFill/>
          </p:spPr>
          <p:txBody>
            <a:bodyPr wrap="square" rtlCol="0">
              <a:spAutoFit/>
            </a:bodyPr>
            <a:lstStyle/>
            <a:p>
              <a:pPr algn="ctr"/>
              <a:r>
                <a:rPr lang="en-US" altLang="zh-CN" b="1" dirty="0">
                  <a:solidFill>
                    <a:prstClr val="white">
                      <a:lumMod val="95000"/>
                    </a:prstClr>
                  </a:solidFill>
                  <a:effectLst>
                    <a:outerShdw blurRad="50800" dist="38100" dir="2700000" algn="tl" rotWithShape="0">
                      <a:prstClr val="black">
                        <a:alpha val="40000"/>
                      </a:prstClr>
                    </a:outerShdw>
                  </a:effectLst>
                  <a:latin typeface="Arial" panose="020B0604020202020204" pitchFamily="34" charset="0"/>
                  <a:ea typeface="Segoe UI" panose="020B0502040204020203" pitchFamily="34" charset="0"/>
                  <a:cs typeface="Arial" panose="020B0604020202020204" pitchFamily="34" charset="0"/>
                </a:rPr>
                <a:t>76K</a:t>
              </a:r>
              <a:endParaRPr lang="zh-CN" altLang="en-US" b="1" dirty="0">
                <a:solidFill>
                  <a:prstClr val="white">
                    <a:lumMod val="95000"/>
                  </a:prstClr>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grpSp>
      <p:grpSp>
        <p:nvGrpSpPr>
          <p:cNvPr id="113" name="组合 112"/>
          <p:cNvGrpSpPr/>
          <p:nvPr/>
        </p:nvGrpSpPr>
        <p:grpSpPr>
          <a:xfrm>
            <a:off x="3042859" y="3297690"/>
            <a:ext cx="1083527" cy="1279270"/>
            <a:chOff x="3059782" y="2409166"/>
            <a:chExt cx="1083527" cy="1279270"/>
          </a:xfrm>
        </p:grpSpPr>
        <p:grpSp>
          <p:nvGrpSpPr>
            <p:cNvPr id="114" name="组合 113"/>
            <p:cNvGrpSpPr/>
            <p:nvPr/>
          </p:nvGrpSpPr>
          <p:grpSpPr>
            <a:xfrm>
              <a:off x="3059782" y="2409166"/>
              <a:ext cx="1083527" cy="1279270"/>
              <a:chOff x="3059782" y="2409166"/>
              <a:chExt cx="1083527" cy="1279270"/>
            </a:xfrm>
          </p:grpSpPr>
          <p:sp>
            <p:nvSpPr>
              <p:cNvPr id="116" name="矩形 3"/>
              <p:cNvSpPr/>
              <p:nvPr/>
            </p:nvSpPr>
            <p:spPr>
              <a:xfrm>
                <a:off x="3470862" y="2409828"/>
                <a:ext cx="672447" cy="650872"/>
              </a:xfrm>
              <a:custGeom>
                <a:avLst/>
                <a:gdLst>
                  <a:gd name="connsiteX0" fmla="*/ 0 w 672447"/>
                  <a:gd name="connsiteY0" fmla="*/ 0 h 439916"/>
                  <a:gd name="connsiteX1" fmla="*/ 672447 w 672447"/>
                  <a:gd name="connsiteY1" fmla="*/ 0 h 439916"/>
                  <a:gd name="connsiteX2" fmla="*/ 672447 w 672447"/>
                  <a:gd name="connsiteY2" fmla="*/ 439916 h 439916"/>
                  <a:gd name="connsiteX3" fmla="*/ 0 w 672447"/>
                  <a:gd name="connsiteY3" fmla="*/ 439916 h 439916"/>
                  <a:gd name="connsiteX4" fmla="*/ 0 w 672447"/>
                  <a:gd name="connsiteY4" fmla="*/ 0 h 439916"/>
                  <a:gd name="connsiteX0-1" fmla="*/ 0 w 672447"/>
                  <a:gd name="connsiteY0-2" fmla="*/ 0 h 441322"/>
                  <a:gd name="connsiteX1-3" fmla="*/ 672447 w 672447"/>
                  <a:gd name="connsiteY1-4" fmla="*/ 0 h 441322"/>
                  <a:gd name="connsiteX2-5" fmla="*/ 672447 w 672447"/>
                  <a:gd name="connsiteY2-6" fmla="*/ 439916 h 441322"/>
                  <a:gd name="connsiteX3-7" fmla="*/ 282748 w 672447"/>
                  <a:gd name="connsiteY3-8" fmla="*/ 441322 h 441322"/>
                  <a:gd name="connsiteX4-9" fmla="*/ 0 w 672447"/>
                  <a:gd name="connsiteY4-10" fmla="*/ 439916 h 441322"/>
                  <a:gd name="connsiteX5" fmla="*/ 0 w 672447"/>
                  <a:gd name="connsiteY5" fmla="*/ 0 h 441322"/>
                  <a:gd name="connsiteX0-11" fmla="*/ 0 w 672447"/>
                  <a:gd name="connsiteY0-12" fmla="*/ 0 h 441322"/>
                  <a:gd name="connsiteX1-13" fmla="*/ 672447 w 672447"/>
                  <a:gd name="connsiteY1-14" fmla="*/ 0 h 441322"/>
                  <a:gd name="connsiteX2-15" fmla="*/ 672447 w 672447"/>
                  <a:gd name="connsiteY2-16" fmla="*/ 439916 h 441322"/>
                  <a:gd name="connsiteX3-17" fmla="*/ 282748 w 672447"/>
                  <a:gd name="connsiteY3-18" fmla="*/ 441322 h 441322"/>
                  <a:gd name="connsiteX4-19" fmla="*/ 120823 w 672447"/>
                  <a:gd name="connsiteY4-20" fmla="*/ 441322 h 441322"/>
                  <a:gd name="connsiteX5-21" fmla="*/ 0 w 672447"/>
                  <a:gd name="connsiteY5-22" fmla="*/ 439916 h 441322"/>
                  <a:gd name="connsiteX6" fmla="*/ 0 w 672447"/>
                  <a:gd name="connsiteY6" fmla="*/ 0 h 441322"/>
                  <a:gd name="connsiteX0-23" fmla="*/ 0 w 672447"/>
                  <a:gd name="connsiteY0-24" fmla="*/ 0 h 566910"/>
                  <a:gd name="connsiteX1-25" fmla="*/ 672447 w 672447"/>
                  <a:gd name="connsiteY1-26" fmla="*/ 0 h 566910"/>
                  <a:gd name="connsiteX2-27" fmla="*/ 672447 w 672447"/>
                  <a:gd name="connsiteY2-28" fmla="*/ 439916 h 566910"/>
                  <a:gd name="connsiteX3-29" fmla="*/ 282748 w 672447"/>
                  <a:gd name="connsiteY3-30" fmla="*/ 441322 h 566910"/>
                  <a:gd name="connsiteX4-31" fmla="*/ 120823 w 672447"/>
                  <a:gd name="connsiteY4-32" fmla="*/ 441322 h 566910"/>
                  <a:gd name="connsiteX5-33" fmla="*/ 0 w 672447"/>
                  <a:gd name="connsiteY5-34" fmla="*/ 439916 h 566910"/>
                  <a:gd name="connsiteX6-35" fmla="*/ 0 w 672447"/>
                  <a:gd name="connsiteY6-36" fmla="*/ 0 h 566910"/>
                  <a:gd name="connsiteX0-37" fmla="*/ 0 w 672447"/>
                  <a:gd name="connsiteY0-38" fmla="*/ 0 h 629078"/>
                  <a:gd name="connsiteX1-39" fmla="*/ 672447 w 672447"/>
                  <a:gd name="connsiteY1-40" fmla="*/ 0 h 629078"/>
                  <a:gd name="connsiteX2-41" fmla="*/ 672447 w 672447"/>
                  <a:gd name="connsiteY2-42" fmla="*/ 439916 h 629078"/>
                  <a:gd name="connsiteX3-43" fmla="*/ 282748 w 672447"/>
                  <a:gd name="connsiteY3-44" fmla="*/ 441322 h 629078"/>
                  <a:gd name="connsiteX4-45" fmla="*/ 120823 w 672447"/>
                  <a:gd name="connsiteY4-46" fmla="*/ 441322 h 629078"/>
                  <a:gd name="connsiteX5-47" fmla="*/ 0 w 672447"/>
                  <a:gd name="connsiteY5-48" fmla="*/ 439916 h 629078"/>
                  <a:gd name="connsiteX6-49" fmla="*/ 0 w 672447"/>
                  <a:gd name="connsiteY6-50" fmla="*/ 0 h 629078"/>
                  <a:gd name="connsiteX0-51" fmla="*/ 0 w 672447"/>
                  <a:gd name="connsiteY0-52" fmla="*/ 0 h 622297"/>
                  <a:gd name="connsiteX1-53" fmla="*/ 672447 w 672447"/>
                  <a:gd name="connsiteY1-54" fmla="*/ 0 h 622297"/>
                  <a:gd name="connsiteX2-55" fmla="*/ 672447 w 672447"/>
                  <a:gd name="connsiteY2-56" fmla="*/ 439916 h 622297"/>
                  <a:gd name="connsiteX3-57" fmla="*/ 282748 w 672447"/>
                  <a:gd name="connsiteY3-58" fmla="*/ 441322 h 622297"/>
                  <a:gd name="connsiteX4-59" fmla="*/ 136698 w 672447"/>
                  <a:gd name="connsiteY4-60" fmla="*/ 622297 h 622297"/>
                  <a:gd name="connsiteX5-61" fmla="*/ 120823 w 672447"/>
                  <a:gd name="connsiteY5-62" fmla="*/ 441322 h 622297"/>
                  <a:gd name="connsiteX6-63" fmla="*/ 0 w 672447"/>
                  <a:gd name="connsiteY6-64" fmla="*/ 439916 h 622297"/>
                  <a:gd name="connsiteX7" fmla="*/ 0 w 672447"/>
                  <a:gd name="connsiteY7" fmla="*/ 0 h 622297"/>
                  <a:gd name="connsiteX0-65" fmla="*/ 0 w 672447"/>
                  <a:gd name="connsiteY0-66" fmla="*/ 0 h 650872"/>
                  <a:gd name="connsiteX1-67" fmla="*/ 672447 w 672447"/>
                  <a:gd name="connsiteY1-68" fmla="*/ 0 h 650872"/>
                  <a:gd name="connsiteX2-69" fmla="*/ 672447 w 672447"/>
                  <a:gd name="connsiteY2-70" fmla="*/ 439916 h 650872"/>
                  <a:gd name="connsiteX3-71" fmla="*/ 282748 w 672447"/>
                  <a:gd name="connsiteY3-72" fmla="*/ 441322 h 650872"/>
                  <a:gd name="connsiteX4-73" fmla="*/ 127173 w 672447"/>
                  <a:gd name="connsiteY4-74" fmla="*/ 650872 h 650872"/>
                  <a:gd name="connsiteX5-75" fmla="*/ 120823 w 672447"/>
                  <a:gd name="connsiteY5-76" fmla="*/ 441322 h 650872"/>
                  <a:gd name="connsiteX6-77" fmla="*/ 0 w 672447"/>
                  <a:gd name="connsiteY6-78" fmla="*/ 439916 h 650872"/>
                  <a:gd name="connsiteX7-79" fmla="*/ 0 w 672447"/>
                  <a:gd name="connsiteY7-80" fmla="*/ 0 h 650872"/>
                  <a:gd name="connsiteX0-81" fmla="*/ 0 w 672447"/>
                  <a:gd name="connsiteY0-82" fmla="*/ 0 h 650872"/>
                  <a:gd name="connsiteX1-83" fmla="*/ 672447 w 672447"/>
                  <a:gd name="connsiteY1-84" fmla="*/ 0 h 650872"/>
                  <a:gd name="connsiteX2-85" fmla="*/ 672447 w 672447"/>
                  <a:gd name="connsiteY2-86" fmla="*/ 439916 h 650872"/>
                  <a:gd name="connsiteX3-87" fmla="*/ 282748 w 672447"/>
                  <a:gd name="connsiteY3-88" fmla="*/ 441322 h 650872"/>
                  <a:gd name="connsiteX4-89" fmla="*/ 127173 w 672447"/>
                  <a:gd name="connsiteY4-90" fmla="*/ 650872 h 650872"/>
                  <a:gd name="connsiteX5-91" fmla="*/ 120823 w 672447"/>
                  <a:gd name="connsiteY5-92" fmla="*/ 441322 h 650872"/>
                  <a:gd name="connsiteX6-93" fmla="*/ 0 w 672447"/>
                  <a:gd name="connsiteY6-94" fmla="*/ 439916 h 650872"/>
                  <a:gd name="connsiteX7-95" fmla="*/ 0 w 672447"/>
                  <a:gd name="connsiteY7-96" fmla="*/ 0 h 650872"/>
                  <a:gd name="connsiteX0-97" fmla="*/ 0 w 672447"/>
                  <a:gd name="connsiteY0-98" fmla="*/ 0 h 650872"/>
                  <a:gd name="connsiteX1-99" fmla="*/ 672447 w 672447"/>
                  <a:gd name="connsiteY1-100" fmla="*/ 0 h 650872"/>
                  <a:gd name="connsiteX2-101" fmla="*/ 672447 w 672447"/>
                  <a:gd name="connsiteY2-102" fmla="*/ 439916 h 650872"/>
                  <a:gd name="connsiteX3-103" fmla="*/ 282748 w 672447"/>
                  <a:gd name="connsiteY3-104" fmla="*/ 441322 h 650872"/>
                  <a:gd name="connsiteX4-105" fmla="*/ 127173 w 672447"/>
                  <a:gd name="connsiteY4-106" fmla="*/ 650872 h 650872"/>
                  <a:gd name="connsiteX5-107" fmla="*/ 120823 w 672447"/>
                  <a:gd name="connsiteY5-108" fmla="*/ 441322 h 650872"/>
                  <a:gd name="connsiteX6-109" fmla="*/ 0 w 672447"/>
                  <a:gd name="connsiteY6-110" fmla="*/ 439916 h 650872"/>
                  <a:gd name="connsiteX7-111" fmla="*/ 0 w 672447"/>
                  <a:gd name="connsiteY7-112" fmla="*/ 0 h 650872"/>
                  <a:gd name="connsiteX0-113" fmla="*/ 0 w 672447"/>
                  <a:gd name="connsiteY0-114" fmla="*/ 0 h 650872"/>
                  <a:gd name="connsiteX1-115" fmla="*/ 672447 w 672447"/>
                  <a:gd name="connsiteY1-116" fmla="*/ 0 h 650872"/>
                  <a:gd name="connsiteX2-117" fmla="*/ 672447 w 672447"/>
                  <a:gd name="connsiteY2-118" fmla="*/ 439916 h 650872"/>
                  <a:gd name="connsiteX3-119" fmla="*/ 282748 w 672447"/>
                  <a:gd name="connsiteY3-120" fmla="*/ 441322 h 650872"/>
                  <a:gd name="connsiteX4-121" fmla="*/ 127173 w 672447"/>
                  <a:gd name="connsiteY4-122" fmla="*/ 650872 h 650872"/>
                  <a:gd name="connsiteX5-123" fmla="*/ 120823 w 672447"/>
                  <a:gd name="connsiteY5-124" fmla="*/ 441322 h 650872"/>
                  <a:gd name="connsiteX6-125" fmla="*/ 0 w 672447"/>
                  <a:gd name="connsiteY6-126" fmla="*/ 439916 h 650872"/>
                  <a:gd name="connsiteX7-127" fmla="*/ 0 w 672447"/>
                  <a:gd name="connsiteY7-128" fmla="*/ 0 h 650872"/>
                  <a:gd name="connsiteX0-129" fmla="*/ 0 w 672447"/>
                  <a:gd name="connsiteY0-130" fmla="*/ 0 h 650872"/>
                  <a:gd name="connsiteX1-131" fmla="*/ 672447 w 672447"/>
                  <a:gd name="connsiteY1-132" fmla="*/ 0 h 650872"/>
                  <a:gd name="connsiteX2-133" fmla="*/ 672447 w 672447"/>
                  <a:gd name="connsiteY2-134" fmla="*/ 439916 h 650872"/>
                  <a:gd name="connsiteX3-135" fmla="*/ 282748 w 672447"/>
                  <a:gd name="connsiteY3-136" fmla="*/ 441322 h 650872"/>
                  <a:gd name="connsiteX4-137" fmla="*/ 127173 w 672447"/>
                  <a:gd name="connsiteY4-138" fmla="*/ 650872 h 650872"/>
                  <a:gd name="connsiteX5-139" fmla="*/ 120823 w 672447"/>
                  <a:gd name="connsiteY5-140" fmla="*/ 441322 h 650872"/>
                  <a:gd name="connsiteX6-141" fmla="*/ 0 w 672447"/>
                  <a:gd name="connsiteY6-142" fmla="*/ 439916 h 650872"/>
                  <a:gd name="connsiteX7-143" fmla="*/ 0 w 672447"/>
                  <a:gd name="connsiteY7-144" fmla="*/ 0 h 650872"/>
                  <a:gd name="connsiteX0-145" fmla="*/ 0 w 672447"/>
                  <a:gd name="connsiteY0-146" fmla="*/ 0 h 650872"/>
                  <a:gd name="connsiteX1-147" fmla="*/ 672447 w 672447"/>
                  <a:gd name="connsiteY1-148" fmla="*/ 0 h 650872"/>
                  <a:gd name="connsiteX2-149" fmla="*/ 672447 w 672447"/>
                  <a:gd name="connsiteY2-150" fmla="*/ 439916 h 650872"/>
                  <a:gd name="connsiteX3-151" fmla="*/ 282748 w 672447"/>
                  <a:gd name="connsiteY3-152" fmla="*/ 441322 h 650872"/>
                  <a:gd name="connsiteX4-153" fmla="*/ 127173 w 672447"/>
                  <a:gd name="connsiteY4-154" fmla="*/ 650872 h 650872"/>
                  <a:gd name="connsiteX5-155" fmla="*/ 120823 w 672447"/>
                  <a:gd name="connsiteY5-156" fmla="*/ 441322 h 650872"/>
                  <a:gd name="connsiteX6-157" fmla="*/ 0 w 672447"/>
                  <a:gd name="connsiteY6-158" fmla="*/ 439916 h 650872"/>
                  <a:gd name="connsiteX7-159" fmla="*/ 0 w 672447"/>
                  <a:gd name="connsiteY7-160" fmla="*/ 0 h 650872"/>
                  <a:gd name="connsiteX0-161" fmla="*/ 0 w 672447"/>
                  <a:gd name="connsiteY0-162" fmla="*/ 0 h 650872"/>
                  <a:gd name="connsiteX1-163" fmla="*/ 672447 w 672447"/>
                  <a:gd name="connsiteY1-164" fmla="*/ 0 h 650872"/>
                  <a:gd name="connsiteX2-165" fmla="*/ 672447 w 672447"/>
                  <a:gd name="connsiteY2-166" fmla="*/ 439916 h 650872"/>
                  <a:gd name="connsiteX3-167" fmla="*/ 282748 w 672447"/>
                  <a:gd name="connsiteY3-168" fmla="*/ 441322 h 650872"/>
                  <a:gd name="connsiteX4-169" fmla="*/ 127173 w 672447"/>
                  <a:gd name="connsiteY4-170" fmla="*/ 650872 h 650872"/>
                  <a:gd name="connsiteX5-171" fmla="*/ 120823 w 672447"/>
                  <a:gd name="connsiteY5-172" fmla="*/ 441322 h 650872"/>
                  <a:gd name="connsiteX6-173" fmla="*/ 0 w 672447"/>
                  <a:gd name="connsiteY6-174" fmla="*/ 439916 h 650872"/>
                  <a:gd name="connsiteX7-175" fmla="*/ 0 w 672447"/>
                  <a:gd name="connsiteY7-176" fmla="*/ 0 h 650872"/>
                  <a:gd name="connsiteX0-177" fmla="*/ 0 w 672447"/>
                  <a:gd name="connsiteY0-178" fmla="*/ 0 h 650872"/>
                  <a:gd name="connsiteX1-179" fmla="*/ 672447 w 672447"/>
                  <a:gd name="connsiteY1-180" fmla="*/ 0 h 650872"/>
                  <a:gd name="connsiteX2-181" fmla="*/ 672447 w 672447"/>
                  <a:gd name="connsiteY2-182" fmla="*/ 439916 h 650872"/>
                  <a:gd name="connsiteX3-183" fmla="*/ 282748 w 672447"/>
                  <a:gd name="connsiteY3-184" fmla="*/ 441322 h 650872"/>
                  <a:gd name="connsiteX4-185" fmla="*/ 127173 w 672447"/>
                  <a:gd name="connsiteY4-186" fmla="*/ 650872 h 650872"/>
                  <a:gd name="connsiteX5-187" fmla="*/ 120823 w 672447"/>
                  <a:gd name="connsiteY5-188" fmla="*/ 441322 h 650872"/>
                  <a:gd name="connsiteX6-189" fmla="*/ 0 w 672447"/>
                  <a:gd name="connsiteY6-190" fmla="*/ 439916 h 650872"/>
                  <a:gd name="connsiteX7-191" fmla="*/ 0 w 672447"/>
                  <a:gd name="connsiteY7-192" fmla="*/ 0 h 6508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79" y="connsiteY7-80"/>
                  </a:cxn>
                </a:cxnLst>
                <a:rect l="l" t="t" r="r" b="b"/>
                <a:pathLst>
                  <a:path w="672447" h="650872">
                    <a:moveTo>
                      <a:pt x="0" y="0"/>
                    </a:moveTo>
                    <a:lnTo>
                      <a:pt x="672447" y="0"/>
                    </a:lnTo>
                    <a:lnTo>
                      <a:pt x="672447" y="439916"/>
                    </a:lnTo>
                    <a:lnTo>
                      <a:pt x="282748" y="441322"/>
                    </a:lnTo>
                    <a:cubicBezTo>
                      <a:pt x="222031" y="493151"/>
                      <a:pt x="170829" y="603247"/>
                      <a:pt x="127173" y="650872"/>
                    </a:cubicBezTo>
                    <a:cubicBezTo>
                      <a:pt x="123999" y="577053"/>
                      <a:pt x="131700" y="488388"/>
                      <a:pt x="120823" y="441322"/>
                    </a:cubicBezTo>
                    <a:lnTo>
                      <a:pt x="0" y="439916"/>
                    </a:lnTo>
                    <a:lnTo>
                      <a:pt x="0" y="0"/>
                    </a:lnTo>
                    <a:close/>
                  </a:path>
                </a:pathLst>
              </a:custGeom>
              <a:solidFill>
                <a:srgbClr val="EB53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7" name="矩形 116"/>
              <p:cNvSpPr/>
              <p:nvPr/>
            </p:nvSpPr>
            <p:spPr>
              <a:xfrm>
                <a:off x="3464773" y="2409166"/>
                <a:ext cx="672447" cy="242267"/>
              </a:xfrm>
              <a:prstGeom prst="rect">
                <a:avLst/>
              </a:prstGeom>
              <a:gradFill>
                <a:gsLst>
                  <a:gs pos="0">
                    <a:srgbClr val="FFFFFF">
                      <a:alpha val="35000"/>
                    </a:srgbClr>
                  </a:gs>
                  <a:gs pos="47000">
                    <a:srgbClr val="FFFFFF">
                      <a:alpha val="20000"/>
                    </a:srgbClr>
                  </a:gs>
                  <a:gs pos="79000">
                    <a:srgbClr val="FFFFFF">
                      <a:alpha val="1000"/>
                    </a:srgbClr>
                  </a:gs>
                  <a:gs pos="100000">
                    <a:schemeClr val="bg1">
                      <a:alpha val="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8" name="矩形 3"/>
              <p:cNvSpPr/>
              <p:nvPr/>
            </p:nvSpPr>
            <p:spPr>
              <a:xfrm flipH="1" flipV="1">
                <a:off x="3059782" y="3037564"/>
                <a:ext cx="672447" cy="650872"/>
              </a:xfrm>
              <a:custGeom>
                <a:avLst/>
                <a:gdLst>
                  <a:gd name="connsiteX0" fmla="*/ 0 w 672447"/>
                  <a:gd name="connsiteY0" fmla="*/ 0 h 439916"/>
                  <a:gd name="connsiteX1" fmla="*/ 672447 w 672447"/>
                  <a:gd name="connsiteY1" fmla="*/ 0 h 439916"/>
                  <a:gd name="connsiteX2" fmla="*/ 672447 w 672447"/>
                  <a:gd name="connsiteY2" fmla="*/ 439916 h 439916"/>
                  <a:gd name="connsiteX3" fmla="*/ 0 w 672447"/>
                  <a:gd name="connsiteY3" fmla="*/ 439916 h 439916"/>
                  <a:gd name="connsiteX4" fmla="*/ 0 w 672447"/>
                  <a:gd name="connsiteY4" fmla="*/ 0 h 439916"/>
                  <a:gd name="connsiteX0-1" fmla="*/ 0 w 672447"/>
                  <a:gd name="connsiteY0-2" fmla="*/ 0 h 441322"/>
                  <a:gd name="connsiteX1-3" fmla="*/ 672447 w 672447"/>
                  <a:gd name="connsiteY1-4" fmla="*/ 0 h 441322"/>
                  <a:gd name="connsiteX2-5" fmla="*/ 672447 w 672447"/>
                  <a:gd name="connsiteY2-6" fmla="*/ 439916 h 441322"/>
                  <a:gd name="connsiteX3-7" fmla="*/ 282748 w 672447"/>
                  <a:gd name="connsiteY3-8" fmla="*/ 441322 h 441322"/>
                  <a:gd name="connsiteX4-9" fmla="*/ 0 w 672447"/>
                  <a:gd name="connsiteY4-10" fmla="*/ 439916 h 441322"/>
                  <a:gd name="connsiteX5" fmla="*/ 0 w 672447"/>
                  <a:gd name="connsiteY5" fmla="*/ 0 h 441322"/>
                  <a:gd name="connsiteX0-11" fmla="*/ 0 w 672447"/>
                  <a:gd name="connsiteY0-12" fmla="*/ 0 h 441322"/>
                  <a:gd name="connsiteX1-13" fmla="*/ 672447 w 672447"/>
                  <a:gd name="connsiteY1-14" fmla="*/ 0 h 441322"/>
                  <a:gd name="connsiteX2-15" fmla="*/ 672447 w 672447"/>
                  <a:gd name="connsiteY2-16" fmla="*/ 439916 h 441322"/>
                  <a:gd name="connsiteX3-17" fmla="*/ 282748 w 672447"/>
                  <a:gd name="connsiteY3-18" fmla="*/ 441322 h 441322"/>
                  <a:gd name="connsiteX4-19" fmla="*/ 120823 w 672447"/>
                  <a:gd name="connsiteY4-20" fmla="*/ 441322 h 441322"/>
                  <a:gd name="connsiteX5-21" fmla="*/ 0 w 672447"/>
                  <a:gd name="connsiteY5-22" fmla="*/ 439916 h 441322"/>
                  <a:gd name="connsiteX6" fmla="*/ 0 w 672447"/>
                  <a:gd name="connsiteY6" fmla="*/ 0 h 441322"/>
                  <a:gd name="connsiteX0-23" fmla="*/ 0 w 672447"/>
                  <a:gd name="connsiteY0-24" fmla="*/ 0 h 566910"/>
                  <a:gd name="connsiteX1-25" fmla="*/ 672447 w 672447"/>
                  <a:gd name="connsiteY1-26" fmla="*/ 0 h 566910"/>
                  <a:gd name="connsiteX2-27" fmla="*/ 672447 w 672447"/>
                  <a:gd name="connsiteY2-28" fmla="*/ 439916 h 566910"/>
                  <a:gd name="connsiteX3-29" fmla="*/ 282748 w 672447"/>
                  <a:gd name="connsiteY3-30" fmla="*/ 441322 h 566910"/>
                  <a:gd name="connsiteX4-31" fmla="*/ 120823 w 672447"/>
                  <a:gd name="connsiteY4-32" fmla="*/ 441322 h 566910"/>
                  <a:gd name="connsiteX5-33" fmla="*/ 0 w 672447"/>
                  <a:gd name="connsiteY5-34" fmla="*/ 439916 h 566910"/>
                  <a:gd name="connsiteX6-35" fmla="*/ 0 w 672447"/>
                  <a:gd name="connsiteY6-36" fmla="*/ 0 h 566910"/>
                  <a:gd name="connsiteX0-37" fmla="*/ 0 w 672447"/>
                  <a:gd name="connsiteY0-38" fmla="*/ 0 h 629078"/>
                  <a:gd name="connsiteX1-39" fmla="*/ 672447 w 672447"/>
                  <a:gd name="connsiteY1-40" fmla="*/ 0 h 629078"/>
                  <a:gd name="connsiteX2-41" fmla="*/ 672447 w 672447"/>
                  <a:gd name="connsiteY2-42" fmla="*/ 439916 h 629078"/>
                  <a:gd name="connsiteX3-43" fmla="*/ 282748 w 672447"/>
                  <a:gd name="connsiteY3-44" fmla="*/ 441322 h 629078"/>
                  <a:gd name="connsiteX4-45" fmla="*/ 120823 w 672447"/>
                  <a:gd name="connsiteY4-46" fmla="*/ 441322 h 629078"/>
                  <a:gd name="connsiteX5-47" fmla="*/ 0 w 672447"/>
                  <a:gd name="connsiteY5-48" fmla="*/ 439916 h 629078"/>
                  <a:gd name="connsiteX6-49" fmla="*/ 0 w 672447"/>
                  <a:gd name="connsiteY6-50" fmla="*/ 0 h 629078"/>
                  <a:gd name="connsiteX0-51" fmla="*/ 0 w 672447"/>
                  <a:gd name="connsiteY0-52" fmla="*/ 0 h 622297"/>
                  <a:gd name="connsiteX1-53" fmla="*/ 672447 w 672447"/>
                  <a:gd name="connsiteY1-54" fmla="*/ 0 h 622297"/>
                  <a:gd name="connsiteX2-55" fmla="*/ 672447 w 672447"/>
                  <a:gd name="connsiteY2-56" fmla="*/ 439916 h 622297"/>
                  <a:gd name="connsiteX3-57" fmla="*/ 282748 w 672447"/>
                  <a:gd name="connsiteY3-58" fmla="*/ 441322 h 622297"/>
                  <a:gd name="connsiteX4-59" fmla="*/ 136698 w 672447"/>
                  <a:gd name="connsiteY4-60" fmla="*/ 622297 h 622297"/>
                  <a:gd name="connsiteX5-61" fmla="*/ 120823 w 672447"/>
                  <a:gd name="connsiteY5-62" fmla="*/ 441322 h 622297"/>
                  <a:gd name="connsiteX6-63" fmla="*/ 0 w 672447"/>
                  <a:gd name="connsiteY6-64" fmla="*/ 439916 h 622297"/>
                  <a:gd name="connsiteX7" fmla="*/ 0 w 672447"/>
                  <a:gd name="connsiteY7" fmla="*/ 0 h 622297"/>
                  <a:gd name="connsiteX0-65" fmla="*/ 0 w 672447"/>
                  <a:gd name="connsiteY0-66" fmla="*/ 0 h 650872"/>
                  <a:gd name="connsiteX1-67" fmla="*/ 672447 w 672447"/>
                  <a:gd name="connsiteY1-68" fmla="*/ 0 h 650872"/>
                  <a:gd name="connsiteX2-69" fmla="*/ 672447 w 672447"/>
                  <a:gd name="connsiteY2-70" fmla="*/ 439916 h 650872"/>
                  <a:gd name="connsiteX3-71" fmla="*/ 282748 w 672447"/>
                  <a:gd name="connsiteY3-72" fmla="*/ 441322 h 650872"/>
                  <a:gd name="connsiteX4-73" fmla="*/ 127173 w 672447"/>
                  <a:gd name="connsiteY4-74" fmla="*/ 650872 h 650872"/>
                  <a:gd name="connsiteX5-75" fmla="*/ 120823 w 672447"/>
                  <a:gd name="connsiteY5-76" fmla="*/ 441322 h 650872"/>
                  <a:gd name="connsiteX6-77" fmla="*/ 0 w 672447"/>
                  <a:gd name="connsiteY6-78" fmla="*/ 439916 h 650872"/>
                  <a:gd name="connsiteX7-79" fmla="*/ 0 w 672447"/>
                  <a:gd name="connsiteY7-80" fmla="*/ 0 h 650872"/>
                  <a:gd name="connsiteX0-81" fmla="*/ 0 w 672447"/>
                  <a:gd name="connsiteY0-82" fmla="*/ 0 h 650872"/>
                  <a:gd name="connsiteX1-83" fmla="*/ 672447 w 672447"/>
                  <a:gd name="connsiteY1-84" fmla="*/ 0 h 650872"/>
                  <a:gd name="connsiteX2-85" fmla="*/ 672447 w 672447"/>
                  <a:gd name="connsiteY2-86" fmla="*/ 439916 h 650872"/>
                  <a:gd name="connsiteX3-87" fmla="*/ 282748 w 672447"/>
                  <a:gd name="connsiteY3-88" fmla="*/ 441322 h 650872"/>
                  <a:gd name="connsiteX4-89" fmla="*/ 127173 w 672447"/>
                  <a:gd name="connsiteY4-90" fmla="*/ 650872 h 650872"/>
                  <a:gd name="connsiteX5-91" fmla="*/ 120823 w 672447"/>
                  <a:gd name="connsiteY5-92" fmla="*/ 441322 h 650872"/>
                  <a:gd name="connsiteX6-93" fmla="*/ 0 w 672447"/>
                  <a:gd name="connsiteY6-94" fmla="*/ 439916 h 650872"/>
                  <a:gd name="connsiteX7-95" fmla="*/ 0 w 672447"/>
                  <a:gd name="connsiteY7-96" fmla="*/ 0 h 650872"/>
                  <a:gd name="connsiteX0-97" fmla="*/ 0 w 672447"/>
                  <a:gd name="connsiteY0-98" fmla="*/ 0 h 650872"/>
                  <a:gd name="connsiteX1-99" fmla="*/ 672447 w 672447"/>
                  <a:gd name="connsiteY1-100" fmla="*/ 0 h 650872"/>
                  <a:gd name="connsiteX2-101" fmla="*/ 672447 w 672447"/>
                  <a:gd name="connsiteY2-102" fmla="*/ 439916 h 650872"/>
                  <a:gd name="connsiteX3-103" fmla="*/ 282748 w 672447"/>
                  <a:gd name="connsiteY3-104" fmla="*/ 441322 h 650872"/>
                  <a:gd name="connsiteX4-105" fmla="*/ 127173 w 672447"/>
                  <a:gd name="connsiteY4-106" fmla="*/ 650872 h 650872"/>
                  <a:gd name="connsiteX5-107" fmla="*/ 120823 w 672447"/>
                  <a:gd name="connsiteY5-108" fmla="*/ 441322 h 650872"/>
                  <a:gd name="connsiteX6-109" fmla="*/ 0 w 672447"/>
                  <a:gd name="connsiteY6-110" fmla="*/ 439916 h 650872"/>
                  <a:gd name="connsiteX7-111" fmla="*/ 0 w 672447"/>
                  <a:gd name="connsiteY7-112" fmla="*/ 0 h 650872"/>
                  <a:gd name="connsiteX0-113" fmla="*/ 0 w 672447"/>
                  <a:gd name="connsiteY0-114" fmla="*/ 0 h 650872"/>
                  <a:gd name="connsiteX1-115" fmla="*/ 672447 w 672447"/>
                  <a:gd name="connsiteY1-116" fmla="*/ 0 h 650872"/>
                  <a:gd name="connsiteX2-117" fmla="*/ 672447 w 672447"/>
                  <a:gd name="connsiteY2-118" fmla="*/ 439916 h 650872"/>
                  <a:gd name="connsiteX3-119" fmla="*/ 282748 w 672447"/>
                  <a:gd name="connsiteY3-120" fmla="*/ 441322 h 650872"/>
                  <a:gd name="connsiteX4-121" fmla="*/ 127173 w 672447"/>
                  <a:gd name="connsiteY4-122" fmla="*/ 650872 h 650872"/>
                  <a:gd name="connsiteX5-123" fmla="*/ 120823 w 672447"/>
                  <a:gd name="connsiteY5-124" fmla="*/ 441322 h 650872"/>
                  <a:gd name="connsiteX6-125" fmla="*/ 0 w 672447"/>
                  <a:gd name="connsiteY6-126" fmla="*/ 439916 h 650872"/>
                  <a:gd name="connsiteX7-127" fmla="*/ 0 w 672447"/>
                  <a:gd name="connsiteY7-128" fmla="*/ 0 h 650872"/>
                  <a:gd name="connsiteX0-129" fmla="*/ 0 w 672447"/>
                  <a:gd name="connsiteY0-130" fmla="*/ 0 h 650872"/>
                  <a:gd name="connsiteX1-131" fmla="*/ 672447 w 672447"/>
                  <a:gd name="connsiteY1-132" fmla="*/ 0 h 650872"/>
                  <a:gd name="connsiteX2-133" fmla="*/ 672447 w 672447"/>
                  <a:gd name="connsiteY2-134" fmla="*/ 439916 h 650872"/>
                  <a:gd name="connsiteX3-135" fmla="*/ 282748 w 672447"/>
                  <a:gd name="connsiteY3-136" fmla="*/ 441322 h 650872"/>
                  <a:gd name="connsiteX4-137" fmla="*/ 127173 w 672447"/>
                  <a:gd name="connsiteY4-138" fmla="*/ 650872 h 650872"/>
                  <a:gd name="connsiteX5-139" fmla="*/ 120823 w 672447"/>
                  <a:gd name="connsiteY5-140" fmla="*/ 441322 h 650872"/>
                  <a:gd name="connsiteX6-141" fmla="*/ 0 w 672447"/>
                  <a:gd name="connsiteY6-142" fmla="*/ 439916 h 650872"/>
                  <a:gd name="connsiteX7-143" fmla="*/ 0 w 672447"/>
                  <a:gd name="connsiteY7-144" fmla="*/ 0 h 650872"/>
                  <a:gd name="connsiteX0-145" fmla="*/ 0 w 672447"/>
                  <a:gd name="connsiteY0-146" fmla="*/ 0 h 650872"/>
                  <a:gd name="connsiteX1-147" fmla="*/ 672447 w 672447"/>
                  <a:gd name="connsiteY1-148" fmla="*/ 0 h 650872"/>
                  <a:gd name="connsiteX2-149" fmla="*/ 672447 w 672447"/>
                  <a:gd name="connsiteY2-150" fmla="*/ 439916 h 650872"/>
                  <a:gd name="connsiteX3-151" fmla="*/ 282748 w 672447"/>
                  <a:gd name="connsiteY3-152" fmla="*/ 441322 h 650872"/>
                  <a:gd name="connsiteX4-153" fmla="*/ 127173 w 672447"/>
                  <a:gd name="connsiteY4-154" fmla="*/ 650872 h 650872"/>
                  <a:gd name="connsiteX5-155" fmla="*/ 120823 w 672447"/>
                  <a:gd name="connsiteY5-156" fmla="*/ 441322 h 650872"/>
                  <a:gd name="connsiteX6-157" fmla="*/ 0 w 672447"/>
                  <a:gd name="connsiteY6-158" fmla="*/ 439916 h 650872"/>
                  <a:gd name="connsiteX7-159" fmla="*/ 0 w 672447"/>
                  <a:gd name="connsiteY7-160" fmla="*/ 0 h 650872"/>
                  <a:gd name="connsiteX0-161" fmla="*/ 0 w 672447"/>
                  <a:gd name="connsiteY0-162" fmla="*/ 0 h 650872"/>
                  <a:gd name="connsiteX1-163" fmla="*/ 672447 w 672447"/>
                  <a:gd name="connsiteY1-164" fmla="*/ 0 h 650872"/>
                  <a:gd name="connsiteX2-165" fmla="*/ 672447 w 672447"/>
                  <a:gd name="connsiteY2-166" fmla="*/ 439916 h 650872"/>
                  <a:gd name="connsiteX3-167" fmla="*/ 282748 w 672447"/>
                  <a:gd name="connsiteY3-168" fmla="*/ 441322 h 650872"/>
                  <a:gd name="connsiteX4-169" fmla="*/ 127173 w 672447"/>
                  <a:gd name="connsiteY4-170" fmla="*/ 650872 h 650872"/>
                  <a:gd name="connsiteX5-171" fmla="*/ 120823 w 672447"/>
                  <a:gd name="connsiteY5-172" fmla="*/ 441322 h 650872"/>
                  <a:gd name="connsiteX6-173" fmla="*/ 0 w 672447"/>
                  <a:gd name="connsiteY6-174" fmla="*/ 439916 h 650872"/>
                  <a:gd name="connsiteX7-175" fmla="*/ 0 w 672447"/>
                  <a:gd name="connsiteY7-176" fmla="*/ 0 h 650872"/>
                  <a:gd name="connsiteX0-177" fmla="*/ 0 w 672447"/>
                  <a:gd name="connsiteY0-178" fmla="*/ 0 h 650872"/>
                  <a:gd name="connsiteX1-179" fmla="*/ 672447 w 672447"/>
                  <a:gd name="connsiteY1-180" fmla="*/ 0 h 650872"/>
                  <a:gd name="connsiteX2-181" fmla="*/ 672447 w 672447"/>
                  <a:gd name="connsiteY2-182" fmla="*/ 439916 h 650872"/>
                  <a:gd name="connsiteX3-183" fmla="*/ 282748 w 672447"/>
                  <a:gd name="connsiteY3-184" fmla="*/ 441322 h 650872"/>
                  <a:gd name="connsiteX4-185" fmla="*/ 127173 w 672447"/>
                  <a:gd name="connsiteY4-186" fmla="*/ 650872 h 650872"/>
                  <a:gd name="connsiteX5-187" fmla="*/ 120823 w 672447"/>
                  <a:gd name="connsiteY5-188" fmla="*/ 441322 h 650872"/>
                  <a:gd name="connsiteX6-189" fmla="*/ 0 w 672447"/>
                  <a:gd name="connsiteY6-190" fmla="*/ 439916 h 650872"/>
                  <a:gd name="connsiteX7-191" fmla="*/ 0 w 672447"/>
                  <a:gd name="connsiteY7-192" fmla="*/ 0 h 6508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79" y="connsiteY7-80"/>
                  </a:cxn>
                </a:cxnLst>
                <a:rect l="l" t="t" r="r" b="b"/>
                <a:pathLst>
                  <a:path w="672447" h="650872">
                    <a:moveTo>
                      <a:pt x="0" y="0"/>
                    </a:moveTo>
                    <a:lnTo>
                      <a:pt x="672447" y="0"/>
                    </a:lnTo>
                    <a:lnTo>
                      <a:pt x="672447" y="439916"/>
                    </a:lnTo>
                    <a:lnTo>
                      <a:pt x="282748" y="441322"/>
                    </a:lnTo>
                    <a:cubicBezTo>
                      <a:pt x="222031" y="493151"/>
                      <a:pt x="170829" y="603247"/>
                      <a:pt x="127173" y="650872"/>
                    </a:cubicBezTo>
                    <a:cubicBezTo>
                      <a:pt x="123999" y="577053"/>
                      <a:pt x="131700" y="488388"/>
                      <a:pt x="120823" y="441322"/>
                    </a:cubicBezTo>
                    <a:lnTo>
                      <a:pt x="0" y="439916"/>
                    </a:ln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15" name="文本框 114"/>
            <p:cNvSpPr txBox="1"/>
            <p:nvPr/>
          </p:nvSpPr>
          <p:spPr>
            <a:xfrm>
              <a:off x="3471541" y="2449723"/>
              <a:ext cx="665680" cy="369332"/>
            </a:xfrm>
            <a:prstGeom prst="rect">
              <a:avLst/>
            </a:prstGeom>
            <a:noFill/>
          </p:spPr>
          <p:txBody>
            <a:bodyPr wrap="square" rtlCol="0">
              <a:spAutoFit/>
            </a:bodyPr>
            <a:lstStyle/>
            <a:p>
              <a:pPr algn="ctr"/>
              <a:r>
                <a:rPr lang="en-US" altLang="zh-CN" b="1" dirty="0">
                  <a:solidFill>
                    <a:prstClr val="white">
                      <a:lumMod val="95000"/>
                    </a:prstClr>
                  </a:solidFill>
                  <a:effectLst>
                    <a:outerShdw blurRad="50800" dist="38100" dir="2700000" algn="tl" rotWithShape="0">
                      <a:prstClr val="black">
                        <a:alpha val="40000"/>
                      </a:prstClr>
                    </a:outerShdw>
                  </a:effectLst>
                  <a:latin typeface="Arial" panose="020B0604020202020204" pitchFamily="34" charset="0"/>
                  <a:ea typeface="Segoe UI" panose="020B0502040204020203" pitchFamily="34" charset="0"/>
                  <a:cs typeface="Arial" panose="020B0604020202020204" pitchFamily="34" charset="0"/>
                </a:rPr>
                <a:t>18K</a:t>
              </a:r>
              <a:endParaRPr lang="zh-CN" altLang="en-US" b="1" dirty="0">
                <a:solidFill>
                  <a:prstClr val="white">
                    <a:lumMod val="95000"/>
                  </a:prstClr>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grpSp>
      <p:grpSp>
        <p:nvGrpSpPr>
          <p:cNvPr id="119" name="组合 118"/>
          <p:cNvGrpSpPr/>
          <p:nvPr/>
        </p:nvGrpSpPr>
        <p:grpSpPr>
          <a:xfrm>
            <a:off x="1457938" y="3855093"/>
            <a:ext cx="1083527" cy="1279270"/>
            <a:chOff x="3059782" y="2409166"/>
            <a:chExt cx="1083527" cy="1279270"/>
          </a:xfrm>
        </p:grpSpPr>
        <p:grpSp>
          <p:nvGrpSpPr>
            <p:cNvPr id="120" name="组合 119"/>
            <p:cNvGrpSpPr/>
            <p:nvPr/>
          </p:nvGrpSpPr>
          <p:grpSpPr>
            <a:xfrm>
              <a:off x="3059782" y="2409166"/>
              <a:ext cx="1083527" cy="1279270"/>
              <a:chOff x="3059782" y="2409166"/>
              <a:chExt cx="1083527" cy="1279270"/>
            </a:xfrm>
          </p:grpSpPr>
          <p:sp>
            <p:nvSpPr>
              <p:cNvPr id="122" name="矩形 3"/>
              <p:cNvSpPr/>
              <p:nvPr/>
            </p:nvSpPr>
            <p:spPr>
              <a:xfrm>
                <a:off x="3470862" y="2409828"/>
                <a:ext cx="672447" cy="650872"/>
              </a:xfrm>
              <a:custGeom>
                <a:avLst/>
                <a:gdLst>
                  <a:gd name="connsiteX0" fmla="*/ 0 w 672447"/>
                  <a:gd name="connsiteY0" fmla="*/ 0 h 439916"/>
                  <a:gd name="connsiteX1" fmla="*/ 672447 w 672447"/>
                  <a:gd name="connsiteY1" fmla="*/ 0 h 439916"/>
                  <a:gd name="connsiteX2" fmla="*/ 672447 w 672447"/>
                  <a:gd name="connsiteY2" fmla="*/ 439916 h 439916"/>
                  <a:gd name="connsiteX3" fmla="*/ 0 w 672447"/>
                  <a:gd name="connsiteY3" fmla="*/ 439916 h 439916"/>
                  <a:gd name="connsiteX4" fmla="*/ 0 w 672447"/>
                  <a:gd name="connsiteY4" fmla="*/ 0 h 439916"/>
                  <a:gd name="connsiteX0-1" fmla="*/ 0 w 672447"/>
                  <a:gd name="connsiteY0-2" fmla="*/ 0 h 441322"/>
                  <a:gd name="connsiteX1-3" fmla="*/ 672447 w 672447"/>
                  <a:gd name="connsiteY1-4" fmla="*/ 0 h 441322"/>
                  <a:gd name="connsiteX2-5" fmla="*/ 672447 w 672447"/>
                  <a:gd name="connsiteY2-6" fmla="*/ 439916 h 441322"/>
                  <a:gd name="connsiteX3-7" fmla="*/ 282748 w 672447"/>
                  <a:gd name="connsiteY3-8" fmla="*/ 441322 h 441322"/>
                  <a:gd name="connsiteX4-9" fmla="*/ 0 w 672447"/>
                  <a:gd name="connsiteY4-10" fmla="*/ 439916 h 441322"/>
                  <a:gd name="connsiteX5" fmla="*/ 0 w 672447"/>
                  <a:gd name="connsiteY5" fmla="*/ 0 h 441322"/>
                  <a:gd name="connsiteX0-11" fmla="*/ 0 w 672447"/>
                  <a:gd name="connsiteY0-12" fmla="*/ 0 h 441322"/>
                  <a:gd name="connsiteX1-13" fmla="*/ 672447 w 672447"/>
                  <a:gd name="connsiteY1-14" fmla="*/ 0 h 441322"/>
                  <a:gd name="connsiteX2-15" fmla="*/ 672447 w 672447"/>
                  <a:gd name="connsiteY2-16" fmla="*/ 439916 h 441322"/>
                  <a:gd name="connsiteX3-17" fmla="*/ 282748 w 672447"/>
                  <a:gd name="connsiteY3-18" fmla="*/ 441322 h 441322"/>
                  <a:gd name="connsiteX4-19" fmla="*/ 120823 w 672447"/>
                  <a:gd name="connsiteY4-20" fmla="*/ 441322 h 441322"/>
                  <a:gd name="connsiteX5-21" fmla="*/ 0 w 672447"/>
                  <a:gd name="connsiteY5-22" fmla="*/ 439916 h 441322"/>
                  <a:gd name="connsiteX6" fmla="*/ 0 w 672447"/>
                  <a:gd name="connsiteY6" fmla="*/ 0 h 441322"/>
                  <a:gd name="connsiteX0-23" fmla="*/ 0 w 672447"/>
                  <a:gd name="connsiteY0-24" fmla="*/ 0 h 566910"/>
                  <a:gd name="connsiteX1-25" fmla="*/ 672447 w 672447"/>
                  <a:gd name="connsiteY1-26" fmla="*/ 0 h 566910"/>
                  <a:gd name="connsiteX2-27" fmla="*/ 672447 w 672447"/>
                  <a:gd name="connsiteY2-28" fmla="*/ 439916 h 566910"/>
                  <a:gd name="connsiteX3-29" fmla="*/ 282748 w 672447"/>
                  <a:gd name="connsiteY3-30" fmla="*/ 441322 h 566910"/>
                  <a:gd name="connsiteX4-31" fmla="*/ 120823 w 672447"/>
                  <a:gd name="connsiteY4-32" fmla="*/ 441322 h 566910"/>
                  <a:gd name="connsiteX5-33" fmla="*/ 0 w 672447"/>
                  <a:gd name="connsiteY5-34" fmla="*/ 439916 h 566910"/>
                  <a:gd name="connsiteX6-35" fmla="*/ 0 w 672447"/>
                  <a:gd name="connsiteY6-36" fmla="*/ 0 h 566910"/>
                  <a:gd name="connsiteX0-37" fmla="*/ 0 w 672447"/>
                  <a:gd name="connsiteY0-38" fmla="*/ 0 h 629078"/>
                  <a:gd name="connsiteX1-39" fmla="*/ 672447 w 672447"/>
                  <a:gd name="connsiteY1-40" fmla="*/ 0 h 629078"/>
                  <a:gd name="connsiteX2-41" fmla="*/ 672447 w 672447"/>
                  <a:gd name="connsiteY2-42" fmla="*/ 439916 h 629078"/>
                  <a:gd name="connsiteX3-43" fmla="*/ 282748 w 672447"/>
                  <a:gd name="connsiteY3-44" fmla="*/ 441322 h 629078"/>
                  <a:gd name="connsiteX4-45" fmla="*/ 120823 w 672447"/>
                  <a:gd name="connsiteY4-46" fmla="*/ 441322 h 629078"/>
                  <a:gd name="connsiteX5-47" fmla="*/ 0 w 672447"/>
                  <a:gd name="connsiteY5-48" fmla="*/ 439916 h 629078"/>
                  <a:gd name="connsiteX6-49" fmla="*/ 0 w 672447"/>
                  <a:gd name="connsiteY6-50" fmla="*/ 0 h 629078"/>
                  <a:gd name="connsiteX0-51" fmla="*/ 0 w 672447"/>
                  <a:gd name="connsiteY0-52" fmla="*/ 0 h 622297"/>
                  <a:gd name="connsiteX1-53" fmla="*/ 672447 w 672447"/>
                  <a:gd name="connsiteY1-54" fmla="*/ 0 h 622297"/>
                  <a:gd name="connsiteX2-55" fmla="*/ 672447 w 672447"/>
                  <a:gd name="connsiteY2-56" fmla="*/ 439916 h 622297"/>
                  <a:gd name="connsiteX3-57" fmla="*/ 282748 w 672447"/>
                  <a:gd name="connsiteY3-58" fmla="*/ 441322 h 622297"/>
                  <a:gd name="connsiteX4-59" fmla="*/ 136698 w 672447"/>
                  <a:gd name="connsiteY4-60" fmla="*/ 622297 h 622297"/>
                  <a:gd name="connsiteX5-61" fmla="*/ 120823 w 672447"/>
                  <a:gd name="connsiteY5-62" fmla="*/ 441322 h 622297"/>
                  <a:gd name="connsiteX6-63" fmla="*/ 0 w 672447"/>
                  <a:gd name="connsiteY6-64" fmla="*/ 439916 h 622297"/>
                  <a:gd name="connsiteX7" fmla="*/ 0 w 672447"/>
                  <a:gd name="connsiteY7" fmla="*/ 0 h 622297"/>
                  <a:gd name="connsiteX0-65" fmla="*/ 0 w 672447"/>
                  <a:gd name="connsiteY0-66" fmla="*/ 0 h 650872"/>
                  <a:gd name="connsiteX1-67" fmla="*/ 672447 w 672447"/>
                  <a:gd name="connsiteY1-68" fmla="*/ 0 h 650872"/>
                  <a:gd name="connsiteX2-69" fmla="*/ 672447 w 672447"/>
                  <a:gd name="connsiteY2-70" fmla="*/ 439916 h 650872"/>
                  <a:gd name="connsiteX3-71" fmla="*/ 282748 w 672447"/>
                  <a:gd name="connsiteY3-72" fmla="*/ 441322 h 650872"/>
                  <a:gd name="connsiteX4-73" fmla="*/ 127173 w 672447"/>
                  <a:gd name="connsiteY4-74" fmla="*/ 650872 h 650872"/>
                  <a:gd name="connsiteX5-75" fmla="*/ 120823 w 672447"/>
                  <a:gd name="connsiteY5-76" fmla="*/ 441322 h 650872"/>
                  <a:gd name="connsiteX6-77" fmla="*/ 0 w 672447"/>
                  <a:gd name="connsiteY6-78" fmla="*/ 439916 h 650872"/>
                  <a:gd name="connsiteX7-79" fmla="*/ 0 w 672447"/>
                  <a:gd name="connsiteY7-80" fmla="*/ 0 h 650872"/>
                  <a:gd name="connsiteX0-81" fmla="*/ 0 w 672447"/>
                  <a:gd name="connsiteY0-82" fmla="*/ 0 h 650872"/>
                  <a:gd name="connsiteX1-83" fmla="*/ 672447 w 672447"/>
                  <a:gd name="connsiteY1-84" fmla="*/ 0 h 650872"/>
                  <a:gd name="connsiteX2-85" fmla="*/ 672447 w 672447"/>
                  <a:gd name="connsiteY2-86" fmla="*/ 439916 h 650872"/>
                  <a:gd name="connsiteX3-87" fmla="*/ 282748 w 672447"/>
                  <a:gd name="connsiteY3-88" fmla="*/ 441322 h 650872"/>
                  <a:gd name="connsiteX4-89" fmla="*/ 127173 w 672447"/>
                  <a:gd name="connsiteY4-90" fmla="*/ 650872 h 650872"/>
                  <a:gd name="connsiteX5-91" fmla="*/ 120823 w 672447"/>
                  <a:gd name="connsiteY5-92" fmla="*/ 441322 h 650872"/>
                  <a:gd name="connsiteX6-93" fmla="*/ 0 w 672447"/>
                  <a:gd name="connsiteY6-94" fmla="*/ 439916 h 650872"/>
                  <a:gd name="connsiteX7-95" fmla="*/ 0 w 672447"/>
                  <a:gd name="connsiteY7-96" fmla="*/ 0 h 650872"/>
                  <a:gd name="connsiteX0-97" fmla="*/ 0 w 672447"/>
                  <a:gd name="connsiteY0-98" fmla="*/ 0 h 650872"/>
                  <a:gd name="connsiteX1-99" fmla="*/ 672447 w 672447"/>
                  <a:gd name="connsiteY1-100" fmla="*/ 0 h 650872"/>
                  <a:gd name="connsiteX2-101" fmla="*/ 672447 w 672447"/>
                  <a:gd name="connsiteY2-102" fmla="*/ 439916 h 650872"/>
                  <a:gd name="connsiteX3-103" fmla="*/ 282748 w 672447"/>
                  <a:gd name="connsiteY3-104" fmla="*/ 441322 h 650872"/>
                  <a:gd name="connsiteX4-105" fmla="*/ 127173 w 672447"/>
                  <a:gd name="connsiteY4-106" fmla="*/ 650872 h 650872"/>
                  <a:gd name="connsiteX5-107" fmla="*/ 120823 w 672447"/>
                  <a:gd name="connsiteY5-108" fmla="*/ 441322 h 650872"/>
                  <a:gd name="connsiteX6-109" fmla="*/ 0 w 672447"/>
                  <a:gd name="connsiteY6-110" fmla="*/ 439916 h 650872"/>
                  <a:gd name="connsiteX7-111" fmla="*/ 0 w 672447"/>
                  <a:gd name="connsiteY7-112" fmla="*/ 0 h 650872"/>
                  <a:gd name="connsiteX0-113" fmla="*/ 0 w 672447"/>
                  <a:gd name="connsiteY0-114" fmla="*/ 0 h 650872"/>
                  <a:gd name="connsiteX1-115" fmla="*/ 672447 w 672447"/>
                  <a:gd name="connsiteY1-116" fmla="*/ 0 h 650872"/>
                  <a:gd name="connsiteX2-117" fmla="*/ 672447 w 672447"/>
                  <a:gd name="connsiteY2-118" fmla="*/ 439916 h 650872"/>
                  <a:gd name="connsiteX3-119" fmla="*/ 282748 w 672447"/>
                  <a:gd name="connsiteY3-120" fmla="*/ 441322 h 650872"/>
                  <a:gd name="connsiteX4-121" fmla="*/ 127173 w 672447"/>
                  <a:gd name="connsiteY4-122" fmla="*/ 650872 h 650872"/>
                  <a:gd name="connsiteX5-123" fmla="*/ 120823 w 672447"/>
                  <a:gd name="connsiteY5-124" fmla="*/ 441322 h 650872"/>
                  <a:gd name="connsiteX6-125" fmla="*/ 0 w 672447"/>
                  <a:gd name="connsiteY6-126" fmla="*/ 439916 h 650872"/>
                  <a:gd name="connsiteX7-127" fmla="*/ 0 w 672447"/>
                  <a:gd name="connsiteY7-128" fmla="*/ 0 h 650872"/>
                  <a:gd name="connsiteX0-129" fmla="*/ 0 w 672447"/>
                  <a:gd name="connsiteY0-130" fmla="*/ 0 h 650872"/>
                  <a:gd name="connsiteX1-131" fmla="*/ 672447 w 672447"/>
                  <a:gd name="connsiteY1-132" fmla="*/ 0 h 650872"/>
                  <a:gd name="connsiteX2-133" fmla="*/ 672447 w 672447"/>
                  <a:gd name="connsiteY2-134" fmla="*/ 439916 h 650872"/>
                  <a:gd name="connsiteX3-135" fmla="*/ 282748 w 672447"/>
                  <a:gd name="connsiteY3-136" fmla="*/ 441322 h 650872"/>
                  <a:gd name="connsiteX4-137" fmla="*/ 127173 w 672447"/>
                  <a:gd name="connsiteY4-138" fmla="*/ 650872 h 650872"/>
                  <a:gd name="connsiteX5-139" fmla="*/ 120823 w 672447"/>
                  <a:gd name="connsiteY5-140" fmla="*/ 441322 h 650872"/>
                  <a:gd name="connsiteX6-141" fmla="*/ 0 w 672447"/>
                  <a:gd name="connsiteY6-142" fmla="*/ 439916 h 650872"/>
                  <a:gd name="connsiteX7-143" fmla="*/ 0 w 672447"/>
                  <a:gd name="connsiteY7-144" fmla="*/ 0 h 650872"/>
                  <a:gd name="connsiteX0-145" fmla="*/ 0 w 672447"/>
                  <a:gd name="connsiteY0-146" fmla="*/ 0 h 650872"/>
                  <a:gd name="connsiteX1-147" fmla="*/ 672447 w 672447"/>
                  <a:gd name="connsiteY1-148" fmla="*/ 0 h 650872"/>
                  <a:gd name="connsiteX2-149" fmla="*/ 672447 w 672447"/>
                  <a:gd name="connsiteY2-150" fmla="*/ 439916 h 650872"/>
                  <a:gd name="connsiteX3-151" fmla="*/ 282748 w 672447"/>
                  <a:gd name="connsiteY3-152" fmla="*/ 441322 h 650872"/>
                  <a:gd name="connsiteX4-153" fmla="*/ 127173 w 672447"/>
                  <a:gd name="connsiteY4-154" fmla="*/ 650872 h 650872"/>
                  <a:gd name="connsiteX5-155" fmla="*/ 120823 w 672447"/>
                  <a:gd name="connsiteY5-156" fmla="*/ 441322 h 650872"/>
                  <a:gd name="connsiteX6-157" fmla="*/ 0 w 672447"/>
                  <a:gd name="connsiteY6-158" fmla="*/ 439916 h 650872"/>
                  <a:gd name="connsiteX7-159" fmla="*/ 0 w 672447"/>
                  <a:gd name="connsiteY7-160" fmla="*/ 0 h 650872"/>
                  <a:gd name="connsiteX0-161" fmla="*/ 0 w 672447"/>
                  <a:gd name="connsiteY0-162" fmla="*/ 0 h 650872"/>
                  <a:gd name="connsiteX1-163" fmla="*/ 672447 w 672447"/>
                  <a:gd name="connsiteY1-164" fmla="*/ 0 h 650872"/>
                  <a:gd name="connsiteX2-165" fmla="*/ 672447 w 672447"/>
                  <a:gd name="connsiteY2-166" fmla="*/ 439916 h 650872"/>
                  <a:gd name="connsiteX3-167" fmla="*/ 282748 w 672447"/>
                  <a:gd name="connsiteY3-168" fmla="*/ 441322 h 650872"/>
                  <a:gd name="connsiteX4-169" fmla="*/ 127173 w 672447"/>
                  <a:gd name="connsiteY4-170" fmla="*/ 650872 h 650872"/>
                  <a:gd name="connsiteX5-171" fmla="*/ 120823 w 672447"/>
                  <a:gd name="connsiteY5-172" fmla="*/ 441322 h 650872"/>
                  <a:gd name="connsiteX6-173" fmla="*/ 0 w 672447"/>
                  <a:gd name="connsiteY6-174" fmla="*/ 439916 h 650872"/>
                  <a:gd name="connsiteX7-175" fmla="*/ 0 w 672447"/>
                  <a:gd name="connsiteY7-176" fmla="*/ 0 h 650872"/>
                  <a:gd name="connsiteX0-177" fmla="*/ 0 w 672447"/>
                  <a:gd name="connsiteY0-178" fmla="*/ 0 h 650872"/>
                  <a:gd name="connsiteX1-179" fmla="*/ 672447 w 672447"/>
                  <a:gd name="connsiteY1-180" fmla="*/ 0 h 650872"/>
                  <a:gd name="connsiteX2-181" fmla="*/ 672447 w 672447"/>
                  <a:gd name="connsiteY2-182" fmla="*/ 439916 h 650872"/>
                  <a:gd name="connsiteX3-183" fmla="*/ 282748 w 672447"/>
                  <a:gd name="connsiteY3-184" fmla="*/ 441322 h 650872"/>
                  <a:gd name="connsiteX4-185" fmla="*/ 127173 w 672447"/>
                  <a:gd name="connsiteY4-186" fmla="*/ 650872 h 650872"/>
                  <a:gd name="connsiteX5-187" fmla="*/ 120823 w 672447"/>
                  <a:gd name="connsiteY5-188" fmla="*/ 441322 h 650872"/>
                  <a:gd name="connsiteX6-189" fmla="*/ 0 w 672447"/>
                  <a:gd name="connsiteY6-190" fmla="*/ 439916 h 650872"/>
                  <a:gd name="connsiteX7-191" fmla="*/ 0 w 672447"/>
                  <a:gd name="connsiteY7-192" fmla="*/ 0 h 6508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79" y="connsiteY7-80"/>
                  </a:cxn>
                </a:cxnLst>
                <a:rect l="l" t="t" r="r" b="b"/>
                <a:pathLst>
                  <a:path w="672447" h="650872">
                    <a:moveTo>
                      <a:pt x="0" y="0"/>
                    </a:moveTo>
                    <a:lnTo>
                      <a:pt x="672447" y="0"/>
                    </a:lnTo>
                    <a:lnTo>
                      <a:pt x="672447" y="439916"/>
                    </a:lnTo>
                    <a:lnTo>
                      <a:pt x="282748" y="441322"/>
                    </a:lnTo>
                    <a:cubicBezTo>
                      <a:pt x="222031" y="493151"/>
                      <a:pt x="170829" y="603247"/>
                      <a:pt x="127173" y="650872"/>
                    </a:cubicBezTo>
                    <a:cubicBezTo>
                      <a:pt x="123999" y="577053"/>
                      <a:pt x="131700" y="488388"/>
                      <a:pt x="120823" y="441322"/>
                    </a:cubicBezTo>
                    <a:lnTo>
                      <a:pt x="0" y="439916"/>
                    </a:lnTo>
                    <a:lnTo>
                      <a:pt x="0" y="0"/>
                    </a:lnTo>
                    <a:close/>
                  </a:path>
                </a:pathLst>
              </a:custGeom>
              <a:solidFill>
                <a:srgbClr val="EB53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3" name="矩形 122"/>
              <p:cNvSpPr/>
              <p:nvPr/>
            </p:nvSpPr>
            <p:spPr>
              <a:xfrm>
                <a:off x="3464773" y="2409166"/>
                <a:ext cx="672447" cy="242267"/>
              </a:xfrm>
              <a:prstGeom prst="rect">
                <a:avLst/>
              </a:prstGeom>
              <a:gradFill>
                <a:gsLst>
                  <a:gs pos="0">
                    <a:srgbClr val="FFFFFF">
                      <a:alpha val="35000"/>
                    </a:srgbClr>
                  </a:gs>
                  <a:gs pos="47000">
                    <a:srgbClr val="FFFFFF">
                      <a:alpha val="20000"/>
                    </a:srgbClr>
                  </a:gs>
                  <a:gs pos="79000">
                    <a:srgbClr val="FFFFFF">
                      <a:alpha val="1000"/>
                    </a:srgbClr>
                  </a:gs>
                  <a:gs pos="100000">
                    <a:schemeClr val="bg1">
                      <a:alpha val="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4" name="矩形 3"/>
              <p:cNvSpPr/>
              <p:nvPr/>
            </p:nvSpPr>
            <p:spPr>
              <a:xfrm flipH="1" flipV="1">
                <a:off x="3059782" y="3037564"/>
                <a:ext cx="672447" cy="650872"/>
              </a:xfrm>
              <a:custGeom>
                <a:avLst/>
                <a:gdLst>
                  <a:gd name="connsiteX0" fmla="*/ 0 w 672447"/>
                  <a:gd name="connsiteY0" fmla="*/ 0 h 439916"/>
                  <a:gd name="connsiteX1" fmla="*/ 672447 w 672447"/>
                  <a:gd name="connsiteY1" fmla="*/ 0 h 439916"/>
                  <a:gd name="connsiteX2" fmla="*/ 672447 w 672447"/>
                  <a:gd name="connsiteY2" fmla="*/ 439916 h 439916"/>
                  <a:gd name="connsiteX3" fmla="*/ 0 w 672447"/>
                  <a:gd name="connsiteY3" fmla="*/ 439916 h 439916"/>
                  <a:gd name="connsiteX4" fmla="*/ 0 w 672447"/>
                  <a:gd name="connsiteY4" fmla="*/ 0 h 439916"/>
                  <a:gd name="connsiteX0-1" fmla="*/ 0 w 672447"/>
                  <a:gd name="connsiteY0-2" fmla="*/ 0 h 441322"/>
                  <a:gd name="connsiteX1-3" fmla="*/ 672447 w 672447"/>
                  <a:gd name="connsiteY1-4" fmla="*/ 0 h 441322"/>
                  <a:gd name="connsiteX2-5" fmla="*/ 672447 w 672447"/>
                  <a:gd name="connsiteY2-6" fmla="*/ 439916 h 441322"/>
                  <a:gd name="connsiteX3-7" fmla="*/ 282748 w 672447"/>
                  <a:gd name="connsiteY3-8" fmla="*/ 441322 h 441322"/>
                  <a:gd name="connsiteX4-9" fmla="*/ 0 w 672447"/>
                  <a:gd name="connsiteY4-10" fmla="*/ 439916 h 441322"/>
                  <a:gd name="connsiteX5" fmla="*/ 0 w 672447"/>
                  <a:gd name="connsiteY5" fmla="*/ 0 h 441322"/>
                  <a:gd name="connsiteX0-11" fmla="*/ 0 w 672447"/>
                  <a:gd name="connsiteY0-12" fmla="*/ 0 h 441322"/>
                  <a:gd name="connsiteX1-13" fmla="*/ 672447 w 672447"/>
                  <a:gd name="connsiteY1-14" fmla="*/ 0 h 441322"/>
                  <a:gd name="connsiteX2-15" fmla="*/ 672447 w 672447"/>
                  <a:gd name="connsiteY2-16" fmla="*/ 439916 h 441322"/>
                  <a:gd name="connsiteX3-17" fmla="*/ 282748 w 672447"/>
                  <a:gd name="connsiteY3-18" fmla="*/ 441322 h 441322"/>
                  <a:gd name="connsiteX4-19" fmla="*/ 120823 w 672447"/>
                  <a:gd name="connsiteY4-20" fmla="*/ 441322 h 441322"/>
                  <a:gd name="connsiteX5-21" fmla="*/ 0 w 672447"/>
                  <a:gd name="connsiteY5-22" fmla="*/ 439916 h 441322"/>
                  <a:gd name="connsiteX6" fmla="*/ 0 w 672447"/>
                  <a:gd name="connsiteY6" fmla="*/ 0 h 441322"/>
                  <a:gd name="connsiteX0-23" fmla="*/ 0 w 672447"/>
                  <a:gd name="connsiteY0-24" fmla="*/ 0 h 566910"/>
                  <a:gd name="connsiteX1-25" fmla="*/ 672447 w 672447"/>
                  <a:gd name="connsiteY1-26" fmla="*/ 0 h 566910"/>
                  <a:gd name="connsiteX2-27" fmla="*/ 672447 w 672447"/>
                  <a:gd name="connsiteY2-28" fmla="*/ 439916 h 566910"/>
                  <a:gd name="connsiteX3-29" fmla="*/ 282748 w 672447"/>
                  <a:gd name="connsiteY3-30" fmla="*/ 441322 h 566910"/>
                  <a:gd name="connsiteX4-31" fmla="*/ 120823 w 672447"/>
                  <a:gd name="connsiteY4-32" fmla="*/ 441322 h 566910"/>
                  <a:gd name="connsiteX5-33" fmla="*/ 0 w 672447"/>
                  <a:gd name="connsiteY5-34" fmla="*/ 439916 h 566910"/>
                  <a:gd name="connsiteX6-35" fmla="*/ 0 w 672447"/>
                  <a:gd name="connsiteY6-36" fmla="*/ 0 h 566910"/>
                  <a:gd name="connsiteX0-37" fmla="*/ 0 w 672447"/>
                  <a:gd name="connsiteY0-38" fmla="*/ 0 h 629078"/>
                  <a:gd name="connsiteX1-39" fmla="*/ 672447 w 672447"/>
                  <a:gd name="connsiteY1-40" fmla="*/ 0 h 629078"/>
                  <a:gd name="connsiteX2-41" fmla="*/ 672447 w 672447"/>
                  <a:gd name="connsiteY2-42" fmla="*/ 439916 h 629078"/>
                  <a:gd name="connsiteX3-43" fmla="*/ 282748 w 672447"/>
                  <a:gd name="connsiteY3-44" fmla="*/ 441322 h 629078"/>
                  <a:gd name="connsiteX4-45" fmla="*/ 120823 w 672447"/>
                  <a:gd name="connsiteY4-46" fmla="*/ 441322 h 629078"/>
                  <a:gd name="connsiteX5-47" fmla="*/ 0 w 672447"/>
                  <a:gd name="connsiteY5-48" fmla="*/ 439916 h 629078"/>
                  <a:gd name="connsiteX6-49" fmla="*/ 0 w 672447"/>
                  <a:gd name="connsiteY6-50" fmla="*/ 0 h 629078"/>
                  <a:gd name="connsiteX0-51" fmla="*/ 0 w 672447"/>
                  <a:gd name="connsiteY0-52" fmla="*/ 0 h 622297"/>
                  <a:gd name="connsiteX1-53" fmla="*/ 672447 w 672447"/>
                  <a:gd name="connsiteY1-54" fmla="*/ 0 h 622297"/>
                  <a:gd name="connsiteX2-55" fmla="*/ 672447 w 672447"/>
                  <a:gd name="connsiteY2-56" fmla="*/ 439916 h 622297"/>
                  <a:gd name="connsiteX3-57" fmla="*/ 282748 w 672447"/>
                  <a:gd name="connsiteY3-58" fmla="*/ 441322 h 622297"/>
                  <a:gd name="connsiteX4-59" fmla="*/ 136698 w 672447"/>
                  <a:gd name="connsiteY4-60" fmla="*/ 622297 h 622297"/>
                  <a:gd name="connsiteX5-61" fmla="*/ 120823 w 672447"/>
                  <a:gd name="connsiteY5-62" fmla="*/ 441322 h 622297"/>
                  <a:gd name="connsiteX6-63" fmla="*/ 0 w 672447"/>
                  <a:gd name="connsiteY6-64" fmla="*/ 439916 h 622297"/>
                  <a:gd name="connsiteX7" fmla="*/ 0 w 672447"/>
                  <a:gd name="connsiteY7" fmla="*/ 0 h 622297"/>
                  <a:gd name="connsiteX0-65" fmla="*/ 0 w 672447"/>
                  <a:gd name="connsiteY0-66" fmla="*/ 0 h 650872"/>
                  <a:gd name="connsiteX1-67" fmla="*/ 672447 w 672447"/>
                  <a:gd name="connsiteY1-68" fmla="*/ 0 h 650872"/>
                  <a:gd name="connsiteX2-69" fmla="*/ 672447 w 672447"/>
                  <a:gd name="connsiteY2-70" fmla="*/ 439916 h 650872"/>
                  <a:gd name="connsiteX3-71" fmla="*/ 282748 w 672447"/>
                  <a:gd name="connsiteY3-72" fmla="*/ 441322 h 650872"/>
                  <a:gd name="connsiteX4-73" fmla="*/ 127173 w 672447"/>
                  <a:gd name="connsiteY4-74" fmla="*/ 650872 h 650872"/>
                  <a:gd name="connsiteX5-75" fmla="*/ 120823 w 672447"/>
                  <a:gd name="connsiteY5-76" fmla="*/ 441322 h 650872"/>
                  <a:gd name="connsiteX6-77" fmla="*/ 0 w 672447"/>
                  <a:gd name="connsiteY6-78" fmla="*/ 439916 h 650872"/>
                  <a:gd name="connsiteX7-79" fmla="*/ 0 w 672447"/>
                  <a:gd name="connsiteY7-80" fmla="*/ 0 h 650872"/>
                  <a:gd name="connsiteX0-81" fmla="*/ 0 w 672447"/>
                  <a:gd name="connsiteY0-82" fmla="*/ 0 h 650872"/>
                  <a:gd name="connsiteX1-83" fmla="*/ 672447 w 672447"/>
                  <a:gd name="connsiteY1-84" fmla="*/ 0 h 650872"/>
                  <a:gd name="connsiteX2-85" fmla="*/ 672447 w 672447"/>
                  <a:gd name="connsiteY2-86" fmla="*/ 439916 h 650872"/>
                  <a:gd name="connsiteX3-87" fmla="*/ 282748 w 672447"/>
                  <a:gd name="connsiteY3-88" fmla="*/ 441322 h 650872"/>
                  <a:gd name="connsiteX4-89" fmla="*/ 127173 w 672447"/>
                  <a:gd name="connsiteY4-90" fmla="*/ 650872 h 650872"/>
                  <a:gd name="connsiteX5-91" fmla="*/ 120823 w 672447"/>
                  <a:gd name="connsiteY5-92" fmla="*/ 441322 h 650872"/>
                  <a:gd name="connsiteX6-93" fmla="*/ 0 w 672447"/>
                  <a:gd name="connsiteY6-94" fmla="*/ 439916 h 650872"/>
                  <a:gd name="connsiteX7-95" fmla="*/ 0 w 672447"/>
                  <a:gd name="connsiteY7-96" fmla="*/ 0 h 650872"/>
                  <a:gd name="connsiteX0-97" fmla="*/ 0 w 672447"/>
                  <a:gd name="connsiteY0-98" fmla="*/ 0 h 650872"/>
                  <a:gd name="connsiteX1-99" fmla="*/ 672447 w 672447"/>
                  <a:gd name="connsiteY1-100" fmla="*/ 0 h 650872"/>
                  <a:gd name="connsiteX2-101" fmla="*/ 672447 w 672447"/>
                  <a:gd name="connsiteY2-102" fmla="*/ 439916 h 650872"/>
                  <a:gd name="connsiteX3-103" fmla="*/ 282748 w 672447"/>
                  <a:gd name="connsiteY3-104" fmla="*/ 441322 h 650872"/>
                  <a:gd name="connsiteX4-105" fmla="*/ 127173 w 672447"/>
                  <a:gd name="connsiteY4-106" fmla="*/ 650872 h 650872"/>
                  <a:gd name="connsiteX5-107" fmla="*/ 120823 w 672447"/>
                  <a:gd name="connsiteY5-108" fmla="*/ 441322 h 650872"/>
                  <a:gd name="connsiteX6-109" fmla="*/ 0 w 672447"/>
                  <a:gd name="connsiteY6-110" fmla="*/ 439916 h 650872"/>
                  <a:gd name="connsiteX7-111" fmla="*/ 0 w 672447"/>
                  <a:gd name="connsiteY7-112" fmla="*/ 0 h 650872"/>
                  <a:gd name="connsiteX0-113" fmla="*/ 0 w 672447"/>
                  <a:gd name="connsiteY0-114" fmla="*/ 0 h 650872"/>
                  <a:gd name="connsiteX1-115" fmla="*/ 672447 w 672447"/>
                  <a:gd name="connsiteY1-116" fmla="*/ 0 h 650872"/>
                  <a:gd name="connsiteX2-117" fmla="*/ 672447 w 672447"/>
                  <a:gd name="connsiteY2-118" fmla="*/ 439916 h 650872"/>
                  <a:gd name="connsiteX3-119" fmla="*/ 282748 w 672447"/>
                  <a:gd name="connsiteY3-120" fmla="*/ 441322 h 650872"/>
                  <a:gd name="connsiteX4-121" fmla="*/ 127173 w 672447"/>
                  <a:gd name="connsiteY4-122" fmla="*/ 650872 h 650872"/>
                  <a:gd name="connsiteX5-123" fmla="*/ 120823 w 672447"/>
                  <a:gd name="connsiteY5-124" fmla="*/ 441322 h 650872"/>
                  <a:gd name="connsiteX6-125" fmla="*/ 0 w 672447"/>
                  <a:gd name="connsiteY6-126" fmla="*/ 439916 h 650872"/>
                  <a:gd name="connsiteX7-127" fmla="*/ 0 w 672447"/>
                  <a:gd name="connsiteY7-128" fmla="*/ 0 h 650872"/>
                  <a:gd name="connsiteX0-129" fmla="*/ 0 w 672447"/>
                  <a:gd name="connsiteY0-130" fmla="*/ 0 h 650872"/>
                  <a:gd name="connsiteX1-131" fmla="*/ 672447 w 672447"/>
                  <a:gd name="connsiteY1-132" fmla="*/ 0 h 650872"/>
                  <a:gd name="connsiteX2-133" fmla="*/ 672447 w 672447"/>
                  <a:gd name="connsiteY2-134" fmla="*/ 439916 h 650872"/>
                  <a:gd name="connsiteX3-135" fmla="*/ 282748 w 672447"/>
                  <a:gd name="connsiteY3-136" fmla="*/ 441322 h 650872"/>
                  <a:gd name="connsiteX4-137" fmla="*/ 127173 w 672447"/>
                  <a:gd name="connsiteY4-138" fmla="*/ 650872 h 650872"/>
                  <a:gd name="connsiteX5-139" fmla="*/ 120823 w 672447"/>
                  <a:gd name="connsiteY5-140" fmla="*/ 441322 h 650872"/>
                  <a:gd name="connsiteX6-141" fmla="*/ 0 w 672447"/>
                  <a:gd name="connsiteY6-142" fmla="*/ 439916 h 650872"/>
                  <a:gd name="connsiteX7-143" fmla="*/ 0 w 672447"/>
                  <a:gd name="connsiteY7-144" fmla="*/ 0 h 650872"/>
                  <a:gd name="connsiteX0-145" fmla="*/ 0 w 672447"/>
                  <a:gd name="connsiteY0-146" fmla="*/ 0 h 650872"/>
                  <a:gd name="connsiteX1-147" fmla="*/ 672447 w 672447"/>
                  <a:gd name="connsiteY1-148" fmla="*/ 0 h 650872"/>
                  <a:gd name="connsiteX2-149" fmla="*/ 672447 w 672447"/>
                  <a:gd name="connsiteY2-150" fmla="*/ 439916 h 650872"/>
                  <a:gd name="connsiteX3-151" fmla="*/ 282748 w 672447"/>
                  <a:gd name="connsiteY3-152" fmla="*/ 441322 h 650872"/>
                  <a:gd name="connsiteX4-153" fmla="*/ 127173 w 672447"/>
                  <a:gd name="connsiteY4-154" fmla="*/ 650872 h 650872"/>
                  <a:gd name="connsiteX5-155" fmla="*/ 120823 w 672447"/>
                  <a:gd name="connsiteY5-156" fmla="*/ 441322 h 650872"/>
                  <a:gd name="connsiteX6-157" fmla="*/ 0 w 672447"/>
                  <a:gd name="connsiteY6-158" fmla="*/ 439916 h 650872"/>
                  <a:gd name="connsiteX7-159" fmla="*/ 0 w 672447"/>
                  <a:gd name="connsiteY7-160" fmla="*/ 0 h 650872"/>
                  <a:gd name="connsiteX0-161" fmla="*/ 0 w 672447"/>
                  <a:gd name="connsiteY0-162" fmla="*/ 0 h 650872"/>
                  <a:gd name="connsiteX1-163" fmla="*/ 672447 w 672447"/>
                  <a:gd name="connsiteY1-164" fmla="*/ 0 h 650872"/>
                  <a:gd name="connsiteX2-165" fmla="*/ 672447 w 672447"/>
                  <a:gd name="connsiteY2-166" fmla="*/ 439916 h 650872"/>
                  <a:gd name="connsiteX3-167" fmla="*/ 282748 w 672447"/>
                  <a:gd name="connsiteY3-168" fmla="*/ 441322 h 650872"/>
                  <a:gd name="connsiteX4-169" fmla="*/ 127173 w 672447"/>
                  <a:gd name="connsiteY4-170" fmla="*/ 650872 h 650872"/>
                  <a:gd name="connsiteX5-171" fmla="*/ 120823 w 672447"/>
                  <a:gd name="connsiteY5-172" fmla="*/ 441322 h 650872"/>
                  <a:gd name="connsiteX6-173" fmla="*/ 0 w 672447"/>
                  <a:gd name="connsiteY6-174" fmla="*/ 439916 h 650872"/>
                  <a:gd name="connsiteX7-175" fmla="*/ 0 w 672447"/>
                  <a:gd name="connsiteY7-176" fmla="*/ 0 h 650872"/>
                  <a:gd name="connsiteX0-177" fmla="*/ 0 w 672447"/>
                  <a:gd name="connsiteY0-178" fmla="*/ 0 h 650872"/>
                  <a:gd name="connsiteX1-179" fmla="*/ 672447 w 672447"/>
                  <a:gd name="connsiteY1-180" fmla="*/ 0 h 650872"/>
                  <a:gd name="connsiteX2-181" fmla="*/ 672447 w 672447"/>
                  <a:gd name="connsiteY2-182" fmla="*/ 439916 h 650872"/>
                  <a:gd name="connsiteX3-183" fmla="*/ 282748 w 672447"/>
                  <a:gd name="connsiteY3-184" fmla="*/ 441322 h 650872"/>
                  <a:gd name="connsiteX4-185" fmla="*/ 127173 w 672447"/>
                  <a:gd name="connsiteY4-186" fmla="*/ 650872 h 650872"/>
                  <a:gd name="connsiteX5-187" fmla="*/ 120823 w 672447"/>
                  <a:gd name="connsiteY5-188" fmla="*/ 441322 h 650872"/>
                  <a:gd name="connsiteX6-189" fmla="*/ 0 w 672447"/>
                  <a:gd name="connsiteY6-190" fmla="*/ 439916 h 650872"/>
                  <a:gd name="connsiteX7-191" fmla="*/ 0 w 672447"/>
                  <a:gd name="connsiteY7-192" fmla="*/ 0 h 6508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79" y="connsiteY7-80"/>
                  </a:cxn>
                </a:cxnLst>
                <a:rect l="l" t="t" r="r" b="b"/>
                <a:pathLst>
                  <a:path w="672447" h="650872">
                    <a:moveTo>
                      <a:pt x="0" y="0"/>
                    </a:moveTo>
                    <a:lnTo>
                      <a:pt x="672447" y="0"/>
                    </a:lnTo>
                    <a:lnTo>
                      <a:pt x="672447" y="439916"/>
                    </a:lnTo>
                    <a:lnTo>
                      <a:pt x="282748" y="441322"/>
                    </a:lnTo>
                    <a:cubicBezTo>
                      <a:pt x="222031" y="493151"/>
                      <a:pt x="170829" y="603247"/>
                      <a:pt x="127173" y="650872"/>
                    </a:cubicBezTo>
                    <a:cubicBezTo>
                      <a:pt x="123999" y="577053"/>
                      <a:pt x="131700" y="488388"/>
                      <a:pt x="120823" y="441322"/>
                    </a:cubicBezTo>
                    <a:lnTo>
                      <a:pt x="0" y="439916"/>
                    </a:ln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21" name="文本框 120"/>
            <p:cNvSpPr txBox="1"/>
            <p:nvPr/>
          </p:nvSpPr>
          <p:spPr>
            <a:xfrm>
              <a:off x="3471541" y="2449723"/>
              <a:ext cx="665680" cy="369332"/>
            </a:xfrm>
            <a:prstGeom prst="rect">
              <a:avLst/>
            </a:prstGeom>
            <a:noFill/>
          </p:spPr>
          <p:txBody>
            <a:bodyPr wrap="square" rtlCol="0">
              <a:spAutoFit/>
            </a:bodyPr>
            <a:lstStyle/>
            <a:p>
              <a:pPr algn="ctr"/>
              <a:r>
                <a:rPr lang="en-US" altLang="zh-CN" b="1" dirty="0">
                  <a:solidFill>
                    <a:prstClr val="white">
                      <a:lumMod val="95000"/>
                    </a:prstClr>
                  </a:solidFill>
                  <a:effectLst>
                    <a:outerShdw blurRad="50800" dist="38100" dir="2700000" algn="tl" rotWithShape="0">
                      <a:prstClr val="black">
                        <a:alpha val="40000"/>
                      </a:prstClr>
                    </a:outerShdw>
                  </a:effectLst>
                  <a:latin typeface="Arial" panose="020B0604020202020204" pitchFamily="34" charset="0"/>
                  <a:ea typeface="Segoe UI" panose="020B0502040204020203" pitchFamily="34" charset="0"/>
                  <a:cs typeface="Arial" panose="020B0604020202020204" pitchFamily="34" charset="0"/>
                </a:rPr>
                <a:t>6K</a:t>
              </a:r>
              <a:endParaRPr lang="zh-CN" altLang="en-US" b="1" dirty="0">
                <a:solidFill>
                  <a:prstClr val="white">
                    <a:lumMod val="95000"/>
                  </a:prstClr>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grpSp>
      <p:grpSp>
        <p:nvGrpSpPr>
          <p:cNvPr id="125" name="组合 124"/>
          <p:cNvGrpSpPr/>
          <p:nvPr/>
        </p:nvGrpSpPr>
        <p:grpSpPr>
          <a:xfrm>
            <a:off x="7243990" y="1752600"/>
            <a:ext cx="4944072" cy="4262136"/>
            <a:chOff x="7243990" y="1752600"/>
            <a:chExt cx="4944072" cy="4262136"/>
          </a:xfrm>
        </p:grpSpPr>
        <p:sp>
          <p:nvSpPr>
            <p:cNvPr id="126" name="六边形 125"/>
            <p:cNvSpPr/>
            <p:nvPr/>
          </p:nvSpPr>
          <p:spPr>
            <a:xfrm>
              <a:off x="7307205" y="1806705"/>
              <a:ext cx="4829593" cy="4163447"/>
            </a:xfrm>
            <a:prstGeom prst="hexagon">
              <a:avLst/>
            </a:prstGeom>
            <a:solidFill>
              <a:srgbClr val="EB5315"/>
            </a:solidFill>
            <a:ln w="12700" cap="flat" cmpd="sng" algn="ctr">
              <a:noFill/>
              <a:prstDash val="solid"/>
              <a:miter lim="800000"/>
            </a:ln>
            <a:effectLst/>
          </p:spPr>
          <p:txBody>
            <a:bodyPr rtlCol="0" anchor="ctr"/>
            <a:lstStyle/>
            <a:p>
              <a:pPr algn="ctr">
                <a:defRPr/>
              </a:pPr>
              <a:endParaRPr lang="zh-CN" altLang="en-US" kern="0" dirty="0">
                <a:solidFill>
                  <a:prstClr val="white"/>
                </a:solidFill>
              </a:endParaRPr>
            </a:p>
          </p:txBody>
        </p:sp>
        <p:sp>
          <p:nvSpPr>
            <p:cNvPr id="127" name="六边形 126"/>
            <p:cNvSpPr/>
            <p:nvPr/>
          </p:nvSpPr>
          <p:spPr>
            <a:xfrm>
              <a:off x="7243990" y="1752600"/>
              <a:ext cx="4944072" cy="4262136"/>
            </a:xfrm>
            <a:prstGeom prst="hexagon">
              <a:avLst/>
            </a:prstGeom>
            <a:noFill/>
            <a:ln w="28575">
              <a:gradFill>
                <a:gsLst>
                  <a:gs pos="71000">
                    <a:srgbClr val="FFFFFF"/>
                  </a:gs>
                  <a:gs pos="33000">
                    <a:srgbClr val="FFFFFF"/>
                  </a:gs>
                  <a:gs pos="10000">
                    <a:schemeClr val="bg1">
                      <a:alpha val="30000"/>
                    </a:schemeClr>
                  </a:gs>
                  <a:gs pos="95000">
                    <a:schemeClr val="bg1">
                      <a:alpha val="20000"/>
                    </a:schemeClr>
                  </a:gs>
                </a:gsLst>
                <a:lin ang="27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Ø"/>
              </a:pPr>
              <a:endParaRPr lang="zh-CN" altLang="en-US" sz="2400" b="1">
                <a:solidFill>
                  <a:prstClr val="white"/>
                </a:solidFill>
                <a:latin typeface="等线" panose="02010600030101010101" charset="-122"/>
                <a:ea typeface="等线" panose="02010600030101010101" charset="-122"/>
              </a:endParaRPr>
            </a:p>
          </p:txBody>
        </p:sp>
        <p:grpSp>
          <p:nvGrpSpPr>
            <p:cNvPr id="128" name="组合 127"/>
            <p:cNvGrpSpPr/>
            <p:nvPr/>
          </p:nvGrpSpPr>
          <p:grpSpPr>
            <a:xfrm>
              <a:off x="8384147" y="2148789"/>
              <a:ext cx="2796013" cy="1457838"/>
              <a:chOff x="8384147" y="2148789"/>
              <a:chExt cx="2796013" cy="1457838"/>
            </a:xfrm>
          </p:grpSpPr>
          <p:grpSp>
            <p:nvGrpSpPr>
              <p:cNvPr id="134" name="组合 133"/>
              <p:cNvGrpSpPr/>
              <p:nvPr/>
            </p:nvGrpSpPr>
            <p:grpSpPr>
              <a:xfrm>
                <a:off x="8519846" y="2148789"/>
                <a:ext cx="2660314" cy="1457838"/>
                <a:chOff x="10918560" y="2225760"/>
                <a:chExt cx="2660314" cy="1457838"/>
              </a:xfrm>
            </p:grpSpPr>
            <p:sp>
              <p:nvSpPr>
                <p:cNvPr id="136" name="矩形 135"/>
                <p:cNvSpPr/>
                <p:nvPr/>
              </p:nvSpPr>
              <p:spPr>
                <a:xfrm>
                  <a:off x="10918560" y="3000334"/>
                  <a:ext cx="2660314" cy="683264"/>
                </a:xfrm>
                <a:prstGeom prst="rect">
                  <a:avLst/>
                </a:prstGeom>
              </p:spPr>
              <p:txBody>
                <a:bodyPr wrap="square">
                  <a:spAutoFit/>
                </a:bodyPr>
                <a:lstStyle/>
                <a:p>
                  <a:pPr>
                    <a:lnSpc>
                      <a:spcPct val="120000"/>
                    </a:lnSpc>
                  </a:pPr>
                  <a:r>
                    <a:rPr lang="zh-CN" altLang="en-US" sz="1600" dirty="0">
                      <a:solidFill>
                        <a:prstClr val="white"/>
                      </a:solidFill>
                      <a:latin typeface="微软雅黑" panose="020B0503020204020204" pitchFamily="34" charset="-122"/>
                    </a:rPr>
                    <a:t>点击添加内容，要求言简意赅。建议使用字体微软雅黑</a:t>
                  </a:r>
                </a:p>
              </p:txBody>
            </p:sp>
            <p:sp>
              <p:nvSpPr>
                <p:cNvPr id="137" name="文本框 136"/>
                <p:cNvSpPr txBox="1"/>
                <p:nvPr/>
              </p:nvSpPr>
              <p:spPr>
                <a:xfrm>
                  <a:off x="10918560" y="2225760"/>
                  <a:ext cx="1888949" cy="923330"/>
                </a:xfrm>
                <a:prstGeom prst="rect">
                  <a:avLst/>
                </a:prstGeom>
                <a:noFill/>
              </p:spPr>
              <p:txBody>
                <a:bodyPr wrap="square" rtlCol="0">
                  <a:spAutoFit/>
                </a:bodyPr>
                <a:lstStyle/>
                <a:p>
                  <a:r>
                    <a:rPr lang="en-US" altLang="zh-CN" sz="5400" dirty="0">
                      <a:solidFill>
                        <a:prstClr val="white"/>
                      </a:solidFill>
                      <a:effectLst>
                        <a:outerShdw blurRad="50800" dist="38100" dir="2700000" algn="tl" rotWithShape="0">
                          <a:prstClr val="black">
                            <a:alpha val="40000"/>
                          </a:prstClr>
                        </a:outerShdw>
                      </a:effectLst>
                      <a:latin typeface="Arial" panose="020B0604020202020204" pitchFamily="34" charset="0"/>
                      <a:ea typeface="Segoe UI" panose="020B0502040204020203" pitchFamily="34" charset="0"/>
                      <a:cs typeface="Arial" panose="020B0604020202020204" pitchFamily="34" charset="0"/>
                    </a:rPr>
                    <a:t>25%</a:t>
                  </a:r>
                  <a:endParaRPr lang="zh-CN" altLang="en-US" sz="5400" dirty="0">
                    <a:solidFill>
                      <a:prstClr val="white"/>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grpSp>
          <p:cxnSp>
            <p:nvCxnSpPr>
              <p:cNvPr id="135" name="直接连接符 134"/>
              <p:cNvCxnSpPr/>
              <p:nvPr/>
            </p:nvCxnSpPr>
            <p:spPr>
              <a:xfrm>
                <a:off x="8384147" y="2376448"/>
                <a:ext cx="0" cy="114646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29" name="组合 128"/>
            <p:cNvGrpSpPr/>
            <p:nvPr/>
          </p:nvGrpSpPr>
          <p:grpSpPr>
            <a:xfrm>
              <a:off x="8384147" y="3994336"/>
              <a:ext cx="2796013" cy="1457838"/>
              <a:chOff x="8384147" y="4067220"/>
              <a:chExt cx="2796013" cy="1457838"/>
            </a:xfrm>
          </p:grpSpPr>
          <p:grpSp>
            <p:nvGrpSpPr>
              <p:cNvPr id="130" name="组合 129"/>
              <p:cNvGrpSpPr/>
              <p:nvPr/>
            </p:nvGrpSpPr>
            <p:grpSpPr>
              <a:xfrm>
                <a:off x="8519846" y="4067220"/>
                <a:ext cx="2660314" cy="1457838"/>
                <a:chOff x="10918560" y="2225760"/>
                <a:chExt cx="2660314" cy="1457838"/>
              </a:xfrm>
            </p:grpSpPr>
            <p:sp>
              <p:nvSpPr>
                <p:cNvPr id="132" name="矩形 131"/>
                <p:cNvSpPr/>
                <p:nvPr/>
              </p:nvSpPr>
              <p:spPr>
                <a:xfrm>
                  <a:off x="10918560" y="3000334"/>
                  <a:ext cx="2660314" cy="683264"/>
                </a:xfrm>
                <a:prstGeom prst="rect">
                  <a:avLst/>
                </a:prstGeom>
              </p:spPr>
              <p:txBody>
                <a:bodyPr wrap="square">
                  <a:spAutoFit/>
                </a:bodyPr>
                <a:lstStyle/>
                <a:p>
                  <a:pPr>
                    <a:lnSpc>
                      <a:spcPct val="120000"/>
                    </a:lnSpc>
                  </a:pPr>
                  <a:r>
                    <a:rPr lang="zh-CN" altLang="en-US" sz="1600" dirty="0">
                      <a:solidFill>
                        <a:prstClr val="white"/>
                      </a:solidFill>
                      <a:latin typeface="微软雅黑" panose="020B0503020204020204" pitchFamily="34" charset="-122"/>
                    </a:rPr>
                    <a:t>点击添加内容，要求言简意赅。建议使用字体微软雅黑</a:t>
                  </a:r>
                </a:p>
              </p:txBody>
            </p:sp>
            <p:sp>
              <p:nvSpPr>
                <p:cNvPr id="133" name="文本框 132"/>
                <p:cNvSpPr txBox="1"/>
                <p:nvPr/>
              </p:nvSpPr>
              <p:spPr>
                <a:xfrm>
                  <a:off x="10918560" y="2225760"/>
                  <a:ext cx="1888949" cy="923330"/>
                </a:xfrm>
                <a:prstGeom prst="rect">
                  <a:avLst/>
                </a:prstGeom>
                <a:noFill/>
              </p:spPr>
              <p:txBody>
                <a:bodyPr wrap="square" rtlCol="0">
                  <a:spAutoFit/>
                </a:bodyPr>
                <a:lstStyle/>
                <a:p>
                  <a:r>
                    <a:rPr lang="en-US" altLang="zh-CN" sz="5400" dirty="0">
                      <a:solidFill>
                        <a:prstClr val="white"/>
                      </a:solidFill>
                      <a:effectLst>
                        <a:outerShdw blurRad="50800" dist="38100" dir="2700000" algn="tl" rotWithShape="0">
                          <a:prstClr val="black">
                            <a:alpha val="40000"/>
                          </a:prstClr>
                        </a:outerShdw>
                      </a:effectLst>
                      <a:latin typeface="Arial" panose="020B0604020202020204" pitchFamily="34" charset="0"/>
                      <a:ea typeface="Segoe UI" panose="020B0502040204020203" pitchFamily="34" charset="0"/>
                      <a:cs typeface="Arial" panose="020B0604020202020204" pitchFamily="34" charset="0"/>
                    </a:rPr>
                    <a:t>85%</a:t>
                  </a:r>
                  <a:endParaRPr lang="zh-CN" altLang="en-US" sz="5400" dirty="0">
                    <a:solidFill>
                      <a:prstClr val="white"/>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grpSp>
          <p:cxnSp>
            <p:nvCxnSpPr>
              <p:cNvPr id="131" name="直接连接符 130"/>
              <p:cNvCxnSpPr/>
              <p:nvPr/>
            </p:nvCxnSpPr>
            <p:spPr>
              <a:xfrm>
                <a:off x="8384147" y="4291605"/>
                <a:ext cx="0" cy="114646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wipe(down)">
                                      <p:cBhvr>
                                        <p:cTn id="7" dur="500"/>
                                        <p:tgtEl>
                                          <p:spTgt spid="70"/>
                                        </p:tgtEl>
                                      </p:cBhvr>
                                    </p:animEffect>
                                  </p:childTnLst>
                                </p:cTn>
                              </p:par>
                              <p:par>
                                <p:cTn id="8" presetID="31" presetClass="entr" presetSubtype="0" fill="hold" nodeType="withEffect">
                                  <p:stCondLst>
                                    <p:cond delay="300"/>
                                  </p:stCondLst>
                                  <p:childTnLst>
                                    <p:set>
                                      <p:cBhvr>
                                        <p:cTn id="9" dur="1" fill="hold">
                                          <p:stCondLst>
                                            <p:cond delay="0"/>
                                          </p:stCondLst>
                                        </p:cTn>
                                        <p:tgtEl>
                                          <p:spTgt spid="125"/>
                                        </p:tgtEl>
                                        <p:attrNameLst>
                                          <p:attrName>style.visibility</p:attrName>
                                        </p:attrNameLst>
                                      </p:cBhvr>
                                      <p:to>
                                        <p:strVal val="visible"/>
                                      </p:to>
                                    </p:set>
                                    <p:anim calcmode="lin" valueType="num">
                                      <p:cBhvr>
                                        <p:cTn id="10" dur="1000" fill="hold"/>
                                        <p:tgtEl>
                                          <p:spTgt spid="125"/>
                                        </p:tgtEl>
                                        <p:attrNameLst>
                                          <p:attrName>ppt_w</p:attrName>
                                        </p:attrNameLst>
                                      </p:cBhvr>
                                      <p:tavLst>
                                        <p:tav tm="0">
                                          <p:val>
                                            <p:fltVal val="0"/>
                                          </p:val>
                                        </p:tav>
                                        <p:tav tm="100000">
                                          <p:val>
                                            <p:strVal val="#ppt_w"/>
                                          </p:val>
                                        </p:tav>
                                      </p:tavLst>
                                    </p:anim>
                                    <p:anim calcmode="lin" valueType="num">
                                      <p:cBhvr>
                                        <p:cTn id="11" dur="1000" fill="hold"/>
                                        <p:tgtEl>
                                          <p:spTgt spid="125"/>
                                        </p:tgtEl>
                                        <p:attrNameLst>
                                          <p:attrName>ppt_h</p:attrName>
                                        </p:attrNameLst>
                                      </p:cBhvr>
                                      <p:tavLst>
                                        <p:tav tm="0">
                                          <p:val>
                                            <p:fltVal val="0"/>
                                          </p:val>
                                        </p:tav>
                                        <p:tav tm="100000">
                                          <p:val>
                                            <p:strVal val="#ppt_h"/>
                                          </p:val>
                                        </p:tav>
                                      </p:tavLst>
                                    </p:anim>
                                    <p:anim calcmode="lin" valueType="num">
                                      <p:cBhvr>
                                        <p:cTn id="12" dur="1000" fill="hold"/>
                                        <p:tgtEl>
                                          <p:spTgt spid="125"/>
                                        </p:tgtEl>
                                        <p:attrNameLst>
                                          <p:attrName>style.rotation</p:attrName>
                                        </p:attrNameLst>
                                      </p:cBhvr>
                                      <p:tavLst>
                                        <p:tav tm="0">
                                          <p:val>
                                            <p:fltVal val="90"/>
                                          </p:val>
                                        </p:tav>
                                        <p:tav tm="100000">
                                          <p:val>
                                            <p:fltVal val="0"/>
                                          </p:val>
                                        </p:tav>
                                      </p:tavLst>
                                    </p:anim>
                                    <p:animEffect transition="in" filter="fade">
                                      <p:cBhvr>
                                        <p:cTn id="13" dur="1000"/>
                                        <p:tgtEl>
                                          <p:spTgt spid="125"/>
                                        </p:tgtEl>
                                      </p:cBhvr>
                                    </p:animEffect>
                                  </p:childTnLst>
                                </p:cTn>
                              </p:par>
                              <p:par>
                                <p:cTn id="14" presetID="53" presetClass="entr" presetSubtype="16" fill="hold" nodeType="withEffect">
                                  <p:stCondLst>
                                    <p:cond delay="300"/>
                                  </p:stCondLst>
                                  <p:childTnLst>
                                    <p:set>
                                      <p:cBhvr>
                                        <p:cTn id="15" dur="1" fill="hold">
                                          <p:stCondLst>
                                            <p:cond delay="0"/>
                                          </p:stCondLst>
                                        </p:cTn>
                                        <p:tgtEl>
                                          <p:spTgt spid="101"/>
                                        </p:tgtEl>
                                        <p:attrNameLst>
                                          <p:attrName>style.visibility</p:attrName>
                                        </p:attrNameLst>
                                      </p:cBhvr>
                                      <p:to>
                                        <p:strVal val="visible"/>
                                      </p:to>
                                    </p:set>
                                    <p:anim calcmode="lin" valueType="num">
                                      <p:cBhvr>
                                        <p:cTn id="16" dur="500" fill="hold"/>
                                        <p:tgtEl>
                                          <p:spTgt spid="101"/>
                                        </p:tgtEl>
                                        <p:attrNameLst>
                                          <p:attrName>ppt_w</p:attrName>
                                        </p:attrNameLst>
                                      </p:cBhvr>
                                      <p:tavLst>
                                        <p:tav tm="0">
                                          <p:val>
                                            <p:fltVal val="0"/>
                                          </p:val>
                                        </p:tav>
                                        <p:tav tm="100000">
                                          <p:val>
                                            <p:strVal val="#ppt_w"/>
                                          </p:val>
                                        </p:tav>
                                      </p:tavLst>
                                    </p:anim>
                                    <p:anim calcmode="lin" valueType="num">
                                      <p:cBhvr>
                                        <p:cTn id="17" dur="500" fill="hold"/>
                                        <p:tgtEl>
                                          <p:spTgt spid="101"/>
                                        </p:tgtEl>
                                        <p:attrNameLst>
                                          <p:attrName>ppt_h</p:attrName>
                                        </p:attrNameLst>
                                      </p:cBhvr>
                                      <p:tavLst>
                                        <p:tav tm="0">
                                          <p:val>
                                            <p:fltVal val="0"/>
                                          </p:val>
                                        </p:tav>
                                        <p:tav tm="100000">
                                          <p:val>
                                            <p:strVal val="#ppt_h"/>
                                          </p:val>
                                        </p:tav>
                                      </p:tavLst>
                                    </p:anim>
                                    <p:animEffect transition="in" filter="fade">
                                      <p:cBhvr>
                                        <p:cTn id="18" dur="500"/>
                                        <p:tgtEl>
                                          <p:spTgt spid="101"/>
                                        </p:tgtEl>
                                      </p:cBhvr>
                                    </p:animEffect>
                                  </p:childTnLst>
                                </p:cTn>
                              </p:par>
                              <p:par>
                                <p:cTn id="19" presetID="32" presetClass="emph" presetSubtype="0" fill="hold" nodeType="withEffect">
                                  <p:stCondLst>
                                    <p:cond delay="300"/>
                                  </p:stCondLst>
                                  <p:childTnLst>
                                    <p:animRot by="120000">
                                      <p:cBhvr>
                                        <p:cTn id="20" dur="75" fill="hold">
                                          <p:stCondLst>
                                            <p:cond delay="0"/>
                                          </p:stCondLst>
                                        </p:cTn>
                                        <p:tgtEl>
                                          <p:spTgt spid="101"/>
                                        </p:tgtEl>
                                        <p:attrNameLst>
                                          <p:attrName>r</p:attrName>
                                        </p:attrNameLst>
                                      </p:cBhvr>
                                    </p:animRot>
                                    <p:animRot by="-240000">
                                      <p:cBhvr>
                                        <p:cTn id="21" dur="150" fill="hold">
                                          <p:stCondLst>
                                            <p:cond delay="150"/>
                                          </p:stCondLst>
                                        </p:cTn>
                                        <p:tgtEl>
                                          <p:spTgt spid="101"/>
                                        </p:tgtEl>
                                        <p:attrNameLst>
                                          <p:attrName>r</p:attrName>
                                        </p:attrNameLst>
                                      </p:cBhvr>
                                    </p:animRot>
                                    <p:animRot by="240000">
                                      <p:cBhvr>
                                        <p:cTn id="22" dur="150" fill="hold">
                                          <p:stCondLst>
                                            <p:cond delay="300"/>
                                          </p:stCondLst>
                                        </p:cTn>
                                        <p:tgtEl>
                                          <p:spTgt spid="101"/>
                                        </p:tgtEl>
                                        <p:attrNameLst>
                                          <p:attrName>r</p:attrName>
                                        </p:attrNameLst>
                                      </p:cBhvr>
                                    </p:animRot>
                                    <p:animRot by="-240000">
                                      <p:cBhvr>
                                        <p:cTn id="23" dur="150" fill="hold">
                                          <p:stCondLst>
                                            <p:cond delay="450"/>
                                          </p:stCondLst>
                                        </p:cTn>
                                        <p:tgtEl>
                                          <p:spTgt spid="101"/>
                                        </p:tgtEl>
                                        <p:attrNameLst>
                                          <p:attrName>r</p:attrName>
                                        </p:attrNameLst>
                                      </p:cBhvr>
                                    </p:animRot>
                                    <p:animRot by="120000">
                                      <p:cBhvr>
                                        <p:cTn id="24" dur="150" fill="hold">
                                          <p:stCondLst>
                                            <p:cond delay="600"/>
                                          </p:stCondLst>
                                        </p:cTn>
                                        <p:tgtEl>
                                          <p:spTgt spid="101"/>
                                        </p:tgtEl>
                                        <p:attrNameLst>
                                          <p:attrName>r</p:attrName>
                                        </p:attrNameLst>
                                      </p:cBhvr>
                                    </p:animRot>
                                  </p:childTnLst>
                                </p:cTn>
                              </p:par>
                              <p:par>
                                <p:cTn id="25" presetID="53" presetClass="entr" presetSubtype="16" fill="hold" nodeType="withEffect">
                                  <p:stCondLst>
                                    <p:cond delay="800"/>
                                  </p:stCondLst>
                                  <p:childTnLst>
                                    <p:set>
                                      <p:cBhvr>
                                        <p:cTn id="26" dur="1" fill="hold">
                                          <p:stCondLst>
                                            <p:cond delay="0"/>
                                          </p:stCondLst>
                                        </p:cTn>
                                        <p:tgtEl>
                                          <p:spTgt spid="107"/>
                                        </p:tgtEl>
                                        <p:attrNameLst>
                                          <p:attrName>style.visibility</p:attrName>
                                        </p:attrNameLst>
                                      </p:cBhvr>
                                      <p:to>
                                        <p:strVal val="visible"/>
                                      </p:to>
                                    </p:set>
                                    <p:anim calcmode="lin" valueType="num">
                                      <p:cBhvr>
                                        <p:cTn id="27" dur="500" fill="hold"/>
                                        <p:tgtEl>
                                          <p:spTgt spid="107"/>
                                        </p:tgtEl>
                                        <p:attrNameLst>
                                          <p:attrName>ppt_w</p:attrName>
                                        </p:attrNameLst>
                                      </p:cBhvr>
                                      <p:tavLst>
                                        <p:tav tm="0">
                                          <p:val>
                                            <p:fltVal val="0"/>
                                          </p:val>
                                        </p:tav>
                                        <p:tav tm="100000">
                                          <p:val>
                                            <p:strVal val="#ppt_w"/>
                                          </p:val>
                                        </p:tav>
                                      </p:tavLst>
                                    </p:anim>
                                    <p:anim calcmode="lin" valueType="num">
                                      <p:cBhvr>
                                        <p:cTn id="28" dur="500" fill="hold"/>
                                        <p:tgtEl>
                                          <p:spTgt spid="107"/>
                                        </p:tgtEl>
                                        <p:attrNameLst>
                                          <p:attrName>ppt_h</p:attrName>
                                        </p:attrNameLst>
                                      </p:cBhvr>
                                      <p:tavLst>
                                        <p:tav tm="0">
                                          <p:val>
                                            <p:fltVal val="0"/>
                                          </p:val>
                                        </p:tav>
                                        <p:tav tm="100000">
                                          <p:val>
                                            <p:strVal val="#ppt_h"/>
                                          </p:val>
                                        </p:tav>
                                      </p:tavLst>
                                    </p:anim>
                                    <p:animEffect transition="in" filter="fade">
                                      <p:cBhvr>
                                        <p:cTn id="29" dur="500"/>
                                        <p:tgtEl>
                                          <p:spTgt spid="107"/>
                                        </p:tgtEl>
                                      </p:cBhvr>
                                    </p:animEffect>
                                  </p:childTnLst>
                                </p:cTn>
                              </p:par>
                              <p:par>
                                <p:cTn id="30" presetID="32" presetClass="emph" presetSubtype="0" fill="hold" nodeType="withEffect">
                                  <p:stCondLst>
                                    <p:cond delay="800"/>
                                  </p:stCondLst>
                                  <p:childTnLst>
                                    <p:animRot by="120000">
                                      <p:cBhvr>
                                        <p:cTn id="31" dur="75" fill="hold">
                                          <p:stCondLst>
                                            <p:cond delay="0"/>
                                          </p:stCondLst>
                                        </p:cTn>
                                        <p:tgtEl>
                                          <p:spTgt spid="107"/>
                                        </p:tgtEl>
                                        <p:attrNameLst>
                                          <p:attrName>r</p:attrName>
                                        </p:attrNameLst>
                                      </p:cBhvr>
                                    </p:animRot>
                                    <p:animRot by="-240000">
                                      <p:cBhvr>
                                        <p:cTn id="32" dur="150" fill="hold">
                                          <p:stCondLst>
                                            <p:cond delay="150"/>
                                          </p:stCondLst>
                                        </p:cTn>
                                        <p:tgtEl>
                                          <p:spTgt spid="107"/>
                                        </p:tgtEl>
                                        <p:attrNameLst>
                                          <p:attrName>r</p:attrName>
                                        </p:attrNameLst>
                                      </p:cBhvr>
                                    </p:animRot>
                                    <p:animRot by="240000">
                                      <p:cBhvr>
                                        <p:cTn id="33" dur="150" fill="hold">
                                          <p:stCondLst>
                                            <p:cond delay="300"/>
                                          </p:stCondLst>
                                        </p:cTn>
                                        <p:tgtEl>
                                          <p:spTgt spid="107"/>
                                        </p:tgtEl>
                                        <p:attrNameLst>
                                          <p:attrName>r</p:attrName>
                                        </p:attrNameLst>
                                      </p:cBhvr>
                                    </p:animRot>
                                    <p:animRot by="-240000">
                                      <p:cBhvr>
                                        <p:cTn id="34" dur="150" fill="hold">
                                          <p:stCondLst>
                                            <p:cond delay="450"/>
                                          </p:stCondLst>
                                        </p:cTn>
                                        <p:tgtEl>
                                          <p:spTgt spid="107"/>
                                        </p:tgtEl>
                                        <p:attrNameLst>
                                          <p:attrName>r</p:attrName>
                                        </p:attrNameLst>
                                      </p:cBhvr>
                                    </p:animRot>
                                    <p:animRot by="120000">
                                      <p:cBhvr>
                                        <p:cTn id="35" dur="150" fill="hold">
                                          <p:stCondLst>
                                            <p:cond delay="600"/>
                                          </p:stCondLst>
                                        </p:cTn>
                                        <p:tgtEl>
                                          <p:spTgt spid="107"/>
                                        </p:tgtEl>
                                        <p:attrNameLst>
                                          <p:attrName>r</p:attrName>
                                        </p:attrNameLst>
                                      </p:cBhvr>
                                    </p:animRot>
                                  </p:childTnLst>
                                </p:cTn>
                              </p:par>
                              <p:par>
                                <p:cTn id="36" presetID="53" presetClass="entr" presetSubtype="16" fill="hold" nodeType="withEffect">
                                  <p:stCondLst>
                                    <p:cond delay="800"/>
                                  </p:stCondLst>
                                  <p:childTnLst>
                                    <p:set>
                                      <p:cBhvr>
                                        <p:cTn id="37" dur="1" fill="hold">
                                          <p:stCondLst>
                                            <p:cond delay="0"/>
                                          </p:stCondLst>
                                        </p:cTn>
                                        <p:tgtEl>
                                          <p:spTgt spid="113"/>
                                        </p:tgtEl>
                                        <p:attrNameLst>
                                          <p:attrName>style.visibility</p:attrName>
                                        </p:attrNameLst>
                                      </p:cBhvr>
                                      <p:to>
                                        <p:strVal val="visible"/>
                                      </p:to>
                                    </p:set>
                                    <p:anim calcmode="lin" valueType="num">
                                      <p:cBhvr>
                                        <p:cTn id="38" dur="500" fill="hold"/>
                                        <p:tgtEl>
                                          <p:spTgt spid="113"/>
                                        </p:tgtEl>
                                        <p:attrNameLst>
                                          <p:attrName>ppt_w</p:attrName>
                                        </p:attrNameLst>
                                      </p:cBhvr>
                                      <p:tavLst>
                                        <p:tav tm="0">
                                          <p:val>
                                            <p:fltVal val="0"/>
                                          </p:val>
                                        </p:tav>
                                        <p:tav tm="100000">
                                          <p:val>
                                            <p:strVal val="#ppt_w"/>
                                          </p:val>
                                        </p:tav>
                                      </p:tavLst>
                                    </p:anim>
                                    <p:anim calcmode="lin" valueType="num">
                                      <p:cBhvr>
                                        <p:cTn id="39" dur="500" fill="hold"/>
                                        <p:tgtEl>
                                          <p:spTgt spid="113"/>
                                        </p:tgtEl>
                                        <p:attrNameLst>
                                          <p:attrName>ppt_h</p:attrName>
                                        </p:attrNameLst>
                                      </p:cBhvr>
                                      <p:tavLst>
                                        <p:tav tm="0">
                                          <p:val>
                                            <p:fltVal val="0"/>
                                          </p:val>
                                        </p:tav>
                                        <p:tav tm="100000">
                                          <p:val>
                                            <p:strVal val="#ppt_h"/>
                                          </p:val>
                                        </p:tav>
                                      </p:tavLst>
                                    </p:anim>
                                    <p:animEffect transition="in" filter="fade">
                                      <p:cBhvr>
                                        <p:cTn id="40" dur="500"/>
                                        <p:tgtEl>
                                          <p:spTgt spid="113"/>
                                        </p:tgtEl>
                                      </p:cBhvr>
                                    </p:animEffect>
                                  </p:childTnLst>
                                </p:cTn>
                              </p:par>
                              <p:par>
                                <p:cTn id="41" presetID="32" presetClass="emph" presetSubtype="0" fill="hold" nodeType="withEffect">
                                  <p:stCondLst>
                                    <p:cond delay="800"/>
                                  </p:stCondLst>
                                  <p:childTnLst>
                                    <p:animRot by="120000">
                                      <p:cBhvr>
                                        <p:cTn id="42" dur="75" fill="hold">
                                          <p:stCondLst>
                                            <p:cond delay="0"/>
                                          </p:stCondLst>
                                        </p:cTn>
                                        <p:tgtEl>
                                          <p:spTgt spid="113"/>
                                        </p:tgtEl>
                                        <p:attrNameLst>
                                          <p:attrName>r</p:attrName>
                                        </p:attrNameLst>
                                      </p:cBhvr>
                                    </p:animRot>
                                    <p:animRot by="-240000">
                                      <p:cBhvr>
                                        <p:cTn id="43" dur="150" fill="hold">
                                          <p:stCondLst>
                                            <p:cond delay="150"/>
                                          </p:stCondLst>
                                        </p:cTn>
                                        <p:tgtEl>
                                          <p:spTgt spid="113"/>
                                        </p:tgtEl>
                                        <p:attrNameLst>
                                          <p:attrName>r</p:attrName>
                                        </p:attrNameLst>
                                      </p:cBhvr>
                                    </p:animRot>
                                    <p:animRot by="240000">
                                      <p:cBhvr>
                                        <p:cTn id="44" dur="150" fill="hold">
                                          <p:stCondLst>
                                            <p:cond delay="300"/>
                                          </p:stCondLst>
                                        </p:cTn>
                                        <p:tgtEl>
                                          <p:spTgt spid="113"/>
                                        </p:tgtEl>
                                        <p:attrNameLst>
                                          <p:attrName>r</p:attrName>
                                        </p:attrNameLst>
                                      </p:cBhvr>
                                    </p:animRot>
                                    <p:animRot by="-240000">
                                      <p:cBhvr>
                                        <p:cTn id="45" dur="150" fill="hold">
                                          <p:stCondLst>
                                            <p:cond delay="450"/>
                                          </p:stCondLst>
                                        </p:cTn>
                                        <p:tgtEl>
                                          <p:spTgt spid="113"/>
                                        </p:tgtEl>
                                        <p:attrNameLst>
                                          <p:attrName>r</p:attrName>
                                        </p:attrNameLst>
                                      </p:cBhvr>
                                    </p:animRot>
                                    <p:animRot by="120000">
                                      <p:cBhvr>
                                        <p:cTn id="46" dur="150" fill="hold">
                                          <p:stCondLst>
                                            <p:cond delay="600"/>
                                          </p:stCondLst>
                                        </p:cTn>
                                        <p:tgtEl>
                                          <p:spTgt spid="113"/>
                                        </p:tgtEl>
                                        <p:attrNameLst>
                                          <p:attrName>r</p:attrName>
                                        </p:attrNameLst>
                                      </p:cBhvr>
                                    </p:animRot>
                                  </p:childTnLst>
                                </p:cTn>
                              </p:par>
                              <p:par>
                                <p:cTn id="47" presetID="53" presetClass="entr" presetSubtype="16" fill="hold" nodeType="withEffect">
                                  <p:stCondLst>
                                    <p:cond delay="800"/>
                                  </p:stCondLst>
                                  <p:childTnLst>
                                    <p:set>
                                      <p:cBhvr>
                                        <p:cTn id="48" dur="1" fill="hold">
                                          <p:stCondLst>
                                            <p:cond delay="0"/>
                                          </p:stCondLst>
                                        </p:cTn>
                                        <p:tgtEl>
                                          <p:spTgt spid="119"/>
                                        </p:tgtEl>
                                        <p:attrNameLst>
                                          <p:attrName>style.visibility</p:attrName>
                                        </p:attrNameLst>
                                      </p:cBhvr>
                                      <p:to>
                                        <p:strVal val="visible"/>
                                      </p:to>
                                    </p:set>
                                    <p:anim calcmode="lin" valueType="num">
                                      <p:cBhvr>
                                        <p:cTn id="49" dur="500" fill="hold"/>
                                        <p:tgtEl>
                                          <p:spTgt spid="119"/>
                                        </p:tgtEl>
                                        <p:attrNameLst>
                                          <p:attrName>ppt_w</p:attrName>
                                        </p:attrNameLst>
                                      </p:cBhvr>
                                      <p:tavLst>
                                        <p:tav tm="0">
                                          <p:val>
                                            <p:fltVal val="0"/>
                                          </p:val>
                                        </p:tav>
                                        <p:tav tm="100000">
                                          <p:val>
                                            <p:strVal val="#ppt_w"/>
                                          </p:val>
                                        </p:tav>
                                      </p:tavLst>
                                    </p:anim>
                                    <p:anim calcmode="lin" valueType="num">
                                      <p:cBhvr>
                                        <p:cTn id="50" dur="500" fill="hold"/>
                                        <p:tgtEl>
                                          <p:spTgt spid="119"/>
                                        </p:tgtEl>
                                        <p:attrNameLst>
                                          <p:attrName>ppt_h</p:attrName>
                                        </p:attrNameLst>
                                      </p:cBhvr>
                                      <p:tavLst>
                                        <p:tav tm="0">
                                          <p:val>
                                            <p:fltVal val="0"/>
                                          </p:val>
                                        </p:tav>
                                        <p:tav tm="100000">
                                          <p:val>
                                            <p:strVal val="#ppt_h"/>
                                          </p:val>
                                        </p:tav>
                                      </p:tavLst>
                                    </p:anim>
                                    <p:animEffect transition="in" filter="fade">
                                      <p:cBhvr>
                                        <p:cTn id="51" dur="500"/>
                                        <p:tgtEl>
                                          <p:spTgt spid="119"/>
                                        </p:tgtEl>
                                      </p:cBhvr>
                                    </p:animEffect>
                                  </p:childTnLst>
                                </p:cTn>
                              </p:par>
                              <p:par>
                                <p:cTn id="52" presetID="32" presetClass="emph" presetSubtype="0" fill="hold" nodeType="withEffect">
                                  <p:stCondLst>
                                    <p:cond delay="800"/>
                                  </p:stCondLst>
                                  <p:childTnLst>
                                    <p:animRot by="120000">
                                      <p:cBhvr>
                                        <p:cTn id="53" dur="75" fill="hold">
                                          <p:stCondLst>
                                            <p:cond delay="0"/>
                                          </p:stCondLst>
                                        </p:cTn>
                                        <p:tgtEl>
                                          <p:spTgt spid="119"/>
                                        </p:tgtEl>
                                        <p:attrNameLst>
                                          <p:attrName>r</p:attrName>
                                        </p:attrNameLst>
                                      </p:cBhvr>
                                    </p:animRot>
                                    <p:animRot by="-240000">
                                      <p:cBhvr>
                                        <p:cTn id="54" dur="150" fill="hold">
                                          <p:stCondLst>
                                            <p:cond delay="150"/>
                                          </p:stCondLst>
                                        </p:cTn>
                                        <p:tgtEl>
                                          <p:spTgt spid="119"/>
                                        </p:tgtEl>
                                        <p:attrNameLst>
                                          <p:attrName>r</p:attrName>
                                        </p:attrNameLst>
                                      </p:cBhvr>
                                    </p:animRot>
                                    <p:animRot by="240000">
                                      <p:cBhvr>
                                        <p:cTn id="55" dur="150" fill="hold">
                                          <p:stCondLst>
                                            <p:cond delay="300"/>
                                          </p:stCondLst>
                                        </p:cTn>
                                        <p:tgtEl>
                                          <p:spTgt spid="119"/>
                                        </p:tgtEl>
                                        <p:attrNameLst>
                                          <p:attrName>r</p:attrName>
                                        </p:attrNameLst>
                                      </p:cBhvr>
                                    </p:animRot>
                                    <p:animRot by="-240000">
                                      <p:cBhvr>
                                        <p:cTn id="56" dur="150" fill="hold">
                                          <p:stCondLst>
                                            <p:cond delay="450"/>
                                          </p:stCondLst>
                                        </p:cTn>
                                        <p:tgtEl>
                                          <p:spTgt spid="119"/>
                                        </p:tgtEl>
                                        <p:attrNameLst>
                                          <p:attrName>r</p:attrName>
                                        </p:attrNameLst>
                                      </p:cBhvr>
                                    </p:animRot>
                                    <p:animRot by="120000">
                                      <p:cBhvr>
                                        <p:cTn id="57" dur="150" fill="hold">
                                          <p:stCondLst>
                                            <p:cond delay="600"/>
                                          </p:stCondLst>
                                        </p:cTn>
                                        <p:tgtEl>
                                          <p:spTgt spid="11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774469" y="1345293"/>
            <a:ext cx="4530152" cy="4669757"/>
            <a:chOff x="6774469" y="1345293"/>
            <a:chExt cx="4530152" cy="4669757"/>
          </a:xfrm>
        </p:grpSpPr>
        <p:sp>
          <p:nvSpPr>
            <p:cNvPr id="3" name="六边形 2"/>
            <p:cNvSpPr/>
            <p:nvPr/>
          </p:nvSpPr>
          <p:spPr>
            <a:xfrm>
              <a:off x="6774469" y="1871497"/>
              <a:ext cx="4530152" cy="3905303"/>
            </a:xfrm>
            <a:prstGeom prst="hexagon">
              <a:avLst>
                <a:gd name="adj" fmla="val 0"/>
                <a:gd name="vf" fmla="val 115470"/>
              </a:avLst>
            </a:prstGeom>
            <a:noFill/>
            <a:ln w="3175" cap="rnd" cmpd="sng" algn="ctr">
              <a:solidFill>
                <a:srgbClr val="EB5315"/>
              </a:solidFill>
              <a:prstDash val="solid"/>
            </a:ln>
            <a:effectLst/>
          </p:spPr>
          <p:txBody>
            <a:bodyPr rtlCol="0" anchor="ctr"/>
            <a:lstStyle/>
            <a:p>
              <a:pPr algn="ctr" defTabSz="457200"/>
              <a:endParaRPr lang="zh-CN" altLang="en-US" kern="0" dirty="0">
                <a:solidFill>
                  <a:schemeClr val="bg2">
                    <a:lumMod val="25000"/>
                  </a:schemeClr>
                </a:solidFill>
                <a:latin typeface="Century Gothic" panose="020B0502020202020204"/>
                <a:ea typeface="宋体" panose="02010600030101010101" pitchFamily="2" charset="-122"/>
              </a:endParaRPr>
            </a:p>
          </p:txBody>
        </p:sp>
        <p:sp>
          <p:nvSpPr>
            <p:cNvPr id="4" name="六边形 3"/>
            <p:cNvSpPr/>
            <p:nvPr/>
          </p:nvSpPr>
          <p:spPr>
            <a:xfrm>
              <a:off x="8429148" y="1345293"/>
              <a:ext cx="1220794" cy="1052409"/>
            </a:xfrm>
            <a:prstGeom prst="hexagon">
              <a:avLst/>
            </a:prstGeom>
            <a:solidFill>
              <a:srgbClr val="EB5315"/>
            </a:solidFill>
            <a:ln w="3175" cap="rnd" cmpd="sng" algn="ctr">
              <a:gradFill flip="none" rotWithShape="1">
                <a:gsLst>
                  <a:gs pos="0">
                    <a:srgbClr val="6F6F6F">
                      <a:lumMod val="5000"/>
                      <a:lumOff val="95000"/>
                    </a:srgbClr>
                  </a:gs>
                  <a:gs pos="100000">
                    <a:srgbClr val="6F6F6F">
                      <a:lumMod val="30000"/>
                      <a:lumOff val="70000"/>
                    </a:srgbClr>
                  </a:gs>
                </a:gsLst>
                <a:lin ang="5400000" scaled="1"/>
                <a:tileRect/>
              </a:gradFill>
              <a:prstDash val="solid"/>
            </a:ln>
            <a:effectLst/>
          </p:spPr>
          <p:txBody>
            <a:bodyPr rtlCol="0" anchor="ctr"/>
            <a:lstStyle/>
            <a:p>
              <a:pPr algn="ctr" defTabSz="457200"/>
              <a:endParaRPr lang="zh-CN" altLang="en-US" kern="0" dirty="0">
                <a:solidFill>
                  <a:schemeClr val="bg2">
                    <a:lumMod val="25000"/>
                  </a:schemeClr>
                </a:solidFill>
                <a:latin typeface="Century Gothic" panose="020B0502020202020204"/>
                <a:ea typeface="宋体" panose="02010600030101010101" pitchFamily="2" charset="-122"/>
              </a:endParaRPr>
            </a:p>
          </p:txBody>
        </p:sp>
        <p:sp>
          <p:nvSpPr>
            <p:cNvPr id="5" name="六边形 4"/>
            <p:cNvSpPr/>
            <p:nvPr/>
          </p:nvSpPr>
          <p:spPr>
            <a:xfrm>
              <a:off x="6774469" y="3036043"/>
              <a:ext cx="4530152" cy="2188763"/>
            </a:xfrm>
            <a:prstGeom prst="hexagon">
              <a:avLst>
                <a:gd name="adj" fmla="val 0"/>
                <a:gd name="vf" fmla="val 115470"/>
              </a:avLst>
            </a:prstGeom>
            <a:solidFill>
              <a:srgbClr val="EB5315"/>
            </a:solidFill>
            <a:ln w="12700" cap="flat" cmpd="sng" algn="ctr">
              <a:noFill/>
              <a:prstDash val="solid"/>
              <a:miter lim="800000"/>
            </a:ln>
            <a:effectLst/>
          </p:spPr>
          <p:txBody>
            <a:bodyPr rtlCol="0" anchor="ctr"/>
            <a:lstStyle/>
            <a:p>
              <a:pPr algn="ctr"/>
              <a:endParaRPr lang="zh-CN" altLang="en-US" kern="0">
                <a:solidFill>
                  <a:schemeClr val="bg2">
                    <a:lumMod val="25000"/>
                  </a:schemeClr>
                </a:solidFill>
              </a:endParaRPr>
            </a:p>
          </p:txBody>
        </p:sp>
        <p:sp>
          <p:nvSpPr>
            <p:cNvPr id="6" name="矩形 5"/>
            <p:cNvSpPr/>
            <p:nvPr/>
          </p:nvSpPr>
          <p:spPr>
            <a:xfrm>
              <a:off x="6774469" y="2509839"/>
              <a:ext cx="4530152" cy="424732"/>
            </a:xfrm>
            <a:prstGeom prst="rect">
              <a:avLst/>
            </a:prstGeom>
          </p:spPr>
          <p:txBody>
            <a:bodyPr wrap="square">
              <a:spAutoFit/>
            </a:bodyPr>
            <a:lstStyle/>
            <a:p>
              <a:pPr algn="ctr">
                <a:lnSpc>
                  <a:spcPct val="120000"/>
                </a:lnSpc>
              </a:pPr>
              <a:r>
                <a:rPr lang="zh-CN" altLang="en-US" dirty="0">
                  <a:solidFill>
                    <a:schemeClr val="bg2">
                      <a:lumMod val="25000"/>
                    </a:schemeClr>
                  </a:solidFill>
                  <a:latin typeface="微软雅黑" panose="020B0503020204020204" pitchFamily="34" charset="-122"/>
                </a:rPr>
                <a:t>点击此处添加内容</a:t>
              </a:r>
            </a:p>
          </p:txBody>
        </p:sp>
        <p:sp>
          <p:nvSpPr>
            <p:cNvPr id="7" name="Freeform 16"/>
            <p:cNvSpPr>
              <a:spLocks noEditPoints="1"/>
            </p:cNvSpPr>
            <p:nvPr/>
          </p:nvSpPr>
          <p:spPr bwMode="auto">
            <a:xfrm>
              <a:off x="8789433" y="1590018"/>
              <a:ext cx="533773" cy="484915"/>
            </a:xfrm>
            <a:custGeom>
              <a:avLst/>
              <a:gdLst>
                <a:gd name="T0" fmla="*/ 311 w 459"/>
                <a:gd name="T1" fmla="*/ 275 h 416"/>
                <a:gd name="T2" fmla="*/ 373 w 459"/>
                <a:gd name="T3" fmla="*/ 268 h 416"/>
                <a:gd name="T4" fmla="*/ 354 w 459"/>
                <a:gd name="T5" fmla="*/ 236 h 416"/>
                <a:gd name="T6" fmla="*/ 299 w 459"/>
                <a:gd name="T7" fmla="*/ 236 h 416"/>
                <a:gd name="T8" fmla="*/ 311 w 459"/>
                <a:gd name="T9" fmla="*/ 275 h 416"/>
                <a:gd name="T10" fmla="*/ 0 w 459"/>
                <a:gd name="T11" fmla="*/ 414 h 416"/>
                <a:gd name="T12" fmla="*/ 145 w 459"/>
                <a:gd name="T13" fmla="*/ 414 h 416"/>
                <a:gd name="T14" fmla="*/ 166 w 459"/>
                <a:gd name="T15" fmla="*/ 324 h 416"/>
                <a:gd name="T16" fmla="*/ 47 w 459"/>
                <a:gd name="T17" fmla="*/ 339 h 416"/>
                <a:gd name="T18" fmla="*/ 0 w 459"/>
                <a:gd name="T19" fmla="*/ 414 h 416"/>
                <a:gd name="T20" fmla="*/ 292 w 459"/>
                <a:gd name="T21" fmla="*/ 240 h 416"/>
                <a:gd name="T22" fmla="*/ 338 w 459"/>
                <a:gd name="T23" fmla="*/ 137 h 416"/>
                <a:gd name="T24" fmla="*/ 297 w 459"/>
                <a:gd name="T25" fmla="*/ 40 h 416"/>
                <a:gd name="T26" fmla="*/ 199 w 459"/>
                <a:gd name="T27" fmla="*/ 0 h 416"/>
                <a:gd name="T28" fmla="*/ 101 w 459"/>
                <a:gd name="T29" fmla="*/ 40 h 416"/>
                <a:gd name="T30" fmla="*/ 60 w 459"/>
                <a:gd name="T31" fmla="*/ 137 h 416"/>
                <a:gd name="T32" fmla="*/ 106 w 459"/>
                <a:gd name="T33" fmla="*/ 240 h 416"/>
                <a:gd name="T34" fmla="*/ 107 w 459"/>
                <a:gd name="T35" fmla="*/ 241 h 416"/>
                <a:gd name="T36" fmla="*/ 70 w 459"/>
                <a:gd name="T37" fmla="*/ 300 h 416"/>
                <a:gd name="T38" fmla="*/ 149 w 459"/>
                <a:gd name="T39" fmla="*/ 292 h 416"/>
                <a:gd name="T40" fmla="*/ 169 w 459"/>
                <a:gd name="T41" fmla="*/ 324 h 416"/>
                <a:gd name="T42" fmla="*/ 199 w 459"/>
                <a:gd name="T43" fmla="*/ 416 h 416"/>
                <a:gd name="T44" fmla="*/ 230 w 459"/>
                <a:gd name="T45" fmla="*/ 324 h 416"/>
                <a:gd name="T46" fmla="*/ 282 w 459"/>
                <a:gd name="T47" fmla="*/ 251 h 416"/>
                <a:gd name="T48" fmla="*/ 292 w 459"/>
                <a:gd name="T49" fmla="*/ 240 h 416"/>
                <a:gd name="T50" fmla="*/ 199 w 459"/>
                <a:gd name="T51" fmla="*/ 208 h 416"/>
                <a:gd name="T52" fmla="*/ 126 w 459"/>
                <a:gd name="T53" fmla="*/ 135 h 416"/>
                <a:gd name="T54" fmla="*/ 199 w 459"/>
                <a:gd name="T55" fmla="*/ 62 h 416"/>
                <a:gd name="T56" fmla="*/ 272 w 459"/>
                <a:gd name="T57" fmla="*/ 135 h 416"/>
                <a:gd name="T58" fmla="*/ 199 w 459"/>
                <a:gd name="T59" fmla="*/ 208 h 416"/>
                <a:gd name="T60" fmla="*/ 389 w 459"/>
                <a:gd name="T61" fmla="*/ 299 h 416"/>
                <a:gd name="T62" fmla="*/ 238 w 459"/>
                <a:gd name="T63" fmla="*/ 316 h 416"/>
                <a:gd name="T64" fmla="*/ 241 w 459"/>
                <a:gd name="T65" fmla="*/ 414 h 416"/>
                <a:gd name="T66" fmla="*/ 459 w 459"/>
                <a:gd name="T67" fmla="*/ 414 h 416"/>
                <a:gd name="T68" fmla="*/ 389 w 459"/>
                <a:gd name="T69" fmla="*/ 299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9" h="416">
                  <a:moveTo>
                    <a:pt x="311" y="275"/>
                  </a:moveTo>
                  <a:cubicBezTo>
                    <a:pt x="373" y="268"/>
                    <a:pt x="373" y="268"/>
                    <a:pt x="373" y="268"/>
                  </a:cubicBezTo>
                  <a:cubicBezTo>
                    <a:pt x="354" y="236"/>
                    <a:pt x="354" y="236"/>
                    <a:pt x="354" y="236"/>
                  </a:cubicBezTo>
                  <a:cubicBezTo>
                    <a:pt x="299" y="236"/>
                    <a:pt x="299" y="236"/>
                    <a:pt x="299" y="236"/>
                  </a:cubicBezTo>
                  <a:lnTo>
                    <a:pt x="311" y="275"/>
                  </a:lnTo>
                  <a:close/>
                  <a:moveTo>
                    <a:pt x="0" y="414"/>
                  </a:moveTo>
                  <a:cubicBezTo>
                    <a:pt x="145" y="414"/>
                    <a:pt x="145" y="414"/>
                    <a:pt x="145" y="414"/>
                  </a:cubicBezTo>
                  <a:cubicBezTo>
                    <a:pt x="166" y="324"/>
                    <a:pt x="166" y="324"/>
                    <a:pt x="166" y="324"/>
                  </a:cubicBezTo>
                  <a:cubicBezTo>
                    <a:pt x="47" y="339"/>
                    <a:pt x="47" y="339"/>
                    <a:pt x="47" y="339"/>
                  </a:cubicBezTo>
                  <a:lnTo>
                    <a:pt x="0" y="414"/>
                  </a:lnTo>
                  <a:close/>
                  <a:moveTo>
                    <a:pt x="292" y="240"/>
                  </a:moveTo>
                  <a:cubicBezTo>
                    <a:pt x="322" y="205"/>
                    <a:pt x="338" y="171"/>
                    <a:pt x="338" y="137"/>
                  </a:cubicBezTo>
                  <a:cubicBezTo>
                    <a:pt x="338" y="100"/>
                    <a:pt x="324" y="67"/>
                    <a:pt x="297" y="40"/>
                  </a:cubicBezTo>
                  <a:cubicBezTo>
                    <a:pt x="270" y="13"/>
                    <a:pt x="237" y="0"/>
                    <a:pt x="199" y="0"/>
                  </a:cubicBezTo>
                  <a:cubicBezTo>
                    <a:pt x="161" y="0"/>
                    <a:pt x="129" y="13"/>
                    <a:pt x="101" y="40"/>
                  </a:cubicBezTo>
                  <a:cubicBezTo>
                    <a:pt x="74" y="67"/>
                    <a:pt x="60" y="100"/>
                    <a:pt x="60" y="137"/>
                  </a:cubicBezTo>
                  <a:cubicBezTo>
                    <a:pt x="60" y="171"/>
                    <a:pt x="76" y="205"/>
                    <a:pt x="106" y="240"/>
                  </a:cubicBezTo>
                  <a:cubicBezTo>
                    <a:pt x="107" y="241"/>
                    <a:pt x="107" y="241"/>
                    <a:pt x="107" y="241"/>
                  </a:cubicBezTo>
                  <a:cubicBezTo>
                    <a:pt x="70" y="300"/>
                    <a:pt x="70" y="300"/>
                    <a:pt x="70" y="300"/>
                  </a:cubicBezTo>
                  <a:cubicBezTo>
                    <a:pt x="149" y="292"/>
                    <a:pt x="149" y="292"/>
                    <a:pt x="149" y="292"/>
                  </a:cubicBezTo>
                  <a:cubicBezTo>
                    <a:pt x="157" y="303"/>
                    <a:pt x="163" y="314"/>
                    <a:pt x="169" y="324"/>
                  </a:cubicBezTo>
                  <a:cubicBezTo>
                    <a:pt x="180" y="347"/>
                    <a:pt x="190" y="378"/>
                    <a:pt x="199" y="416"/>
                  </a:cubicBezTo>
                  <a:cubicBezTo>
                    <a:pt x="208" y="378"/>
                    <a:pt x="218" y="347"/>
                    <a:pt x="230" y="324"/>
                  </a:cubicBezTo>
                  <a:cubicBezTo>
                    <a:pt x="241" y="302"/>
                    <a:pt x="258" y="277"/>
                    <a:pt x="282" y="251"/>
                  </a:cubicBezTo>
                  <a:lnTo>
                    <a:pt x="292" y="240"/>
                  </a:lnTo>
                  <a:close/>
                  <a:moveTo>
                    <a:pt x="199" y="208"/>
                  </a:moveTo>
                  <a:cubicBezTo>
                    <a:pt x="159" y="208"/>
                    <a:pt x="126" y="175"/>
                    <a:pt x="126" y="135"/>
                  </a:cubicBezTo>
                  <a:cubicBezTo>
                    <a:pt x="126" y="95"/>
                    <a:pt x="159" y="62"/>
                    <a:pt x="199" y="62"/>
                  </a:cubicBezTo>
                  <a:cubicBezTo>
                    <a:pt x="239" y="62"/>
                    <a:pt x="272" y="95"/>
                    <a:pt x="272" y="135"/>
                  </a:cubicBezTo>
                  <a:cubicBezTo>
                    <a:pt x="272" y="175"/>
                    <a:pt x="239" y="208"/>
                    <a:pt x="199" y="208"/>
                  </a:cubicBezTo>
                  <a:close/>
                  <a:moveTo>
                    <a:pt x="389" y="299"/>
                  </a:moveTo>
                  <a:cubicBezTo>
                    <a:pt x="238" y="316"/>
                    <a:pt x="238" y="316"/>
                    <a:pt x="238" y="316"/>
                  </a:cubicBezTo>
                  <a:cubicBezTo>
                    <a:pt x="241" y="414"/>
                    <a:pt x="241" y="414"/>
                    <a:pt x="241" y="414"/>
                  </a:cubicBezTo>
                  <a:cubicBezTo>
                    <a:pt x="459" y="414"/>
                    <a:pt x="459" y="414"/>
                    <a:pt x="459" y="414"/>
                  </a:cubicBezTo>
                  <a:lnTo>
                    <a:pt x="389" y="299"/>
                  </a:lnTo>
                  <a:close/>
                </a:path>
              </a:pathLst>
            </a:custGeom>
            <a:solidFill>
              <a:schemeClr val="bg1">
                <a:lumMod val="95000"/>
              </a:schemeClr>
            </a:solidFill>
            <a:ln>
              <a:noFill/>
            </a:ln>
          </p:spPr>
          <p:txBody>
            <a:bodyPr vert="horz" wrap="square" lIns="121920" tIns="60960" rIns="121920" bIns="60960" numCol="1" anchor="t" anchorCtr="0" compatLnSpc="1"/>
            <a:lstStyle/>
            <a:p>
              <a:pPr defTabSz="1218565" eaLnBrk="0" fontAlgn="base" hangingPunct="0">
                <a:spcBef>
                  <a:spcPct val="0"/>
                </a:spcBef>
                <a:spcAft>
                  <a:spcPct val="0"/>
                </a:spcAft>
              </a:pPr>
              <a:endParaRPr lang="zh-CN" altLang="en-US" sz="2400">
                <a:solidFill>
                  <a:schemeClr val="bg2">
                    <a:lumMod val="25000"/>
                  </a:schemeClr>
                </a:solidFill>
              </a:endParaRPr>
            </a:p>
          </p:txBody>
        </p:sp>
        <p:sp>
          <p:nvSpPr>
            <p:cNvPr id="8" name="六边形 7"/>
            <p:cNvSpPr/>
            <p:nvPr/>
          </p:nvSpPr>
          <p:spPr>
            <a:xfrm>
              <a:off x="8230417" y="5495274"/>
              <a:ext cx="1651804" cy="519776"/>
            </a:xfrm>
            <a:prstGeom prst="hexagon">
              <a:avLst>
                <a:gd name="adj" fmla="val 0"/>
                <a:gd name="vf" fmla="val 115470"/>
              </a:avLst>
            </a:prstGeom>
            <a:solidFill>
              <a:srgbClr val="EB5315"/>
            </a:solidFill>
            <a:ln w="12700" cap="flat" cmpd="sng" algn="ctr">
              <a:noFill/>
              <a:prstDash val="solid"/>
              <a:miter lim="800000"/>
            </a:ln>
            <a:effectLst/>
          </p:spPr>
          <p:txBody>
            <a:bodyPr rtlCol="0" anchor="ctr"/>
            <a:lstStyle/>
            <a:p>
              <a:pPr algn="ctr"/>
              <a:endParaRPr lang="zh-CN" altLang="en-US" kern="0" dirty="0">
                <a:solidFill>
                  <a:schemeClr val="bg2">
                    <a:lumMod val="25000"/>
                  </a:schemeClr>
                </a:solidFill>
              </a:endParaRPr>
            </a:p>
          </p:txBody>
        </p:sp>
        <p:sp>
          <p:nvSpPr>
            <p:cNvPr id="9" name="矩形 8"/>
            <p:cNvSpPr/>
            <p:nvPr/>
          </p:nvSpPr>
          <p:spPr>
            <a:xfrm>
              <a:off x="8230417" y="5548849"/>
              <a:ext cx="1618256" cy="401841"/>
            </a:xfrm>
            <a:prstGeom prst="rect">
              <a:avLst/>
            </a:prstGeom>
          </p:spPr>
          <p:txBody>
            <a:bodyPr wrap="square">
              <a:spAutoFit/>
            </a:bodyPr>
            <a:lstStyle/>
            <a:p>
              <a:pPr algn="ctr">
                <a:lnSpc>
                  <a:spcPct val="120000"/>
                </a:lnSpc>
              </a:pPr>
              <a:r>
                <a:rPr lang="zh-CN" altLang="en-US" dirty="0">
                  <a:solidFill>
                    <a:schemeClr val="bg1"/>
                  </a:solidFill>
                  <a:latin typeface="微软雅黑" panose="020B0503020204020204" pitchFamily="34" charset="-122"/>
                </a:rPr>
                <a:t>添加内容</a:t>
              </a:r>
            </a:p>
          </p:txBody>
        </p:sp>
        <p:grpSp>
          <p:nvGrpSpPr>
            <p:cNvPr id="10" name="组合 9"/>
            <p:cNvGrpSpPr/>
            <p:nvPr/>
          </p:nvGrpSpPr>
          <p:grpSpPr>
            <a:xfrm>
              <a:off x="7151840" y="3444442"/>
              <a:ext cx="3775410" cy="1228973"/>
              <a:chOff x="1469309" y="1445774"/>
              <a:chExt cx="3238711" cy="1228973"/>
            </a:xfrm>
          </p:grpSpPr>
          <p:sp>
            <p:nvSpPr>
              <p:cNvPr id="11" name="矩形 10"/>
              <p:cNvSpPr/>
              <p:nvPr/>
            </p:nvSpPr>
            <p:spPr>
              <a:xfrm>
                <a:off x="1469309" y="1917617"/>
                <a:ext cx="3238711" cy="757130"/>
              </a:xfrm>
              <a:prstGeom prst="rect">
                <a:avLst/>
              </a:prstGeom>
            </p:spPr>
            <p:txBody>
              <a:bodyPr wrap="square">
                <a:spAutoFit/>
              </a:bodyPr>
              <a:lstStyle/>
              <a:p>
                <a:pPr algn="ctr">
                  <a:lnSpc>
                    <a:spcPct val="120000"/>
                  </a:lnSpc>
                </a:pPr>
                <a:r>
                  <a:rPr lang="zh-CN" altLang="en-US" dirty="0">
                    <a:solidFill>
                      <a:schemeClr val="bg1"/>
                    </a:solidFill>
                    <a:latin typeface="微软雅黑" panose="020B0503020204020204" pitchFamily="34" charset="-122"/>
                  </a:rPr>
                  <a:t>点击此处添加内容，要求言简意赅。建议使用微软雅黑字体</a:t>
                </a:r>
              </a:p>
            </p:txBody>
          </p:sp>
          <p:sp>
            <p:nvSpPr>
              <p:cNvPr id="12" name="矩形 11"/>
              <p:cNvSpPr/>
              <p:nvPr/>
            </p:nvSpPr>
            <p:spPr>
              <a:xfrm>
                <a:off x="1514019" y="1445774"/>
                <a:ext cx="2942650" cy="505010"/>
              </a:xfrm>
              <a:prstGeom prst="rect">
                <a:avLst/>
              </a:prstGeom>
            </p:spPr>
            <p:txBody>
              <a:bodyPr wrap="square">
                <a:spAutoFit/>
              </a:bodyPr>
              <a:lstStyle/>
              <a:p>
                <a:pPr algn="ctr">
                  <a:lnSpc>
                    <a:spcPct val="120000"/>
                  </a:lnSpc>
                </a:pPr>
                <a:r>
                  <a:rPr lang="zh-CN" altLang="en-US" sz="2400" b="1" dirty="0">
                    <a:solidFill>
                      <a:schemeClr val="bg1"/>
                    </a:solidFill>
                    <a:latin typeface="微软雅黑" panose="020B0503020204020204" pitchFamily="34" charset="-122"/>
                  </a:rPr>
                  <a:t>点击添加标题</a:t>
                </a:r>
              </a:p>
            </p:txBody>
          </p:sp>
        </p:grpSp>
      </p:grpSp>
      <p:grpSp>
        <p:nvGrpSpPr>
          <p:cNvPr id="13" name="组合 12"/>
          <p:cNvGrpSpPr/>
          <p:nvPr/>
        </p:nvGrpSpPr>
        <p:grpSpPr>
          <a:xfrm>
            <a:off x="1016000" y="1345293"/>
            <a:ext cx="4530152" cy="4669757"/>
            <a:chOff x="1016000" y="1345293"/>
            <a:chExt cx="4530152" cy="4669757"/>
          </a:xfrm>
        </p:grpSpPr>
        <p:sp>
          <p:nvSpPr>
            <p:cNvPr id="14" name="六边形 13"/>
            <p:cNvSpPr/>
            <p:nvPr/>
          </p:nvSpPr>
          <p:spPr>
            <a:xfrm>
              <a:off x="1016000" y="1871497"/>
              <a:ext cx="4530152" cy="3905303"/>
            </a:xfrm>
            <a:prstGeom prst="hexagon">
              <a:avLst>
                <a:gd name="adj" fmla="val 0"/>
                <a:gd name="vf" fmla="val 115470"/>
              </a:avLst>
            </a:prstGeom>
            <a:noFill/>
            <a:ln w="3175" cap="rnd" cmpd="sng" algn="ctr">
              <a:solidFill>
                <a:schemeClr val="tx1"/>
              </a:solidFill>
              <a:prstDash val="solid"/>
            </a:ln>
            <a:effectLst/>
          </p:spPr>
          <p:txBody>
            <a:bodyPr rtlCol="0" anchor="ctr"/>
            <a:lstStyle/>
            <a:p>
              <a:pPr algn="ctr" defTabSz="457200"/>
              <a:endParaRPr lang="zh-CN" altLang="en-US" kern="0">
                <a:solidFill>
                  <a:schemeClr val="bg2">
                    <a:lumMod val="25000"/>
                  </a:schemeClr>
                </a:solidFill>
                <a:latin typeface="Century Gothic" panose="020B0502020202020204"/>
                <a:ea typeface="宋体" panose="02010600030101010101" pitchFamily="2" charset="-122"/>
              </a:endParaRPr>
            </a:p>
          </p:txBody>
        </p:sp>
        <p:sp>
          <p:nvSpPr>
            <p:cNvPr id="15" name="六边形 14"/>
            <p:cNvSpPr/>
            <p:nvPr/>
          </p:nvSpPr>
          <p:spPr>
            <a:xfrm>
              <a:off x="2670679" y="1345293"/>
              <a:ext cx="1220794" cy="1052409"/>
            </a:xfrm>
            <a:prstGeom prst="hexagon">
              <a:avLst/>
            </a:prstGeom>
            <a:solidFill>
              <a:schemeClr val="bg2">
                <a:lumMod val="25000"/>
              </a:schemeClr>
            </a:solidFill>
            <a:ln w="3175" cap="rnd" cmpd="sng" algn="ctr">
              <a:gradFill flip="none" rotWithShape="1">
                <a:gsLst>
                  <a:gs pos="0">
                    <a:srgbClr val="6F6F6F">
                      <a:lumMod val="5000"/>
                      <a:lumOff val="95000"/>
                    </a:srgbClr>
                  </a:gs>
                  <a:gs pos="100000">
                    <a:srgbClr val="6F6F6F">
                      <a:lumMod val="30000"/>
                      <a:lumOff val="70000"/>
                    </a:srgbClr>
                  </a:gs>
                </a:gsLst>
                <a:lin ang="5400000" scaled="1"/>
                <a:tileRect/>
              </a:gradFill>
              <a:prstDash val="solid"/>
            </a:ln>
            <a:effectLst/>
          </p:spPr>
          <p:txBody>
            <a:bodyPr rtlCol="0" anchor="ctr"/>
            <a:lstStyle/>
            <a:p>
              <a:pPr algn="ctr" defTabSz="457200"/>
              <a:endParaRPr lang="zh-CN" altLang="en-US" kern="0" dirty="0">
                <a:solidFill>
                  <a:schemeClr val="bg2">
                    <a:lumMod val="25000"/>
                  </a:schemeClr>
                </a:solidFill>
                <a:latin typeface="Century Gothic" panose="020B0502020202020204"/>
                <a:ea typeface="宋体" panose="02010600030101010101" pitchFamily="2" charset="-122"/>
              </a:endParaRPr>
            </a:p>
          </p:txBody>
        </p:sp>
        <p:sp>
          <p:nvSpPr>
            <p:cNvPr id="16" name="六边形 15"/>
            <p:cNvSpPr/>
            <p:nvPr/>
          </p:nvSpPr>
          <p:spPr>
            <a:xfrm>
              <a:off x="1016000" y="3036043"/>
              <a:ext cx="4530152" cy="2188763"/>
            </a:xfrm>
            <a:prstGeom prst="hexagon">
              <a:avLst>
                <a:gd name="adj" fmla="val 0"/>
                <a:gd name="vf" fmla="val 115470"/>
              </a:avLst>
            </a:prstGeom>
            <a:solidFill>
              <a:schemeClr val="bg2">
                <a:lumMod val="25000"/>
              </a:schemeClr>
            </a:solidFill>
            <a:ln w="12700" cap="flat" cmpd="sng" algn="ctr">
              <a:noFill/>
              <a:prstDash val="solid"/>
              <a:miter lim="800000"/>
            </a:ln>
            <a:effectLst/>
          </p:spPr>
          <p:txBody>
            <a:bodyPr rtlCol="0" anchor="ctr"/>
            <a:lstStyle/>
            <a:p>
              <a:pPr algn="ctr"/>
              <a:endParaRPr lang="zh-CN" altLang="en-US" kern="0">
                <a:solidFill>
                  <a:schemeClr val="bg2">
                    <a:lumMod val="25000"/>
                  </a:schemeClr>
                </a:solidFill>
              </a:endParaRPr>
            </a:p>
          </p:txBody>
        </p:sp>
        <p:sp>
          <p:nvSpPr>
            <p:cNvPr id="17" name="矩形 16"/>
            <p:cNvSpPr/>
            <p:nvPr/>
          </p:nvSpPr>
          <p:spPr>
            <a:xfrm>
              <a:off x="1016000" y="2509839"/>
              <a:ext cx="4530152" cy="424732"/>
            </a:xfrm>
            <a:prstGeom prst="rect">
              <a:avLst/>
            </a:prstGeom>
          </p:spPr>
          <p:txBody>
            <a:bodyPr wrap="square">
              <a:spAutoFit/>
            </a:bodyPr>
            <a:lstStyle/>
            <a:p>
              <a:pPr algn="ctr">
                <a:lnSpc>
                  <a:spcPct val="120000"/>
                </a:lnSpc>
              </a:pPr>
              <a:r>
                <a:rPr lang="zh-CN" altLang="en-US" dirty="0">
                  <a:solidFill>
                    <a:schemeClr val="bg2">
                      <a:lumMod val="25000"/>
                    </a:schemeClr>
                  </a:solidFill>
                  <a:latin typeface="微软雅黑" panose="020B0503020204020204" pitchFamily="34" charset="-122"/>
                </a:rPr>
                <a:t>点击此处添加内容</a:t>
              </a:r>
            </a:p>
          </p:txBody>
        </p:sp>
        <p:sp>
          <p:nvSpPr>
            <p:cNvPr id="18" name="Freeform 16"/>
            <p:cNvSpPr>
              <a:spLocks noEditPoints="1"/>
            </p:cNvSpPr>
            <p:nvPr/>
          </p:nvSpPr>
          <p:spPr bwMode="auto">
            <a:xfrm>
              <a:off x="3030964" y="1590018"/>
              <a:ext cx="533773" cy="484915"/>
            </a:xfrm>
            <a:custGeom>
              <a:avLst/>
              <a:gdLst>
                <a:gd name="T0" fmla="*/ 311 w 459"/>
                <a:gd name="T1" fmla="*/ 275 h 416"/>
                <a:gd name="T2" fmla="*/ 373 w 459"/>
                <a:gd name="T3" fmla="*/ 268 h 416"/>
                <a:gd name="T4" fmla="*/ 354 w 459"/>
                <a:gd name="T5" fmla="*/ 236 h 416"/>
                <a:gd name="T6" fmla="*/ 299 w 459"/>
                <a:gd name="T7" fmla="*/ 236 h 416"/>
                <a:gd name="T8" fmla="*/ 311 w 459"/>
                <a:gd name="T9" fmla="*/ 275 h 416"/>
                <a:gd name="T10" fmla="*/ 0 w 459"/>
                <a:gd name="T11" fmla="*/ 414 h 416"/>
                <a:gd name="T12" fmla="*/ 145 w 459"/>
                <a:gd name="T13" fmla="*/ 414 h 416"/>
                <a:gd name="T14" fmla="*/ 166 w 459"/>
                <a:gd name="T15" fmla="*/ 324 h 416"/>
                <a:gd name="T16" fmla="*/ 47 w 459"/>
                <a:gd name="T17" fmla="*/ 339 h 416"/>
                <a:gd name="T18" fmla="*/ 0 w 459"/>
                <a:gd name="T19" fmla="*/ 414 h 416"/>
                <a:gd name="T20" fmla="*/ 292 w 459"/>
                <a:gd name="T21" fmla="*/ 240 h 416"/>
                <a:gd name="T22" fmla="*/ 338 w 459"/>
                <a:gd name="T23" fmla="*/ 137 h 416"/>
                <a:gd name="T24" fmla="*/ 297 w 459"/>
                <a:gd name="T25" fmla="*/ 40 h 416"/>
                <a:gd name="T26" fmla="*/ 199 w 459"/>
                <a:gd name="T27" fmla="*/ 0 h 416"/>
                <a:gd name="T28" fmla="*/ 101 w 459"/>
                <a:gd name="T29" fmla="*/ 40 h 416"/>
                <a:gd name="T30" fmla="*/ 60 w 459"/>
                <a:gd name="T31" fmla="*/ 137 h 416"/>
                <a:gd name="T32" fmla="*/ 106 w 459"/>
                <a:gd name="T33" fmla="*/ 240 h 416"/>
                <a:gd name="T34" fmla="*/ 107 w 459"/>
                <a:gd name="T35" fmla="*/ 241 h 416"/>
                <a:gd name="T36" fmla="*/ 70 w 459"/>
                <a:gd name="T37" fmla="*/ 300 h 416"/>
                <a:gd name="T38" fmla="*/ 149 w 459"/>
                <a:gd name="T39" fmla="*/ 292 h 416"/>
                <a:gd name="T40" fmla="*/ 169 w 459"/>
                <a:gd name="T41" fmla="*/ 324 h 416"/>
                <a:gd name="T42" fmla="*/ 199 w 459"/>
                <a:gd name="T43" fmla="*/ 416 h 416"/>
                <a:gd name="T44" fmla="*/ 230 w 459"/>
                <a:gd name="T45" fmla="*/ 324 h 416"/>
                <a:gd name="T46" fmla="*/ 282 w 459"/>
                <a:gd name="T47" fmla="*/ 251 h 416"/>
                <a:gd name="T48" fmla="*/ 292 w 459"/>
                <a:gd name="T49" fmla="*/ 240 h 416"/>
                <a:gd name="T50" fmla="*/ 199 w 459"/>
                <a:gd name="T51" fmla="*/ 208 h 416"/>
                <a:gd name="T52" fmla="*/ 126 w 459"/>
                <a:gd name="T53" fmla="*/ 135 h 416"/>
                <a:gd name="T54" fmla="*/ 199 w 459"/>
                <a:gd name="T55" fmla="*/ 62 h 416"/>
                <a:gd name="T56" fmla="*/ 272 w 459"/>
                <a:gd name="T57" fmla="*/ 135 h 416"/>
                <a:gd name="T58" fmla="*/ 199 w 459"/>
                <a:gd name="T59" fmla="*/ 208 h 416"/>
                <a:gd name="T60" fmla="*/ 389 w 459"/>
                <a:gd name="T61" fmla="*/ 299 h 416"/>
                <a:gd name="T62" fmla="*/ 238 w 459"/>
                <a:gd name="T63" fmla="*/ 316 h 416"/>
                <a:gd name="T64" fmla="*/ 241 w 459"/>
                <a:gd name="T65" fmla="*/ 414 h 416"/>
                <a:gd name="T66" fmla="*/ 459 w 459"/>
                <a:gd name="T67" fmla="*/ 414 h 416"/>
                <a:gd name="T68" fmla="*/ 389 w 459"/>
                <a:gd name="T69" fmla="*/ 299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9" h="416">
                  <a:moveTo>
                    <a:pt x="311" y="275"/>
                  </a:moveTo>
                  <a:cubicBezTo>
                    <a:pt x="373" y="268"/>
                    <a:pt x="373" y="268"/>
                    <a:pt x="373" y="268"/>
                  </a:cubicBezTo>
                  <a:cubicBezTo>
                    <a:pt x="354" y="236"/>
                    <a:pt x="354" y="236"/>
                    <a:pt x="354" y="236"/>
                  </a:cubicBezTo>
                  <a:cubicBezTo>
                    <a:pt x="299" y="236"/>
                    <a:pt x="299" y="236"/>
                    <a:pt x="299" y="236"/>
                  </a:cubicBezTo>
                  <a:lnTo>
                    <a:pt x="311" y="275"/>
                  </a:lnTo>
                  <a:close/>
                  <a:moveTo>
                    <a:pt x="0" y="414"/>
                  </a:moveTo>
                  <a:cubicBezTo>
                    <a:pt x="145" y="414"/>
                    <a:pt x="145" y="414"/>
                    <a:pt x="145" y="414"/>
                  </a:cubicBezTo>
                  <a:cubicBezTo>
                    <a:pt x="166" y="324"/>
                    <a:pt x="166" y="324"/>
                    <a:pt x="166" y="324"/>
                  </a:cubicBezTo>
                  <a:cubicBezTo>
                    <a:pt x="47" y="339"/>
                    <a:pt x="47" y="339"/>
                    <a:pt x="47" y="339"/>
                  </a:cubicBezTo>
                  <a:lnTo>
                    <a:pt x="0" y="414"/>
                  </a:lnTo>
                  <a:close/>
                  <a:moveTo>
                    <a:pt x="292" y="240"/>
                  </a:moveTo>
                  <a:cubicBezTo>
                    <a:pt x="322" y="205"/>
                    <a:pt x="338" y="171"/>
                    <a:pt x="338" y="137"/>
                  </a:cubicBezTo>
                  <a:cubicBezTo>
                    <a:pt x="338" y="100"/>
                    <a:pt x="324" y="67"/>
                    <a:pt x="297" y="40"/>
                  </a:cubicBezTo>
                  <a:cubicBezTo>
                    <a:pt x="270" y="13"/>
                    <a:pt x="237" y="0"/>
                    <a:pt x="199" y="0"/>
                  </a:cubicBezTo>
                  <a:cubicBezTo>
                    <a:pt x="161" y="0"/>
                    <a:pt x="129" y="13"/>
                    <a:pt x="101" y="40"/>
                  </a:cubicBezTo>
                  <a:cubicBezTo>
                    <a:pt x="74" y="67"/>
                    <a:pt x="60" y="100"/>
                    <a:pt x="60" y="137"/>
                  </a:cubicBezTo>
                  <a:cubicBezTo>
                    <a:pt x="60" y="171"/>
                    <a:pt x="76" y="205"/>
                    <a:pt x="106" y="240"/>
                  </a:cubicBezTo>
                  <a:cubicBezTo>
                    <a:pt x="107" y="241"/>
                    <a:pt x="107" y="241"/>
                    <a:pt x="107" y="241"/>
                  </a:cubicBezTo>
                  <a:cubicBezTo>
                    <a:pt x="70" y="300"/>
                    <a:pt x="70" y="300"/>
                    <a:pt x="70" y="300"/>
                  </a:cubicBezTo>
                  <a:cubicBezTo>
                    <a:pt x="149" y="292"/>
                    <a:pt x="149" y="292"/>
                    <a:pt x="149" y="292"/>
                  </a:cubicBezTo>
                  <a:cubicBezTo>
                    <a:pt x="157" y="303"/>
                    <a:pt x="163" y="314"/>
                    <a:pt x="169" y="324"/>
                  </a:cubicBezTo>
                  <a:cubicBezTo>
                    <a:pt x="180" y="347"/>
                    <a:pt x="190" y="378"/>
                    <a:pt x="199" y="416"/>
                  </a:cubicBezTo>
                  <a:cubicBezTo>
                    <a:pt x="208" y="378"/>
                    <a:pt x="218" y="347"/>
                    <a:pt x="230" y="324"/>
                  </a:cubicBezTo>
                  <a:cubicBezTo>
                    <a:pt x="241" y="302"/>
                    <a:pt x="258" y="277"/>
                    <a:pt x="282" y="251"/>
                  </a:cubicBezTo>
                  <a:lnTo>
                    <a:pt x="292" y="240"/>
                  </a:lnTo>
                  <a:close/>
                  <a:moveTo>
                    <a:pt x="199" y="208"/>
                  </a:moveTo>
                  <a:cubicBezTo>
                    <a:pt x="159" y="208"/>
                    <a:pt x="126" y="175"/>
                    <a:pt x="126" y="135"/>
                  </a:cubicBezTo>
                  <a:cubicBezTo>
                    <a:pt x="126" y="95"/>
                    <a:pt x="159" y="62"/>
                    <a:pt x="199" y="62"/>
                  </a:cubicBezTo>
                  <a:cubicBezTo>
                    <a:pt x="239" y="62"/>
                    <a:pt x="272" y="95"/>
                    <a:pt x="272" y="135"/>
                  </a:cubicBezTo>
                  <a:cubicBezTo>
                    <a:pt x="272" y="175"/>
                    <a:pt x="239" y="208"/>
                    <a:pt x="199" y="208"/>
                  </a:cubicBezTo>
                  <a:close/>
                  <a:moveTo>
                    <a:pt x="389" y="299"/>
                  </a:moveTo>
                  <a:cubicBezTo>
                    <a:pt x="238" y="316"/>
                    <a:pt x="238" y="316"/>
                    <a:pt x="238" y="316"/>
                  </a:cubicBezTo>
                  <a:cubicBezTo>
                    <a:pt x="241" y="414"/>
                    <a:pt x="241" y="414"/>
                    <a:pt x="241" y="414"/>
                  </a:cubicBezTo>
                  <a:cubicBezTo>
                    <a:pt x="459" y="414"/>
                    <a:pt x="459" y="414"/>
                    <a:pt x="459" y="414"/>
                  </a:cubicBezTo>
                  <a:lnTo>
                    <a:pt x="389" y="299"/>
                  </a:lnTo>
                  <a:close/>
                </a:path>
              </a:pathLst>
            </a:custGeom>
            <a:solidFill>
              <a:schemeClr val="bg1">
                <a:lumMod val="95000"/>
              </a:schemeClr>
            </a:solidFill>
            <a:ln>
              <a:noFill/>
            </a:ln>
          </p:spPr>
          <p:txBody>
            <a:bodyPr vert="horz" wrap="square" lIns="121920" tIns="60960" rIns="121920" bIns="60960" numCol="1" anchor="t" anchorCtr="0" compatLnSpc="1"/>
            <a:lstStyle/>
            <a:p>
              <a:pPr defTabSz="1218565" eaLnBrk="0" fontAlgn="base" hangingPunct="0">
                <a:spcBef>
                  <a:spcPct val="0"/>
                </a:spcBef>
                <a:spcAft>
                  <a:spcPct val="0"/>
                </a:spcAft>
              </a:pPr>
              <a:endParaRPr lang="zh-CN" altLang="en-US" sz="2400">
                <a:solidFill>
                  <a:schemeClr val="bg2">
                    <a:lumMod val="25000"/>
                  </a:schemeClr>
                </a:solidFill>
              </a:endParaRPr>
            </a:p>
          </p:txBody>
        </p:sp>
        <p:sp>
          <p:nvSpPr>
            <p:cNvPr id="19" name="六边形 18"/>
            <p:cNvSpPr/>
            <p:nvPr/>
          </p:nvSpPr>
          <p:spPr>
            <a:xfrm>
              <a:off x="2471948" y="5495274"/>
              <a:ext cx="1651804" cy="519776"/>
            </a:xfrm>
            <a:prstGeom prst="hexagon">
              <a:avLst>
                <a:gd name="adj" fmla="val 0"/>
                <a:gd name="vf" fmla="val 115470"/>
              </a:avLst>
            </a:prstGeom>
            <a:solidFill>
              <a:schemeClr val="bg2">
                <a:lumMod val="25000"/>
              </a:schemeClr>
            </a:solidFill>
            <a:ln w="12700" cap="flat" cmpd="sng" algn="ctr">
              <a:noFill/>
              <a:prstDash val="solid"/>
              <a:miter lim="800000"/>
            </a:ln>
            <a:effectLst/>
          </p:spPr>
          <p:txBody>
            <a:bodyPr rtlCol="0" anchor="ctr"/>
            <a:lstStyle/>
            <a:p>
              <a:pPr algn="ctr"/>
              <a:endParaRPr lang="zh-CN" altLang="en-US" kern="0" dirty="0">
                <a:solidFill>
                  <a:schemeClr val="bg2">
                    <a:lumMod val="25000"/>
                  </a:schemeClr>
                </a:solidFill>
              </a:endParaRPr>
            </a:p>
          </p:txBody>
        </p:sp>
        <p:sp>
          <p:nvSpPr>
            <p:cNvPr id="20" name="矩形 19"/>
            <p:cNvSpPr/>
            <p:nvPr/>
          </p:nvSpPr>
          <p:spPr>
            <a:xfrm>
              <a:off x="2471948" y="5548849"/>
              <a:ext cx="1618256" cy="424732"/>
            </a:xfrm>
            <a:prstGeom prst="rect">
              <a:avLst/>
            </a:prstGeom>
          </p:spPr>
          <p:txBody>
            <a:bodyPr wrap="square">
              <a:spAutoFit/>
            </a:bodyPr>
            <a:lstStyle/>
            <a:p>
              <a:pPr algn="ctr">
                <a:lnSpc>
                  <a:spcPct val="120000"/>
                </a:lnSpc>
              </a:pPr>
              <a:r>
                <a:rPr lang="zh-CN" altLang="en-US" dirty="0">
                  <a:solidFill>
                    <a:schemeClr val="bg1"/>
                  </a:solidFill>
                  <a:latin typeface="微软雅黑" panose="020B0503020204020204" pitchFamily="34" charset="-122"/>
                </a:rPr>
                <a:t>添加内容</a:t>
              </a:r>
            </a:p>
          </p:txBody>
        </p:sp>
        <p:grpSp>
          <p:nvGrpSpPr>
            <p:cNvPr id="21" name="组合 20"/>
            <p:cNvGrpSpPr/>
            <p:nvPr/>
          </p:nvGrpSpPr>
          <p:grpSpPr>
            <a:xfrm>
              <a:off x="1393371" y="3444442"/>
              <a:ext cx="3775410" cy="1228973"/>
              <a:chOff x="1469309" y="1445774"/>
              <a:chExt cx="3238711" cy="1228973"/>
            </a:xfrm>
          </p:grpSpPr>
          <p:sp>
            <p:nvSpPr>
              <p:cNvPr id="22" name="矩形 21"/>
              <p:cNvSpPr/>
              <p:nvPr/>
            </p:nvSpPr>
            <p:spPr>
              <a:xfrm>
                <a:off x="1469309" y="1917617"/>
                <a:ext cx="3238711" cy="757130"/>
              </a:xfrm>
              <a:prstGeom prst="rect">
                <a:avLst/>
              </a:prstGeom>
            </p:spPr>
            <p:txBody>
              <a:bodyPr wrap="square">
                <a:spAutoFit/>
              </a:bodyPr>
              <a:lstStyle/>
              <a:p>
                <a:pPr algn="ctr">
                  <a:lnSpc>
                    <a:spcPct val="120000"/>
                  </a:lnSpc>
                </a:pPr>
                <a:r>
                  <a:rPr lang="zh-CN" altLang="en-US" dirty="0">
                    <a:solidFill>
                      <a:schemeClr val="bg1"/>
                    </a:solidFill>
                    <a:latin typeface="微软雅黑" panose="020B0503020204020204" pitchFamily="34" charset="-122"/>
                  </a:rPr>
                  <a:t>点击此处添加内容，要求言简意赅。建议使用微软雅黑字体</a:t>
                </a:r>
              </a:p>
            </p:txBody>
          </p:sp>
          <p:sp>
            <p:nvSpPr>
              <p:cNvPr id="23" name="矩形 22"/>
              <p:cNvSpPr/>
              <p:nvPr/>
            </p:nvSpPr>
            <p:spPr>
              <a:xfrm>
                <a:off x="1514019" y="1445774"/>
                <a:ext cx="2942650" cy="535531"/>
              </a:xfrm>
              <a:prstGeom prst="rect">
                <a:avLst/>
              </a:prstGeom>
            </p:spPr>
            <p:txBody>
              <a:bodyPr wrap="square">
                <a:spAutoFit/>
              </a:bodyPr>
              <a:lstStyle/>
              <a:p>
                <a:pPr algn="ctr">
                  <a:lnSpc>
                    <a:spcPct val="120000"/>
                  </a:lnSpc>
                </a:pPr>
                <a:r>
                  <a:rPr lang="zh-CN" altLang="en-US" sz="2400" b="1" dirty="0">
                    <a:solidFill>
                      <a:schemeClr val="bg1"/>
                    </a:solidFill>
                    <a:latin typeface="微软雅黑" panose="020B0503020204020204" pitchFamily="34" charset="-122"/>
                  </a:rPr>
                  <a:t>点击添加标题</a:t>
                </a:r>
              </a:p>
            </p:txBody>
          </p:sp>
        </p:gr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Oval 90"/>
          <p:cNvSpPr/>
          <p:nvPr/>
        </p:nvSpPr>
        <p:spPr>
          <a:xfrm>
            <a:off x="4606925" y="1196752"/>
            <a:ext cx="2978150" cy="2976563"/>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ctr" eaLnBrk="1" hangingPunct="1"/>
            <a:endParaRPr lang="zh-CN" altLang="zh-CN">
              <a:solidFill>
                <a:schemeClr val="tx1">
                  <a:lumMod val="65000"/>
                  <a:lumOff val="35000"/>
                </a:schemeClr>
              </a:solidFill>
            </a:endParaRPr>
          </a:p>
        </p:txBody>
      </p:sp>
      <p:sp>
        <p:nvSpPr>
          <p:cNvPr id="33" name="Oval 91"/>
          <p:cNvSpPr/>
          <p:nvPr/>
        </p:nvSpPr>
        <p:spPr>
          <a:xfrm>
            <a:off x="4789488" y="1379315"/>
            <a:ext cx="2613025" cy="2611437"/>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ctr" eaLnBrk="1" hangingPunct="1"/>
            <a:endParaRPr lang="zh-CN" altLang="zh-CN">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Oval 92"/>
          <p:cNvSpPr/>
          <p:nvPr/>
        </p:nvSpPr>
        <p:spPr>
          <a:xfrm>
            <a:off x="4972050" y="1560290"/>
            <a:ext cx="2247900" cy="2249487"/>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ctr" eaLnBrk="1" hangingPunct="1"/>
            <a:endParaRPr lang="zh-CN" altLang="zh-CN">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Oval 93"/>
          <p:cNvSpPr/>
          <p:nvPr/>
        </p:nvSpPr>
        <p:spPr>
          <a:xfrm>
            <a:off x="5154613" y="1742852"/>
            <a:ext cx="1882775" cy="1884363"/>
          </a:xfrm>
          <a:prstGeom prst="ellipse">
            <a:avLst/>
          </a:prstGeom>
          <a:noFill/>
          <a:ln w="127000" cap="rnd">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ctr" eaLnBrk="1" hangingPunct="1"/>
            <a:endParaRPr lang="zh-CN" altLang="zh-CN">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Arc 94"/>
          <p:cNvSpPr/>
          <p:nvPr/>
        </p:nvSpPr>
        <p:spPr>
          <a:xfrm>
            <a:off x="4733925" y="1323752"/>
            <a:ext cx="2978150" cy="2976563"/>
          </a:xfrm>
          <a:prstGeom prst="arc">
            <a:avLst>
              <a:gd name="adj1" fmla="val 16200000"/>
              <a:gd name="adj2" fmla="val 20886546"/>
            </a:avLst>
          </a:prstGeom>
          <a:noFill/>
          <a:ln w="127000" cap="rnd">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65000"/>
                  <a:lumOff val="35000"/>
                </a:schemeClr>
              </a:solidFill>
            </a:endParaRPr>
          </a:p>
        </p:txBody>
      </p:sp>
      <p:sp>
        <p:nvSpPr>
          <p:cNvPr id="37" name="Arc 95"/>
          <p:cNvSpPr/>
          <p:nvPr/>
        </p:nvSpPr>
        <p:spPr>
          <a:xfrm>
            <a:off x="4875213" y="1506315"/>
            <a:ext cx="2613025" cy="2611437"/>
          </a:xfrm>
          <a:prstGeom prst="arc">
            <a:avLst>
              <a:gd name="adj1" fmla="val 12350273"/>
              <a:gd name="adj2" fmla="val 15240146"/>
            </a:avLst>
          </a:prstGeom>
          <a:noFill/>
          <a:ln w="127000" cap="rnd">
            <a:solidFill>
              <a:srgbClr val="EB5315">
                <a:alpha val="78039"/>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Arc 96"/>
          <p:cNvSpPr/>
          <p:nvPr/>
        </p:nvSpPr>
        <p:spPr>
          <a:xfrm>
            <a:off x="4972685" y="1588865"/>
            <a:ext cx="2247900" cy="2249487"/>
          </a:xfrm>
          <a:prstGeom prst="arc">
            <a:avLst>
              <a:gd name="adj1" fmla="val 3842578"/>
              <a:gd name="adj2" fmla="val 9752989"/>
            </a:avLst>
          </a:prstGeom>
          <a:noFill/>
          <a:ln w="127000" cap="rnd">
            <a:solidFill>
              <a:srgbClr val="EB531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9" name="Arc 97"/>
          <p:cNvSpPr/>
          <p:nvPr/>
        </p:nvSpPr>
        <p:spPr>
          <a:xfrm>
            <a:off x="5281613" y="1869852"/>
            <a:ext cx="1882775" cy="1884363"/>
          </a:xfrm>
          <a:prstGeom prst="arc">
            <a:avLst>
              <a:gd name="adj1" fmla="val 21482739"/>
              <a:gd name="adj2" fmla="val 2573572"/>
            </a:avLst>
          </a:prstGeom>
          <a:noFill/>
          <a:ln w="127000" cap="rnd">
            <a:solidFill>
              <a:srgbClr val="EB5315">
                <a:alpha val="78039"/>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0" name="TextBox 20"/>
          <p:cNvSpPr txBox="1"/>
          <p:nvPr/>
        </p:nvSpPr>
        <p:spPr>
          <a:xfrm>
            <a:off x="5334000" y="2487176"/>
            <a:ext cx="1524000" cy="707886"/>
          </a:xfrm>
          <a:prstGeom prst="rect">
            <a:avLst/>
          </a:prstGeom>
          <a:noFill/>
        </p:spPr>
        <p:txBody>
          <a:bodyPr>
            <a:spAutoFit/>
          </a:bodyPr>
          <a:lstStyle/>
          <a:p>
            <a:pPr algn="ctr"/>
            <a:r>
              <a:rPr lang="zh-CN" altLang="en-US" sz="2000" b="1" dirty="0">
                <a:latin typeface="微软雅黑" panose="020B0503020204020204" pitchFamily="34" charset="-122"/>
                <a:ea typeface="微软雅黑" panose="020B0503020204020204" pitchFamily="34" charset="-122"/>
                <a:cs typeface="Open Sans" panose="020B0606030504020204" pitchFamily="34" charset="0"/>
              </a:rPr>
              <a:t>添加您的</a:t>
            </a:r>
            <a:endParaRPr lang="en-US" altLang="zh-CN" sz="2000" b="1" dirty="0">
              <a:latin typeface="微软雅黑" panose="020B0503020204020204" pitchFamily="34" charset="-122"/>
              <a:ea typeface="微软雅黑" panose="020B0503020204020204" pitchFamily="34" charset="-122"/>
              <a:cs typeface="Open Sans" panose="020B0606030504020204" pitchFamily="34" charset="0"/>
            </a:endParaRPr>
          </a:p>
          <a:p>
            <a:pPr algn="ctr"/>
            <a:r>
              <a:rPr lang="zh-CN" altLang="en-US" sz="2000" b="1" dirty="0">
                <a:latin typeface="微软雅黑" panose="020B0503020204020204" pitchFamily="34" charset="-122"/>
                <a:ea typeface="微软雅黑" panose="020B0503020204020204" pitchFamily="34" charset="-122"/>
                <a:cs typeface="Open Sans" panose="020B0606030504020204" pitchFamily="34" charset="0"/>
              </a:rPr>
              <a:t>标题</a:t>
            </a:r>
            <a:endParaRPr lang="en-US" sz="2000" b="1" dirty="0">
              <a:latin typeface="微软雅黑" panose="020B0503020204020204" pitchFamily="34" charset="-122"/>
              <a:ea typeface="微软雅黑" panose="020B0503020204020204" pitchFamily="34" charset="-122"/>
              <a:cs typeface="Open Sans" panose="020B0606030504020204" pitchFamily="34" charset="0"/>
            </a:endParaRPr>
          </a:p>
        </p:txBody>
      </p:sp>
      <p:cxnSp>
        <p:nvCxnSpPr>
          <p:cNvPr id="41" name="Straight Connector 100"/>
          <p:cNvCxnSpPr/>
          <p:nvPr/>
        </p:nvCxnSpPr>
        <p:spPr>
          <a:xfrm>
            <a:off x="7686675" y="2398490"/>
            <a:ext cx="914400" cy="0"/>
          </a:xfrm>
          <a:prstGeom prst="line">
            <a:avLst/>
          </a:prstGeom>
          <a:ln w="3175">
            <a:solidFill>
              <a:srgbClr val="7F8C8D"/>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42" name="Straight Connector 101"/>
          <p:cNvCxnSpPr/>
          <p:nvPr/>
        </p:nvCxnSpPr>
        <p:spPr>
          <a:xfrm>
            <a:off x="6784975" y="3397027"/>
            <a:ext cx="1371600" cy="0"/>
          </a:xfrm>
          <a:prstGeom prst="line">
            <a:avLst/>
          </a:prstGeom>
          <a:ln w="3175">
            <a:solidFill>
              <a:srgbClr val="7F8C8D"/>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43" name="TextBox 23"/>
          <p:cNvSpPr txBox="1"/>
          <p:nvPr/>
        </p:nvSpPr>
        <p:spPr>
          <a:xfrm>
            <a:off x="8704263" y="2198465"/>
            <a:ext cx="638316" cy="400110"/>
          </a:xfrm>
          <a:prstGeom prst="rect">
            <a:avLst/>
          </a:prstGeom>
          <a:noFill/>
        </p:spPr>
        <p:txBody>
          <a:bodyPr wrap="none">
            <a:spAutoFit/>
          </a:bodyPr>
          <a:lstStyle/>
          <a:p>
            <a:pPr eaLnBrk="1" fontAlgn="auto" hangingPunct="1">
              <a:spcBef>
                <a:spcPts val="0"/>
              </a:spcBef>
              <a:spcAft>
                <a:spcPts val="0"/>
              </a:spcAft>
              <a:defRPr/>
            </a:pPr>
            <a:r>
              <a:rPr lang="en-US" sz="2000" b="1">
                <a:solidFill>
                  <a:schemeClr val="tx1">
                    <a:lumMod val="65000"/>
                    <a:lumOff val="35000"/>
                  </a:schemeClr>
                </a:solidFill>
                <a:latin typeface="Impact MT Std" pitchFamily="34" charset="0"/>
                <a:ea typeface="微软雅黑" panose="020B0503020204020204" pitchFamily="34" charset="-122"/>
                <a:cs typeface="Open Sans" panose="020B0606030504020204" pitchFamily="34" charset="0"/>
              </a:rPr>
              <a:t>55%</a:t>
            </a:r>
          </a:p>
        </p:txBody>
      </p:sp>
      <p:sp>
        <p:nvSpPr>
          <p:cNvPr id="44" name="TextBox 24"/>
          <p:cNvSpPr txBox="1"/>
          <p:nvPr/>
        </p:nvSpPr>
        <p:spPr>
          <a:xfrm>
            <a:off x="9409113" y="2132856"/>
            <a:ext cx="2439182" cy="1015663"/>
          </a:xfrm>
          <a:prstGeom prst="rect">
            <a:avLst/>
          </a:prstGeom>
          <a:noFill/>
        </p:spPr>
        <p:txBody>
          <a:bodyPr wrap="square">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汽车品牌</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5" name="TextBox 25"/>
          <p:cNvSpPr txBox="1"/>
          <p:nvPr/>
        </p:nvSpPr>
        <p:spPr>
          <a:xfrm>
            <a:off x="8240713" y="3227165"/>
            <a:ext cx="598241" cy="400110"/>
          </a:xfrm>
          <a:prstGeom prst="rect">
            <a:avLst/>
          </a:prstGeom>
          <a:noFill/>
        </p:spPr>
        <p:txBody>
          <a:bodyPr wrap="none">
            <a:spAutoFit/>
          </a:bodyPr>
          <a:lstStyle/>
          <a:p>
            <a:pPr eaLnBrk="1" fontAlgn="auto" hangingPunct="1">
              <a:spcBef>
                <a:spcPts val="0"/>
              </a:spcBef>
              <a:spcAft>
                <a:spcPts val="0"/>
              </a:spcAft>
              <a:defRPr/>
            </a:pPr>
            <a:r>
              <a:rPr lang="en-US" sz="2000" b="1">
                <a:solidFill>
                  <a:schemeClr val="tx1">
                    <a:lumMod val="65000"/>
                    <a:lumOff val="35000"/>
                  </a:schemeClr>
                </a:solidFill>
                <a:latin typeface="Impact MT Std" pitchFamily="34" charset="0"/>
                <a:ea typeface="微软雅黑" panose="020B0503020204020204" pitchFamily="34" charset="-122"/>
                <a:cs typeface="Open Sans" panose="020B0606030504020204" pitchFamily="34" charset="0"/>
              </a:rPr>
              <a:t>15%</a:t>
            </a:r>
          </a:p>
        </p:txBody>
      </p:sp>
      <p:sp>
        <p:nvSpPr>
          <p:cNvPr id="46" name="TextBox 26"/>
          <p:cNvSpPr txBox="1"/>
          <p:nvPr/>
        </p:nvSpPr>
        <p:spPr>
          <a:xfrm>
            <a:off x="8948738" y="3152552"/>
            <a:ext cx="2323493" cy="1015663"/>
          </a:xfrm>
          <a:prstGeom prst="rect">
            <a:avLst/>
          </a:prstGeom>
          <a:noFill/>
        </p:spPr>
        <p:txBody>
          <a:bodyPr wrap="square">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汽车品牌</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47" name="Straight Connector 107"/>
          <p:cNvCxnSpPr/>
          <p:nvPr/>
        </p:nvCxnSpPr>
        <p:spPr>
          <a:xfrm>
            <a:off x="3960813" y="2198465"/>
            <a:ext cx="914400" cy="0"/>
          </a:xfrm>
          <a:prstGeom prst="line">
            <a:avLst/>
          </a:prstGeom>
          <a:ln w="3175">
            <a:solidFill>
              <a:srgbClr val="7F8C8D"/>
            </a:solidFill>
            <a:prstDash val="solid"/>
            <a:headEnd type="oval"/>
            <a:tailEnd type="none"/>
          </a:ln>
        </p:spPr>
        <p:style>
          <a:lnRef idx="1">
            <a:schemeClr val="accent1"/>
          </a:lnRef>
          <a:fillRef idx="0">
            <a:schemeClr val="accent1"/>
          </a:fillRef>
          <a:effectRef idx="0">
            <a:schemeClr val="accent1"/>
          </a:effectRef>
          <a:fontRef idx="minor">
            <a:schemeClr val="tx1"/>
          </a:fontRef>
        </p:style>
      </p:cxnSp>
      <p:sp>
        <p:nvSpPr>
          <p:cNvPr id="48" name="TextBox 28"/>
          <p:cNvSpPr txBox="1"/>
          <p:nvPr/>
        </p:nvSpPr>
        <p:spPr>
          <a:xfrm>
            <a:off x="3265362" y="1998440"/>
            <a:ext cx="636713" cy="400110"/>
          </a:xfrm>
          <a:prstGeom prst="rect">
            <a:avLst/>
          </a:prstGeom>
          <a:noFill/>
        </p:spPr>
        <p:txBody>
          <a:bodyPr wrap="none">
            <a:spAutoFit/>
          </a:bodyPr>
          <a:lstStyle/>
          <a:p>
            <a:pPr algn="r" eaLnBrk="1" fontAlgn="auto" hangingPunct="1">
              <a:spcBef>
                <a:spcPts val="0"/>
              </a:spcBef>
              <a:spcAft>
                <a:spcPts val="0"/>
              </a:spcAft>
              <a:defRPr/>
            </a:pPr>
            <a:r>
              <a:rPr lang="en-US" sz="2000" b="1" dirty="0">
                <a:solidFill>
                  <a:schemeClr val="tx1">
                    <a:lumMod val="65000"/>
                    <a:lumOff val="35000"/>
                  </a:schemeClr>
                </a:solidFill>
                <a:latin typeface="Impact MT Std" pitchFamily="34" charset="0"/>
                <a:ea typeface="微软雅黑" panose="020B0503020204020204" pitchFamily="34" charset="-122"/>
                <a:cs typeface="Open Sans" panose="020B0606030504020204" pitchFamily="34" charset="0"/>
              </a:rPr>
              <a:t>35%</a:t>
            </a:r>
          </a:p>
        </p:txBody>
      </p:sp>
      <p:sp>
        <p:nvSpPr>
          <p:cNvPr id="49" name="TextBox 29"/>
          <p:cNvSpPr txBox="1"/>
          <p:nvPr/>
        </p:nvSpPr>
        <p:spPr>
          <a:xfrm>
            <a:off x="1021023" y="1920652"/>
            <a:ext cx="2174615" cy="1015663"/>
          </a:xfrm>
          <a:prstGeom prst="rect">
            <a:avLst/>
          </a:prstGeom>
          <a:noFill/>
        </p:spPr>
        <p:txBody>
          <a:bodyPr wrap="square">
            <a:spAutoFit/>
          </a:bodyPr>
          <a:lstStyle/>
          <a:p>
            <a:pPr algn="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汽车品牌</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50" name="Straight Connector 110"/>
          <p:cNvCxnSpPr/>
          <p:nvPr/>
        </p:nvCxnSpPr>
        <p:spPr>
          <a:xfrm>
            <a:off x="4057650" y="2992215"/>
            <a:ext cx="914400" cy="0"/>
          </a:xfrm>
          <a:prstGeom prst="line">
            <a:avLst/>
          </a:prstGeom>
          <a:ln w="3175">
            <a:solidFill>
              <a:srgbClr val="7F8C8D"/>
            </a:solidFill>
            <a:prstDash val="solid"/>
            <a:headEnd type="none"/>
            <a:tailEnd type="none"/>
          </a:ln>
        </p:spPr>
        <p:style>
          <a:lnRef idx="1">
            <a:schemeClr val="accent1"/>
          </a:lnRef>
          <a:fillRef idx="0">
            <a:schemeClr val="accent1"/>
          </a:fillRef>
          <a:effectRef idx="0">
            <a:schemeClr val="accent1"/>
          </a:effectRef>
          <a:fontRef idx="minor">
            <a:schemeClr val="tx1"/>
          </a:fontRef>
        </p:style>
      </p:cxnSp>
      <p:cxnSp>
        <p:nvCxnSpPr>
          <p:cNvPr id="51" name="Straight Connector 112"/>
          <p:cNvCxnSpPr/>
          <p:nvPr/>
        </p:nvCxnSpPr>
        <p:spPr>
          <a:xfrm>
            <a:off x="4057650" y="2992215"/>
            <a:ext cx="0" cy="327025"/>
          </a:xfrm>
          <a:prstGeom prst="line">
            <a:avLst/>
          </a:prstGeom>
          <a:ln w="3175">
            <a:solidFill>
              <a:srgbClr val="7F8C8D"/>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52" name="TextBox 32"/>
          <p:cNvSpPr txBox="1"/>
          <p:nvPr/>
        </p:nvSpPr>
        <p:spPr>
          <a:xfrm>
            <a:off x="3760741" y="3437955"/>
            <a:ext cx="628697" cy="400110"/>
          </a:xfrm>
          <a:prstGeom prst="rect">
            <a:avLst/>
          </a:prstGeom>
          <a:noFill/>
        </p:spPr>
        <p:txBody>
          <a:bodyPr wrap="none">
            <a:spAutoFit/>
          </a:bodyPr>
          <a:lstStyle/>
          <a:p>
            <a:pPr algn="r" eaLnBrk="1" fontAlgn="auto" hangingPunct="1">
              <a:spcBef>
                <a:spcPts val="0"/>
              </a:spcBef>
              <a:spcAft>
                <a:spcPts val="0"/>
              </a:spcAft>
              <a:defRPr/>
            </a:pPr>
            <a:r>
              <a:rPr lang="en-US" sz="2000" b="1">
                <a:solidFill>
                  <a:schemeClr val="tx1">
                    <a:lumMod val="65000"/>
                    <a:lumOff val="35000"/>
                  </a:schemeClr>
                </a:solidFill>
                <a:latin typeface="Impact MT Std" pitchFamily="34" charset="0"/>
                <a:ea typeface="微软雅黑" panose="020B0503020204020204" pitchFamily="34" charset="-122"/>
                <a:cs typeface="Open Sans" panose="020B0606030504020204" pitchFamily="34" charset="0"/>
              </a:rPr>
              <a:t>45%</a:t>
            </a:r>
          </a:p>
        </p:txBody>
      </p:sp>
      <p:sp>
        <p:nvSpPr>
          <p:cNvPr id="53" name="TextBox 33"/>
          <p:cNvSpPr txBox="1"/>
          <p:nvPr/>
        </p:nvSpPr>
        <p:spPr>
          <a:xfrm>
            <a:off x="1489075" y="3356992"/>
            <a:ext cx="2232025" cy="1015663"/>
          </a:xfrm>
          <a:prstGeom prst="rect">
            <a:avLst/>
          </a:prstGeom>
          <a:noFill/>
        </p:spPr>
        <p:txBody>
          <a:bodyPr wrap="square">
            <a:spAutoFit/>
          </a:bodyPr>
          <a:lstStyle/>
          <a:p>
            <a:pPr algn="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汽车品牌</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4" name="Freeform 12"/>
          <p:cNvSpPr/>
          <p:nvPr/>
        </p:nvSpPr>
        <p:spPr bwMode="auto">
          <a:xfrm>
            <a:off x="1608509" y="4801839"/>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bg2">
              <a:lumMod val="10000"/>
            </a:schemeClr>
          </a:solidFill>
          <a:ln>
            <a:noFill/>
          </a:ln>
        </p:spPr>
        <p:txBody>
          <a:bodyPr/>
          <a:lstStyle/>
          <a:p>
            <a:endParaRPr lang="zh-CN" altLang="en-US">
              <a:solidFill>
                <a:schemeClr val="tx1">
                  <a:lumMod val="65000"/>
                  <a:lumOff val="35000"/>
                </a:schemeClr>
              </a:solidFill>
            </a:endParaRPr>
          </a:p>
        </p:txBody>
      </p:sp>
      <p:sp>
        <p:nvSpPr>
          <p:cNvPr id="55" name="Freeform 12"/>
          <p:cNvSpPr/>
          <p:nvPr/>
        </p:nvSpPr>
        <p:spPr bwMode="auto">
          <a:xfrm flipH="1" flipV="1">
            <a:off x="10249469" y="5707087"/>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bg2">
              <a:lumMod val="10000"/>
            </a:schemeClr>
          </a:solidFill>
          <a:ln>
            <a:noFill/>
          </a:ln>
        </p:spPr>
        <p:txBody>
          <a:bodyPr/>
          <a:lstStyle/>
          <a:p>
            <a:endParaRPr lang="zh-CN" altLang="en-US">
              <a:solidFill>
                <a:schemeClr val="tx1">
                  <a:lumMod val="50000"/>
                  <a:lumOff val="50000"/>
                </a:schemeClr>
              </a:solidFill>
            </a:endParaRPr>
          </a:p>
        </p:txBody>
      </p:sp>
      <p:sp>
        <p:nvSpPr>
          <p:cNvPr id="56" name="TextBox 36"/>
          <p:cNvSpPr txBox="1"/>
          <p:nvPr/>
        </p:nvSpPr>
        <p:spPr>
          <a:xfrm>
            <a:off x="1968549" y="5116040"/>
            <a:ext cx="8545239" cy="932563"/>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50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wheel(1)">
                                      <p:cBhvr>
                                        <p:cTn id="10" dur="500"/>
                                        <p:tgtEl>
                                          <p:spTgt spid="34"/>
                                        </p:tgtEl>
                                      </p:cBhvr>
                                    </p:animEffect>
                                  </p:childTnLst>
                                </p:cTn>
                              </p:par>
                              <p:par>
                                <p:cTn id="11" presetID="21" presetClass="entr" presetSubtype="1" fill="hold" grpId="0" nodeType="withEffect">
                                  <p:stCondLst>
                                    <p:cond delay="500"/>
                                  </p:stCondLst>
                                  <p:childTnLst>
                                    <p:set>
                                      <p:cBhvr>
                                        <p:cTn id="12" dur="1" fill="hold">
                                          <p:stCondLst>
                                            <p:cond delay="0"/>
                                          </p:stCondLst>
                                        </p:cTn>
                                        <p:tgtEl>
                                          <p:spTgt spid="33"/>
                                        </p:tgtEl>
                                        <p:attrNameLst>
                                          <p:attrName>style.visibility</p:attrName>
                                        </p:attrNameLst>
                                      </p:cBhvr>
                                      <p:to>
                                        <p:strVal val="visible"/>
                                      </p:to>
                                    </p:set>
                                    <p:animEffect transition="in" filter="wheel(1)">
                                      <p:cBhvr>
                                        <p:cTn id="13" dur="500"/>
                                        <p:tgtEl>
                                          <p:spTgt spid="33"/>
                                        </p:tgtEl>
                                      </p:cBhvr>
                                    </p:animEffect>
                                  </p:childTnLst>
                                </p:cTn>
                              </p:par>
                              <p:par>
                                <p:cTn id="14" presetID="21" presetClass="entr" presetSubtype="1" fill="hold" grpId="0" nodeType="withEffect">
                                  <p:stCondLst>
                                    <p:cond delay="500"/>
                                  </p:stCondLst>
                                  <p:childTnLst>
                                    <p:set>
                                      <p:cBhvr>
                                        <p:cTn id="15" dur="1" fill="hold">
                                          <p:stCondLst>
                                            <p:cond delay="0"/>
                                          </p:stCondLst>
                                        </p:cTn>
                                        <p:tgtEl>
                                          <p:spTgt spid="32"/>
                                        </p:tgtEl>
                                        <p:attrNameLst>
                                          <p:attrName>style.visibility</p:attrName>
                                        </p:attrNameLst>
                                      </p:cBhvr>
                                      <p:to>
                                        <p:strVal val="visible"/>
                                      </p:to>
                                    </p:set>
                                    <p:animEffect transition="in" filter="wheel(1)">
                                      <p:cBhvr>
                                        <p:cTn id="16" dur="500"/>
                                        <p:tgtEl>
                                          <p:spTgt spid="32"/>
                                        </p:tgtEl>
                                      </p:cBhvr>
                                    </p:animEffect>
                                  </p:childTnLst>
                                </p:cTn>
                              </p:par>
                              <p:par>
                                <p:cTn id="17" presetID="53" presetClass="entr" presetSubtype="16" fill="hold" grpId="0" nodeType="withEffect">
                                  <p:stCondLst>
                                    <p:cond delay="1000"/>
                                  </p:stCondLst>
                                  <p:childTnLst>
                                    <p:set>
                                      <p:cBhvr>
                                        <p:cTn id="18" dur="1" fill="hold">
                                          <p:stCondLst>
                                            <p:cond delay="0"/>
                                          </p:stCondLst>
                                        </p:cTn>
                                        <p:tgtEl>
                                          <p:spTgt spid="36"/>
                                        </p:tgtEl>
                                        <p:attrNameLst>
                                          <p:attrName>style.visibility</p:attrName>
                                        </p:attrNameLst>
                                      </p:cBhvr>
                                      <p:to>
                                        <p:strVal val="visible"/>
                                      </p:to>
                                    </p:set>
                                    <p:anim calcmode="lin" valueType="num">
                                      <p:cBhvr>
                                        <p:cTn id="19" dur="500" fill="hold"/>
                                        <p:tgtEl>
                                          <p:spTgt spid="36"/>
                                        </p:tgtEl>
                                        <p:attrNameLst>
                                          <p:attrName>ppt_w</p:attrName>
                                        </p:attrNameLst>
                                      </p:cBhvr>
                                      <p:tavLst>
                                        <p:tav tm="0">
                                          <p:val>
                                            <p:fltVal val="0"/>
                                          </p:val>
                                        </p:tav>
                                        <p:tav tm="100000">
                                          <p:val>
                                            <p:strVal val="#ppt_w"/>
                                          </p:val>
                                        </p:tav>
                                      </p:tavLst>
                                    </p:anim>
                                    <p:anim calcmode="lin" valueType="num">
                                      <p:cBhvr>
                                        <p:cTn id="20" dur="500" fill="hold"/>
                                        <p:tgtEl>
                                          <p:spTgt spid="36"/>
                                        </p:tgtEl>
                                        <p:attrNameLst>
                                          <p:attrName>ppt_h</p:attrName>
                                        </p:attrNameLst>
                                      </p:cBhvr>
                                      <p:tavLst>
                                        <p:tav tm="0">
                                          <p:val>
                                            <p:fltVal val="0"/>
                                          </p:val>
                                        </p:tav>
                                        <p:tav tm="100000">
                                          <p:val>
                                            <p:strVal val="#ppt_h"/>
                                          </p:val>
                                        </p:tav>
                                      </p:tavLst>
                                    </p:anim>
                                    <p:animEffect transition="in" filter="fade">
                                      <p:cBhvr>
                                        <p:cTn id="21" dur="500"/>
                                        <p:tgtEl>
                                          <p:spTgt spid="36"/>
                                        </p:tgtEl>
                                      </p:cBhvr>
                                    </p:animEffect>
                                  </p:childTnLst>
                                </p:cTn>
                              </p:par>
                              <p:par>
                                <p:cTn id="22" presetID="53" presetClass="entr" presetSubtype="16" fill="hold" grpId="0" nodeType="withEffect">
                                  <p:stCondLst>
                                    <p:cond delay="1000"/>
                                  </p:stCondLst>
                                  <p:childTnLst>
                                    <p:set>
                                      <p:cBhvr>
                                        <p:cTn id="23" dur="1" fill="hold">
                                          <p:stCondLst>
                                            <p:cond delay="0"/>
                                          </p:stCondLst>
                                        </p:cTn>
                                        <p:tgtEl>
                                          <p:spTgt spid="37"/>
                                        </p:tgtEl>
                                        <p:attrNameLst>
                                          <p:attrName>style.visibility</p:attrName>
                                        </p:attrNameLst>
                                      </p:cBhvr>
                                      <p:to>
                                        <p:strVal val="visible"/>
                                      </p:to>
                                    </p:set>
                                    <p:anim calcmode="lin" valueType="num">
                                      <p:cBhvr>
                                        <p:cTn id="24" dur="500" fill="hold"/>
                                        <p:tgtEl>
                                          <p:spTgt spid="37"/>
                                        </p:tgtEl>
                                        <p:attrNameLst>
                                          <p:attrName>ppt_w</p:attrName>
                                        </p:attrNameLst>
                                      </p:cBhvr>
                                      <p:tavLst>
                                        <p:tav tm="0">
                                          <p:val>
                                            <p:fltVal val="0"/>
                                          </p:val>
                                        </p:tav>
                                        <p:tav tm="100000">
                                          <p:val>
                                            <p:strVal val="#ppt_w"/>
                                          </p:val>
                                        </p:tav>
                                      </p:tavLst>
                                    </p:anim>
                                    <p:anim calcmode="lin" valueType="num">
                                      <p:cBhvr>
                                        <p:cTn id="25" dur="500" fill="hold"/>
                                        <p:tgtEl>
                                          <p:spTgt spid="37"/>
                                        </p:tgtEl>
                                        <p:attrNameLst>
                                          <p:attrName>ppt_h</p:attrName>
                                        </p:attrNameLst>
                                      </p:cBhvr>
                                      <p:tavLst>
                                        <p:tav tm="0">
                                          <p:val>
                                            <p:fltVal val="0"/>
                                          </p:val>
                                        </p:tav>
                                        <p:tav tm="100000">
                                          <p:val>
                                            <p:strVal val="#ppt_h"/>
                                          </p:val>
                                        </p:tav>
                                      </p:tavLst>
                                    </p:anim>
                                    <p:animEffect transition="in" filter="fade">
                                      <p:cBhvr>
                                        <p:cTn id="26" dur="500"/>
                                        <p:tgtEl>
                                          <p:spTgt spid="37"/>
                                        </p:tgtEl>
                                      </p:cBhvr>
                                    </p:animEffect>
                                  </p:childTnLst>
                                </p:cTn>
                              </p:par>
                              <p:par>
                                <p:cTn id="27" presetID="53" presetClass="entr" presetSubtype="16" fill="hold" grpId="0" nodeType="withEffect">
                                  <p:stCondLst>
                                    <p:cond delay="100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Effect transition="in" filter="fade">
                                      <p:cBhvr>
                                        <p:cTn id="31" dur="500"/>
                                        <p:tgtEl>
                                          <p:spTgt spid="39"/>
                                        </p:tgtEl>
                                      </p:cBhvr>
                                    </p:animEffect>
                                  </p:childTnLst>
                                </p:cTn>
                              </p:par>
                              <p:par>
                                <p:cTn id="32" presetID="53" presetClass="entr" presetSubtype="16" fill="hold" grpId="0" nodeType="withEffect">
                                  <p:stCondLst>
                                    <p:cond delay="1000"/>
                                  </p:stCondLst>
                                  <p:childTnLst>
                                    <p:set>
                                      <p:cBhvr>
                                        <p:cTn id="33" dur="1" fill="hold">
                                          <p:stCondLst>
                                            <p:cond delay="0"/>
                                          </p:stCondLst>
                                        </p:cTn>
                                        <p:tgtEl>
                                          <p:spTgt spid="38"/>
                                        </p:tgtEl>
                                        <p:attrNameLst>
                                          <p:attrName>style.visibility</p:attrName>
                                        </p:attrNameLst>
                                      </p:cBhvr>
                                      <p:to>
                                        <p:strVal val="visible"/>
                                      </p:to>
                                    </p:set>
                                    <p:anim calcmode="lin" valueType="num">
                                      <p:cBhvr>
                                        <p:cTn id="34" dur="500" fill="hold"/>
                                        <p:tgtEl>
                                          <p:spTgt spid="38"/>
                                        </p:tgtEl>
                                        <p:attrNameLst>
                                          <p:attrName>ppt_w</p:attrName>
                                        </p:attrNameLst>
                                      </p:cBhvr>
                                      <p:tavLst>
                                        <p:tav tm="0">
                                          <p:val>
                                            <p:fltVal val="0"/>
                                          </p:val>
                                        </p:tav>
                                        <p:tav tm="100000">
                                          <p:val>
                                            <p:strVal val="#ppt_w"/>
                                          </p:val>
                                        </p:tav>
                                      </p:tavLst>
                                    </p:anim>
                                    <p:anim calcmode="lin" valueType="num">
                                      <p:cBhvr>
                                        <p:cTn id="35" dur="500" fill="hold"/>
                                        <p:tgtEl>
                                          <p:spTgt spid="38"/>
                                        </p:tgtEl>
                                        <p:attrNameLst>
                                          <p:attrName>ppt_h</p:attrName>
                                        </p:attrNameLst>
                                      </p:cBhvr>
                                      <p:tavLst>
                                        <p:tav tm="0">
                                          <p:val>
                                            <p:fltVal val="0"/>
                                          </p:val>
                                        </p:tav>
                                        <p:tav tm="100000">
                                          <p:val>
                                            <p:strVal val="#ppt_h"/>
                                          </p:val>
                                        </p:tav>
                                      </p:tavLst>
                                    </p:anim>
                                    <p:animEffect transition="in" filter="fade">
                                      <p:cBhvr>
                                        <p:cTn id="36" dur="500"/>
                                        <p:tgtEl>
                                          <p:spTgt spid="38"/>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ppt_w</p:attrName>
                                        </p:attrNameLst>
                                      </p:cBhvr>
                                      <p:tavLst>
                                        <p:tav tm="0">
                                          <p:val>
                                            <p:fltVal val="0"/>
                                          </p:val>
                                        </p:tav>
                                        <p:tav tm="100000">
                                          <p:val>
                                            <p:strVal val="#ppt_w"/>
                                          </p:val>
                                        </p:tav>
                                      </p:tavLst>
                                    </p:anim>
                                    <p:anim calcmode="lin" valueType="num">
                                      <p:cBhvr>
                                        <p:cTn id="41" dur="500" fill="hold"/>
                                        <p:tgtEl>
                                          <p:spTgt spid="40"/>
                                        </p:tgtEl>
                                        <p:attrNameLst>
                                          <p:attrName>ppt_h</p:attrName>
                                        </p:attrNameLst>
                                      </p:cBhvr>
                                      <p:tavLst>
                                        <p:tav tm="0">
                                          <p:val>
                                            <p:fltVal val="0"/>
                                          </p:val>
                                        </p:tav>
                                        <p:tav tm="100000">
                                          <p:val>
                                            <p:strVal val="#ppt_h"/>
                                          </p:val>
                                        </p:tav>
                                      </p:tavLst>
                                    </p:anim>
                                    <p:animEffect transition="in" filter="fade">
                                      <p:cBhvr>
                                        <p:cTn id="42" dur="500"/>
                                        <p:tgtEl>
                                          <p:spTgt spid="40"/>
                                        </p:tgtEl>
                                      </p:cBhvr>
                                    </p:animEffect>
                                  </p:childTnLst>
                                </p:cTn>
                              </p:par>
                              <p:par>
                                <p:cTn id="43" presetID="2" presetClass="entr" presetSubtype="2" fill="hold" nodeType="with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500" fill="hold"/>
                                        <p:tgtEl>
                                          <p:spTgt spid="41"/>
                                        </p:tgtEl>
                                        <p:attrNameLst>
                                          <p:attrName>ppt_x</p:attrName>
                                        </p:attrNameLst>
                                      </p:cBhvr>
                                      <p:tavLst>
                                        <p:tav tm="0">
                                          <p:val>
                                            <p:strVal val="1+#ppt_w/2"/>
                                          </p:val>
                                        </p:tav>
                                        <p:tav tm="100000">
                                          <p:val>
                                            <p:strVal val="#ppt_x"/>
                                          </p:val>
                                        </p:tav>
                                      </p:tavLst>
                                    </p:anim>
                                    <p:anim calcmode="lin" valueType="num">
                                      <p:cBhvr additive="base">
                                        <p:cTn id="46" dur="500" fill="hold"/>
                                        <p:tgtEl>
                                          <p:spTgt spid="41"/>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additive="base">
                                        <p:cTn id="49" dur="500" fill="hold"/>
                                        <p:tgtEl>
                                          <p:spTgt spid="43"/>
                                        </p:tgtEl>
                                        <p:attrNameLst>
                                          <p:attrName>ppt_x</p:attrName>
                                        </p:attrNameLst>
                                      </p:cBhvr>
                                      <p:tavLst>
                                        <p:tav tm="0">
                                          <p:val>
                                            <p:strVal val="1+#ppt_w/2"/>
                                          </p:val>
                                        </p:tav>
                                        <p:tav tm="100000">
                                          <p:val>
                                            <p:strVal val="#ppt_x"/>
                                          </p:val>
                                        </p:tav>
                                      </p:tavLst>
                                    </p:anim>
                                    <p:anim calcmode="lin" valueType="num">
                                      <p:cBhvr additive="base">
                                        <p:cTn id="50" dur="500" fill="hold"/>
                                        <p:tgtEl>
                                          <p:spTgt spid="43"/>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additive="base">
                                        <p:cTn id="53" dur="500" fill="hold"/>
                                        <p:tgtEl>
                                          <p:spTgt spid="44"/>
                                        </p:tgtEl>
                                        <p:attrNameLst>
                                          <p:attrName>ppt_x</p:attrName>
                                        </p:attrNameLst>
                                      </p:cBhvr>
                                      <p:tavLst>
                                        <p:tav tm="0">
                                          <p:val>
                                            <p:strVal val="1+#ppt_w/2"/>
                                          </p:val>
                                        </p:tav>
                                        <p:tav tm="100000">
                                          <p:val>
                                            <p:strVal val="#ppt_x"/>
                                          </p:val>
                                        </p:tav>
                                      </p:tavLst>
                                    </p:anim>
                                    <p:anim calcmode="lin" valueType="num">
                                      <p:cBhvr additive="base">
                                        <p:cTn id="54" dur="500" fill="hold"/>
                                        <p:tgtEl>
                                          <p:spTgt spid="44"/>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250"/>
                                  </p:stCondLst>
                                  <p:childTnLst>
                                    <p:set>
                                      <p:cBhvr>
                                        <p:cTn id="56" dur="1" fill="hold">
                                          <p:stCondLst>
                                            <p:cond delay="0"/>
                                          </p:stCondLst>
                                        </p:cTn>
                                        <p:tgtEl>
                                          <p:spTgt spid="42"/>
                                        </p:tgtEl>
                                        <p:attrNameLst>
                                          <p:attrName>style.visibility</p:attrName>
                                        </p:attrNameLst>
                                      </p:cBhvr>
                                      <p:to>
                                        <p:strVal val="visible"/>
                                      </p:to>
                                    </p:set>
                                    <p:anim calcmode="lin" valueType="num">
                                      <p:cBhvr additive="base">
                                        <p:cTn id="57" dur="500" fill="hold"/>
                                        <p:tgtEl>
                                          <p:spTgt spid="42"/>
                                        </p:tgtEl>
                                        <p:attrNameLst>
                                          <p:attrName>ppt_x</p:attrName>
                                        </p:attrNameLst>
                                      </p:cBhvr>
                                      <p:tavLst>
                                        <p:tav tm="0">
                                          <p:val>
                                            <p:strVal val="1+#ppt_w/2"/>
                                          </p:val>
                                        </p:tav>
                                        <p:tav tm="100000">
                                          <p:val>
                                            <p:strVal val="#ppt_x"/>
                                          </p:val>
                                        </p:tav>
                                      </p:tavLst>
                                    </p:anim>
                                    <p:anim calcmode="lin" valueType="num">
                                      <p:cBhvr additive="base">
                                        <p:cTn id="58" dur="500" fill="hold"/>
                                        <p:tgtEl>
                                          <p:spTgt spid="42"/>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25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1+#ppt_w/2"/>
                                          </p:val>
                                        </p:tav>
                                        <p:tav tm="100000">
                                          <p:val>
                                            <p:strVal val="#ppt_x"/>
                                          </p:val>
                                        </p:tav>
                                      </p:tavLst>
                                    </p:anim>
                                    <p:anim calcmode="lin" valueType="num">
                                      <p:cBhvr additive="base">
                                        <p:cTn id="62" dur="500" fill="hold"/>
                                        <p:tgtEl>
                                          <p:spTgt spid="45"/>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250"/>
                                  </p:stCondLst>
                                  <p:childTnLst>
                                    <p:set>
                                      <p:cBhvr>
                                        <p:cTn id="64" dur="1" fill="hold">
                                          <p:stCondLst>
                                            <p:cond delay="0"/>
                                          </p:stCondLst>
                                        </p:cTn>
                                        <p:tgtEl>
                                          <p:spTgt spid="46"/>
                                        </p:tgtEl>
                                        <p:attrNameLst>
                                          <p:attrName>style.visibility</p:attrName>
                                        </p:attrNameLst>
                                      </p:cBhvr>
                                      <p:to>
                                        <p:strVal val="visible"/>
                                      </p:to>
                                    </p:set>
                                    <p:anim calcmode="lin" valueType="num">
                                      <p:cBhvr additive="base">
                                        <p:cTn id="65" dur="500" fill="hold"/>
                                        <p:tgtEl>
                                          <p:spTgt spid="46"/>
                                        </p:tgtEl>
                                        <p:attrNameLst>
                                          <p:attrName>ppt_x</p:attrName>
                                        </p:attrNameLst>
                                      </p:cBhvr>
                                      <p:tavLst>
                                        <p:tav tm="0">
                                          <p:val>
                                            <p:strVal val="1+#ppt_w/2"/>
                                          </p:val>
                                        </p:tav>
                                        <p:tav tm="100000">
                                          <p:val>
                                            <p:strVal val="#ppt_x"/>
                                          </p:val>
                                        </p:tav>
                                      </p:tavLst>
                                    </p:anim>
                                    <p:anim calcmode="lin" valueType="num">
                                      <p:cBhvr additive="base">
                                        <p:cTn id="66" dur="500" fill="hold"/>
                                        <p:tgtEl>
                                          <p:spTgt spid="46"/>
                                        </p:tgtEl>
                                        <p:attrNameLst>
                                          <p:attrName>ppt_y</p:attrName>
                                        </p:attrNameLst>
                                      </p:cBhvr>
                                      <p:tavLst>
                                        <p:tav tm="0">
                                          <p:val>
                                            <p:strVal val="#ppt_y"/>
                                          </p:val>
                                        </p:tav>
                                        <p:tav tm="100000">
                                          <p:val>
                                            <p:strVal val="#ppt_y"/>
                                          </p:val>
                                        </p:tav>
                                      </p:tavLst>
                                    </p:anim>
                                  </p:childTnLst>
                                </p:cTn>
                              </p:par>
                              <p:par>
                                <p:cTn id="67" presetID="2" presetClass="entr" presetSubtype="8" fill="hold" nodeType="withEffect">
                                  <p:stCondLst>
                                    <p:cond delay="750"/>
                                  </p:stCondLst>
                                  <p:childTnLst>
                                    <p:set>
                                      <p:cBhvr>
                                        <p:cTn id="68" dur="1" fill="hold">
                                          <p:stCondLst>
                                            <p:cond delay="0"/>
                                          </p:stCondLst>
                                        </p:cTn>
                                        <p:tgtEl>
                                          <p:spTgt spid="47"/>
                                        </p:tgtEl>
                                        <p:attrNameLst>
                                          <p:attrName>style.visibility</p:attrName>
                                        </p:attrNameLst>
                                      </p:cBhvr>
                                      <p:to>
                                        <p:strVal val="visible"/>
                                      </p:to>
                                    </p:set>
                                    <p:anim calcmode="lin" valueType="num">
                                      <p:cBhvr additive="base">
                                        <p:cTn id="69" dur="500" fill="hold"/>
                                        <p:tgtEl>
                                          <p:spTgt spid="47"/>
                                        </p:tgtEl>
                                        <p:attrNameLst>
                                          <p:attrName>ppt_x</p:attrName>
                                        </p:attrNameLst>
                                      </p:cBhvr>
                                      <p:tavLst>
                                        <p:tav tm="0">
                                          <p:val>
                                            <p:strVal val="0-#ppt_w/2"/>
                                          </p:val>
                                        </p:tav>
                                        <p:tav tm="100000">
                                          <p:val>
                                            <p:strVal val="#ppt_x"/>
                                          </p:val>
                                        </p:tav>
                                      </p:tavLst>
                                    </p:anim>
                                    <p:anim calcmode="lin" valueType="num">
                                      <p:cBhvr additive="base">
                                        <p:cTn id="70" dur="500" fill="hold"/>
                                        <p:tgtEl>
                                          <p:spTgt spid="47"/>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750"/>
                                  </p:stCondLst>
                                  <p:childTnLst>
                                    <p:set>
                                      <p:cBhvr>
                                        <p:cTn id="72" dur="1" fill="hold">
                                          <p:stCondLst>
                                            <p:cond delay="0"/>
                                          </p:stCondLst>
                                        </p:cTn>
                                        <p:tgtEl>
                                          <p:spTgt spid="48"/>
                                        </p:tgtEl>
                                        <p:attrNameLst>
                                          <p:attrName>style.visibility</p:attrName>
                                        </p:attrNameLst>
                                      </p:cBhvr>
                                      <p:to>
                                        <p:strVal val="visible"/>
                                      </p:to>
                                    </p:set>
                                    <p:anim calcmode="lin" valueType="num">
                                      <p:cBhvr additive="base">
                                        <p:cTn id="73" dur="500" fill="hold"/>
                                        <p:tgtEl>
                                          <p:spTgt spid="48"/>
                                        </p:tgtEl>
                                        <p:attrNameLst>
                                          <p:attrName>ppt_x</p:attrName>
                                        </p:attrNameLst>
                                      </p:cBhvr>
                                      <p:tavLst>
                                        <p:tav tm="0">
                                          <p:val>
                                            <p:strVal val="0-#ppt_w/2"/>
                                          </p:val>
                                        </p:tav>
                                        <p:tav tm="100000">
                                          <p:val>
                                            <p:strVal val="#ppt_x"/>
                                          </p:val>
                                        </p:tav>
                                      </p:tavLst>
                                    </p:anim>
                                    <p:anim calcmode="lin" valueType="num">
                                      <p:cBhvr additive="base">
                                        <p:cTn id="74" dur="500" fill="hold"/>
                                        <p:tgtEl>
                                          <p:spTgt spid="48"/>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750"/>
                                  </p:stCondLst>
                                  <p:childTnLst>
                                    <p:set>
                                      <p:cBhvr>
                                        <p:cTn id="76" dur="1" fill="hold">
                                          <p:stCondLst>
                                            <p:cond delay="0"/>
                                          </p:stCondLst>
                                        </p:cTn>
                                        <p:tgtEl>
                                          <p:spTgt spid="49"/>
                                        </p:tgtEl>
                                        <p:attrNameLst>
                                          <p:attrName>style.visibility</p:attrName>
                                        </p:attrNameLst>
                                      </p:cBhvr>
                                      <p:to>
                                        <p:strVal val="visible"/>
                                      </p:to>
                                    </p:set>
                                    <p:anim calcmode="lin" valueType="num">
                                      <p:cBhvr additive="base">
                                        <p:cTn id="77" dur="500" fill="hold"/>
                                        <p:tgtEl>
                                          <p:spTgt spid="49"/>
                                        </p:tgtEl>
                                        <p:attrNameLst>
                                          <p:attrName>ppt_x</p:attrName>
                                        </p:attrNameLst>
                                      </p:cBhvr>
                                      <p:tavLst>
                                        <p:tav tm="0">
                                          <p:val>
                                            <p:strVal val="0-#ppt_w/2"/>
                                          </p:val>
                                        </p:tav>
                                        <p:tav tm="100000">
                                          <p:val>
                                            <p:strVal val="#ppt_x"/>
                                          </p:val>
                                        </p:tav>
                                      </p:tavLst>
                                    </p:anim>
                                    <p:anim calcmode="lin" valueType="num">
                                      <p:cBhvr additive="base">
                                        <p:cTn id="78" dur="500" fill="hold"/>
                                        <p:tgtEl>
                                          <p:spTgt spid="49"/>
                                        </p:tgtEl>
                                        <p:attrNameLst>
                                          <p:attrName>ppt_y</p:attrName>
                                        </p:attrNameLst>
                                      </p:cBhvr>
                                      <p:tavLst>
                                        <p:tav tm="0">
                                          <p:val>
                                            <p:strVal val="#ppt_y"/>
                                          </p:val>
                                        </p:tav>
                                        <p:tav tm="100000">
                                          <p:val>
                                            <p:strVal val="#ppt_y"/>
                                          </p:val>
                                        </p:tav>
                                      </p:tavLst>
                                    </p:anim>
                                  </p:childTnLst>
                                </p:cTn>
                              </p:par>
                              <p:par>
                                <p:cTn id="79" presetID="2" presetClass="entr" presetSubtype="8" fill="hold" nodeType="withEffect">
                                  <p:stCondLst>
                                    <p:cond delay="1250"/>
                                  </p:stCondLst>
                                  <p:childTnLst>
                                    <p:set>
                                      <p:cBhvr>
                                        <p:cTn id="80" dur="1" fill="hold">
                                          <p:stCondLst>
                                            <p:cond delay="0"/>
                                          </p:stCondLst>
                                        </p:cTn>
                                        <p:tgtEl>
                                          <p:spTgt spid="50"/>
                                        </p:tgtEl>
                                        <p:attrNameLst>
                                          <p:attrName>style.visibility</p:attrName>
                                        </p:attrNameLst>
                                      </p:cBhvr>
                                      <p:to>
                                        <p:strVal val="visible"/>
                                      </p:to>
                                    </p:set>
                                    <p:anim calcmode="lin" valueType="num">
                                      <p:cBhvr additive="base">
                                        <p:cTn id="81" dur="500" fill="hold"/>
                                        <p:tgtEl>
                                          <p:spTgt spid="50"/>
                                        </p:tgtEl>
                                        <p:attrNameLst>
                                          <p:attrName>ppt_x</p:attrName>
                                        </p:attrNameLst>
                                      </p:cBhvr>
                                      <p:tavLst>
                                        <p:tav tm="0">
                                          <p:val>
                                            <p:strVal val="0-#ppt_w/2"/>
                                          </p:val>
                                        </p:tav>
                                        <p:tav tm="100000">
                                          <p:val>
                                            <p:strVal val="#ppt_x"/>
                                          </p:val>
                                        </p:tav>
                                      </p:tavLst>
                                    </p:anim>
                                    <p:anim calcmode="lin" valueType="num">
                                      <p:cBhvr additive="base">
                                        <p:cTn id="82" dur="500" fill="hold"/>
                                        <p:tgtEl>
                                          <p:spTgt spid="50"/>
                                        </p:tgtEl>
                                        <p:attrNameLst>
                                          <p:attrName>ppt_y</p:attrName>
                                        </p:attrNameLst>
                                      </p:cBhvr>
                                      <p:tavLst>
                                        <p:tav tm="0">
                                          <p:val>
                                            <p:strVal val="#ppt_y"/>
                                          </p:val>
                                        </p:tav>
                                        <p:tav tm="100000">
                                          <p:val>
                                            <p:strVal val="#ppt_y"/>
                                          </p:val>
                                        </p:tav>
                                      </p:tavLst>
                                    </p:anim>
                                  </p:childTnLst>
                                </p:cTn>
                              </p:par>
                              <p:par>
                                <p:cTn id="83" presetID="2" presetClass="entr" presetSubtype="8" fill="hold" nodeType="withEffect">
                                  <p:stCondLst>
                                    <p:cond delay="1250"/>
                                  </p:stCondLst>
                                  <p:childTnLst>
                                    <p:set>
                                      <p:cBhvr>
                                        <p:cTn id="84" dur="1" fill="hold">
                                          <p:stCondLst>
                                            <p:cond delay="0"/>
                                          </p:stCondLst>
                                        </p:cTn>
                                        <p:tgtEl>
                                          <p:spTgt spid="51"/>
                                        </p:tgtEl>
                                        <p:attrNameLst>
                                          <p:attrName>style.visibility</p:attrName>
                                        </p:attrNameLst>
                                      </p:cBhvr>
                                      <p:to>
                                        <p:strVal val="visible"/>
                                      </p:to>
                                    </p:set>
                                    <p:anim calcmode="lin" valueType="num">
                                      <p:cBhvr additive="base">
                                        <p:cTn id="85" dur="500" fill="hold"/>
                                        <p:tgtEl>
                                          <p:spTgt spid="51"/>
                                        </p:tgtEl>
                                        <p:attrNameLst>
                                          <p:attrName>ppt_x</p:attrName>
                                        </p:attrNameLst>
                                      </p:cBhvr>
                                      <p:tavLst>
                                        <p:tav tm="0">
                                          <p:val>
                                            <p:strVal val="0-#ppt_w/2"/>
                                          </p:val>
                                        </p:tav>
                                        <p:tav tm="100000">
                                          <p:val>
                                            <p:strVal val="#ppt_x"/>
                                          </p:val>
                                        </p:tav>
                                      </p:tavLst>
                                    </p:anim>
                                    <p:anim calcmode="lin" valueType="num">
                                      <p:cBhvr additive="base">
                                        <p:cTn id="86" dur="500" fill="hold"/>
                                        <p:tgtEl>
                                          <p:spTgt spid="51"/>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1250"/>
                                  </p:stCondLst>
                                  <p:childTnLst>
                                    <p:set>
                                      <p:cBhvr>
                                        <p:cTn id="88" dur="1" fill="hold">
                                          <p:stCondLst>
                                            <p:cond delay="0"/>
                                          </p:stCondLst>
                                        </p:cTn>
                                        <p:tgtEl>
                                          <p:spTgt spid="52"/>
                                        </p:tgtEl>
                                        <p:attrNameLst>
                                          <p:attrName>style.visibility</p:attrName>
                                        </p:attrNameLst>
                                      </p:cBhvr>
                                      <p:to>
                                        <p:strVal val="visible"/>
                                      </p:to>
                                    </p:set>
                                    <p:anim calcmode="lin" valueType="num">
                                      <p:cBhvr additive="base">
                                        <p:cTn id="89" dur="500" fill="hold"/>
                                        <p:tgtEl>
                                          <p:spTgt spid="52"/>
                                        </p:tgtEl>
                                        <p:attrNameLst>
                                          <p:attrName>ppt_x</p:attrName>
                                        </p:attrNameLst>
                                      </p:cBhvr>
                                      <p:tavLst>
                                        <p:tav tm="0">
                                          <p:val>
                                            <p:strVal val="0-#ppt_w/2"/>
                                          </p:val>
                                        </p:tav>
                                        <p:tav tm="100000">
                                          <p:val>
                                            <p:strVal val="#ppt_x"/>
                                          </p:val>
                                        </p:tav>
                                      </p:tavLst>
                                    </p:anim>
                                    <p:anim calcmode="lin" valueType="num">
                                      <p:cBhvr additive="base">
                                        <p:cTn id="90" dur="500" fill="hold"/>
                                        <p:tgtEl>
                                          <p:spTgt spid="52"/>
                                        </p:tgtEl>
                                        <p:attrNameLst>
                                          <p:attrName>ppt_y</p:attrName>
                                        </p:attrNameLst>
                                      </p:cBhvr>
                                      <p:tavLst>
                                        <p:tav tm="0">
                                          <p:val>
                                            <p:strVal val="#ppt_y"/>
                                          </p:val>
                                        </p:tav>
                                        <p:tav tm="100000">
                                          <p:val>
                                            <p:strVal val="#ppt_y"/>
                                          </p:val>
                                        </p:tav>
                                      </p:tavLst>
                                    </p:anim>
                                  </p:childTnLst>
                                </p:cTn>
                              </p:par>
                              <p:par>
                                <p:cTn id="91" presetID="2" presetClass="entr" presetSubtype="8" fill="hold" grpId="0" nodeType="withEffect">
                                  <p:stCondLst>
                                    <p:cond delay="1250"/>
                                  </p:stCondLst>
                                  <p:childTnLst>
                                    <p:set>
                                      <p:cBhvr>
                                        <p:cTn id="92" dur="1" fill="hold">
                                          <p:stCondLst>
                                            <p:cond delay="0"/>
                                          </p:stCondLst>
                                        </p:cTn>
                                        <p:tgtEl>
                                          <p:spTgt spid="53"/>
                                        </p:tgtEl>
                                        <p:attrNameLst>
                                          <p:attrName>style.visibility</p:attrName>
                                        </p:attrNameLst>
                                      </p:cBhvr>
                                      <p:to>
                                        <p:strVal val="visible"/>
                                      </p:to>
                                    </p:set>
                                    <p:anim calcmode="lin" valueType="num">
                                      <p:cBhvr additive="base">
                                        <p:cTn id="93" dur="500" fill="hold"/>
                                        <p:tgtEl>
                                          <p:spTgt spid="53"/>
                                        </p:tgtEl>
                                        <p:attrNameLst>
                                          <p:attrName>ppt_x</p:attrName>
                                        </p:attrNameLst>
                                      </p:cBhvr>
                                      <p:tavLst>
                                        <p:tav tm="0">
                                          <p:val>
                                            <p:strVal val="0-#ppt_w/2"/>
                                          </p:val>
                                        </p:tav>
                                        <p:tav tm="100000">
                                          <p:val>
                                            <p:strVal val="#ppt_x"/>
                                          </p:val>
                                        </p:tav>
                                      </p:tavLst>
                                    </p:anim>
                                    <p:anim calcmode="lin" valueType="num">
                                      <p:cBhvr additive="base">
                                        <p:cTn id="94" dur="500" fill="hold"/>
                                        <p:tgtEl>
                                          <p:spTgt spid="53"/>
                                        </p:tgtEl>
                                        <p:attrNameLst>
                                          <p:attrName>ppt_y</p:attrName>
                                        </p:attrNameLst>
                                      </p:cBhvr>
                                      <p:tavLst>
                                        <p:tav tm="0">
                                          <p:val>
                                            <p:strVal val="#ppt_y"/>
                                          </p:val>
                                        </p:tav>
                                        <p:tav tm="100000">
                                          <p:val>
                                            <p:strVal val="#ppt_y"/>
                                          </p:val>
                                        </p:tav>
                                      </p:tavLst>
                                    </p:anim>
                                  </p:childTnLst>
                                </p:cTn>
                              </p:par>
                            </p:childTnLst>
                          </p:cTn>
                        </p:par>
                        <p:par>
                          <p:cTn id="95" fill="hold">
                            <p:stCondLst>
                              <p:cond delay="1500"/>
                            </p:stCondLst>
                            <p:childTnLst>
                              <p:par>
                                <p:cTn id="96" presetID="1" presetClass="entr" presetSubtype="0" fill="hold" grpId="0" nodeType="afterEffect">
                                  <p:stCondLst>
                                    <p:cond delay="0"/>
                                  </p:stCondLst>
                                  <p:childTnLst>
                                    <p:set>
                                      <p:cBhvr>
                                        <p:cTn id="97" dur="1" fill="hold">
                                          <p:stCondLst>
                                            <p:cond delay="0"/>
                                          </p:stCondLst>
                                        </p:cTn>
                                        <p:tgtEl>
                                          <p:spTgt spid="54"/>
                                        </p:tgtEl>
                                        <p:attrNameLst>
                                          <p:attrName>style.visibility</p:attrName>
                                        </p:attrNameLst>
                                      </p:cBhvr>
                                      <p:to>
                                        <p:strVal val="visible"/>
                                      </p:to>
                                    </p:set>
                                  </p:childTnLst>
                                </p:cTn>
                              </p:par>
                              <p:par>
                                <p:cTn id="98" presetID="35" presetClass="path" presetSubtype="0" accel="50000" decel="50000" fill="hold" grpId="1" nodeType="withEffect">
                                  <p:stCondLst>
                                    <p:cond delay="0"/>
                                  </p:stCondLst>
                                  <p:childTnLst>
                                    <p:animMotion origin="layout" path="M -3.56836E-6 -3.7037E-7 L 0.36686 0.15278 " pathEditMode="relative" rAng="0" ptsTypes="AA">
                                      <p:cBhvr>
                                        <p:cTn id="99" dur="500" spd="-99900" fill="hold"/>
                                        <p:tgtEl>
                                          <p:spTgt spid="54"/>
                                        </p:tgtEl>
                                        <p:attrNameLst>
                                          <p:attrName>ppt_x</p:attrName>
                                          <p:attrName>ppt_y</p:attrName>
                                        </p:attrNameLst>
                                      </p:cBhvr>
                                      <p:rCtr x="18343" y="7639"/>
                                    </p:animMotion>
                                  </p:childTnLst>
                                </p:cTn>
                              </p:par>
                              <p:par>
                                <p:cTn id="100" presetID="1" presetClass="entr" presetSubtype="0" fill="hold" grpId="0" nodeType="withEffect">
                                  <p:stCondLst>
                                    <p:cond delay="0"/>
                                  </p:stCondLst>
                                  <p:childTnLst>
                                    <p:set>
                                      <p:cBhvr>
                                        <p:cTn id="101" dur="1" fill="hold">
                                          <p:stCondLst>
                                            <p:cond delay="0"/>
                                          </p:stCondLst>
                                        </p:cTn>
                                        <p:tgtEl>
                                          <p:spTgt spid="55"/>
                                        </p:tgtEl>
                                        <p:attrNameLst>
                                          <p:attrName>style.visibility</p:attrName>
                                        </p:attrNameLst>
                                      </p:cBhvr>
                                      <p:to>
                                        <p:strVal val="visible"/>
                                      </p:to>
                                    </p:set>
                                  </p:childTnLst>
                                </p:cTn>
                              </p:par>
                              <p:par>
                                <p:cTn id="102" presetID="35" presetClass="path" presetSubtype="0" accel="50000" decel="50000" fill="hold" grpId="1" nodeType="withEffect">
                                  <p:stCondLst>
                                    <p:cond delay="0"/>
                                  </p:stCondLst>
                                  <p:childTnLst>
                                    <p:animMotion origin="layout" path="M 7.85742E-7 -3.33333E-6 L -0.39495 -0.11018 " pathEditMode="relative" rAng="0" ptsTypes="AA">
                                      <p:cBhvr>
                                        <p:cTn id="103" dur="500" spd="-99900" fill="hold"/>
                                        <p:tgtEl>
                                          <p:spTgt spid="55"/>
                                        </p:tgtEl>
                                        <p:attrNameLst>
                                          <p:attrName>ppt_x</p:attrName>
                                          <p:attrName>ppt_y</p:attrName>
                                        </p:attrNameLst>
                                      </p:cBhvr>
                                      <p:rCtr x="-19748" y="-5509"/>
                                    </p:animMotion>
                                  </p:childTnLst>
                                </p:cTn>
                              </p:par>
                            </p:childTnLst>
                          </p:cTn>
                        </p:par>
                        <p:par>
                          <p:cTn id="104" fill="hold">
                            <p:stCondLst>
                              <p:cond delay="1500"/>
                            </p:stCondLst>
                            <p:childTnLst>
                              <p:par>
                                <p:cTn id="105" presetID="18" presetClass="entr" presetSubtype="3" fill="hold" grpId="0" nodeType="afterEffect">
                                  <p:stCondLst>
                                    <p:cond delay="0"/>
                                  </p:stCondLst>
                                  <p:childTnLst>
                                    <p:set>
                                      <p:cBhvr>
                                        <p:cTn id="106" dur="1" fill="hold">
                                          <p:stCondLst>
                                            <p:cond delay="0"/>
                                          </p:stCondLst>
                                        </p:cTn>
                                        <p:tgtEl>
                                          <p:spTgt spid="56"/>
                                        </p:tgtEl>
                                        <p:attrNameLst>
                                          <p:attrName>style.visibility</p:attrName>
                                        </p:attrNameLst>
                                      </p:cBhvr>
                                      <p:to>
                                        <p:strVal val="visible"/>
                                      </p:to>
                                    </p:set>
                                    <p:animEffect transition="in" filter="strips(upRight)">
                                      <p:cBhvr>
                                        <p:cTn id="10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nimBg="1"/>
      <p:bldP spid="33" grpId="0" bldLvl="0" animBg="1"/>
      <p:bldP spid="34" grpId="0" bldLvl="0" animBg="1"/>
      <p:bldP spid="35" grpId="0" bldLvl="0" animBg="1"/>
      <p:bldP spid="36" grpId="0" bldLvl="0" animBg="1"/>
      <p:bldP spid="37" grpId="0" bldLvl="0" animBg="1"/>
      <p:bldP spid="38" grpId="0" bldLvl="0" animBg="1"/>
      <p:bldP spid="39" grpId="0" bldLvl="0" animBg="1"/>
      <p:bldP spid="40" grpId="0"/>
      <p:bldP spid="43" grpId="0"/>
      <p:bldP spid="44" grpId="0"/>
      <p:bldP spid="45" grpId="0"/>
      <p:bldP spid="46" grpId="0"/>
      <p:bldP spid="48" grpId="0"/>
      <p:bldP spid="49" grpId="0"/>
      <p:bldP spid="52" grpId="0"/>
      <p:bldP spid="53" grpId="0"/>
      <p:bldP spid="54" grpId="0" bldLvl="0" animBg="1"/>
      <p:bldP spid="54" grpId="1" bldLvl="0" animBg="1"/>
      <p:bldP spid="55" grpId="0" bldLvl="0" animBg="1"/>
      <p:bldP spid="55" grpId="1" bldLvl="0" animBg="1"/>
      <p:bldP spid="5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81"/>
          <p:cNvSpPr/>
          <p:nvPr/>
        </p:nvSpPr>
        <p:spPr>
          <a:xfrm rot="2539609">
            <a:off x="6805619" y="4570012"/>
            <a:ext cx="641231" cy="106359"/>
          </a:xfrm>
          <a:custGeom>
            <a:avLst/>
            <a:gdLst/>
            <a:ahLst/>
            <a:cxnLst/>
            <a:rect l="0" t="0" r="0" b="0"/>
            <a:pathLst>
              <a:path>
                <a:moveTo>
                  <a:pt x="0" y="32211"/>
                </a:moveTo>
                <a:lnTo>
                  <a:pt x="386650" y="32211"/>
                </a:lnTo>
              </a:path>
            </a:pathLst>
          </a:custGeom>
          <a:noFill/>
          <a:ln w="12700" cap="flat" cmpd="sng" algn="ctr">
            <a:solidFill>
              <a:schemeClr val="tx1">
                <a:lumMod val="85000"/>
                <a:lumOff val="15000"/>
              </a:schemeClr>
            </a:solidFill>
            <a:prstDash val="solid"/>
            <a:headEnd type="oval"/>
            <a:tailEnd type="oval"/>
          </a:ln>
          <a:effectLst/>
        </p:spPr>
      </p:sp>
      <p:sp>
        <p:nvSpPr>
          <p:cNvPr id="27" name="Freeform 82"/>
          <p:cNvSpPr/>
          <p:nvPr/>
        </p:nvSpPr>
        <p:spPr>
          <a:xfrm>
            <a:off x="6982940" y="3774991"/>
            <a:ext cx="701892" cy="106359"/>
          </a:xfrm>
          <a:custGeom>
            <a:avLst/>
            <a:gdLst/>
            <a:ahLst/>
            <a:cxnLst/>
            <a:rect l="0" t="0" r="0" b="0"/>
            <a:pathLst>
              <a:path>
                <a:moveTo>
                  <a:pt x="0" y="32211"/>
                </a:moveTo>
                <a:lnTo>
                  <a:pt x="423229" y="32211"/>
                </a:lnTo>
              </a:path>
            </a:pathLst>
          </a:custGeom>
          <a:noFill/>
          <a:ln w="12700" cap="flat" cmpd="sng" algn="ctr">
            <a:solidFill>
              <a:schemeClr val="tx1">
                <a:lumMod val="85000"/>
                <a:lumOff val="15000"/>
              </a:schemeClr>
            </a:solidFill>
            <a:prstDash val="solid"/>
            <a:headEnd type="oval"/>
            <a:tailEnd type="oval"/>
          </a:ln>
          <a:effectLst/>
        </p:spPr>
      </p:sp>
      <p:sp>
        <p:nvSpPr>
          <p:cNvPr id="28" name="Freeform 83"/>
          <p:cNvSpPr/>
          <p:nvPr/>
        </p:nvSpPr>
        <p:spPr>
          <a:xfrm rot="19060391">
            <a:off x="6805619" y="2979970"/>
            <a:ext cx="641231" cy="106359"/>
          </a:xfrm>
          <a:custGeom>
            <a:avLst/>
            <a:gdLst/>
            <a:ahLst/>
            <a:cxnLst/>
            <a:rect l="0" t="0" r="0" b="0"/>
            <a:pathLst>
              <a:path>
                <a:moveTo>
                  <a:pt x="0" y="32211"/>
                </a:moveTo>
                <a:lnTo>
                  <a:pt x="386650" y="32211"/>
                </a:lnTo>
              </a:path>
            </a:pathLst>
          </a:custGeom>
          <a:noFill/>
          <a:ln w="12700" cap="flat" cmpd="sng" algn="ctr">
            <a:solidFill>
              <a:schemeClr val="tx1">
                <a:lumMod val="85000"/>
                <a:lumOff val="15000"/>
              </a:schemeClr>
            </a:solidFill>
            <a:prstDash val="solid"/>
            <a:headEnd type="oval"/>
            <a:tailEnd type="oval"/>
          </a:ln>
          <a:effectLst/>
        </p:spPr>
      </p:sp>
      <p:sp>
        <p:nvSpPr>
          <p:cNvPr id="29" name="Freeform 85"/>
          <p:cNvSpPr/>
          <p:nvPr/>
        </p:nvSpPr>
        <p:spPr>
          <a:xfrm>
            <a:off x="7206411" y="1904685"/>
            <a:ext cx="1096816" cy="1091874"/>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rgbClr val="EB5315"/>
          </a:solidFill>
          <a:ln w="12700" cap="flat" cmpd="sng" algn="ctr">
            <a:solidFill>
              <a:srgbClr val="FFFFFF">
                <a:hueOff val="0"/>
                <a:satOff val="0"/>
                <a:lumOff val="0"/>
                <a:alphaOff val="0"/>
              </a:srgbClr>
            </a:solidFill>
            <a:prstDash val="solid"/>
          </a:ln>
          <a:effectLst/>
        </p:spPr>
        <p:txBody>
          <a:bodyPr spcFirstLastPara="0" vert="horz" wrap="square" lIns="141592" tIns="141592" rIns="141592" bIns="141592" numCol="1" spcCol="936" anchor="ctr" anchorCtr="0">
            <a:noAutofit/>
          </a:bodyPr>
          <a:lstStyle/>
          <a:p>
            <a:pPr algn="ctr" defTabSz="654685">
              <a:lnSpc>
                <a:spcPct val="90000"/>
              </a:lnSpc>
              <a:spcAft>
                <a:spcPct val="35000"/>
              </a:spcAft>
              <a:defRPr/>
            </a:pPr>
            <a:endParaRPr lang="en-US" sz="3250" kern="0" dirty="0">
              <a:solidFill>
                <a:srgbClr val="FFFFFF"/>
              </a:solidFill>
              <a:latin typeface="Arial" panose="020B0604020202020204"/>
            </a:endParaRPr>
          </a:p>
        </p:txBody>
      </p:sp>
      <p:sp>
        <p:nvSpPr>
          <p:cNvPr id="30" name="Freeform 87"/>
          <p:cNvSpPr/>
          <p:nvPr/>
        </p:nvSpPr>
        <p:spPr>
          <a:xfrm>
            <a:off x="7616493" y="3282233"/>
            <a:ext cx="1096816" cy="1091874"/>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rgbClr val="EB5315"/>
          </a:solidFill>
          <a:ln w="12700" cap="flat" cmpd="sng" algn="ctr">
            <a:solidFill>
              <a:srgbClr val="FFFFFF">
                <a:hueOff val="0"/>
                <a:satOff val="0"/>
                <a:lumOff val="0"/>
                <a:alphaOff val="0"/>
              </a:srgbClr>
            </a:solidFill>
            <a:prstDash val="solid"/>
          </a:ln>
          <a:effectLst/>
        </p:spPr>
        <p:txBody>
          <a:bodyPr spcFirstLastPara="0" vert="horz" wrap="square" lIns="141592" tIns="141592" rIns="141592" bIns="141592" numCol="1" spcCol="936" anchor="ctr" anchorCtr="0">
            <a:noAutofit/>
          </a:bodyPr>
          <a:lstStyle/>
          <a:p>
            <a:pPr algn="ctr" defTabSz="654685">
              <a:lnSpc>
                <a:spcPct val="90000"/>
              </a:lnSpc>
              <a:spcAft>
                <a:spcPct val="35000"/>
              </a:spcAft>
              <a:defRPr/>
            </a:pPr>
            <a:endParaRPr lang="en-US" sz="3250" kern="0" dirty="0">
              <a:solidFill>
                <a:srgbClr val="FFFFFF"/>
              </a:solidFill>
              <a:latin typeface="Arial" panose="020B0604020202020204"/>
            </a:endParaRPr>
          </a:p>
        </p:txBody>
      </p:sp>
      <p:sp>
        <p:nvSpPr>
          <p:cNvPr id="31" name="Freeform 89"/>
          <p:cNvSpPr/>
          <p:nvPr/>
        </p:nvSpPr>
        <p:spPr>
          <a:xfrm>
            <a:off x="7207046" y="4683254"/>
            <a:ext cx="1096816" cy="1091874"/>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rgbClr val="EB5315"/>
          </a:solidFill>
          <a:ln w="12700" cap="flat" cmpd="sng" algn="ctr">
            <a:solidFill>
              <a:srgbClr val="FFFFFF">
                <a:hueOff val="0"/>
                <a:satOff val="0"/>
                <a:lumOff val="0"/>
                <a:alphaOff val="0"/>
              </a:srgbClr>
            </a:solidFill>
            <a:prstDash val="solid"/>
          </a:ln>
          <a:effectLst/>
        </p:spPr>
        <p:txBody>
          <a:bodyPr spcFirstLastPara="0" vert="horz" wrap="square" lIns="141592" tIns="141592" rIns="141592" bIns="141592" numCol="1" spcCol="936" anchor="ctr" anchorCtr="0">
            <a:noAutofit/>
          </a:bodyPr>
          <a:lstStyle/>
          <a:p>
            <a:pPr algn="ctr" defTabSz="654685">
              <a:lnSpc>
                <a:spcPct val="90000"/>
              </a:lnSpc>
              <a:spcAft>
                <a:spcPct val="35000"/>
              </a:spcAft>
              <a:defRPr/>
            </a:pPr>
            <a:endParaRPr lang="en-US" sz="3250" kern="0" dirty="0">
              <a:solidFill>
                <a:srgbClr val="FFFFFF"/>
              </a:solidFill>
              <a:latin typeface="Arial" panose="020B0604020202020204"/>
            </a:endParaRPr>
          </a:p>
        </p:txBody>
      </p:sp>
      <p:sp>
        <p:nvSpPr>
          <p:cNvPr id="32" name="Freeform 109"/>
          <p:cNvSpPr/>
          <p:nvPr/>
        </p:nvSpPr>
        <p:spPr>
          <a:xfrm>
            <a:off x="5201904" y="2978607"/>
            <a:ext cx="1717174" cy="1709427"/>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rgbClr val="3C3B37"/>
          </a:solidFill>
          <a:ln w="25400" cap="flat" cmpd="sng" algn="ctr">
            <a:noFill/>
            <a:prstDash val="solid"/>
          </a:ln>
          <a:effectLst/>
        </p:spPr>
        <p:txBody>
          <a:bodyPr spcFirstLastPara="0" vert="horz" wrap="square" lIns="141592" tIns="141592" rIns="141592" bIns="141592" numCol="1" spcCol="936" anchor="ctr" anchorCtr="0">
            <a:noAutofit/>
          </a:bodyPr>
          <a:lstStyle/>
          <a:p>
            <a:pPr algn="ctr" defTabSz="654685">
              <a:lnSpc>
                <a:spcPct val="90000"/>
              </a:lnSpc>
              <a:spcAft>
                <a:spcPct val="35000"/>
              </a:spcAft>
              <a:defRPr/>
            </a:pPr>
            <a:endParaRPr lang="en-US" sz="4740" kern="0" dirty="0">
              <a:solidFill>
                <a:srgbClr val="FFFFFF"/>
              </a:solidFill>
              <a:latin typeface="Arial" panose="020B0604020202020204"/>
            </a:endParaRPr>
          </a:p>
        </p:txBody>
      </p:sp>
      <p:sp>
        <p:nvSpPr>
          <p:cNvPr id="33" name="Freeform 28"/>
          <p:cNvSpPr/>
          <p:nvPr/>
        </p:nvSpPr>
        <p:spPr>
          <a:xfrm rot="19060391" flipH="1">
            <a:off x="4616379" y="4570012"/>
            <a:ext cx="641231" cy="106359"/>
          </a:xfrm>
          <a:custGeom>
            <a:avLst/>
            <a:gdLst/>
            <a:ahLst/>
            <a:cxnLst/>
            <a:rect l="0" t="0" r="0" b="0"/>
            <a:pathLst>
              <a:path>
                <a:moveTo>
                  <a:pt x="0" y="32211"/>
                </a:moveTo>
                <a:lnTo>
                  <a:pt x="386650" y="32211"/>
                </a:lnTo>
              </a:path>
            </a:pathLst>
          </a:custGeom>
          <a:noFill/>
          <a:ln w="12700" cap="flat" cmpd="sng" algn="ctr">
            <a:solidFill>
              <a:schemeClr val="tx1">
                <a:lumMod val="85000"/>
                <a:lumOff val="15000"/>
              </a:schemeClr>
            </a:solidFill>
            <a:prstDash val="solid"/>
            <a:headEnd type="oval"/>
            <a:tailEnd type="oval"/>
          </a:ln>
          <a:effectLst/>
        </p:spPr>
      </p:sp>
      <p:sp>
        <p:nvSpPr>
          <p:cNvPr id="34" name="Freeform 29"/>
          <p:cNvSpPr/>
          <p:nvPr/>
        </p:nvSpPr>
        <p:spPr>
          <a:xfrm flipH="1">
            <a:off x="4421333" y="3774991"/>
            <a:ext cx="701892" cy="106359"/>
          </a:xfrm>
          <a:custGeom>
            <a:avLst/>
            <a:gdLst/>
            <a:ahLst/>
            <a:cxnLst/>
            <a:rect l="0" t="0" r="0" b="0"/>
            <a:pathLst>
              <a:path>
                <a:moveTo>
                  <a:pt x="0" y="32211"/>
                </a:moveTo>
                <a:lnTo>
                  <a:pt x="423229" y="32211"/>
                </a:lnTo>
              </a:path>
            </a:pathLst>
          </a:custGeom>
          <a:noFill/>
          <a:ln w="12700" cap="flat" cmpd="sng" algn="ctr">
            <a:solidFill>
              <a:schemeClr val="tx1">
                <a:lumMod val="85000"/>
                <a:lumOff val="15000"/>
              </a:schemeClr>
            </a:solidFill>
            <a:prstDash val="solid"/>
            <a:headEnd type="oval"/>
            <a:tailEnd type="oval"/>
          </a:ln>
          <a:effectLst/>
        </p:spPr>
      </p:sp>
      <p:sp>
        <p:nvSpPr>
          <p:cNvPr id="35" name="Freeform 30"/>
          <p:cNvSpPr/>
          <p:nvPr/>
        </p:nvSpPr>
        <p:spPr>
          <a:xfrm rot="2539609" flipH="1">
            <a:off x="4616379" y="2979970"/>
            <a:ext cx="641231" cy="106359"/>
          </a:xfrm>
          <a:custGeom>
            <a:avLst/>
            <a:gdLst/>
            <a:ahLst/>
            <a:cxnLst/>
            <a:rect l="0" t="0" r="0" b="0"/>
            <a:pathLst>
              <a:path>
                <a:moveTo>
                  <a:pt x="0" y="32211"/>
                </a:moveTo>
                <a:lnTo>
                  <a:pt x="386650" y="32211"/>
                </a:lnTo>
              </a:path>
            </a:pathLst>
          </a:custGeom>
          <a:noFill/>
          <a:ln w="12700" cap="flat" cmpd="sng" algn="ctr">
            <a:solidFill>
              <a:schemeClr val="tx1">
                <a:lumMod val="85000"/>
                <a:lumOff val="15000"/>
              </a:schemeClr>
            </a:solidFill>
            <a:prstDash val="solid"/>
            <a:headEnd type="oval"/>
            <a:tailEnd type="oval"/>
          </a:ln>
          <a:effectLst/>
        </p:spPr>
      </p:sp>
      <p:sp>
        <p:nvSpPr>
          <p:cNvPr id="36" name="Freeform 31"/>
          <p:cNvSpPr/>
          <p:nvPr/>
        </p:nvSpPr>
        <p:spPr>
          <a:xfrm>
            <a:off x="3750093" y="1911670"/>
            <a:ext cx="1096816" cy="1091874"/>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rgbClr val="EB5315"/>
          </a:solidFill>
          <a:ln w="12700" cap="flat" cmpd="sng" algn="ctr">
            <a:solidFill>
              <a:srgbClr val="FFFFFF">
                <a:hueOff val="0"/>
                <a:satOff val="0"/>
                <a:lumOff val="0"/>
                <a:alphaOff val="0"/>
              </a:srgbClr>
            </a:solidFill>
            <a:prstDash val="solid"/>
          </a:ln>
          <a:effectLst/>
        </p:spPr>
        <p:txBody>
          <a:bodyPr spcFirstLastPara="0" vert="horz" wrap="square" lIns="141592" tIns="141592" rIns="141592" bIns="141592" numCol="1" spcCol="936" anchor="ctr" anchorCtr="0">
            <a:noAutofit/>
          </a:bodyPr>
          <a:lstStyle/>
          <a:p>
            <a:pPr algn="ctr" defTabSz="654685">
              <a:lnSpc>
                <a:spcPct val="90000"/>
              </a:lnSpc>
              <a:spcAft>
                <a:spcPct val="35000"/>
              </a:spcAft>
              <a:defRPr/>
            </a:pPr>
            <a:endParaRPr lang="en-US" sz="3250" kern="0" dirty="0">
              <a:solidFill>
                <a:srgbClr val="FFFFFF"/>
              </a:solidFill>
              <a:latin typeface="Arial" panose="020B0604020202020204"/>
            </a:endParaRPr>
          </a:p>
        </p:txBody>
      </p:sp>
      <p:sp>
        <p:nvSpPr>
          <p:cNvPr id="37" name="Freeform 32"/>
          <p:cNvSpPr/>
          <p:nvPr/>
        </p:nvSpPr>
        <p:spPr>
          <a:xfrm>
            <a:off x="3366579" y="3282233"/>
            <a:ext cx="1096816" cy="1091874"/>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rgbClr val="EB5315"/>
          </a:solidFill>
          <a:ln w="12700" cap="flat" cmpd="sng" algn="ctr">
            <a:solidFill>
              <a:srgbClr val="FFFFFF">
                <a:hueOff val="0"/>
                <a:satOff val="0"/>
                <a:lumOff val="0"/>
                <a:alphaOff val="0"/>
              </a:srgbClr>
            </a:solidFill>
            <a:prstDash val="solid"/>
          </a:ln>
          <a:effectLst/>
        </p:spPr>
        <p:txBody>
          <a:bodyPr spcFirstLastPara="0" vert="horz" wrap="square" lIns="141592" tIns="141592" rIns="141592" bIns="141592" numCol="1" spcCol="936" anchor="ctr" anchorCtr="0">
            <a:noAutofit/>
          </a:bodyPr>
          <a:lstStyle/>
          <a:p>
            <a:pPr algn="ctr" defTabSz="654685">
              <a:lnSpc>
                <a:spcPct val="90000"/>
              </a:lnSpc>
              <a:spcAft>
                <a:spcPct val="35000"/>
              </a:spcAft>
              <a:defRPr/>
            </a:pPr>
            <a:endParaRPr lang="en-US" sz="5285" kern="0" dirty="0">
              <a:solidFill>
                <a:srgbClr val="FFFFFF"/>
              </a:solidFill>
              <a:latin typeface="Arial" panose="020B0604020202020204"/>
            </a:endParaRPr>
          </a:p>
        </p:txBody>
      </p:sp>
      <p:sp>
        <p:nvSpPr>
          <p:cNvPr id="38" name="Freeform 33"/>
          <p:cNvSpPr/>
          <p:nvPr/>
        </p:nvSpPr>
        <p:spPr>
          <a:xfrm>
            <a:off x="3750626" y="4683254"/>
            <a:ext cx="1096816" cy="1091874"/>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rgbClr val="EB5315"/>
          </a:solidFill>
          <a:ln w="12700" cap="flat" cmpd="sng" algn="ctr">
            <a:solidFill>
              <a:srgbClr val="FFFFFF">
                <a:hueOff val="0"/>
                <a:satOff val="0"/>
                <a:lumOff val="0"/>
                <a:alphaOff val="0"/>
              </a:srgbClr>
            </a:solidFill>
            <a:prstDash val="solid"/>
          </a:ln>
          <a:effectLst/>
        </p:spPr>
        <p:txBody>
          <a:bodyPr spcFirstLastPara="0" vert="horz" wrap="square" lIns="141592" tIns="141592" rIns="141592" bIns="141592" numCol="1" spcCol="936" anchor="ctr" anchorCtr="0">
            <a:noAutofit/>
          </a:bodyPr>
          <a:lstStyle/>
          <a:p>
            <a:pPr algn="ctr" defTabSz="654685">
              <a:lnSpc>
                <a:spcPct val="90000"/>
              </a:lnSpc>
              <a:spcAft>
                <a:spcPct val="35000"/>
              </a:spcAft>
              <a:defRPr/>
            </a:pPr>
            <a:endParaRPr lang="en-US" sz="2710" kern="0" dirty="0">
              <a:solidFill>
                <a:srgbClr val="FFFFFF"/>
              </a:solidFill>
              <a:latin typeface="Arial" panose="020B0604020202020204"/>
            </a:endParaRPr>
          </a:p>
        </p:txBody>
      </p:sp>
      <p:sp>
        <p:nvSpPr>
          <p:cNvPr id="39" name="Freeform 62"/>
          <p:cNvSpPr>
            <a:spLocks noEditPoints="1"/>
          </p:cNvSpPr>
          <p:nvPr/>
        </p:nvSpPr>
        <p:spPr bwMode="auto">
          <a:xfrm>
            <a:off x="4057270" y="2229582"/>
            <a:ext cx="440556" cy="442078"/>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rgbClr val="FFFFFF"/>
          </a:solidFill>
          <a:ln w="9525">
            <a:noFill/>
            <a:round/>
          </a:ln>
        </p:spPr>
        <p:txBody>
          <a:bodyPr vert="horz" wrap="square" lIns="121708" tIns="60854" rIns="121708" bIns="60854" numCol="1" anchor="t" anchorCtr="0" compatLnSpc="1"/>
          <a:lstStyle/>
          <a:p>
            <a:pPr defTabSz="1013460">
              <a:defRPr/>
            </a:pPr>
            <a:endParaRPr lang="en-US" sz="2710" kern="0">
              <a:solidFill>
                <a:srgbClr val="262626"/>
              </a:solidFill>
              <a:latin typeface="Arial" panose="020B0604020202020204"/>
            </a:endParaRPr>
          </a:p>
        </p:txBody>
      </p:sp>
      <p:sp>
        <p:nvSpPr>
          <p:cNvPr id="40" name="Freeform 66"/>
          <p:cNvSpPr>
            <a:spLocks noEditPoints="1"/>
          </p:cNvSpPr>
          <p:nvPr/>
        </p:nvSpPr>
        <p:spPr bwMode="auto">
          <a:xfrm>
            <a:off x="3638103" y="3595780"/>
            <a:ext cx="563065" cy="434769"/>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rgbClr val="FFFFFF"/>
          </a:solidFill>
          <a:ln w="9525">
            <a:noFill/>
            <a:round/>
          </a:ln>
        </p:spPr>
        <p:txBody>
          <a:bodyPr vert="horz" wrap="square" lIns="121708" tIns="60854" rIns="121708" bIns="60854" numCol="1" anchor="t" anchorCtr="0" compatLnSpc="1"/>
          <a:lstStyle/>
          <a:p>
            <a:pPr defTabSz="1013460">
              <a:defRPr/>
            </a:pPr>
            <a:endParaRPr lang="en-US" sz="2710" kern="0">
              <a:solidFill>
                <a:srgbClr val="262626"/>
              </a:solidFill>
              <a:latin typeface="Arial" panose="020B0604020202020204"/>
            </a:endParaRPr>
          </a:p>
        </p:txBody>
      </p:sp>
      <p:sp>
        <p:nvSpPr>
          <p:cNvPr id="41" name="Freeform 6"/>
          <p:cNvSpPr>
            <a:spLocks noEditPoints="1"/>
          </p:cNvSpPr>
          <p:nvPr/>
        </p:nvSpPr>
        <p:spPr bwMode="auto">
          <a:xfrm>
            <a:off x="4055338" y="5039331"/>
            <a:ext cx="487391" cy="379717"/>
          </a:xfrm>
          <a:custGeom>
            <a:avLst/>
            <a:gdLst/>
            <a:ahLst/>
            <a:cxnLst>
              <a:cxn ang="0">
                <a:pos x="64" y="48"/>
              </a:cxn>
              <a:cxn ang="0">
                <a:pos x="61" y="50"/>
              </a:cxn>
              <a:cxn ang="0">
                <a:pos x="2" y="50"/>
              </a:cxn>
              <a:cxn ang="0">
                <a:pos x="0" y="48"/>
              </a:cxn>
              <a:cxn ang="0">
                <a:pos x="0" y="43"/>
              </a:cxn>
              <a:cxn ang="0">
                <a:pos x="2" y="41"/>
              </a:cxn>
              <a:cxn ang="0">
                <a:pos x="61" y="41"/>
              </a:cxn>
              <a:cxn ang="0">
                <a:pos x="64" y="43"/>
              </a:cxn>
              <a:cxn ang="0">
                <a:pos x="64" y="48"/>
              </a:cxn>
              <a:cxn ang="0">
                <a:pos x="59" y="20"/>
              </a:cxn>
              <a:cxn ang="0">
                <a:pos x="57" y="23"/>
              </a:cxn>
              <a:cxn ang="0">
                <a:pos x="7" y="23"/>
              </a:cxn>
              <a:cxn ang="0">
                <a:pos x="4" y="20"/>
              </a:cxn>
              <a:cxn ang="0">
                <a:pos x="4" y="16"/>
              </a:cxn>
              <a:cxn ang="0">
                <a:pos x="7" y="13"/>
              </a:cxn>
              <a:cxn ang="0">
                <a:pos x="57" y="13"/>
              </a:cxn>
              <a:cxn ang="0">
                <a:pos x="59" y="16"/>
              </a:cxn>
              <a:cxn ang="0">
                <a:pos x="59" y="20"/>
              </a:cxn>
              <a:cxn ang="0">
                <a:pos x="50" y="34"/>
              </a:cxn>
              <a:cxn ang="0">
                <a:pos x="48" y="36"/>
              </a:cxn>
              <a:cxn ang="0">
                <a:pos x="16" y="36"/>
              </a:cxn>
              <a:cxn ang="0">
                <a:pos x="13" y="34"/>
              </a:cxn>
              <a:cxn ang="0">
                <a:pos x="13" y="29"/>
              </a:cxn>
              <a:cxn ang="0">
                <a:pos x="16" y="27"/>
              </a:cxn>
              <a:cxn ang="0">
                <a:pos x="48" y="27"/>
              </a:cxn>
              <a:cxn ang="0">
                <a:pos x="50" y="29"/>
              </a:cxn>
              <a:cxn ang="0">
                <a:pos x="50" y="34"/>
              </a:cxn>
              <a:cxn ang="0">
                <a:pos x="45" y="7"/>
              </a:cxn>
              <a:cxn ang="0">
                <a:pos x="43" y="9"/>
              </a:cxn>
              <a:cxn ang="0">
                <a:pos x="20" y="9"/>
              </a:cxn>
              <a:cxn ang="0">
                <a:pos x="18" y="7"/>
              </a:cxn>
              <a:cxn ang="0">
                <a:pos x="18" y="2"/>
              </a:cxn>
              <a:cxn ang="0">
                <a:pos x="20" y="0"/>
              </a:cxn>
              <a:cxn ang="0">
                <a:pos x="43" y="0"/>
              </a:cxn>
              <a:cxn ang="0">
                <a:pos x="45" y="2"/>
              </a:cxn>
              <a:cxn ang="0">
                <a:pos x="45" y="7"/>
              </a:cxn>
            </a:cxnLst>
            <a:rect l="0" t="0" r="r" b="b"/>
            <a:pathLst>
              <a:path w="64" h="50">
                <a:moveTo>
                  <a:pt x="64" y="48"/>
                </a:moveTo>
                <a:cubicBezTo>
                  <a:pt x="64" y="49"/>
                  <a:pt x="63" y="50"/>
                  <a:pt x="61" y="50"/>
                </a:cubicBezTo>
                <a:cubicBezTo>
                  <a:pt x="2" y="50"/>
                  <a:pt x="2" y="50"/>
                  <a:pt x="2" y="50"/>
                </a:cubicBezTo>
                <a:cubicBezTo>
                  <a:pt x="1" y="50"/>
                  <a:pt x="0" y="49"/>
                  <a:pt x="0" y="48"/>
                </a:cubicBezTo>
                <a:cubicBezTo>
                  <a:pt x="0" y="43"/>
                  <a:pt x="0" y="43"/>
                  <a:pt x="0" y="43"/>
                </a:cubicBezTo>
                <a:cubicBezTo>
                  <a:pt x="0" y="42"/>
                  <a:pt x="1" y="41"/>
                  <a:pt x="2" y="41"/>
                </a:cubicBezTo>
                <a:cubicBezTo>
                  <a:pt x="61" y="41"/>
                  <a:pt x="61" y="41"/>
                  <a:pt x="61" y="41"/>
                </a:cubicBezTo>
                <a:cubicBezTo>
                  <a:pt x="63" y="41"/>
                  <a:pt x="64" y="42"/>
                  <a:pt x="64" y="43"/>
                </a:cubicBezTo>
                <a:lnTo>
                  <a:pt x="64" y="48"/>
                </a:lnTo>
                <a:close/>
                <a:moveTo>
                  <a:pt x="59" y="20"/>
                </a:moveTo>
                <a:cubicBezTo>
                  <a:pt x="59" y="22"/>
                  <a:pt x="58" y="23"/>
                  <a:pt x="57" y="23"/>
                </a:cubicBezTo>
                <a:cubicBezTo>
                  <a:pt x="7" y="23"/>
                  <a:pt x="7" y="23"/>
                  <a:pt x="7" y="23"/>
                </a:cubicBezTo>
                <a:cubicBezTo>
                  <a:pt x="5" y="23"/>
                  <a:pt x="4" y="22"/>
                  <a:pt x="4" y="20"/>
                </a:cubicBezTo>
                <a:cubicBezTo>
                  <a:pt x="4" y="16"/>
                  <a:pt x="4" y="16"/>
                  <a:pt x="4" y="16"/>
                </a:cubicBezTo>
                <a:cubicBezTo>
                  <a:pt x="4" y="14"/>
                  <a:pt x="5" y="13"/>
                  <a:pt x="7" y="13"/>
                </a:cubicBezTo>
                <a:cubicBezTo>
                  <a:pt x="57" y="13"/>
                  <a:pt x="57" y="13"/>
                  <a:pt x="57" y="13"/>
                </a:cubicBezTo>
                <a:cubicBezTo>
                  <a:pt x="58" y="13"/>
                  <a:pt x="59" y="14"/>
                  <a:pt x="59" y="16"/>
                </a:cubicBezTo>
                <a:lnTo>
                  <a:pt x="59" y="20"/>
                </a:lnTo>
                <a:close/>
                <a:moveTo>
                  <a:pt x="50" y="34"/>
                </a:moveTo>
                <a:cubicBezTo>
                  <a:pt x="50" y="35"/>
                  <a:pt x="49" y="36"/>
                  <a:pt x="48" y="36"/>
                </a:cubicBezTo>
                <a:cubicBezTo>
                  <a:pt x="16" y="36"/>
                  <a:pt x="16" y="36"/>
                  <a:pt x="16" y="36"/>
                </a:cubicBezTo>
                <a:cubicBezTo>
                  <a:pt x="15" y="36"/>
                  <a:pt x="13" y="35"/>
                  <a:pt x="13" y="34"/>
                </a:cubicBezTo>
                <a:cubicBezTo>
                  <a:pt x="13" y="29"/>
                  <a:pt x="13" y="29"/>
                  <a:pt x="13" y="29"/>
                </a:cubicBezTo>
                <a:cubicBezTo>
                  <a:pt x="13" y="28"/>
                  <a:pt x="15" y="27"/>
                  <a:pt x="16" y="27"/>
                </a:cubicBezTo>
                <a:cubicBezTo>
                  <a:pt x="48" y="27"/>
                  <a:pt x="48" y="27"/>
                  <a:pt x="48" y="27"/>
                </a:cubicBezTo>
                <a:cubicBezTo>
                  <a:pt x="49" y="27"/>
                  <a:pt x="50" y="28"/>
                  <a:pt x="50" y="29"/>
                </a:cubicBezTo>
                <a:lnTo>
                  <a:pt x="50" y="34"/>
                </a:lnTo>
                <a:close/>
                <a:moveTo>
                  <a:pt x="45" y="7"/>
                </a:moveTo>
                <a:cubicBezTo>
                  <a:pt x="45" y="8"/>
                  <a:pt x="44" y="9"/>
                  <a:pt x="43" y="9"/>
                </a:cubicBezTo>
                <a:cubicBezTo>
                  <a:pt x="20" y="9"/>
                  <a:pt x="20" y="9"/>
                  <a:pt x="20" y="9"/>
                </a:cubicBezTo>
                <a:cubicBezTo>
                  <a:pt x="19" y="9"/>
                  <a:pt x="18" y="8"/>
                  <a:pt x="18" y="7"/>
                </a:cubicBezTo>
                <a:cubicBezTo>
                  <a:pt x="18" y="2"/>
                  <a:pt x="18" y="2"/>
                  <a:pt x="18" y="2"/>
                </a:cubicBezTo>
                <a:cubicBezTo>
                  <a:pt x="18" y="1"/>
                  <a:pt x="19" y="0"/>
                  <a:pt x="20" y="0"/>
                </a:cubicBezTo>
                <a:cubicBezTo>
                  <a:pt x="43" y="0"/>
                  <a:pt x="43" y="0"/>
                  <a:pt x="43" y="0"/>
                </a:cubicBezTo>
                <a:cubicBezTo>
                  <a:pt x="44" y="0"/>
                  <a:pt x="45" y="1"/>
                  <a:pt x="45" y="2"/>
                </a:cubicBezTo>
                <a:lnTo>
                  <a:pt x="45" y="7"/>
                </a:lnTo>
                <a:close/>
              </a:path>
            </a:pathLst>
          </a:custGeom>
          <a:solidFill>
            <a:srgbClr val="FFFFFF"/>
          </a:solidFill>
          <a:ln w="9525">
            <a:noFill/>
            <a:round/>
          </a:ln>
        </p:spPr>
        <p:txBody>
          <a:bodyPr vert="horz" wrap="square" lIns="121708" tIns="60854" rIns="121708" bIns="60854" numCol="1" anchor="t" anchorCtr="0" compatLnSpc="1"/>
          <a:lstStyle/>
          <a:p>
            <a:pPr defTabSz="1013460">
              <a:defRPr/>
            </a:pPr>
            <a:endParaRPr lang="en-US" sz="2710" kern="0">
              <a:solidFill>
                <a:srgbClr val="262626"/>
              </a:solidFill>
              <a:latin typeface="Arial" panose="020B0604020202020204"/>
            </a:endParaRPr>
          </a:p>
        </p:txBody>
      </p:sp>
      <p:sp>
        <p:nvSpPr>
          <p:cNvPr id="42" name="Freeform 57"/>
          <p:cNvSpPr>
            <a:spLocks noEditPoints="1"/>
          </p:cNvSpPr>
          <p:nvPr/>
        </p:nvSpPr>
        <p:spPr bwMode="auto">
          <a:xfrm>
            <a:off x="7587789" y="2286481"/>
            <a:ext cx="378563" cy="334092"/>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rgbClr val="FFFFFF"/>
          </a:solidFill>
          <a:ln w="9525">
            <a:noFill/>
            <a:round/>
          </a:ln>
        </p:spPr>
        <p:txBody>
          <a:bodyPr vert="horz" wrap="square" lIns="121708" tIns="60854" rIns="121708" bIns="60854" numCol="1" anchor="t" anchorCtr="0" compatLnSpc="1"/>
          <a:lstStyle/>
          <a:p>
            <a:pPr defTabSz="1013460">
              <a:defRPr/>
            </a:pPr>
            <a:endParaRPr lang="en-US" sz="2710" kern="0">
              <a:solidFill>
                <a:srgbClr val="262626"/>
              </a:solidFill>
              <a:latin typeface="Arial" panose="020B0604020202020204"/>
            </a:endParaRPr>
          </a:p>
        </p:txBody>
      </p:sp>
      <p:sp>
        <p:nvSpPr>
          <p:cNvPr id="43" name="Freeform 131"/>
          <p:cNvSpPr/>
          <p:nvPr/>
        </p:nvSpPr>
        <p:spPr bwMode="auto">
          <a:xfrm>
            <a:off x="7932579" y="3628426"/>
            <a:ext cx="428455" cy="432987"/>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rgbClr val="FFFFFF"/>
          </a:solidFill>
          <a:ln w="9525">
            <a:noFill/>
            <a:round/>
          </a:ln>
        </p:spPr>
        <p:txBody>
          <a:bodyPr vert="horz" wrap="square" lIns="121708" tIns="60854" rIns="121708" bIns="60854" numCol="1" anchor="t" anchorCtr="0" compatLnSpc="1"/>
          <a:lstStyle/>
          <a:p>
            <a:pPr defTabSz="1013460">
              <a:defRPr/>
            </a:pPr>
            <a:endParaRPr lang="en-US" sz="2710" kern="0">
              <a:solidFill>
                <a:srgbClr val="262626"/>
              </a:solidFill>
              <a:latin typeface="Arial" panose="020B0604020202020204"/>
            </a:endParaRPr>
          </a:p>
        </p:txBody>
      </p:sp>
      <p:sp>
        <p:nvSpPr>
          <p:cNvPr id="44" name="Freeform 5"/>
          <p:cNvSpPr>
            <a:spLocks noEditPoints="1"/>
          </p:cNvSpPr>
          <p:nvPr/>
        </p:nvSpPr>
        <p:spPr bwMode="auto">
          <a:xfrm>
            <a:off x="7510303" y="4985145"/>
            <a:ext cx="490300" cy="48809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rgbClr val="FFFFFF"/>
          </a:solidFill>
          <a:ln w="9525">
            <a:noFill/>
            <a:round/>
          </a:ln>
        </p:spPr>
        <p:txBody>
          <a:bodyPr vert="horz" wrap="square" lIns="121708" tIns="60854" rIns="121708" bIns="60854" numCol="1" anchor="t" anchorCtr="0" compatLnSpc="1"/>
          <a:lstStyle/>
          <a:p>
            <a:pPr defTabSz="1013460">
              <a:defRPr/>
            </a:pPr>
            <a:endParaRPr lang="en-US" sz="2710" kern="0">
              <a:solidFill>
                <a:srgbClr val="262626"/>
              </a:solidFill>
              <a:latin typeface="Arial" panose="020B0604020202020204"/>
            </a:endParaRPr>
          </a:p>
        </p:txBody>
      </p:sp>
      <p:sp>
        <p:nvSpPr>
          <p:cNvPr id="45" name="Freeform 42"/>
          <p:cNvSpPr>
            <a:spLocks noEditPoints="1"/>
          </p:cNvSpPr>
          <p:nvPr/>
        </p:nvSpPr>
        <p:spPr bwMode="auto">
          <a:xfrm>
            <a:off x="5683908" y="3510635"/>
            <a:ext cx="753164" cy="645371"/>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ln>
        </p:spPr>
        <p:txBody>
          <a:bodyPr vert="horz" wrap="square" lIns="121708" tIns="60854" rIns="121708" bIns="60854" numCol="1" anchor="t" anchorCtr="0" compatLnSpc="1"/>
          <a:lstStyle/>
          <a:p>
            <a:pPr defTabSz="1013460">
              <a:defRPr/>
            </a:pPr>
            <a:endParaRPr lang="en-US" sz="2710" kern="0">
              <a:solidFill>
                <a:srgbClr val="262626"/>
              </a:solidFill>
              <a:latin typeface="Arial" panose="020B0604020202020204"/>
            </a:endParaRPr>
          </a:p>
        </p:txBody>
      </p:sp>
      <p:sp>
        <p:nvSpPr>
          <p:cNvPr id="46" name="矩形 45"/>
          <p:cNvSpPr>
            <a:spLocks noChangeArrowheads="1"/>
          </p:cNvSpPr>
          <p:nvPr/>
        </p:nvSpPr>
        <p:spPr bwMode="auto">
          <a:xfrm>
            <a:off x="8347094" y="1809837"/>
            <a:ext cx="180181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0" tIns="45641" rIns="91280" bIns="45641">
            <a:spAutoFit/>
          </a:bodyPr>
          <a:lstStyle/>
          <a:p>
            <a:r>
              <a:rPr lang="zh-CN" altLang="en-US" sz="1625" dirty="0">
                <a:latin typeface="微软雅黑" panose="020B0503020204020204" pitchFamily="34" charset="-122"/>
                <a:ea typeface="微软雅黑" panose="020B0503020204020204" pitchFamily="34" charset="-122"/>
              </a:rPr>
              <a:t>单击编辑标题</a:t>
            </a:r>
            <a:endParaRPr lang="en-US" altLang="zh-CN" sz="1625" dirty="0">
              <a:latin typeface="微软雅黑" panose="020B0503020204020204" pitchFamily="34" charset="-122"/>
              <a:ea typeface="微软雅黑" panose="020B0503020204020204" pitchFamily="34" charset="-122"/>
            </a:endParaRPr>
          </a:p>
        </p:txBody>
      </p:sp>
      <p:sp>
        <p:nvSpPr>
          <p:cNvPr id="47" name="文本框 40"/>
          <p:cNvSpPr txBox="1"/>
          <p:nvPr/>
        </p:nvSpPr>
        <p:spPr>
          <a:xfrm>
            <a:off x="8347094" y="2077388"/>
            <a:ext cx="3050757" cy="926465"/>
          </a:xfrm>
          <a:prstGeom prst="rect">
            <a:avLst/>
          </a:prstGeom>
          <a:noFill/>
          <a:ln w="9525">
            <a:noFill/>
          </a:ln>
        </p:spPr>
        <p:txBody>
          <a:bodyPr wrap="square" lIns="91280" tIns="45641" rIns="91280" bIns="45641">
            <a:spAutoFit/>
          </a:bodyPr>
          <a:lstStyle/>
          <a:p>
            <a:pPr>
              <a:lnSpc>
                <a:spcPct val="150000"/>
              </a:lnSpc>
            </a:pPr>
            <a:r>
              <a:rPr lang="zh-CN" altLang="en-US" sz="1215">
                <a:solidFill>
                  <a:srgbClr val="3C3B37"/>
                </a:solidFill>
                <a:latin typeface="微软雅黑" panose="020B0503020204020204" pitchFamily="34" charset="-122"/>
                <a:ea typeface="微软雅黑" panose="020B0503020204020204" pitchFamily="34" charset="-122"/>
                <a:cs typeface="+mn-ea"/>
                <a:sym typeface="Arial" panose="020B0604020202020204" pitchFamily="34" charset="0"/>
              </a:rPr>
              <a:t>此</a:t>
            </a:r>
            <a:r>
              <a:rPr lang="zh-CN" altLang="en-US" sz="1215" dirty="0" smtClean="0">
                <a:solidFill>
                  <a:srgbClr val="3C3B37"/>
                </a:solidFill>
                <a:latin typeface="微软雅黑" panose="020B0503020204020204" pitchFamily="34" charset="-122"/>
                <a:ea typeface="微软雅黑" panose="020B0503020204020204" pitchFamily="34" charset="-122"/>
                <a:sym typeface="+mn-ea"/>
              </a:rPr>
              <a:t>击编辑文字内容击编辑文字内容击编辑文字内容击编辑文字内容击编辑文字内容击编辑文字内容击编辑文</a:t>
            </a:r>
            <a:r>
              <a:rPr lang="zh-CN" altLang="en-US" sz="1215" dirty="0" smtClean="0">
                <a:solidFill>
                  <a:schemeClr val="bg1"/>
                </a:solidFill>
                <a:latin typeface="微软雅黑" panose="020B0503020204020204" pitchFamily="34" charset="-122"/>
                <a:ea typeface="微软雅黑" panose="020B0503020204020204" pitchFamily="34" charset="-122"/>
                <a:sym typeface="+mn-ea"/>
              </a:rPr>
              <a:t>字</a:t>
            </a:r>
            <a:endParaRPr lang="zh-CN" altLang="en-US" sz="1220" noProof="1">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8" name="矩形 47"/>
          <p:cNvSpPr>
            <a:spLocks noChangeArrowheads="1"/>
          </p:cNvSpPr>
          <p:nvPr/>
        </p:nvSpPr>
        <p:spPr bwMode="auto">
          <a:xfrm>
            <a:off x="8795151" y="3182236"/>
            <a:ext cx="180181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0" tIns="45641" rIns="91280" bIns="45641">
            <a:spAutoFit/>
          </a:bodyPr>
          <a:lstStyle/>
          <a:p>
            <a:r>
              <a:rPr lang="zh-CN" altLang="en-US" sz="1625" dirty="0">
                <a:latin typeface="微软雅黑" panose="020B0503020204020204" pitchFamily="34" charset="-122"/>
                <a:ea typeface="微软雅黑" panose="020B0503020204020204" pitchFamily="34" charset="-122"/>
              </a:rPr>
              <a:t>单击编辑标题</a:t>
            </a:r>
            <a:endParaRPr lang="en-US" altLang="zh-CN" sz="1625" dirty="0">
              <a:latin typeface="微软雅黑" panose="020B0503020204020204" pitchFamily="34" charset="-122"/>
              <a:ea typeface="微软雅黑" panose="020B0503020204020204" pitchFamily="34" charset="-122"/>
            </a:endParaRPr>
          </a:p>
        </p:txBody>
      </p:sp>
      <p:sp>
        <p:nvSpPr>
          <p:cNvPr id="49" name="文本框 40"/>
          <p:cNvSpPr txBox="1"/>
          <p:nvPr/>
        </p:nvSpPr>
        <p:spPr>
          <a:xfrm>
            <a:off x="8795151" y="3449788"/>
            <a:ext cx="3050757" cy="926465"/>
          </a:xfrm>
          <a:prstGeom prst="rect">
            <a:avLst/>
          </a:prstGeom>
          <a:noFill/>
          <a:ln w="9525">
            <a:noFill/>
          </a:ln>
        </p:spPr>
        <p:txBody>
          <a:bodyPr wrap="square" lIns="91280" tIns="45641" rIns="91280" bIns="45641">
            <a:spAutoFit/>
          </a:bodyPr>
          <a:lstStyle/>
          <a:p>
            <a:pPr>
              <a:lnSpc>
                <a:spcPct val="150000"/>
              </a:lnSpc>
            </a:pPr>
            <a:r>
              <a:rPr lang="zh-CN" altLang="en-US" sz="1215">
                <a:solidFill>
                  <a:srgbClr val="3C3B37"/>
                </a:solidFill>
                <a:latin typeface="微软雅黑" panose="020B0503020204020204" pitchFamily="34" charset="-122"/>
                <a:ea typeface="微软雅黑" panose="020B0503020204020204" pitchFamily="34" charset="-122"/>
                <a:cs typeface="+mn-ea"/>
                <a:sym typeface="Arial" panose="020B0604020202020204" pitchFamily="34" charset="0"/>
              </a:rPr>
              <a:t>此</a:t>
            </a:r>
            <a:r>
              <a:rPr lang="zh-CN" altLang="en-US" sz="1215" dirty="0" smtClean="0">
                <a:solidFill>
                  <a:srgbClr val="3C3B37"/>
                </a:solidFill>
                <a:latin typeface="微软雅黑" panose="020B0503020204020204" pitchFamily="34" charset="-122"/>
                <a:ea typeface="微软雅黑" panose="020B0503020204020204" pitchFamily="34" charset="-122"/>
                <a:sym typeface="+mn-ea"/>
              </a:rPr>
              <a:t>击编辑文字内容击编辑文字内容击编辑文字内容击编辑文字内容击编辑文字内容击编辑文字内容击编辑文</a:t>
            </a:r>
            <a:r>
              <a:rPr lang="zh-CN" altLang="en-US" sz="1215" dirty="0" smtClean="0">
                <a:solidFill>
                  <a:schemeClr val="bg1"/>
                </a:solidFill>
                <a:latin typeface="微软雅黑" panose="020B0503020204020204" pitchFamily="34" charset="-122"/>
                <a:ea typeface="微软雅黑" panose="020B0503020204020204" pitchFamily="34" charset="-122"/>
                <a:sym typeface="+mn-ea"/>
              </a:rPr>
              <a:t>字</a:t>
            </a:r>
            <a:endParaRPr lang="zh-CN" altLang="en-US" sz="1220" noProof="1">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0" name="矩形 49"/>
          <p:cNvSpPr>
            <a:spLocks noChangeArrowheads="1"/>
          </p:cNvSpPr>
          <p:nvPr/>
        </p:nvSpPr>
        <p:spPr bwMode="auto">
          <a:xfrm>
            <a:off x="8361033" y="4588407"/>
            <a:ext cx="180181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0" tIns="45641" rIns="91280" bIns="45641">
            <a:spAutoFit/>
          </a:bodyPr>
          <a:lstStyle/>
          <a:p>
            <a:r>
              <a:rPr lang="zh-CN" altLang="en-US" sz="1625" dirty="0">
                <a:latin typeface="微软雅黑" panose="020B0503020204020204" pitchFamily="34" charset="-122"/>
                <a:ea typeface="微软雅黑" panose="020B0503020204020204" pitchFamily="34" charset="-122"/>
              </a:rPr>
              <a:t>单击编辑标题</a:t>
            </a:r>
            <a:endParaRPr lang="en-US" altLang="zh-CN" sz="1625" dirty="0">
              <a:latin typeface="微软雅黑" panose="020B0503020204020204" pitchFamily="34" charset="-122"/>
              <a:ea typeface="微软雅黑" panose="020B0503020204020204" pitchFamily="34" charset="-122"/>
            </a:endParaRPr>
          </a:p>
        </p:txBody>
      </p:sp>
      <p:sp>
        <p:nvSpPr>
          <p:cNvPr id="51" name="文本框 40"/>
          <p:cNvSpPr txBox="1"/>
          <p:nvPr/>
        </p:nvSpPr>
        <p:spPr>
          <a:xfrm>
            <a:off x="8361033" y="4855958"/>
            <a:ext cx="3050757" cy="926465"/>
          </a:xfrm>
          <a:prstGeom prst="rect">
            <a:avLst/>
          </a:prstGeom>
          <a:noFill/>
          <a:ln w="9525">
            <a:noFill/>
          </a:ln>
        </p:spPr>
        <p:txBody>
          <a:bodyPr wrap="square" lIns="91280" tIns="45641" rIns="91280" bIns="45641">
            <a:spAutoFit/>
          </a:bodyPr>
          <a:lstStyle/>
          <a:p>
            <a:pPr>
              <a:lnSpc>
                <a:spcPct val="150000"/>
              </a:lnSpc>
            </a:pPr>
            <a:r>
              <a:rPr lang="zh-CN" altLang="en-US" sz="1215">
                <a:solidFill>
                  <a:srgbClr val="3C3B37"/>
                </a:solidFill>
                <a:latin typeface="微软雅黑" panose="020B0503020204020204" pitchFamily="34" charset="-122"/>
                <a:ea typeface="微软雅黑" panose="020B0503020204020204" pitchFamily="34" charset="-122"/>
                <a:cs typeface="+mn-ea"/>
                <a:sym typeface="Arial" panose="020B0604020202020204" pitchFamily="34" charset="0"/>
              </a:rPr>
              <a:t>此</a:t>
            </a:r>
            <a:r>
              <a:rPr lang="zh-CN" altLang="en-US" sz="1215" dirty="0" smtClean="0">
                <a:solidFill>
                  <a:srgbClr val="3C3B37"/>
                </a:solidFill>
                <a:latin typeface="微软雅黑" panose="020B0503020204020204" pitchFamily="34" charset="-122"/>
                <a:ea typeface="微软雅黑" panose="020B0503020204020204" pitchFamily="34" charset="-122"/>
                <a:sym typeface="+mn-ea"/>
              </a:rPr>
              <a:t>击编辑文字内容击编辑文字内容击编辑文字内容击编辑文字内容击编辑文字内容击编辑文字内容击编辑文</a:t>
            </a:r>
            <a:r>
              <a:rPr lang="zh-CN" altLang="en-US" sz="1215" dirty="0" smtClean="0">
                <a:solidFill>
                  <a:schemeClr val="bg1"/>
                </a:solidFill>
                <a:latin typeface="微软雅黑" panose="020B0503020204020204" pitchFamily="34" charset="-122"/>
                <a:ea typeface="微软雅黑" panose="020B0503020204020204" pitchFamily="34" charset="-122"/>
                <a:sym typeface="+mn-ea"/>
              </a:rPr>
              <a:t>字</a:t>
            </a:r>
            <a:endParaRPr lang="zh-CN" altLang="en-US" sz="1220" noProof="1">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2" name="矩形 51"/>
          <p:cNvSpPr>
            <a:spLocks noChangeArrowheads="1"/>
          </p:cNvSpPr>
          <p:nvPr/>
        </p:nvSpPr>
        <p:spPr bwMode="auto">
          <a:xfrm>
            <a:off x="1885269" y="1809837"/>
            <a:ext cx="180181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0" tIns="45641" rIns="91280" bIns="45641">
            <a:spAutoFit/>
          </a:bodyPr>
          <a:lstStyle/>
          <a:p>
            <a:pPr algn="r"/>
            <a:r>
              <a:rPr lang="zh-CN" altLang="en-US" sz="1625" dirty="0">
                <a:latin typeface="微软雅黑" panose="020B0503020204020204" pitchFamily="34" charset="-122"/>
                <a:ea typeface="微软雅黑" panose="020B0503020204020204" pitchFamily="34" charset="-122"/>
              </a:rPr>
              <a:t>单击编辑标题</a:t>
            </a:r>
            <a:endParaRPr lang="en-US" altLang="zh-CN" sz="1625" dirty="0">
              <a:latin typeface="微软雅黑" panose="020B0503020204020204" pitchFamily="34" charset="-122"/>
              <a:ea typeface="微软雅黑" panose="020B0503020204020204" pitchFamily="34" charset="-122"/>
            </a:endParaRPr>
          </a:p>
        </p:txBody>
      </p:sp>
      <p:sp>
        <p:nvSpPr>
          <p:cNvPr id="53" name="文本框 40"/>
          <p:cNvSpPr txBox="1"/>
          <p:nvPr/>
        </p:nvSpPr>
        <p:spPr>
          <a:xfrm>
            <a:off x="614709" y="2077388"/>
            <a:ext cx="3050757" cy="926465"/>
          </a:xfrm>
          <a:prstGeom prst="rect">
            <a:avLst/>
          </a:prstGeom>
          <a:noFill/>
          <a:ln w="9525">
            <a:noFill/>
          </a:ln>
        </p:spPr>
        <p:txBody>
          <a:bodyPr wrap="square" lIns="91280" tIns="45641" rIns="91280" bIns="45641">
            <a:spAutoFit/>
          </a:bodyPr>
          <a:lstStyle/>
          <a:p>
            <a:pPr algn="r">
              <a:lnSpc>
                <a:spcPct val="150000"/>
              </a:lnSpc>
            </a:pPr>
            <a:r>
              <a:rPr lang="zh-CN" altLang="en-US" sz="1220" noProof="1">
                <a:solidFill>
                  <a:srgbClr val="3C3B37"/>
                </a:solidFill>
                <a:latin typeface="微软雅黑" panose="020B0503020204020204" pitchFamily="34" charset="-122"/>
                <a:ea typeface="微软雅黑" panose="020B0503020204020204" pitchFamily="34" charset="-122"/>
                <a:cs typeface="+mn-ea"/>
                <a:sym typeface="Arial" panose="020B0604020202020204" pitchFamily="34" charset="0"/>
              </a:rPr>
              <a:t>此</a:t>
            </a:r>
            <a:r>
              <a:rPr lang="zh-CN" altLang="en-US" sz="1215" dirty="0" smtClean="0">
                <a:solidFill>
                  <a:srgbClr val="3C3B37"/>
                </a:solidFill>
                <a:latin typeface="微软雅黑" panose="020B0503020204020204" pitchFamily="34" charset="-122"/>
                <a:ea typeface="微软雅黑" panose="020B0503020204020204" pitchFamily="34" charset="-122"/>
                <a:sym typeface="+mn-ea"/>
              </a:rPr>
              <a:t>击编辑文字内容击编辑文字内容击编辑文字内容击编辑文字内容击编辑文字内容击编辑文字内容击编辑文</a:t>
            </a:r>
            <a:r>
              <a:rPr lang="zh-CN" altLang="en-US" sz="1215" dirty="0" smtClean="0">
                <a:solidFill>
                  <a:schemeClr val="bg1"/>
                </a:solidFill>
                <a:latin typeface="微软雅黑" panose="020B0503020204020204" pitchFamily="34" charset="-122"/>
                <a:ea typeface="微软雅黑" panose="020B0503020204020204" pitchFamily="34" charset="-122"/>
                <a:sym typeface="+mn-ea"/>
              </a:rPr>
              <a:t>字</a:t>
            </a:r>
            <a:endParaRPr lang="zh-CN" altLang="en-US" sz="1220" noProof="1">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4" name="矩形 53"/>
          <p:cNvSpPr>
            <a:spLocks noChangeArrowheads="1"/>
          </p:cNvSpPr>
          <p:nvPr/>
        </p:nvSpPr>
        <p:spPr bwMode="auto">
          <a:xfrm>
            <a:off x="1504020" y="3180009"/>
            <a:ext cx="180181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0" tIns="45641" rIns="91280" bIns="45641">
            <a:spAutoFit/>
          </a:bodyPr>
          <a:lstStyle/>
          <a:p>
            <a:pPr algn="r"/>
            <a:r>
              <a:rPr lang="zh-CN" altLang="en-US" sz="1625" dirty="0">
                <a:latin typeface="微软雅黑" panose="020B0503020204020204" pitchFamily="34" charset="-122"/>
                <a:ea typeface="微软雅黑" panose="020B0503020204020204" pitchFamily="34" charset="-122"/>
              </a:rPr>
              <a:t>单击编辑标题</a:t>
            </a:r>
            <a:endParaRPr lang="en-US" altLang="zh-CN" sz="1625" dirty="0">
              <a:latin typeface="微软雅黑" panose="020B0503020204020204" pitchFamily="34" charset="-122"/>
              <a:ea typeface="微软雅黑" panose="020B0503020204020204" pitchFamily="34" charset="-122"/>
            </a:endParaRPr>
          </a:p>
        </p:txBody>
      </p:sp>
      <p:sp>
        <p:nvSpPr>
          <p:cNvPr id="55" name="文本框 40"/>
          <p:cNvSpPr txBox="1"/>
          <p:nvPr/>
        </p:nvSpPr>
        <p:spPr>
          <a:xfrm>
            <a:off x="233460" y="3447561"/>
            <a:ext cx="3050757" cy="926465"/>
          </a:xfrm>
          <a:prstGeom prst="rect">
            <a:avLst/>
          </a:prstGeom>
          <a:noFill/>
          <a:ln w="9525">
            <a:noFill/>
          </a:ln>
        </p:spPr>
        <p:txBody>
          <a:bodyPr wrap="square" lIns="91280" tIns="45641" rIns="91280" bIns="45641">
            <a:spAutoFit/>
          </a:bodyPr>
          <a:lstStyle/>
          <a:p>
            <a:pPr algn="r">
              <a:lnSpc>
                <a:spcPct val="150000"/>
              </a:lnSpc>
            </a:pPr>
            <a:r>
              <a:rPr lang="zh-CN" altLang="en-US" sz="1215">
                <a:solidFill>
                  <a:srgbClr val="3C3B37"/>
                </a:solidFill>
                <a:latin typeface="微软雅黑" panose="020B0503020204020204" pitchFamily="34" charset="-122"/>
                <a:ea typeface="微软雅黑" panose="020B0503020204020204" pitchFamily="34" charset="-122"/>
                <a:cs typeface="+mn-ea"/>
                <a:sym typeface="Arial" panose="020B0604020202020204" pitchFamily="34" charset="0"/>
              </a:rPr>
              <a:t>此</a:t>
            </a:r>
            <a:r>
              <a:rPr lang="zh-CN" altLang="en-US" sz="1215" dirty="0" smtClean="0">
                <a:solidFill>
                  <a:srgbClr val="3C3B37"/>
                </a:solidFill>
                <a:latin typeface="微软雅黑" panose="020B0503020204020204" pitchFamily="34" charset="-122"/>
                <a:ea typeface="微软雅黑" panose="020B0503020204020204" pitchFamily="34" charset="-122"/>
                <a:sym typeface="+mn-ea"/>
              </a:rPr>
              <a:t>击编辑文字内容击编辑文字内容击编辑文字内容击编辑文字内容击编辑文字内容击编辑文字内容击编辑文</a:t>
            </a:r>
            <a:endParaRPr lang="zh-CN" altLang="en-US" sz="1220" noProof="1">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6" name="矩形 55"/>
          <p:cNvSpPr>
            <a:spLocks noChangeArrowheads="1"/>
          </p:cNvSpPr>
          <p:nvPr/>
        </p:nvSpPr>
        <p:spPr bwMode="auto">
          <a:xfrm>
            <a:off x="1896715" y="4588407"/>
            <a:ext cx="180181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0" tIns="45641" rIns="91280" bIns="45641">
            <a:spAutoFit/>
          </a:bodyPr>
          <a:lstStyle/>
          <a:p>
            <a:pPr algn="r"/>
            <a:r>
              <a:rPr lang="zh-CN" altLang="en-US" sz="1625" dirty="0">
                <a:latin typeface="微软雅黑" panose="020B0503020204020204" pitchFamily="34" charset="-122"/>
                <a:ea typeface="微软雅黑" panose="020B0503020204020204" pitchFamily="34" charset="-122"/>
              </a:rPr>
              <a:t>单击编辑标题</a:t>
            </a:r>
            <a:endParaRPr lang="en-US" altLang="zh-CN" sz="1625" dirty="0">
              <a:latin typeface="微软雅黑" panose="020B0503020204020204" pitchFamily="34" charset="-122"/>
              <a:ea typeface="微软雅黑" panose="020B0503020204020204" pitchFamily="34" charset="-122"/>
            </a:endParaRPr>
          </a:p>
        </p:txBody>
      </p:sp>
      <p:sp>
        <p:nvSpPr>
          <p:cNvPr id="57" name="文本框 40"/>
          <p:cNvSpPr txBox="1"/>
          <p:nvPr/>
        </p:nvSpPr>
        <p:spPr>
          <a:xfrm>
            <a:off x="626153" y="4855958"/>
            <a:ext cx="3050757" cy="926465"/>
          </a:xfrm>
          <a:prstGeom prst="rect">
            <a:avLst/>
          </a:prstGeom>
          <a:noFill/>
          <a:ln w="9525">
            <a:noFill/>
          </a:ln>
        </p:spPr>
        <p:txBody>
          <a:bodyPr wrap="square" lIns="91280" tIns="45641" rIns="91280" bIns="45641">
            <a:spAutoFit/>
          </a:bodyPr>
          <a:lstStyle/>
          <a:p>
            <a:pPr algn="r">
              <a:lnSpc>
                <a:spcPct val="150000"/>
              </a:lnSpc>
            </a:pPr>
            <a:r>
              <a:rPr lang="zh-CN" altLang="en-US" sz="1215">
                <a:solidFill>
                  <a:srgbClr val="3C3B37"/>
                </a:solidFill>
                <a:latin typeface="微软雅黑" panose="020B0503020204020204" pitchFamily="34" charset="-122"/>
                <a:ea typeface="微软雅黑" panose="020B0503020204020204" pitchFamily="34" charset="-122"/>
                <a:cs typeface="+mn-ea"/>
                <a:sym typeface="Arial" panose="020B0604020202020204" pitchFamily="34" charset="0"/>
              </a:rPr>
              <a:t>此</a:t>
            </a:r>
            <a:r>
              <a:rPr lang="zh-CN" altLang="en-US" sz="1215" dirty="0" smtClean="0">
                <a:solidFill>
                  <a:srgbClr val="3C3B37"/>
                </a:solidFill>
                <a:latin typeface="微软雅黑" panose="020B0503020204020204" pitchFamily="34" charset="-122"/>
                <a:ea typeface="微软雅黑" panose="020B0503020204020204" pitchFamily="34" charset="-122"/>
                <a:sym typeface="+mn-ea"/>
              </a:rPr>
              <a:t>击编辑文字内容击编辑文字内容击编辑文字内容击编辑文字内容击编辑文字内容击编辑文字内容击编辑文</a:t>
            </a:r>
            <a:r>
              <a:rPr lang="zh-CN" altLang="en-US" sz="1215" dirty="0" smtClean="0">
                <a:solidFill>
                  <a:schemeClr val="bg1"/>
                </a:solidFill>
                <a:latin typeface="微软雅黑" panose="020B0503020204020204" pitchFamily="34" charset="-122"/>
                <a:ea typeface="微软雅黑" panose="020B0503020204020204" pitchFamily="34" charset="-122"/>
                <a:sym typeface="+mn-ea"/>
              </a:rPr>
              <a:t>字</a:t>
            </a:r>
            <a:endParaRPr lang="zh-CN" altLang="en-US" sz="1220" noProof="1">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 calcmode="lin" valueType="num">
                                      <p:cBhvr>
                                        <p:cTn id="9" dur="500" fill="hold"/>
                                        <p:tgtEl>
                                          <p:spTgt spid="26"/>
                                        </p:tgtEl>
                                        <p:attrNameLst>
                                          <p:attrName>style.rotation</p:attrName>
                                        </p:attrNameLst>
                                      </p:cBhvr>
                                      <p:tavLst>
                                        <p:tav tm="0">
                                          <p:val>
                                            <p:fltVal val="360"/>
                                          </p:val>
                                        </p:tav>
                                        <p:tav tm="100000">
                                          <p:val>
                                            <p:fltVal val="0"/>
                                          </p:val>
                                        </p:tav>
                                      </p:tavLst>
                                    </p:anim>
                                    <p:animEffect transition="in" filter="fade">
                                      <p:cBhvr>
                                        <p:cTn id="10" dur="500"/>
                                        <p:tgtEl>
                                          <p:spTgt spid="26"/>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 calcmode="lin" valueType="num">
                                      <p:cBhvr>
                                        <p:cTn id="15" dur="500" fill="hold"/>
                                        <p:tgtEl>
                                          <p:spTgt spid="27"/>
                                        </p:tgtEl>
                                        <p:attrNameLst>
                                          <p:attrName>style.rotation</p:attrName>
                                        </p:attrNameLst>
                                      </p:cBhvr>
                                      <p:tavLst>
                                        <p:tav tm="0">
                                          <p:val>
                                            <p:fltVal val="360"/>
                                          </p:val>
                                        </p:tav>
                                        <p:tav tm="100000">
                                          <p:val>
                                            <p:fltVal val="0"/>
                                          </p:val>
                                        </p:tav>
                                      </p:tavLst>
                                    </p:anim>
                                    <p:animEffect transition="in" filter="fade">
                                      <p:cBhvr>
                                        <p:cTn id="16" dur="500"/>
                                        <p:tgtEl>
                                          <p:spTgt spid="27"/>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 calcmode="lin" valueType="num">
                                      <p:cBhvr>
                                        <p:cTn id="21" dur="500" fill="hold"/>
                                        <p:tgtEl>
                                          <p:spTgt spid="28"/>
                                        </p:tgtEl>
                                        <p:attrNameLst>
                                          <p:attrName>style.rotation</p:attrName>
                                        </p:attrNameLst>
                                      </p:cBhvr>
                                      <p:tavLst>
                                        <p:tav tm="0">
                                          <p:val>
                                            <p:fltVal val="360"/>
                                          </p:val>
                                        </p:tav>
                                        <p:tav tm="100000">
                                          <p:val>
                                            <p:fltVal val="0"/>
                                          </p:val>
                                        </p:tav>
                                      </p:tavLst>
                                    </p:anim>
                                    <p:animEffect transition="in" filter="fade">
                                      <p:cBhvr>
                                        <p:cTn id="22" dur="500"/>
                                        <p:tgtEl>
                                          <p:spTgt spid="28"/>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 calcmode="lin" valueType="num">
                                      <p:cBhvr>
                                        <p:cTn id="27" dur="500" fill="hold"/>
                                        <p:tgtEl>
                                          <p:spTgt spid="29"/>
                                        </p:tgtEl>
                                        <p:attrNameLst>
                                          <p:attrName>style.rotation</p:attrName>
                                        </p:attrNameLst>
                                      </p:cBhvr>
                                      <p:tavLst>
                                        <p:tav tm="0">
                                          <p:val>
                                            <p:fltVal val="360"/>
                                          </p:val>
                                        </p:tav>
                                        <p:tav tm="100000">
                                          <p:val>
                                            <p:fltVal val="0"/>
                                          </p:val>
                                        </p:tav>
                                      </p:tavLst>
                                    </p:anim>
                                    <p:animEffect transition="in" filter="fade">
                                      <p:cBhvr>
                                        <p:cTn id="28" dur="500"/>
                                        <p:tgtEl>
                                          <p:spTgt spid="29"/>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 calcmode="lin" valueType="num">
                                      <p:cBhvr>
                                        <p:cTn id="33" dur="500" fill="hold"/>
                                        <p:tgtEl>
                                          <p:spTgt spid="30"/>
                                        </p:tgtEl>
                                        <p:attrNameLst>
                                          <p:attrName>style.rotation</p:attrName>
                                        </p:attrNameLst>
                                      </p:cBhvr>
                                      <p:tavLst>
                                        <p:tav tm="0">
                                          <p:val>
                                            <p:fltVal val="360"/>
                                          </p:val>
                                        </p:tav>
                                        <p:tav tm="100000">
                                          <p:val>
                                            <p:fltVal val="0"/>
                                          </p:val>
                                        </p:tav>
                                      </p:tavLst>
                                    </p:anim>
                                    <p:animEffect transition="in" filter="fade">
                                      <p:cBhvr>
                                        <p:cTn id="34" dur="500"/>
                                        <p:tgtEl>
                                          <p:spTgt spid="30"/>
                                        </p:tgtEl>
                                      </p:cBhvr>
                                    </p:animEffect>
                                  </p:childTnLst>
                                </p:cTn>
                              </p:par>
                              <p:par>
                                <p:cTn id="35" presetID="49" presetClass="entr" presetSubtype="0" decel="100000"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 calcmode="lin" valueType="num">
                                      <p:cBhvr>
                                        <p:cTn id="39" dur="500" fill="hold"/>
                                        <p:tgtEl>
                                          <p:spTgt spid="31"/>
                                        </p:tgtEl>
                                        <p:attrNameLst>
                                          <p:attrName>style.rotation</p:attrName>
                                        </p:attrNameLst>
                                      </p:cBhvr>
                                      <p:tavLst>
                                        <p:tav tm="0">
                                          <p:val>
                                            <p:fltVal val="360"/>
                                          </p:val>
                                        </p:tav>
                                        <p:tav tm="100000">
                                          <p:val>
                                            <p:fltVal val="0"/>
                                          </p:val>
                                        </p:tav>
                                      </p:tavLst>
                                    </p:anim>
                                    <p:animEffect transition="in" filter="fade">
                                      <p:cBhvr>
                                        <p:cTn id="40" dur="500"/>
                                        <p:tgtEl>
                                          <p:spTgt spid="31"/>
                                        </p:tgtEl>
                                      </p:cBhvr>
                                    </p:animEffect>
                                  </p:childTnLst>
                                </p:cTn>
                              </p:par>
                              <p:par>
                                <p:cTn id="41" presetID="49" presetClass="entr" presetSubtype="0" decel="100000"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p:cTn id="43" dur="500" fill="hold"/>
                                        <p:tgtEl>
                                          <p:spTgt spid="32"/>
                                        </p:tgtEl>
                                        <p:attrNameLst>
                                          <p:attrName>ppt_w</p:attrName>
                                        </p:attrNameLst>
                                      </p:cBhvr>
                                      <p:tavLst>
                                        <p:tav tm="0">
                                          <p:val>
                                            <p:fltVal val="0"/>
                                          </p:val>
                                        </p:tav>
                                        <p:tav tm="100000">
                                          <p:val>
                                            <p:strVal val="#ppt_w"/>
                                          </p:val>
                                        </p:tav>
                                      </p:tavLst>
                                    </p:anim>
                                    <p:anim calcmode="lin" valueType="num">
                                      <p:cBhvr>
                                        <p:cTn id="44" dur="500" fill="hold"/>
                                        <p:tgtEl>
                                          <p:spTgt spid="32"/>
                                        </p:tgtEl>
                                        <p:attrNameLst>
                                          <p:attrName>ppt_h</p:attrName>
                                        </p:attrNameLst>
                                      </p:cBhvr>
                                      <p:tavLst>
                                        <p:tav tm="0">
                                          <p:val>
                                            <p:fltVal val="0"/>
                                          </p:val>
                                        </p:tav>
                                        <p:tav tm="100000">
                                          <p:val>
                                            <p:strVal val="#ppt_h"/>
                                          </p:val>
                                        </p:tav>
                                      </p:tavLst>
                                    </p:anim>
                                    <p:anim calcmode="lin" valueType="num">
                                      <p:cBhvr>
                                        <p:cTn id="45" dur="500" fill="hold"/>
                                        <p:tgtEl>
                                          <p:spTgt spid="32"/>
                                        </p:tgtEl>
                                        <p:attrNameLst>
                                          <p:attrName>style.rotation</p:attrName>
                                        </p:attrNameLst>
                                      </p:cBhvr>
                                      <p:tavLst>
                                        <p:tav tm="0">
                                          <p:val>
                                            <p:fltVal val="360"/>
                                          </p:val>
                                        </p:tav>
                                        <p:tav tm="100000">
                                          <p:val>
                                            <p:fltVal val="0"/>
                                          </p:val>
                                        </p:tav>
                                      </p:tavLst>
                                    </p:anim>
                                    <p:animEffect transition="in" filter="fade">
                                      <p:cBhvr>
                                        <p:cTn id="46" dur="500"/>
                                        <p:tgtEl>
                                          <p:spTgt spid="32"/>
                                        </p:tgtEl>
                                      </p:cBhvr>
                                    </p:animEffect>
                                  </p:childTnLst>
                                </p:cTn>
                              </p:par>
                              <p:par>
                                <p:cTn id="47" presetID="49" presetClass="entr" presetSubtype="0" decel="100000" fill="hold" nodeType="with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p:cTn id="49" dur="500" fill="hold"/>
                                        <p:tgtEl>
                                          <p:spTgt spid="33"/>
                                        </p:tgtEl>
                                        <p:attrNameLst>
                                          <p:attrName>ppt_w</p:attrName>
                                        </p:attrNameLst>
                                      </p:cBhvr>
                                      <p:tavLst>
                                        <p:tav tm="0">
                                          <p:val>
                                            <p:fltVal val="0"/>
                                          </p:val>
                                        </p:tav>
                                        <p:tav tm="100000">
                                          <p:val>
                                            <p:strVal val="#ppt_w"/>
                                          </p:val>
                                        </p:tav>
                                      </p:tavLst>
                                    </p:anim>
                                    <p:anim calcmode="lin" valueType="num">
                                      <p:cBhvr>
                                        <p:cTn id="50" dur="500" fill="hold"/>
                                        <p:tgtEl>
                                          <p:spTgt spid="33"/>
                                        </p:tgtEl>
                                        <p:attrNameLst>
                                          <p:attrName>ppt_h</p:attrName>
                                        </p:attrNameLst>
                                      </p:cBhvr>
                                      <p:tavLst>
                                        <p:tav tm="0">
                                          <p:val>
                                            <p:fltVal val="0"/>
                                          </p:val>
                                        </p:tav>
                                        <p:tav tm="100000">
                                          <p:val>
                                            <p:strVal val="#ppt_h"/>
                                          </p:val>
                                        </p:tav>
                                      </p:tavLst>
                                    </p:anim>
                                    <p:anim calcmode="lin" valueType="num">
                                      <p:cBhvr>
                                        <p:cTn id="51" dur="500" fill="hold"/>
                                        <p:tgtEl>
                                          <p:spTgt spid="33"/>
                                        </p:tgtEl>
                                        <p:attrNameLst>
                                          <p:attrName>style.rotation</p:attrName>
                                        </p:attrNameLst>
                                      </p:cBhvr>
                                      <p:tavLst>
                                        <p:tav tm="0">
                                          <p:val>
                                            <p:fltVal val="360"/>
                                          </p:val>
                                        </p:tav>
                                        <p:tav tm="100000">
                                          <p:val>
                                            <p:fltVal val="0"/>
                                          </p:val>
                                        </p:tav>
                                      </p:tavLst>
                                    </p:anim>
                                    <p:animEffect transition="in" filter="fade">
                                      <p:cBhvr>
                                        <p:cTn id="52" dur="500"/>
                                        <p:tgtEl>
                                          <p:spTgt spid="33"/>
                                        </p:tgtEl>
                                      </p:cBhvr>
                                    </p:animEffect>
                                  </p:childTnLst>
                                </p:cTn>
                              </p:par>
                              <p:par>
                                <p:cTn id="53" presetID="49" presetClass="entr" presetSubtype="0" decel="100000" fill="hold" nodeType="with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p:cTn id="55" dur="500" fill="hold"/>
                                        <p:tgtEl>
                                          <p:spTgt spid="34"/>
                                        </p:tgtEl>
                                        <p:attrNameLst>
                                          <p:attrName>ppt_w</p:attrName>
                                        </p:attrNameLst>
                                      </p:cBhvr>
                                      <p:tavLst>
                                        <p:tav tm="0">
                                          <p:val>
                                            <p:fltVal val="0"/>
                                          </p:val>
                                        </p:tav>
                                        <p:tav tm="100000">
                                          <p:val>
                                            <p:strVal val="#ppt_w"/>
                                          </p:val>
                                        </p:tav>
                                      </p:tavLst>
                                    </p:anim>
                                    <p:anim calcmode="lin" valueType="num">
                                      <p:cBhvr>
                                        <p:cTn id="56" dur="500" fill="hold"/>
                                        <p:tgtEl>
                                          <p:spTgt spid="34"/>
                                        </p:tgtEl>
                                        <p:attrNameLst>
                                          <p:attrName>ppt_h</p:attrName>
                                        </p:attrNameLst>
                                      </p:cBhvr>
                                      <p:tavLst>
                                        <p:tav tm="0">
                                          <p:val>
                                            <p:fltVal val="0"/>
                                          </p:val>
                                        </p:tav>
                                        <p:tav tm="100000">
                                          <p:val>
                                            <p:strVal val="#ppt_h"/>
                                          </p:val>
                                        </p:tav>
                                      </p:tavLst>
                                    </p:anim>
                                    <p:anim calcmode="lin" valueType="num">
                                      <p:cBhvr>
                                        <p:cTn id="57" dur="500" fill="hold"/>
                                        <p:tgtEl>
                                          <p:spTgt spid="34"/>
                                        </p:tgtEl>
                                        <p:attrNameLst>
                                          <p:attrName>style.rotation</p:attrName>
                                        </p:attrNameLst>
                                      </p:cBhvr>
                                      <p:tavLst>
                                        <p:tav tm="0">
                                          <p:val>
                                            <p:fltVal val="360"/>
                                          </p:val>
                                        </p:tav>
                                        <p:tav tm="100000">
                                          <p:val>
                                            <p:fltVal val="0"/>
                                          </p:val>
                                        </p:tav>
                                      </p:tavLst>
                                    </p:anim>
                                    <p:animEffect transition="in" filter="fade">
                                      <p:cBhvr>
                                        <p:cTn id="58" dur="500"/>
                                        <p:tgtEl>
                                          <p:spTgt spid="34"/>
                                        </p:tgtEl>
                                      </p:cBhvr>
                                    </p:animEffect>
                                  </p:childTnLst>
                                </p:cTn>
                              </p:par>
                              <p:par>
                                <p:cTn id="59" presetID="49" presetClass="entr" presetSubtype="0" decel="100000" fill="hold" nodeType="withEffect">
                                  <p:stCondLst>
                                    <p:cond delay="0"/>
                                  </p:stCondLst>
                                  <p:childTnLst>
                                    <p:set>
                                      <p:cBhvr>
                                        <p:cTn id="60" dur="1" fill="hold">
                                          <p:stCondLst>
                                            <p:cond delay="0"/>
                                          </p:stCondLst>
                                        </p:cTn>
                                        <p:tgtEl>
                                          <p:spTgt spid="35"/>
                                        </p:tgtEl>
                                        <p:attrNameLst>
                                          <p:attrName>style.visibility</p:attrName>
                                        </p:attrNameLst>
                                      </p:cBhvr>
                                      <p:to>
                                        <p:strVal val="visible"/>
                                      </p:to>
                                    </p:set>
                                    <p:anim calcmode="lin" valueType="num">
                                      <p:cBhvr>
                                        <p:cTn id="61" dur="500" fill="hold"/>
                                        <p:tgtEl>
                                          <p:spTgt spid="35"/>
                                        </p:tgtEl>
                                        <p:attrNameLst>
                                          <p:attrName>ppt_w</p:attrName>
                                        </p:attrNameLst>
                                      </p:cBhvr>
                                      <p:tavLst>
                                        <p:tav tm="0">
                                          <p:val>
                                            <p:fltVal val="0"/>
                                          </p:val>
                                        </p:tav>
                                        <p:tav tm="100000">
                                          <p:val>
                                            <p:strVal val="#ppt_w"/>
                                          </p:val>
                                        </p:tav>
                                      </p:tavLst>
                                    </p:anim>
                                    <p:anim calcmode="lin" valueType="num">
                                      <p:cBhvr>
                                        <p:cTn id="62" dur="500" fill="hold"/>
                                        <p:tgtEl>
                                          <p:spTgt spid="35"/>
                                        </p:tgtEl>
                                        <p:attrNameLst>
                                          <p:attrName>ppt_h</p:attrName>
                                        </p:attrNameLst>
                                      </p:cBhvr>
                                      <p:tavLst>
                                        <p:tav tm="0">
                                          <p:val>
                                            <p:fltVal val="0"/>
                                          </p:val>
                                        </p:tav>
                                        <p:tav tm="100000">
                                          <p:val>
                                            <p:strVal val="#ppt_h"/>
                                          </p:val>
                                        </p:tav>
                                      </p:tavLst>
                                    </p:anim>
                                    <p:anim calcmode="lin" valueType="num">
                                      <p:cBhvr>
                                        <p:cTn id="63" dur="500" fill="hold"/>
                                        <p:tgtEl>
                                          <p:spTgt spid="35"/>
                                        </p:tgtEl>
                                        <p:attrNameLst>
                                          <p:attrName>style.rotation</p:attrName>
                                        </p:attrNameLst>
                                      </p:cBhvr>
                                      <p:tavLst>
                                        <p:tav tm="0">
                                          <p:val>
                                            <p:fltVal val="360"/>
                                          </p:val>
                                        </p:tav>
                                        <p:tav tm="100000">
                                          <p:val>
                                            <p:fltVal val="0"/>
                                          </p:val>
                                        </p:tav>
                                      </p:tavLst>
                                    </p:anim>
                                    <p:animEffect transition="in" filter="fade">
                                      <p:cBhvr>
                                        <p:cTn id="64" dur="500"/>
                                        <p:tgtEl>
                                          <p:spTgt spid="35"/>
                                        </p:tgtEl>
                                      </p:cBhvr>
                                    </p:animEffect>
                                  </p:childTnLst>
                                </p:cTn>
                              </p:par>
                              <p:par>
                                <p:cTn id="65" presetID="49" presetClass="entr" presetSubtype="0" decel="100000"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p:cTn id="67" dur="500" fill="hold"/>
                                        <p:tgtEl>
                                          <p:spTgt spid="36"/>
                                        </p:tgtEl>
                                        <p:attrNameLst>
                                          <p:attrName>ppt_w</p:attrName>
                                        </p:attrNameLst>
                                      </p:cBhvr>
                                      <p:tavLst>
                                        <p:tav tm="0">
                                          <p:val>
                                            <p:fltVal val="0"/>
                                          </p:val>
                                        </p:tav>
                                        <p:tav tm="100000">
                                          <p:val>
                                            <p:strVal val="#ppt_w"/>
                                          </p:val>
                                        </p:tav>
                                      </p:tavLst>
                                    </p:anim>
                                    <p:anim calcmode="lin" valueType="num">
                                      <p:cBhvr>
                                        <p:cTn id="68" dur="500" fill="hold"/>
                                        <p:tgtEl>
                                          <p:spTgt spid="36"/>
                                        </p:tgtEl>
                                        <p:attrNameLst>
                                          <p:attrName>ppt_h</p:attrName>
                                        </p:attrNameLst>
                                      </p:cBhvr>
                                      <p:tavLst>
                                        <p:tav tm="0">
                                          <p:val>
                                            <p:fltVal val="0"/>
                                          </p:val>
                                        </p:tav>
                                        <p:tav tm="100000">
                                          <p:val>
                                            <p:strVal val="#ppt_h"/>
                                          </p:val>
                                        </p:tav>
                                      </p:tavLst>
                                    </p:anim>
                                    <p:anim calcmode="lin" valueType="num">
                                      <p:cBhvr>
                                        <p:cTn id="69" dur="500" fill="hold"/>
                                        <p:tgtEl>
                                          <p:spTgt spid="36"/>
                                        </p:tgtEl>
                                        <p:attrNameLst>
                                          <p:attrName>style.rotation</p:attrName>
                                        </p:attrNameLst>
                                      </p:cBhvr>
                                      <p:tavLst>
                                        <p:tav tm="0">
                                          <p:val>
                                            <p:fltVal val="360"/>
                                          </p:val>
                                        </p:tav>
                                        <p:tav tm="100000">
                                          <p:val>
                                            <p:fltVal val="0"/>
                                          </p:val>
                                        </p:tav>
                                      </p:tavLst>
                                    </p:anim>
                                    <p:animEffect transition="in" filter="fade">
                                      <p:cBhvr>
                                        <p:cTn id="70" dur="500"/>
                                        <p:tgtEl>
                                          <p:spTgt spid="36"/>
                                        </p:tgtEl>
                                      </p:cBhvr>
                                    </p:animEffect>
                                  </p:childTnLst>
                                </p:cTn>
                              </p:par>
                              <p:par>
                                <p:cTn id="71" presetID="49" presetClass="entr" presetSubtype="0" decel="100000"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 calcmode="lin" valueType="num">
                                      <p:cBhvr>
                                        <p:cTn id="73" dur="500" fill="hold"/>
                                        <p:tgtEl>
                                          <p:spTgt spid="37"/>
                                        </p:tgtEl>
                                        <p:attrNameLst>
                                          <p:attrName>ppt_w</p:attrName>
                                        </p:attrNameLst>
                                      </p:cBhvr>
                                      <p:tavLst>
                                        <p:tav tm="0">
                                          <p:val>
                                            <p:fltVal val="0"/>
                                          </p:val>
                                        </p:tav>
                                        <p:tav tm="100000">
                                          <p:val>
                                            <p:strVal val="#ppt_w"/>
                                          </p:val>
                                        </p:tav>
                                      </p:tavLst>
                                    </p:anim>
                                    <p:anim calcmode="lin" valueType="num">
                                      <p:cBhvr>
                                        <p:cTn id="74" dur="500" fill="hold"/>
                                        <p:tgtEl>
                                          <p:spTgt spid="37"/>
                                        </p:tgtEl>
                                        <p:attrNameLst>
                                          <p:attrName>ppt_h</p:attrName>
                                        </p:attrNameLst>
                                      </p:cBhvr>
                                      <p:tavLst>
                                        <p:tav tm="0">
                                          <p:val>
                                            <p:fltVal val="0"/>
                                          </p:val>
                                        </p:tav>
                                        <p:tav tm="100000">
                                          <p:val>
                                            <p:strVal val="#ppt_h"/>
                                          </p:val>
                                        </p:tav>
                                      </p:tavLst>
                                    </p:anim>
                                    <p:anim calcmode="lin" valueType="num">
                                      <p:cBhvr>
                                        <p:cTn id="75" dur="500" fill="hold"/>
                                        <p:tgtEl>
                                          <p:spTgt spid="37"/>
                                        </p:tgtEl>
                                        <p:attrNameLst>
                                          <p:attrName>style.rotation</p:attrName>
                                        </p:attrNameLst>
                                      </p:cBhvr>
                                      <p:tavLst>
                                        <p:tav tm="0">
                                          <p:val>
                                            <p:fltVal val="360"/>
                                          </p:val>
                                        </p:tav>
                                        <p:tav tm="100000">
                                          <p:val>
                                            <p:fltVal val="0"/>
                                          </p:val>
                                        </p:tav>
                                      </p:tavLst>
                                    </p:anim>
                                    <p:animEffect transition="in" filter="fade">
                                      <p:cBhvr>
                                        <p:cTn id="76" dur="500"/>
                                        <p:tgtEl>
                                          <p:spTgt spid="37"/>
                                        </p:tgtEl>
                                      </p:cBhvr>
                                    </p:animEffect>
                                  </p:childTnLst>
                                </p:cTn>
                              </p:par>
                              <p:par>
                                <p:cTn id="77" presetID="49" presetClass="entr" presetSubtype="0" decel="100000" fill="hold" grpId="0" nodeType="withEffect">
                                  <p:stCondLst>
                                    <p:cond delay="0"/>
                                  </p:stCondLst>
                                  <p:childTnLst>
                                    <p:set>
                                      <p:cBhvr>
                                        <p:cTn id="78" dur="1" fill="hold">
                                          <p:stCondLst>
                                            <p:cond delay="0"/>
                                          </p:stCondLst>
                                        </p:cTn>
                                        <p:tgtEl>
                                          <p:spTgt spid="38"/>
                                        </p:tgtEl>
                                        <p:attrNameLst>
                                          <p:attrName>style.visibility</p:attrName>
                                        </p:attrNameLst>
                                      </p:cBhvr>
                                      <p:to>
                                        <p:strVal val="visible"/>
                                      </p:to>
                                    </p:set>
                                    <p:anim calcmode="lin" valueType="num">
                                      <p:cBhvr>
                                        <p:cTn id="79" dur="500" fill="hold"/>
                                        <p:tgtEl>
                                          <p:spTgt spid="38"/>
                                        </p:tgtEl>
                                        <p:attrNameLst>
                                          <p:attrName>ppt_w</p:attrName>
                                        </p:attrNameLst>
                                      </p:cBhvr>
                                      <p:tavLst>
                                        <p:tav tm="0">
                                          <p:val>
                                            <p:fltVal val="0"/>
                                          </p:val>
                                        </p:tav>
                                        <p:tav tm="100000">
                                          <p:val>
                                            <p:strVal val="#ppt_w"/>
                                          </p:val>
                                        </p:tav>
                                      </p:tavLst>
                                    </p:anim>
                                    <p:anim calcmode="lin" valueType="num">
                                      <p:cBhvr>
                                        <p:cTn id="80" dur="500" fill="hold"/>
                                        <p:tgtEl>
                                          <p:spTgt spid="38"/>
                                        </p:tgtEl>
                                        <p:attrNameLst>
                                          <p:attrName>ppt_h</p:attrName>
                                        </p:attrNameLst>
                                      </p:cBhvr>
                                      <p:tavLst>
                                        <p:tav tm="0">
                                          <p:val>
                                            <p:fltVal val="0"/>
                                          </p:val>
                                        </p:tav>
                                        <p:tav tm="100000">
                                          <p:val>
                                            <p:strVal val="#ppt_h"/>
                                          </p:val>
                                        </p:tav>
                                      </p:tavLst>
                                    </p:anim>
                                    <p:anim calcmode="lin" valueType="num">
                                      <p:cBhvr>
                                        <p:cTn id="81" dur="500" fill="hold"/>
                                        <p:tgtEl>
                                          <p:spTgt spid="38"/>
                                        </p:tgtEl>
                                        <p:attrNameLst>
                                          <p:attrName>style.rotation</p:attrName>
                                        </p:attrNameLst>
                                      </p:cBhvr>
                                      <p:tavLst>
                                        <p:tav tm="0">
                                          <p:val>
                                            <p:fltVal val="360"/>
                                          </p:val>
                                        </p:tav>
                                        <p:tav tm="100000">
                                          <p:val>
                                            <p:fltVal val="0"/>
                                          </p:val>
                                        </p:tav>
                                      </p:tavLst>
                                    </p:anim>
                                    <p:animEffect transition="in" filter="fade">
                                      <p:cBhvr>
                                        <p:cTn id="82" dur="500"/>
                                        <p:tgtEl>
                                          <p:spTgt spid="38"/>
                                        </p:tgtEl>
                                      </p:cBhvr>
                                    </p:animEffect>
                                  </p:childTnLst>
                                </p:cTn>
                              </p:par>
                              <p:par>
                                <p:cTn id="83" presetID="49" presetClass="entr" presetSubtype="0" decel="100000" fill="hold" grpId="0" nodeType="withEffect">
                                  <p:stCondLst>
                                    <p:cond delay="0"/>
                                  </p:stCondLst>
                                  <p:childTnLst>
                                    <p:set>
                                      <p:cBhvr>
                                        <p:cTn id="84" dur="1" fill="hold">
                                          <p:stCondLst>
                                            <p:cond delay="0"/>
                                          </p:stCondLst>
                                        </p:cTn>
                                        <p:tgtEl>
                                          <p:spTgt spid="39"/>
                                        </p:tgtEl>
                                        <p:attrNameLst>
                                          <p:attrName>style.visibility</p:attrName>
                                        </p:attrNameLst>
                                      </p:cBhvr>
                                      <p:to>
                                        <p:strVal val="visible"/>
                                      </p:to>
                                    </p:set>
                                    <p:anim calcmode="lin" valueType="num">
                                      <p:cBhvr>
                                        <p:cTn id="85" dur="500" fill="hold"/>
                                        <p:tgtEl>
                                          <p:spTgt spid="39"/>
                                        </p:tgtEl>
                                        <p:attrNameLst>
                                          <p:attrName>ppt_w</p:attrName>
                                        </p:attrNameLst>
                                      </p:cBhvr>
                                      <p:tavLst>
                                        <p:tav tm="0">
                                          <p:val>
                                            <p:fltVal val="0"/>
                                          </p:val>
                                        </p:tav>
                                        <p:tav tm="100000">
                                          <p:val>
                                            <p:strVal val="#ppt_w"/>
                                          </p:val>
                                        </p:tav>
                                      </p:tavLst>
                                    </p:anim>
                                    <p:anim calcmode="lin" valueType="num">
                                      <p:cBhvr>
                                        <p:cTn id="86" dur="500" fill="hold"/>
                                        <p:tgtEl>
                                          <p:spTgt spid="39"/>
                                        </p:tgtEl>
                                        <p:attrNameLst>
                                          <p:attrName>ppt_h</p:attrName>
                                        </p:attrNameLst>
                                      </p:cBhvr>
                                      <p:tavLst>
                                        <p:tav tm="0">
                                          <p:val>
                                            <p:fltVal val="0"/>
                                          </p:val>
                                        </p:tav>
                                        <p:tav tm="100000">
                                          <p:val>
                                            <p:strVal val="#ppt_h"/>
                                          </p:val>
                                        </p:tav>
                                      </p:tavLst>
                                    </p:anim>
                                    <p:anim calcmode="lin" valueType="num">
                                      <p:cBhvr>
                                        <p:cTn id="87" dur="500" fill="hold"/>
                                        <p:tgtEl>
                                          <p:spTgt spid="39"/>
                                        </p:tgtEl>
                                        <p:attrNameLst>
                                          <p:attrName>style.rotation</p:attrName>
                                        </p:attrNameLst>
                                      </p:cBhvr>
                                      <p:tavLst>
                                        <p:tav tm="0">
                                          <p:val>
                                            <p:fltVal val="360"/>
                                          </p:val>
                                        </p:tav>
                                        <p:tav tm="100000">
                                          <p:val>
                                            <p:fltVal val="0"/>
                                          </p:val>
                                        </p:tav>
                                      </p:tavLst>
                                    </p:anim>
                                    <p:animEffect transition="in" filter="fade">
                                      <p:cBhvr>
                                        <p:cTn id="88" dur="500"/>
                                        <p:tgtEl>
                                          <p:spTgt spid="39"/>
                                        </p:tgtEl>
                                      </p:cBhvr>
                                    </p:animEffect>
                                  </p:childTnLst>
                                </p:cTn>
                              </p:par>
                              <p:par>
                                <p:cTn id="89" presetID="49" presetClass="entr" presetSubtype="0" decel="100000" fill="hold" grpId="0" nodeType="withEffect">
                                  <p:stCondLst>
                                    <p:cond delay="0"/>
                                  </p:stCondLst>
                                  <p:childTnLst>
                                    <p:set>
                                      <p:cBhvr>
                                        <p:cTn id="90" dur="1" fill="hold">
                                          <p:stCondLst>
                                            <p:cond delay="0"/>
                                          </p:stCondLst>
                                        </p:cTn>
                                        <p:tgtEl>
                                          <p:spTgt spid="40"/>
                                        </p:tgtEl>
                                        <p:attrNameLst>
                                          <p:attrName>style.visibility</p:attrName>
                                        </p:attrNameLst>
                                      </p:cBhvr>
                                      <p:to>
                                        <p:strVal val="visible"/>
                                      </p:to>
                                    </p:set>
                                    <p:anim calcmode="lin" valueType="num">
                                      <p:cBhvr>
                                        <p:cTn id="91" dur="500" fill="hold"/>
                                        <p:tgtEl>
                                          <p:spTgt spid="40"/>
                                        </p:tgtEl>
                                        <p:attrNameLst>
                                          <p:attrName>ppt_w</p:attrName>
                                        </p:attrNameLst>
                                      </p:cBhvr>
                                      <p:tavLst>
                                        <p:tav tm="0">
                                          <p:val>
                                            <p:fltVal val="0"/>
                                          </p:val>
                                        </p:tav>
                                        <p:tav tm="100000">
                                          <p:val>
                                            <p:strVal val="#ppt_w"/>
                                          </p:val>
                                        </p:tav>
                                      </p:tavLst>
                                    </p:anim>
                                    <p:anim calcmode="lin" valueType="num">
                                      <p:cBhvr>
                                        <p:cTn id="92" dur="500" fill="hold"/>
                                        <p:tgtEl>
                                          <p:spTgt spid="40"/>
                                        </p:tgtEl>
                                        <p:attrNameLst>
                                          <p:attrName>ppt_h</p:attrName>
                                        </p:attrNameLst>
                                      </p:cBhvr>
                                      <p:tavLst>
                                        <p:tav tm="0">
                                          <p:val>
                                            <p:fltVal val="0"/>
                                          </p:val>
                                        </p:tav>
                                        <p:tav tm="100000">
                                          <p:val>
                                            <p:strVal val="#ppt_h"/>
                                          </p:val>
                                        </p:tav>
                                      </p:tavLst>
                                    </p:anim>
                                    <p:anim calcmode="lin" valueType="num">
                                      <p:cBhvr>
                                        <p:cTn id="93" dur="500" fill="hold"/>
                                        <p:tgtEl>
                                          <p:spTgt spid="40"/>
                                        </p:tgtEl>
                                        <p:attrNameLst>
                                          <p:attrName>style.rotation</p:attrName>
                                        </p:attrNameLst>
                                      </p:cBhvr>
                                      <p:tavLst>
                                        <p:tav tm="0">
                                          <p:val>
                                            <p:fltVal val="360"/>
                                          </p:val>
                                        </p:tav>
                                        <p:tav tm="100000">
                                          <p:val>
                                            <p:fltVal val="0"/>
                                          </p:val>
                                        </p:tav>
                                      </p:tavLst>
                                    </p:anim>
                                    <p:animEffect transition="in" filter="fade">
                                      <p:cBhvr>
                                        <p:cTn id="94" dur="500"/>
                                        <p:tgtEl>
                                          <p:spTgt spid="40"/>
                                        </p:tgtEl>
                                      </p:cBhvr>
                                    </p:animEffect>
                                  </p:childTnLst>
                                </p:cTn>
                              </p:par>
                              <p:par>
                                <p:cTn id="95" presetID="49" presetClass="entr" presetSubtype="0" decel="100000" fill="hold" grpId="0" nodeType="withEffect">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cBhvr>
                                        <p:cTn id="97" dur="500" fill="hold"/>
                                        <p:tgtEl>
                                          <p:spTgt spid="41"/>
                                        </p:tgtEl>
                                        <p:attrNameLst>
                                          <p:attrName>ppt_w</p:attrName>
                                        </p:attrNameLst>
                                      </p:cBhvr>
                                      <p:tavLst>
                                        <p:tav tm="0">
                                          <p:val>
                                            <p:fltVal val="0"/>
                                          </p:val>
                                        </p:tav>
                                        <p:tav tm="100000">
                                          <p:val>
                                            <p:strVal val="#ppt_w"/>
                                          </p:val>
                                        </p:tav>
                                      </p:tavLst>
                                    </p:anim>
                                    <p:anim calcmode="lin" valueType="num">
                                      <p:cBhvr>
                                        <p:cTn id="98" dur="500" fill="hold"/>
                                        <p:tgtEl>
                                          <p:spTgt spid="41"/>
                                        </p:tgtEl>
                                        <p:attrNameLst>
                                          <p:attrName>ppt_h</p:attrName>
                                        </p:attrNameLst>
                                      </p:cBhvr>
                                      <p:tavLst>
                                        <p:tav tm="0">
                                          <p:val>
                                            <p:fltVal val="0"/>
                                          </p:val>
                                        </p:tav>
                                        <p:tav tm="100000">
                                          <p:val>
                                            <p:strVal val="#ppt_h"/>
                                          </p:val>
                                        </p:tav>
                                      </p:tavLst>
                                    </p:anim>
                                    <p:anim calcmode="lin" valueType="num">
                                      <p:cBhvr>
                                        <p:cTn id="99" dur="500" fill="hold"/>
                                        <p:tgtEl>
                                          <p:spTgt spid="41"/>
                                        </p:tgtEl>
                                        <p:attrNameLst>
                                          <p:attrName>style.rotation</p:attrName>
                                        </p:attrNameLst>
                                      </p:cBhvr>
                                      <p:tavLst>
                                        <p:tav tm="0">
                                          <p:val>
                                            <p:fltVal val="360"/>
                                          </p:val>
                                        </p:tav>
                                        <p:tav tm="100000">
                                          <p:val>
                                            <p:fltVal val="0"/>
                                          </p:val>
                                        </p:tav>
                                      </p:tavLst>
                                    </p:anim>
                                    <p:animEffect transition="in" filter="fade">
                                      <p:cBhvr>
                                        <p:cTn id="100" dur="500"/>
                                        <p:tgtEl>
                                          <p:spTgt spid="41"/>
                                        </p:tgtEl>
                                      </p:cBhvr>
                                    </p:animEffect>
                                  </p:childTnLst>
                                </p:cTn>
                              </p:par>
                              <p:par>
                                <p:cTn id="101" presetID="49" presetClass="entr" presetSubtype="0" decel="100000" fill="hold" grpId="0" nodeType="withEffect">
                                  <p:stCondLst>
                                    <p:cond delay="0"/>
                                  </p:stCondLst>
                                  <p:childTnLst>
                                    <p:set>
                                      <p:cBhvr>
                                        <p:cTn id="102" dur="1" fill="hold">
                                          <p:stCondLst>
                                            <p:cond delay="0"/>
                                          </p:stCondLst>
                                        </p:cTn>
                                        <p:tgtEl>
                                          <p:spTgt spid="42"/>
                                        </p:tgtEl>
                                        <p:attrNameLst>
                                          <p:attrName>style.visibility</p:attrName>
                                        </p:attrNameLst>
                                      </p:cBhvr>
                                      <p:to>
                                        <p:strVal val="visible"/>
                                      </p:to>
                                    </p:set>
                                    <p:anim calcmode="lin" valueType="num">
                                      <p:cBhvr>
                                        <p:cTn id="103" dur="500" fill="hold"/>
                                        <p:tgtEl>
                                          <p:spTgt spid="42"/>
                                        </p:tgtEl>
                                        <p:attrNameLst>
                                          <p:attrName>ppt_w</p:attrName>
                                        </p:attrNameLst>
                                      </p:cBhvr>
                                      <p:tavLst>
                                        <p:tav tm="0">
                                          <p:val>
                                            <p:fltVal val="0"/>
                                          </p:val>
                                        </p:tav>
                                        <p:tav tm="100000">
                                          <p:val>
                                            <p:strVal val="#ppt_w"/>
                                          </p:val>
                                        </p:tav>
                                      </p:tavLst>
                                    </p:anim>
                                    <p:anim calcmode="lin" valueType="num">
                                      <p:cBhvr>
                                        <p:cTn id="104" dur="500" fill="hold"/>
                                        <p:tgtEl>
                                          <p:spTgt spid="42"/>
                                        </p:tgtEl>
                                        <p:attrNameLst>
                                          <p:attrName>ppt_h</p:attrName>
                                        </p:attrNameLst>
                                      </p:cBhvr>
                                      <p:tavLst>
                                        <p:tav tm="0">
                                          <p:val>
                                            <p:fltVal val="0"/>
                                          </p:val>
                                        </p:tav>
                                        <p:tav tm="100000">
                                          <p:val>
                                            <p:strVal val="#ppt_h"/>
                                          </p:val>
                                        </p:tav>
                                      </p:tavLst>
                                    </p:anim>
                                    <p:anim calcmode="lin" valueType="num">
                                      <p:cBhvr>
                                        <p:cTn id="105" dur="500" fill="hold"/>
                                        <p:tgtEl>
                                          <p:spTgt spid="42"/>
                                        </p:tgtEl>
                                        <p:attrNameLst>
                                          <p:attrName>style.rotation</p:attrName>
                                        </p:attrNameLst>
                                      </p:cBhvr>
                                      <p:tavLst>
                                        <p:tav tm="0">
                                          <p:val>
                                            <p:fltVal val="360"/>
                                          </p:val>
                                        </p:tav>
                                        <p:tav tm="100000">
                                          <p:val>
                                            <p:fltVal val="0"/>
                                          </p:val>
                                        </p:tav>
                                      </p:tavLst>
                                    </p:anim>
                                    <p:animEffect transition="in" filter="fade">
                                      <p:cBhvr>
                                        <p:cTn id="106" dur="500"/>
                                        <p:tgtEl>
                                          <p:spTgt spid="42"/>
                                        </p:tgtEl>
                                      </p:cBhvr>
                                    </p:animEffect>
                                  </p:childTnLst>
                                </p:cTn>
                              </p:par>
                              <p:par>
                                <p:cTn id="107" presetID="49" presetClass="entr" presetSubtype="0" decel="100000" fill="hold" grpId="0" nodeType="withEffect">
                                  <p:stCondLst>
                                    <p:cond delay="0"/>
                                  </p:stCondLst>
                                  <p:childTnLst>
                                    <p:set>
                                      <p:cBhvr>
                                        <p:cTn id="108" dur="1" fill="hold">
                                          <p:stCondLst>
                                            <p:cond delay="0"/>
                                          </p:stCondLst>
                                        </p:cTn>
                                        <p:tgtEl>
                                          <p:spTgt spid="43"/>
                                        </p:tgtEl>
                                        <p:attrNameLst>
                                          <p:attrName>style.visibility</p:attrName>
                                        </p:attrNameLst>
                                      </p:cBhvr>
                                      <p:to>
                                        <p:strVal val="visible"/>
                                      </p:to>
                                    </p:set>
                                    <p:anim calcmode="lin" valueType="num">
                                      <p:cBhvr>
                                        <p:cTn id="109" dur="500" fill="hold"/>
                                        <p:tgtEl>
                                          <p:spTgt spid="43"/>
                                        </p:tgtEl>
                                        <p:attrNameLst>
                                          <p:attrName>ppt_w</p:attrName>
                                        </p:attrNameLst>
                                      </p:cBhvr>
                                      <p:tavLst>
                                        <p:tav tm="0">
                                          <p:val>
                                            <p:fltVal val="0"/>
                                          </p:val>
                                        </p:tav>
                                        <p:tav tm="100000">
                                          <p:val>
                                            <p:strVal val="#ppt_w"/>
                                          </p:val>
                                        </p:tav>
                                      </p:tavLst>
                                    </p:anim>
                                    <p:anim calcmode="lin" valueType="num">
                                      <p:cBhvr>
                                        <p:cTn id="110" dur="500" fill="hold"/>
                                        <p:tgtEl>
                                          <p:spTgt spid="43"/>
                                        </p:tgtEl>
                                        <p:attrNameLst>
                                          <p:attrName>ppt_h</p:attrName>
                                        </p:attrNameLst>
                                      </p:cBhvr>
                                      <p:tavLst>
                                        <p:tav tm="0">
                                          <p:val>
                                            <p:fltVal val="0"/>
                                          </p:val>
                                        </p:tav>
                                        <p:tav tm="100000">
                                          <p:val>
                                            <p:strVal val="#ppt_h"/>
                                          </p:val>
                                        </p:tav>
                                      </p:tavLst>
                                    </p:anim>
                                    <p:anim calcmode="lin" valueType="num">
                                      <p:cBhvr>
                                        <p:cTn id="111" dur="500" fill="hold"/>
                                        <p:tgtEl>
                                          <p:spTgt spid="43"/>
                                        </p:tgtEl>
                                        <p:attrNameLst>
                                          <p:attrName>style.rotation</p:attrName>
                                        </p:attrNameLst>
                                      </p:cBhvr>
                                      <p:tavLst>
                                        <p:tav tm="0">
                                          <p:val>
                                            <p:fltVal val="360"/>
                                          </p:val>
                                        </p:tav>
                                        <p:tav tm="100000">
                                          <p:val>
                                            <p:fltVal val="0"/>
                                          </p:val>
                                        </p:tav>
                                      </p:tavLst>
                                    </p:anim>
                                    <p:animEffect transition="in" filter="fade">
                                      <p:cBhvr>
                                        <p:cTn id="112" dur="500"/>
                                        <p:tgtEl>
                                          <p:spTgt spid="43"/>
                                        </p:tgtEl>
                                      </p:cBhvr>
                                    </p:animEffect>
                                  </p:childTnLst>
                                </p:cTn>
                              </p:par>
                              <p:par>
                                <p:cTn id="113" presetID="49" presetClass="entr" presetSubtype="0" decel="100000" fill="hold" grpId="0" nodeType="withEffect">
                                  <p:stCondLst>
                                    <p:cond delay="0"/>
                                  </p:stCondLst>
                                  <p:childTnLst>
                                    <p:set>
                                      <p:cBhvr>
                                        <p:cTn id="114" dur="1" fill="hold">
                                          <p:stCondLst>
                                            <p:cond delay="0"/>
                                          </p:stCondLst>
                                        </p:cTn>
                                        <p:tgtEl>
                                          <p:spTgt spid="44"/>
                                        </p:tgtEl>
                                        <p:attrNameLst>
                                          <p:attrName>style.visibility</p:attrName>
                                        </p:attrNameLst>
                                      </p:cBhvr>
                                      <p:to>
                                        <p:strVal val="visible"/>
                                      </p:to>
                                    </p:set>
                                    <p:anim calcmode="lin" valueType="num">
                                      <p:cBhvr>
                                        <p:cTn id="115" dur="500" fill="hold"/>
                                        <p:tgtEl>
                                          <p:spTgt spid="44"/>
                                        </p:tgtEl>
                                        <p:attrNameLst>
                                          <p:attrName>ppt_w</p:attrName>
                                        </p:attrNameLst>
                                      </p:cBhvr>
                                      <p:tavLst>
                                        <p:tav tm="0">
                                          <p:val>
                                            <p:fltVal val="0"/>
                                          </p:val>
                                        </p:tav>
                                        <p:tav tm="100000">
                                          <p:val>
                                            <p:strVal val="#ppt_w"/>
                                          </p:val>
                                        </p:tav>
                                      </p:tavLst>
                                    </p:anim>
                                    <p:anim calcmode="lin" valueType="num">
                                      <p:cBhvr>
                                        <p:cTn id="116" dur="500" fill="hold"/>
                                        <p:tgtEl>
                                          <p:spTgt spid="44"/>
                                        </p:tgtEl>
                                        <p:attrNameLst>
                                          <p:attrName>ppt_h</p:attrName>
                                        </p:attrNameLst>
                                      </p:cBhvr>
                                      <p:tavLst>
                                        <p:tav tm="0">
                                          <p:val>
                                            <p:fltVal val="0"/>
                                          </p:val>
                                        </p:tav>
                                        <p:tav tm="100000">
                                          <p:val>
                                            <p:strVal val="#ppt_h"/>
                                          </p:val>
                                        </p:tav>
                                      </p:tavLst>
                                    </p:anim>
                                    <p:anim calcmode="lin" valueType="num">
                                      <p:cBhvr>
                                        <p:cTn id="117" dur="500" fill="hold"/>
                                        <p:tgtEl>
                                          <p:spTgt spid="44"/>
                                        </p:tgtEl>
                                        <p:attrNameLst>
                                          <p:attrName>style.rotation</p:attrName>
                                        </p:attrNameLst>
                                      </p:cBhvr>
                                      <p:tavLst>
                                        <p:tav tm="0">
                                          <p:val>
                                            <p:fltVal val="360"/>
                                          </p:val>
                                        </p:tav>
                                        <p:tav tm="100000">
                                          <p:val>
                                            <p:fltVal val="0"/>
                                          </p:val>
                                        </p:tav>
                                      </p:tavLst>
                                    </p:anim>
                                    <p:animEffect transition="in" filter="fade">
                                      <p:cBhvr>
                                        <p:cTn id="118" dur="500"/>
                                        <p:tgtEl>
                                          <p:spTgt spid="44"/>
                                        </p:tgtEl>
                                      </p:cBhvr>
                                    </p:animEffect>
                                  </p:childTnLst>
                                </p:cTn>
                              </p:par>
                              <p:par>
                                <p:cTn id="119" presetID="49" presetClass="entr" presetSubtype="0" decel="100000" fill="hold" grpId="0" nodeType="withEffect">
                                  <p:stCondLst>
                                    <p:cond delay="0"/>
                                  </p:stCondLst>
                                  <p:childTnLst>
                                    <p:set>
                                      <p:cBhvr>
                                        <p:cTn id="120" dur="1" fill="hold">
                                          <p:stCondLst>
                                            <p:cond delay="0"/>
                                          </p:stCondLst>
                                        </p:cTn>
                                        <p:tgtEl>
                                          <p:spTgt spid="45"/>
                                        </p:tgtEl>
                                        <p:attrNameLst>
                                          <p:attrName>style.visibility</p:attrName>
                                        </p:attrNameLst>
                                      </p:cBhvr>
                                      <p:to>
                                        <p:strVal val="visible"/>
                                      </p:to>
                                    </p:set>
                                    <p:anim calcmode="lin" valueType="num">
                                      <p:cBhvr>
                                        <p:cTn id="121" dur="500" fill="hold"/>
                                        <p:tgtEl>
                                          <p:spTgt spid="45"/>
                                        </p:tgtEl>
                                        <p:attrNameLst>
                                          <p:attrName>ppt_w</p:attrName>
                                        </p:attrNameLst>
                                      </p:cBhvr>
                                      <p:tavLst>
                                        <p:tav tm="0">
                                          <p:val>
                                            <p:fltVal val="0"/>
                                          </p:val>
                                        </p:tav>
                                        <p:tav tm="100000">
                                          <p:val>
                                            <p:strVal val="#ppt_w"/>
                                          </p:val>
                                        </p:tav>
                                      </p:tavLst>
                                    </p:anim>
                                    <p:anim calcmode="lin" valueType="num">
                                      <p:cBhvr>
                                        <p:cTn id="122" dur="500" fill="hold"/>
                                        <p:tgtEl>
                                          <p:spTgt spid="45"/>
                                        </p:tgtEl>
                                        <p:attrNameLst>
                                          <p:attrName>ppt_h</p:attrName>
                                        </p:attrNameLst>
                                      </p:cBhvr>
                                      <p:tavLst>
                                        <p:tav tm="0">
                                          <p:val>
                                            <p:fltVal val="0"/>
                                          </p:val>
                                        </p:tav>
                                        <p:tav tm="100000">
                                          <p:val>
                                            <p:strVal val="#ppt_h"/>
                                          </p:val>
                                        </p:tav>
                                      </p:tavLst>
                                    </p:anim>
                                    <p:anim calcmode="lin" valueType="num">
                                      <p:cBhvr>
                                        <p:cTn id="123" dur="500" fill="hold"/>
                                        <p:tgtEl>
                                          <p:spTgt spid="45"/>
                                        </p:tgtEl>
                                        <p:attrNameLst>
                                          <p:attrName>style.rotation</p:attrName>
                                        </p:attrNameLst>
                                      </p:cBhvr>
                                      <p:tavLst>
                                        <p:tav tm="0">
                                          <p:val>
                                            <p:fltVal val="360"/>
                                          </p:val>
                                        </p:tav>
                                        <p:tav tm="100000">
                                          <p:val>
                                            <p:fltVal val="0"/>
                                          </p:val>
                                        </p:tav>
                                      </p:tavLst>
                                    </p:anim>
                                    <p:animEffect transition="in" filter="fade">
                                      <p:cBhvr>
                                        <p:cTn id="124" dur="500"/>
                                        <p:tgtEl>
                                          <p:spTgt spid="45"/>
                                        </p:tgtEl>
                                      </p:cBhvr>
                                    </p:animEffect>
                                  </p:childTnLst>
                                </p:cTn>
                              </p:par>
                              <p:par>
                                <p:cTn id="125" presetID="49" presetClass="entr" presetSubtype="0" decel="100000" fill="hold" grpId="0" nodeType="withEffect">
                                  <p:stCondLst>
                                    <p:cond delay="0"/>
                                  </p:stCondLst>
                                  <p:childTnLst>
                                    <p:set>
                                      <p:cBhvr>
                                        <p:cTn id="126" dur="1" fill="hold">
                                          <p:stCondLst>
                                            <p:cond delay="0"/>
                                          </p:stCondLst>
                                        </p:cTn>
                                        <p:tgtEl>
                                          <p:spTgt spid="46"/>
                                        </p:tgtEl>
                                        <p:attrNameLst>
                                          <p:attrName>style.visibility</p:attrName>
                                        </p:attrNameLst>
                                      </p:cBhvr>
                                      <p:to>
                                        <p:strVal val="visible"/>
                                      </p:to>
                                    </p:set>
                                    <p:anim calcmode="lin" valueType="num">
                                      <p:cBhvr>
                                        <p:cTn id="127" dur="500" fill="hold"/>
                                        <p:tgtEl>
                                          <p:spTgt spid="46"/>
                                        </p:tgtEl>
                                        <p:attrNameLst>
                                          <p:attrName>ppt_w</p:attrName>
                                        </p:attrNameLst>
                                      </p:cBhvr>
                                      <p:tavLst>
                                        <p:tav tm="0">
                                          <p:val>
                                            <p:fltVal val="0"/>
                                          </p:val>
                                        </p:tav>
                                        <p:tav tm="100000">
                                          <p:val>
                                            <p:strVal val="#ppt_w"/>
                                          </p:val>
                                        </p:tav>
                                      </p:tavLst>
                                    </p:anim>
                                    <p:anim calcmode="lin" valueType="num">
                                      <p:cBhvr>
                                        <p:cTn id="128" dur="500" fill="hold"/>
                                        <p:tgtEl>
                                          <p:spTgt spid="46"/>
                                        </p:tgtEl>
                                        <p:attrNameLst>
                                          <p:attrName>ppt_h</p:attrName>
                                        </p:attrNameLst>
                                      </p:cBhvr>
                                      <p:tavLst>
                                        <p:tav tm="0">
                                          <p:val>
                                            <p:fltVal val="0"/>
                                          </p:val>
                                        </p:tav>
                                        <p:tav tm="100000">
                                          <p:val>
                                            <p:strVal val="#ppt_h"/>
                                          </p:val>
                                        </p:tav>
                                      </p:tavLst>
                                    </p:anim>
                                    <p:anim calcmode="lin" valueType="num">
                                      <p:cBhvr>
                                        <p:cTn id="129" dur="500" fill="hold"/>
                                        <p:tgtEl>
                                          <p:spTgt spid="46"/>
                                        </p:tgtEl>
                                        <p:attrNameLst>
                                          <p:attrName>style.rotation</p:attrName>
                                        </p:attrNameLst>
                                      </p:cBhvr>
                                      <p:tavLst>
                                        <p:tav tm="0">
                                          <p:val>
                                            <p:fltVal val="360"/>
                                          </p:val>
                                        </p:tav>
                                        <p:tav tm="100000">
                                          <p:val>
                                            <p:fltVal val="0"/>
                                          </p:val>
                                        </p:tav>
                                      </p:tavLst>
                                    </p:anim>
                                    <p:animEffect transition="in" filter="fade">
                                      <p:cBhvr>
                                        <p:cTn id="130" dur="500"/>
                                        <p:tgtEl>
                                          <p:spTgt spid="46"/>
                                        </p:tgtEl>
                                      </p:cBhvr>
                                    </p:animEffect>
                                  </p:childTnLst>
                                </p:cTn>
                              </p:par>
                              <p:par>
                                <p:cTn id="131" presetID="49" presetClass="entr" presetSubtype="0" decel="100000" fill="hold" grpId="0" nodeType="withEffect">
                                  <p:stCondLst>
                                    <p:cond delay="0"/>
                                  </p:stCondLst>
                                  <p:childTnLst>
                                    <p:set>
                                      <p:cBhvr>
                                        <p:cTn id="132" dur="1" fill="hold">
                                          <p:stCondLst>
                                            <p:cond delay="0"/>
                                          </p:stCondLst>
                                        </p:cTn>
                                        <p:tgtEl>
                                          <p:spTgt spid="47"/>
                                        </p:tgtEl>
                                        <p:attrNameLst>
                                          <p:attrName>style.visibility</p:attrName>
                                        </p:attrNameLst>
                                      </p:cBhvr>
                                      <p:to>
                                        <p:strVal val="visible"/>
                                      </p:to>
                                    </p:set>
                                    <p:anim calcmode="lin" valueType="num">
                                      <p:cBhvr>
                                        <p:cTn id="133" dur="500" fill="hold"/>
                                        <p:tgtEl>
                                          <p:spTgt spid="47"/>
                                        </p:tgtEl>
                                        <p:attrNameLst>
                                          <p:attrName>ppt_w</p:attrName>
                                        </p:attrNameLst>
                                      </p:cBhvr>
                                      <p:tavLst>
                                        <p:tav tm="0">
                                          <p:val>
                                            <p:fltVal val="0"/>
                                          </p:val>
                                        </p:tav>
                                        <p:tav tm="100000">
                                          <p:val>
                                            <p:strVal val="#ppt_w"/>
                                          </p:val>
                                        </p:tav>
                                      </p:tavLst>
                                    </p:anim>
                                    <p:anim calcmode="lin" valueType="num">
                                      <p:cBhvr>
                                        <p:cTn id="134" dur="500" fill="hold"/>
                                        <p:tgtEl>
                                          <p:spTgt spid="47"/>
                                        </p:tgtEl>
                                        <p:attrNameLst>
                                          <p:attrName>ppt_h</p:attrName>
                                        </p:attrNameLst>
                                      </p:cBhvr>
                                      <p:tavLst>
                                        <p:tav tm="0">
                                          <p:val>
                                            <p:fltVal val="0"/>
                                          </p:val>
                                        </p:tav>
                                        <p:tav tm="100000">
                                          <p:val>
                                            <p:strVal val="#ppt_h"/>
                                          </p:val>
                                        </p:tav>
                                      </p:tavLst>
                                    </p:anim>
                                    <p:anim calcmode="lin" valueType="num">
                                      <p:cBhvr>
                                        <p:cTn id="135" dur="500" fill="hold"/>
                                        <p:tgtEl>
                                          <p:spTgt spid="47"/>
                                        </p:tgtEl>
                                        <p:attrNameLst>
                                          <p:attrName>style.rotation</p:attrName>
                                        </p:attrNameLst>
                                      </p:cBhvr>
                                      <p:tavLst>
                                        <p:tav tm="0">
                                          <p:val>
                                            <p:fltVal val="360"/>
                                          </p:val>
                                        </p:tav>
                                        <p:tav tm="100000">
                                          <p:val>
                                            <p:fltVal val="0"/>
                                          </p:val>
                                        </p:tav>
                                      </p:tavLst>
                                    </p:anim>
                                    <p:animEffect transition="in" filter="fade">
                                      <p:cBhvr>
                                        <p:cTn id="136" dur="500"/>
                                        <p:tgtEl>
                                          <p:spTgt spid="47"/>
                                        </p:tgtEl>
                                      </p:cBhvr>
                                    </p:animEffect>
                                  </p:childTnLst>
                                </p:cTn>
                              </p:par>
                              <p:par>
                                <p:cTn id="137" presetID="49" presetClass="entr" presetSubtype="0" decel="100000" fill="hold" grpId="0" nodeType="withEffect">
                                  <p:stCondLst>
                                    <p:cond delay="0"/>
                                  </p:stCondLst>
                                  <p:childTnLst>
                                    <p:set>
                                      <p:cBhvr>
                                        <p:cTn id="138" dur="1" fill="hold">
                                          <p:stCondLst>
                                            <p:cond delay="0"/>
                                          </p:stCondLst>
                                        </p:cTn>
                                        <p:tgtEl>
                                          <p:spTgt spid="48"/>
                                        </p:tgtEl>
                                        <p:attrNameLst>
                                          <p:attrName>style.visibility</p:attrName>
                                        </p:attrNameLst>
                                      </p:cBhvr>
                                      <p:to>
                                        <p:strVal val="visible"/>
                                      </p:to>
                                    </p:set>
                                    <p:anim calcmode="lin" valueType="num">
                                      <p:cBhvr>
                                        <p:cTn id="139" dur="500" fill="hold"/>
                                        <p:tgtEl>
                                          <p:spTgt spid="48"/>
                                        </p:tgtEl>
                                        <p:attrNameLst>
                                          <p:attrName>ppt_w</p:attrName>
                                        </p:attrNameLst>
                                      </p:cBhvr>
                                      <p:tavLst>
                                        <p:tav tm="0">
                                          <p:val>
                                            <p:fltVal val="0"/>
                                          </p:val>
                                        </p:tav>
                                        <p:tav tm="100000">
                                          <p:val>
                                            <p:strVal val="#ppt_w"/>
                                          </p:val>
                                        </p:tav>
                                      </p:tavLst>
                                    </p:anim>
                                    <p:anim calcmode="lin" valueType="num">
                                      <p:cBhvr>
                                        <p:cTn id="140" dur="500" fill="hold"/>
                                        <p:tgtEl>
                                          <p:spTgt spid="48"/>
                                        </p:tgtEl>
                                        <p:attrNameLst>
                                          <p:attrName>ppt_h</p:attrName>
                                        </p:attrNameLst>
                                      </p:cBhvr>
                                      <p:tavLst>
                                        <p:tav tm="0">
                                          <p:val>
                                            <p:fltVal val="0"/>
                                          </p:val>
                                        </p:tav>
                                        <p:tav tm="100000">
                                          <p:val>
                                            <p:strVal val="#ppt_h"/>
                                          </p:val>
                                        </p:tav>
                                      </p:tavLst>
                                    </p:anim>
                                    <p:anim calcmode="lin" valueType="num">
                                      <p:cBhvr>
                                        <p:cTn id="141" dur="500" fill="hold"/>
                                        <p:tgtEl>
                                          <p:spTgt spid="48"/>
                                        </p:tgtEl>
                                        <p:attrNameLst>
                                          <p:attrName>style.rotation</p:attrName>
                                        </p:attrNameLst>
                                      </p:cBhvr>
                                      <p:tavLst>
                                        <p:tav tm="0">
                                          <p:val>
                                            <p:fltVal val="360"/>
                                          </p:val>
                                        </p:tav>
                                        <p:tav tm="100000">
                                          <p:val>
                                            <p:fltVal val="0"/>
                                          </p:val>
                                        </p:tav>
                                      </p:tavLst>
                                    </p:anim>
                                    <p:animEffect transition="in" filter="fade">
                                      <p:cBhvr>
                                        <p:cTn id="142" dur="500"/>
                                        <p:tgtEl>
                                          <p:spTgt spid="48"/>
                                        </p:tgtEl>
                                      </p:cBhvr>
                                    </p:animEffect>
                                  </p:childTnLst>
                                </p:cTn>
                              </p:par>
                              <p:par>
                                <p:cTn id="143" presetID="49" presetClass="entr" presetSubtype="0" decel="100000" fill="hold" grpId="0" nodeType="withEffect">
                                  <p:stCondLst>
                                    <p:cond delay="0"/>
                                  </p:stCondLst>
                                  <p:childTnLst>
                                    <p:set>
                                      <p:cBhvr>
                                        <p:cTn id="144" dur="1" fill="hold">
                                          <p:stCondLst>
                                            <p:cond delay="0"/>
                                          </p:stCondLst>
                                        </p:cTn>
                                        <p:tgtEl>
                                          <p:spTgt spid="49"/>
                                        </p:tgtEl>
                                        <p:attrNameLst>
                                          <p:attrName>style.visibility</p:attrName>
                                        </p:attrNameLst>
                                      </p:cBhvr>
                                      <p:to>
                                        <p:strVal val="visible"/>
                                      </p:to>
                                    </p:set>
                                    <p:anim calcmode="lin" valueType="num">
                                      <p:cBhvr>
                                        <p:cTn id="145" dur="500" fill="hold"/>
                                        <p:tgtEl>
                                          <p:spTgt spid="49"/>
                                        </p:tgtEl>
                                        <p:attrNameLst>
                                          <p:attrName>ppt_w</p:attrName>
                                        </p:attrNameLst>
                                      </p:cBhvr>
                                      <p:tavLst>
                                        <p:tav tm="0">
                                          <p:val>
                                            <p:fltVal val="0"/>
                                          </p:val>
                                        </p:tav>
                                        <p:tav tm="100000">
                                          <p:val>
                                            <p:strVal val="#ppt_w"/>
                                          </p:val>
                                        </p:tav>
                                      </p:tavLst>
                                    </p:anim>
                                    <p:anim calcmode="lin" valueType="num">
                                      <p:cBhvr>
                                        <p:cTn id="146" dur="500" fill="hold"/>
                                        <p:tgtEl>
                                          <p:spTgt spid="49"/>
                                        </p:tgtEl>
                                        <p:attrNameLst>
                                          <p:attrName>ppt_h</p:attrName>
                                        </p:attrNameLst>
                                      </p:cBhvr>
                                      <p:tavLst>
                                        <p:tav tm="0">
                                          <p:val>
                                            <p:fltVal val="0"/>
                                          </p:val>
                                        </p:tav>
                                        <p:tav tm="100000">
                                          <p:val>
                                            <p:strVal val="#ppt_h"/>
                                          </p:val>
                                        </p:tav>
                                      </p:tavLst>
                                    </p:anim>
                                    <p:anim calcmode="lin" valueType="num">
                                      <p:cBhvr>
                                        <p:cTn id="147" dur="500" fill="hold"/>
                                        <p:tgtEl>
                                          <p:spTgt spid="49"/>
                                        </p:tgtEl>
                                        <p:attrNameLst>
                                          <p:attrName>style.rotation</p:attrName>
                                        </p:attrNameLst>
                                      </p:cBhvr>
                                      <p:tavLst>
                                        <p:tav tm="0">
                                          <p:val>
                                            <p:fltVal val="360"/>
                                          </p:val>
                                        </p:tav>
                                        <p:tav tm="100000">
                                          <p:val>
                                            <p:fltVal val="0"/>
                                          </p:val>
                                        </p:tav>
                                      </p:tavLst>
                                    </p:anim>
                                    <p:animEffect transition="in" filter="fade">
                                      <p:cBhvr>
                                        <p:cTn id="148" dur="500"/>
                                        <p:tgtEl>
                                          <p:spTgt spid="49"/>
                                        </p:tgtEl>
                                      </p:cBhvr>
                                    </p:animEffect>
                                  </p:childTnLst>
                                </p:cTn>
                              </p:par>
                              <p:par>
                                <p:cTn id="149" presetID="49" presetClass="entr" presetSubtype="0" decel="100000" fill="hold" grpId="0" nodeType="withEffect">
                                  <p:stCondLst>
                                    <p:cond delay="0"/>
                                  </p:stCondLst>
                                  <p:childTnLst>
                                    <p:set>
                                      <p:cBhvr>
                                        <p:cTn id="150" dur="1" fill="hold">
                                          <p:stCondLst>
                                            <p:cond delay="0"/>
                                          </p:stCondLst>
                                        </p:cTn>
                                        <p:tgtEl>
                                          <p:spTgt spid="50"/>
                                        </p:tgtEl>
                                        <p:attrNameLst>
                                          <p:attrName>style.visibility</p:attrName>
                                        </p:attrNameLst>
                                      </p:cBhvr>
                                      <p:to>
                                        <p:strVal val="visible"/>
                                      </p:to>
                                    </p:set>
                                    <p:anim calcmode="lin" valueType="num">
                                      <p:cBhvr>
                                        <p:cTn id="151" dur="500" fill="hold"/>
                                        <p:tgtEl>
                                          <p:spTgt spid="50"/>
                                        </p:tgtEl>
                                        <p:attrNameLst>
                                          <p:attrName>ppt_w</p:attrName>
                                        </p:attrNameLst>
                                      </p:cBhvr>
                                      <p:tavLst>
                                        <p:tav tm="0">
                                          <p:val>
                                            <p:fltVal val="0"/>
                                          </p:val>
                                        </p:tav>
                                        <p:tav tm="100000">
                                          <p:val>
                                            <p:strVal val="#ppt_w"/>
                                          </p:val>
                                        </p:tav>
                                      </p:tavLst>
                                    </p:anim>
                                    <p:anim calcmode="lin" valueType="num">
                                      <p:cBhvr>
                                        <p:cTn id="152" dur="500" fill="hold"/>
                                        <p:tgtEl>
                                          <p:spTgt spid="50"/>
                                        </p:tgtEl>
                                        <p:attrNameLst>
                                          <p:attrName>ppt_h</p:attrName>
                                        </p:attrNameLst>
                                      </p:cBhvr>
                                      <p:tavLst>
                                        <p:tav tm="0">
                                          <p:val>
                                            <p:fltVal val="0"/>
                                          </p:val>
                                        </p:tav>
                                        <p:tav tm="100000">
                                          <p:val>
                                            <p:strVal val="#ppt_h"/>
                                          </p:val>
                                        </p:tav>
                                      </p:tavLst>
                                    </p:anim>
                                    <p:anim calcmode="lin" valueType="num">
                                      <p:cBhvr>
                                        <p:cTn id="153" dur="500" fill="hold"/>
                                        <p:tgtEl>
                                          <p:spTgt spid="50"/>
                                        </p:tgtEl>
                                        <p:attrNameLst>
                                          <p:attrName>style.rotation</p:attrName>
                                        </p:attrNameLst>
                                      </p:cBhvr>
                                      <p:tavLst>
                                        <p:tav tm="0">
                                          <p:val>
                                            <p:fltVal val="360"/>
                                          </p:val>
                                        </p:tav>
                                        <p:tav tm="100000">
                                          <p:val>
                                            <p:fltVal val="0"/>
                                          </p:val>
                                        </p:tav>
                                      </p:tavLst>
                                    </p:anim>
                                    <p:animEffect transition="in" filter="fade">
                                      <p:cBhvr>
                                        <p:cTn id="154" dur="500"/>
                                        <p:tgtEl>
                                          <p:spTgt spid="50"/>
                                        </p:tgtEl>
                                      </p:cBhvr>
                                    </p:animEffect>
                                  </p:childTnLst>
                                </p:cTn>
                              </p:par>
                              <p:par>
                                <p:cTn id="155" presetID="49" presetClass="entr" presetSubtype="0" decel="100000" fill="hold" grpId="0" nodeType="withEffect">
                                  <p:stCondLst>
                                    <p:cond delay="0"/>
                                  </p:stCondLst>
                                  <p:childTnLst>
                                    <p:set>
                                      <p:cBhvr>
                                        <p:cTn id="156" dur="1" fill="hold">
                                          <p:stCondLst>
                                            <p:cond delay="0"/>
                                          </p:stCondLst>
                                        </p:cTn>
                                        <p:tgtEl>
                                          <p:spTgt spid="51"/>
                                        </p:tgtEl>
                                        <p:attrNameLst>
                                          <p:attrName>style.visibility</p:attrName>
                                        </p:attrNameLst>
                                      </p:cBhvr>
                                      <p:to>
                                        <p:strVal val="visible"/>
                                      </p:to>
                                    </p:set>
                                    <p:anim calcmode="lin" valueType="num">
                                      <p:cBhvr>
                                        <p:cTn id="157" dur="500" fill="hold"/>
                                        <p:tgtEl>
                                          <p:spTgt spid="51"/>
                                        </p:tgtEl>
                                        <p:attrNameLst>
                                          <p:attrName>ppt_w</p:attrName>
                                        </p:attrNameLst>
                                      </p:cBhvr>
                                      <p:tavLst>
                                        <p:tav tm="0">
                                          <p:val>
                                            <p:fltVal val="0"/>
                                          </p:val>
                                        </p:tav>
                                        <p:tav tm="100000">
                                          <p:val>
                                            <p:strVal val="#ppt_w"/>
                                          </p:val>
                                        </p:tav>
                                      </p:tavLst>
                                    </p:anim>
                                    <p:anim calcmode="lin" valueType="num">
                                      <p:cBhvr>
                                        <p:cTn id="158" dur="500" fill="hold"/>
                                        <p:tgtEl>
                                          <p:spTgt spid="51"/>
                                        </p:tgtEl>
                                        <p:attrNameLst>
                                          <p:attrName>ppt_h</p:attrName>
                                        </p:attrNameLst>
                                      </p:cBhvr>
                                      <p:tavLst>
                                        <p:tav tm="0">
                                          <p:val>
                                            <p:fltVal val="0"/>
                                          </p:val>
                                        </p:tav>
                                        <p:tav tm="100000">
                                          <p:val>
                                            <p:strVal val="#ppt_h"/>
                                          </p:val>
                                        </p:tav>
                                      </p:tavLst>
                                    </p:anim>
                                    <p:anim calcmode="lin" valueType="num">
                                      <p:cBhvr>
                                        <p:cTn id="159" dur="500" fill="hold"/>
                                        <p:tgtEl>
                                          <p:spTgt spid="51"/>
                                        </p:tgtEl>
                                        <p:attrNameLst>
                                          <p:attrName>style.rotation</p:attrName>
                                        </p:attrNameLst>
                                      </p:cBhvr>
                                      <p:tavLst>
                                        <p:tav tm="0">
                                          <p:val>
                                            <p:fltVal val="360"/>
                                          </p:val>
                                        </p:tav>
                                        <p:tav tm="100000">
                                          <p:val>
                                            <p:fltVal val="0"/>
                                          </p:val>
                                        </p:tav>
                                      </p:tavLst>
                                    </p:anim>
                                    <p:animEffect transition="in" filter="fade">
                                      <p:cBhvr>
                                        <p:cTn id="160" dur="500"/>
                                        <p:tgtEl>
                                          <p:spTgt spid="51"/>
                                        </p:tgtEl>
                                      </p:cBhvr>
                                    </p:animEffect>
                                  </p:childTnLst>
                                </p:cTn>
                              </p:par>
                              <p:par>
                                <p:cTn id="161" presetID="49" presetClass="entr" presetSubtype="0" decel="100000" fill="hold" grpId="0" nodeType="withEffect">
                                  <p:stCondLst>
                                    <p:cond delay="0"/>
                                  </p:stCondLst>
                                  <p:childTnLst>
                                    <p:set>
                                      <p:cBhvr>
                                        <p:cTn id="162" dur="1" fill="hold">
                                          <p:stCondLst>
                                            <p:cond delay="0"/>
                                          </p:stCondLst>
                                        </p:cTn>
                                        <p:tgtEl>
                                          <p:spTgt spid="52"/>
                                        </p:tgtEl>
                                        <p:attrNameLst>
                                          <p:attrName>style.visibility</p:attrName>
                                        </p:attrNameLst>
                                      </p:cBhvr>
                                      <p:to>
                                        <p:strVal val="visible"/>
                                      </p:to>
                                    </p:set>
                                    <p:anim calcmode="lin" valueType="num">
                                      <p:cBhvr>
                                        <p:cTn id="163" dur="500" fill="hold"/>
                                        <p:tgtEl>
                                          <p:spTgt spid="52"/>
                                        </p:tgtEl>
                                        <p:attrNameLst>
                                          <p:attrName>ppt_w</p:attrName>
                                        </p:attrNameLst>
                                      </p:cBhvr>
                                      <p:tavLst>
                                        <p:tav tm="0">
                                          <p:val>
                                            <p:fltVal val="0"/>
                                          </p:val>
                                        </p:tav>
                                        <p:tav tm="100000">
                                          <p:val>
                                            <p:strVal val="#ppt_w"/>
                                          </p:val>
                                        </p:tav>
                                      </p:tavLst>
                                    </p:anim>
                                    <p:anim calcmode="lin" valueType="num">
                                      <p:cBhvr>
                                        <p:cTn id="164" dur="500" fill="hold"/>
                                        <p:tgtEl>
                                          <p:spTgt spid="52"/>
                                        </p:tgtEl>
                                        <p:attrNameLst>
                                          <p:attrName>ppt_h</p:attrName>
                                        </p:attrNameLst>
                                      </p:cBhvr>
                                      <p:tavLst>
                                        <p:tav tm="0">
                                          <p:val>
                                            <p:fltVal val="0"/>
                                          </p:val>
                                        </p:tav>
                                        <p:tav tm="100000">
                                          <p:val>
                                            <p:strVal val="#ppt_h"/>
                                          </p:val>
                                        </p:tav>
                                      </p:tavLst>
                                    </p:anim>
                                    <p:anim calcmode="lin" valueType="num">
                                      <p:cBhvr>
                                        <p:cTn id="165" dur="500" fill="hold"/>
                                        <p:tgtEl>
                                          <p:spTgt spid="52"/>
                                        </p:tgtEl>
                                        <p:attrNameLst>
                                          <p:attrName>style.rotation</p:attrName>
                                        </p:attrNameLst>
                                      </p:cBhvr>
                                      <p:tavLst>
                                        <p:tav tm="0">
                                          <p:val>
                                            <p:fltVal val="360"/>
                                          </p:val>
                                        </p:tav>
                                        <p:tav tm="100000">
                                          <p:val>
                                            <p:fltVal val="0"/>
                                          </p:val>
                                        </p:tav>
                                      </p:tavLst>
                                    </p:anim>
                                    <p:animEffect transition="in" filter="fade">
                                      <p:cBhvr>
                                        <p:cTn id="166" dur="500"/>
                                        <p:tgtEl>
                                          <p:spTgt spid="52"/>
                                        </p:tgtEl>
                                      </p:cBhvr>
                                    </p:animEffect>
                                  </p:childTnLst>
                                </p:cTn>
                              </p:par>
                              <p:par>
                                <p:cTn id="167" presetID="49" presetClass="entr" presetSubtype="0" decel="100000" fill="hold" grpId="0" nodeType="withEffect">
                                  <p:stCondLst>
                                    <p:cond delay="0"/>
                                  </p:stCondLst>
                                  <p:childTnLst>
                                    <p:set>
                                      <p:cBhvr>
                                        <p:cTn id="168" dur="1" fill="hold">
                                          <p:stCondLst>
                                            <p:cond delay="0"/>
                                          </p:stCondLst>
                                        </p:cTn>
                                        <p:tgtEl>
                                          <p:spTgt spid="53"/>
                                        </p:tgtEl>
                                        <p:attrNameLst>
                                          <p:attrName>style.visibility</p:attrName>
                                        </p:attrNameLst>
                                      </p:cBhvr>
                                      <p:to>
                                        <p:strVal val="visible"/>
                                      </p:to>
                                    </p:set>
                                    <p:anim calcmode="lin" valueType="num">
                                      <p:cBhvr>
                                        <p:cTn id="169" dur="500" fill="hold"/>
                                        <p:tgtEl>
                                          <p:spTgt spid="53"/>
                                        </p:tgtEl>
                                        <p:attrNameLst>
                                          <p:attrName>ppt_w</p:attrName>
                                        </p:attrNameLst>
                                      </p:cBhvr>
                                      <p:tavLst>
                                        <p:tav tm="0">
                                          <p:val>
                                            <p:fltVal val="0"/>
                                          </p:val>
                                        </p:tav>
                                        <p:tav tm="100000">
                                          <p:val>
                                            <p:strVal val="#ppt_w"/>
                                          </p:val>
                                        </p:tav>
                                      </p:tavLst>
                                    </p:anim>
                                    <p:anim calcmode="lin" valueType="num">
                                      <p:cBhvr>
                                        <p:cTn id="170" dur="500" fill="hold"/>
                                        <p:tgtEl>
                                          <p:spTgt spid="53"/>
                                        </p:tgtEl>
                                        <p:attrNameLst>
                                          <p:attrName>ppt_h</p:attrName>
                                        </p:attrNameLst>
                                      </p:cBhvr>
                                      <p:tavLst>
                                        <p:tav tm="0">
                                          <p:val>
                                            <p:fltVal val="0"/>
                                          </p:val>
                                        </p:tav>
                                        <p:tav tm="100000">
                                          <p:val>
                                            <p:strVal val="#ppt_h"/>
                                          </p:val>
                                        </p:tav>
                                      </p:tavLst>
                                    </p:anim>
                                    <p:anim calcmode="lin" valueType="num">
                                      <p:cBhvr>
                                        <p:cTn id="171" dur="500" fill="hold"/>
                                        <p:tgtEl>
                                          <p:spTgt spid="53"/>
                                        </p:tgtEl>
                                        <p:attrNameLst>
                                          <p:attrName>style.rotation</p:attrName>
                                        </p:attrNameLst>
                                      </p:cBhvr>
                                      <p:tavLst>
                                        <p:tav tm="0">
                                          <p:val>
                                            <p:fltVal val="360"/>
                                          </p:val>
                                        </p:tav>
                                        <p:tav tm="100000">
                                          <p:val>
                                            <p:fltVal val="0"/>
                                          </p:val>
                                        </p:tav>
                                      </p:tavLst>
                                    </p:anim>
                                    <p:animEffect transition="in" filter="fade">
                                      <p:cBhvr>
                                        <p:cTn id="172" dur="500"/>
                                        <p:tgtEl>
                                          <p:spTgt spid="53"/>
                                        </p:tgtEl>
                                      </p:cBhvr>
                                    </p:animEffect>
                                  </p:childTnLst>
                                </p:cTn>
                              </p:par>
                              <p:par>
                                <p:cTn id="173" presetID="49" presetClass="entr" presetSubtype="0" decel="100000" fill="hold" grpId="0" nodeType="withEffect">
                                  <p:stCondLst>
                                    <p:cond delay="0"/>
                                  </p:stCondLst>
                                  <p:childTnLst>
                                    <p:set>
                                      <p:cBhvr>
                                        <p:cTn id="174" dur="1" fill="hold">
                                          <p:stCondLst>
                                            <p:cond delay="0"/>
                                          </p:stCondLst>
                                        </p:cTn>
                                        <p:tgtEl>
                                          <p:spTgt spid="54"/>
                                        </p:tgtEl>
                                        <p:attrNameLst>
                                          <p:attrName>style.visibility</p:attrName>
                                        </p:attrNameLst>
                                      </p:cBhvr>
                                      <p:to>
                                        <p:strVal val="visible"/>
                                      </p:to>
                                    </p:set>
                                    <p:anim calcmode="lin" valueType="num">
                                      <p:cBhvr>
                                        <p:cTn id="175" dur="500" fill="hold"/>
                                        <p:tgtEl>
                                          <p:spTgt spid="54"/>
                                        </p:tgtEl>
                                        <p:attrNameLst>
                                          <p:attrName>ppt_w</p:attrName>
                                        </p:attrNameLst>
                                      </p:cBhvr>
                                      <p:tavLst>
                                        <p:tav tm="0">
                                          <p:val>
                                            <p:fltVal val="0"/>
                                          </p:val>
                                        </p:tav>
                                        <p:tav tm="100000">
                                          <p:val>
                                            <p:strVal val="#ppt_w"/>
                                          </p:val>
                                        </p:tav>
                                      </p:tavLst>
                                    </p:anim>
                                    <p:anim calcmode="lin" valueType="num">
                                      <p:cBhvr>
                                        <p:cTn id="176" dur="500" fill="hold"/>
                                        <p:tgtEl>
                                          <p:spTgt spid="54"/>
                                        </p:tgtEl>
                                        <p:attrNameLst>
                                          <p:attrName>ppt_h</p:attrName>
                                        </p:attrNameLst>
                                      </p:cBhvr>
                                      <p:tavLst>
                                        <p:tav tm="0">
                                          <p:val>
                                            <p:fltVal val="0"/>
                                          </p:val>
                                        </p:tav>
                                        <p:tav tm="100000">
                                          <p:val>
                                            <p:strVal val="#ppt_h"/>
                                          </p:val>
                                        </p:tav>
                                      </p:tavLst>
                                    </p:anim>
                                    <p:anim calcmode="lin" valueType="num">
                                      <p:cBhvr>
                                        <p:cTn id="177" dur="500" fill="hold"/>
                                        <p:tgtEl>
                                          <p:spTgt spid="54"/>
                                        </p:tgtEl>
                                        <p:attrNameLst>
                                          <p:attrName>style.rotation</p:attrName>
                                        </p:attrNameLst>
                                      </p:cBhvr>
                                      <p:tavLst>
                                        <p:tav tm="0">
                                          <p:val>
                                            <p:fltVal val="360"/>
                                          </p:val>
                                        </p:tav>
                                        <p:tav tm="100000">
                                          <p:val>
                                            <p:fltVal val="0"/>
                                          </p:val>
                                        </p:tav>
                                      </p:tavLst>
                                    </p:anim>
                                    <p:animEffect transition="in" filter="fade">
                                      <p:cBhvr>
                                        <p:cTn id="178" dur="500"/>
                                        <p:tgtEl>
                                          <p:spTgt spid="54"/>
                                        </p:tgtEl>
                                      </p:cBhvr>
                                    </p:animEffect>
                                  </p:childTnLst>
                                </p:cTn>
                              </p:par>
                              <p:par>
                                <p:cTn id="179" presetID="49" presetClass="entr" presetSubtype="0" decel="100000" fill="hold" grpId="0" nodeType="withEffect">
                                  <p:stCondLst>
                                    <p:cond delay="0"/>
                                  </p:stCondLst>
                                  <p:childTnLst>
                                    <p:set>
                                      <p:cBhvr>
                                        <p:cTn id="180" dur="1" fill="hold">
                                          <p:stCondLst>
                                            <p:cond delay="0"/>
                                          </p:stCondLst>
                                        </p:cTn>
                                        <p:tgtEl>
                                          <p:spTgt spid="55"/>
                                        </p:tgtEl>
                                        <p:attrNameLst>
                                          <p:attrName>style.visibility</p:attrName>
                                        </p:attrNameLst>
                                      </p:cBhvr>
                                      <p:to>
                                        <p:strVal val="visible"/>
                                      </p:to>
                                    </p:set>
                                    <p:anim calcmode="lin" valueType="num">
                                      <p:cBhvr>
                                        <p:cTn id="181" dur="500" fill="hold"/>
                                        <p:tgtEl>
                                          <p:spTgt spid="55"/>
                                        </p:tgtEl>
                                        <p:attrNameLst>
                                          <p:attrName>ppt_w</p:attrName>
                                        </p:attrNameLst>
                                      </p:cBhvr>
                                      <p:tavLst>
                                        <p:tav tm="0">
                                          <p:val>
                                            <p:fltVal val="0"/>
                                          </p:val>
                                        </p:tav>
                                        <p:tav tm="100000">
                                          <p:val>
                                            <p:strVal val="#ppt_w"/>
                                          </p:val>
                                        </p:tav>
                                      </p:tavLst>
                                    </p:anim>
                                    <p:anim calcmode="lin" valueType="num">
                                      <p:cBhvr>
                                        <p:cTn id="182" dur="500" fill="hold"/>
                                        <p:tgtEl>
                                          <p:spTgt spid="55"/>
                                        </p:tgtEl>
                                        <p:attrNameLst>
                                          <p:attrName>ppt_h</p:attrName>
                                        </p:attrNameLst>
                                      </p:cBhvr>
                                      <p:tavLst>
                                        <p:tav tm="0">
                                          <p:val>
                                            <p:fltVal val="0"/>
                                          </p:val>
                                        </p:tav>
                                        <p:tav tm="100000">
                                          <p:val>
                                            <p:strVal val="#ppt_h"/>
                                          </p:val>
                                        </p:tav>
                                      </p:tavLst>
                                    </p:anim>
                                    <p:anim calcmode="lin" valueType="num">
                                      <p:cBhvr>
                                        <p:cTn id="183" dur="500" fill="hold"/>
                                        <p:tgtEl>
                                          <p:spTgt spid="55"/>
                                        </p:tgtEl>
                                        <p:attrNameLst>
                                          <p:attrName>style.rotation</p:attrName>
                                        </p:attrNameLst>
                                      </p:cBhvr>
                                      <p:tavLst>
                                        <p:tav tm="0">
                                          <p:val>
                                            <p:fltVal val="360"/>
                                          </p:val>
                                        </p:tav>
                                        <p:tav tm="100000">
                                          <p:val>
                                            <p:fltVal val="0"/>
                                          </p:val>
                                        </p:tav>
                                      </p:tavLst>
                                    </p:anim>
                                    <p:animEffect transition="in" filter="fade">
                                      <p:cBhvr>
                                        <p:cTn id="184" dur="500"/>
                                        <p:tgtEl>
                                          <p:spTgt spid="55"/>
                                        </p:tgtEl>
                                      </p:cBhvr>
                                    </p:animEffect>
                                  </p:childTnLst>
                                </p:cTn>
                              </p:par>
                              <p:par>
                                <p:cTn id="185" presetID="49" presetClass="entr" presetSubtype="0" decel="100000" fill="hold" grpId="0" nodeType="withEffect">
                                  <p:stCondLst>
                                    <p:cond delay="0"/>
                                  </p:stCondLst>
                                  <p:childTnLst>
                                    <p:set>
                                      <p:cBhvr>
                                        <p:cTn id="186" dur="1" fill="hold">
                                          <p:stCondLst>
                                            <p:cond delay="0"/>
                                          </p:stCondLst>
                                        </p:cTn>
                                        <p:tgtEl>
                                          <p:spTgt spid="56"/>
                                        </p:tgtEl>
                                        <p:attrNameLst>
                                          <p:attrName>style.visibility</p:attrName>
                                        </p:attrNameLst>
                                      </p:cBhvr>
                                      <p:to>
                                        <p:strVal val="visible"/>
                                      </p:to>
                                    </p:set>
                                    <p:anim calcmode="lin" valueType="num">
                                      <p:cBhvr>
                                        <p:cTn id="187" dur="500" fill="hold"/>
                                        <p:tgtEl>
                                          <p:spTgt spid="56"/>
                                        </p:tgtEl>
                                        <p:attrNameLst>
                                          <p:attrName>ppt_w</p:attrName>
                                        </p:attrNameLst>
                                      </p:cBhvr>
                                      <p:tavLst>
                                        <p:tav tm="0">
                                          <p:val>
                                            <p:fltVal val="0"/>
                                          </p:val>
                                        </p:tav>
                                        <p:tav tm="100000">
                                          <p:val>
                                            <p:strVal val="#ppt_w"/>
                                          </p:val>
                                        </p:tav>
                                      </p:tavLst>
                                    </p:anim>
                                    <p:anim calcmode="lin" valueType="num">
                                      <p:cBhvr>
                                        <p:cTn id="188" dur="500" fill="hold"/>
                                        <p:tgtEl>
                                          <p:spTgt spid="56"/>
                                        </p:tgtEl>
                                        <p:attrNameLst>
                                          <p:attrName>ppt_h</p:attrName>
                                        </p:attrNameLst>
                                      </p:cBhvr>
                                      <p:tavLst>
                                        <p:tav tm="0">
                                          <p:val>
                                            <p:fltVal val="0"/>
                                          </p:val>
                                        </p:tav>
                                        <p:tav tm="100000">
                                          <p:val>
                                            <p:strVal val="#ppt_h"/>
                                          </p:val>
                                        </p:tav>
                                      </p:tavLst>
                                    </p:anim>
                                    <p:anim calcmode="lin" valueType="num">
                                      <p:cBhvr>
                                        <p:cTn id="189" dur="500" fill="hold"/>
                                        <p:tgtEl>
                                          <p:spTgt spid="56"/>
                                        </p:tgtEl>
                                        <p:attrNameLst>
                                          <p:attrName>style.rotation</p:attrName>
                                        </p:attrNameLst>
                                      </p:cBhvr>
                                      <p:tavLst>
                                        <p:tav tm="0">
                                          <p:val>
                                            <p:fltVal val="360"/>
                                          </p:val>
                                        </p:tav>
                                        <p:tav tm="100000">
                                          <p:val>
                                            <p:fltVal val="0"/>
                                          </p:val>
                                        </p:tav>
                                      </p:tavLst>
                                    </p:anim>
                                    <p:animEffect transition="in" filter="fade">
                                      <p:cBhvr>
                                        <p:cTn id="190" dur="500"/>
                                        <p:tgtEl>
                                          <p:spTgt spid="56"/>
                                        </p:tgtEl>
                                      </p:cBhvr>
                                    </p:animEffect>
                                  </p:childTnLst>
                                </p:cTn>
                              </p:par>
                              <p:par>
                                <p:cTn id="191" presetID="49" presetClass="entr" presetSubtype="0" decel="100000" fill="hold" grpId="0" nodeType="withEffect">
                                  <p:stCondLst>
                                    <p:cond delay="0"/>
                                  </p:stCondLst>
                                  <p:childTnLst>
                                    <p:set>
                                      <p:cBhvr>
                                        <p:cTn id="192" dur="1" fill="hold">
                                          <p:stCondLst>
                                            <p:cond delay="0"/>
                                          </p:stCondLst>
                                        </p:cTn>
                                        <p:tgtEl>
                                          <p:spTgt spid="57"/>
                                        </p:tgtEl>
                                        <p:attrNameLst>
                                          <p:attrName>style.visibility</p:attrName>
                                        </p:attrNameLst>
                                      </p:cBhvr>
                                      <p:to>
                                        <p:strVal val="visible"/>
                                      </p:to>
                                    </p:set>
                                    <p:anim calcmode="lin" valueType="num">
                                      <p:cBhvr>
                                        <p:cTn id="193" dur="500" fill="hold"/>
                                        <p:tgtEl>
                                          <p:spTgt spid="57"/>
                                        </p:tgtEl>
                                        <p:attrNameLst>
                                          <p:attrName>ppt_w</p:attrName>
                                        </p:attrNameLst>
                                      </p:cBhvr>
                                      <p:tavLst>
                                        <p:tav tm="0">
                                          <p:val>
                                            <p:fltVal val="0"/>
                                          </p:val>
                                        </p:tav>
                                        <p:tav tm="100000">
                                          <p:val>
                                            <p:strVal val="#ppt_w"/>
                                          </p:val>
                                        </p:tav>
                                      </p:tavLst>
                                    </p:anim>
                                    <p:anim calcmode="lin" valueType="num">
                                      <p:cBhvr>
                                        <p:cTn id="194" dur="500" fill="hold"/>
                                        <p:tgtEl>
                                          <p:spTgt spid="57"/>
                                        </p:tgtEl>
                                        <p:attrNameLst>
                                          <p:attrName>ppt_h</p:attrName>
                                        </p:attrNameLst>
                                      </p:cBhvr>
                                      <p:tavLst>
                                        <p:tav tm="0">
                                          <p:val>
                                            <p:fltVal val="0"/>
                                          </p:val>
                                        </p:tav>
                                        <p:tav tm="100000">
                                          <p:val>
                                            <p:strVal val="#ppt_h"/>
                                          </p:val>
                                        </p:tav>
                                      </p:tavLst>
                                    </p:anim>
                                    <p:anim calcmode="lin" valueType="num">
                                      <p:cBhvr>
                                        <p:cTn id="195" dur="500" fill="hold"/>
                                        <p:tgtEl>
                                          <p:spTgt spid="57"/>
                                        </p:tgtEl>
                                        <p:attrNameLst>
                                          <p:attrName>style.rotation</p:attrName>
                                        </p:attrNameLst>
                                      </p:cBhvr>
                                      <p:tavLst>
                                        <p:tav tm="0">
                                          <p:val>
                                            <p:fltVal val="360"/>
                                          </p:val>
                                        </p:tav>
                                        <p:tav tm="100000">
                                          <p:val>
                                            <p:fltVal val="0"/>
                                          </p:val>
                                        </p:tav>
                                      </p:tavLst>
                                    </p:anim>
                                    <p:animEffect transition="in" filter="fade">
                                      <p:cBhvr>
                                        <p:cTn id="196"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0" grpId="0" bldLvl="0" animBg="1"/>
      <p:bldP spid="31" grpId="0" bldLvl="0" animBg="1"/>
      <p:bldP spid="32" grpId="0" bldLvl="0" animBg="1"/>
      <p:bldP spid="36" grpId="0" bldLvl="0" animBg="1"/>
      <p:bldP spid="37" grpId="0" bldLvl="0" animBg="1"/>
      <p:bldP spid="38" grpId="0" bldLvl="0" animBg="1"/>
      <p:bldP spid="39" grpId="0" bldLvl="0" animBg="1"/>
      <p:bldP spid="40" grpId="0" bldLvl="0" animBg="1"/>
      <p:bldP spid="41" grpId="0" bldLvl="0" animBg="1"/>
      <p:bldP spid="42" grpId="0" bldLvl="0" animBg="1"/>
      <p:bldP spid="43" grpId="0" bldLvl="0" animBg="1"/>
      <p:bldP spid="44" grpId="0" bldLvl="0" animBg="1"/>
      <p:bldP spid="45" grpId="0" bldLvl="0" animBg="1"/>
      <p:bldP spid="46" grpId="0"/>
      <p:bldP spid="47" grpId="0"/>
      <p:bldP spid="48" grpId="0"/>
      <p:bldP spid="49" grpId="0"/>
      <p:bldP spid="50" grpId="0"/>
      <p:bldP spid="51" grpId="0"/>
      <p:bldP spid="52" grpId="0"/>
      <p:bldP spid="53" grpId="0"/>
      <p:bldP spid="54" grpId="0"/>
      <p:bldP spid="55" grpId="0"/>
      <p:bldP spid="56" grpId="0"/>
      <p:bldP spid="5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0" y="-594"/>
            <a:ext cx="12193057" cy="6858594"/>
          </a:xfrm>
          <a:prstGeom prst="rect">
            <a:avLst/>
          </a:prstGeom>
        </p:spPr>
      </p:pic>
      <p:pic>
        <p:nvPicPr>
          <p:cNvPr id="4" name="图片 3"/>
          <p:cNvPicPr>
            <a:picLocks noChangeAspect="1"/>
          </p:cNvPicPr>
          <p:nvPr userDrawn="1"/>
        </p:nvPicPr>
        <p:blipFill rotWithShape="1">
          <a:blip r:embed="rId4" cstate="email">
            <a:extLst>
              <a:ext uri="{28A0092B-C50C-407E-A947-70E740481C1C}">
                <a14:useLocalDpi xmlns:a14="http://schemas.microsoft.com/office/drawing/2010/main"/>
              </a:ext>
            </a:extLst>
          </a:blip>
          <a:srcRect l="28592" t="14633" r="28725" b="15022"/>
          <a:stretch>
            <a:fillRect/>
          </a:stretch>
        </p:blipFill>
        <p:spPr>
          <a:xfrm>
            <a:off x="1" y="0"/>
            <a:ext cx="12192000" cy="6874617"/>
          </a:xfrm>
          <a:prstGeom prst="rect">
            <a:avLst/>
          </a:prstGeom>
        </p:spPr>
      </p:pic>
      <p:sp>
        <p:nvSpPr>
          <p:cNvPr id="2" name="Rectangle 5"/>
          <p:cNvSpPr/>
          <p:nvPr/>
        </p:nvSpPr>
        <p:spPr>
          <a:xfrm>
            <a:off x="0" y="-12065"/>
            <a:ext cx="12192000" cy="6870065"/>
          </a:xfrm>
          <a:prstGeom prst="rect">
            <a:avLst/>
          </a:prstGeom>
          <a:gradFill flip="none" rotWithShape="1">
            <a:gsLst>
              <a:gs pos="1000">
                <a:schemeClr val="tx1">
                  <a:lumMod val="85000"/>
                  <a:lumOff val="15000"/>
                  <a:alpha val="17000"/>
                </a:schemeClr>
              </a:gs>
              <a:gs pos="100000">
                <a:schemeClr val="tx1">
                  <a:lumMod val="95000"/>
                  <a:lumOff val="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组合 7"/>
          <p:cNvGrpSpPr/>
          <p:nvPr/>
        </p:nvGrpSpPr>
        <p:grpSpPr>
          <a:xfrm>
            <a:off x="3551404" y="2391736"/>
            <a:ext cx="1334921" cy="1334921"/>
            <a:chOff x="3371849" y="3094831"/>
            <a:chExt cx="1389063" cy="1389063"/>
          </a:xfrm>
        </p:grpSpPr>
        <p:sp>
          <p:nvSpPr>
            <p:cNvPr id="9" name="椭圆 8"/>
            <p:cNvSpPr/>
            <p:nvPr/>
          </p:nvSpPr>
          <p:spPr>
            <a:xfrm>
              <a:off x="3371849" y="3094831"/>
              <a:ext cx="1389063" cy="1389063"/>
            </a:xfrm>
            <a:prstGeom prst="ellipse">
              <a:avLst/>
            </a:prstGeom>
            <a:noFill/>
            <a:ln w="38100">
              <a:solidFill>
                <a:srgbClr val="EB53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3739967" y="3235364"/>
              <a:ext cx="652825" cy="1151695"/>
            </a:xfrm>
            <a:prstGeom prst="rect">
              <a:avLst/>
            </a:prstGeom>
            <a:noFill/>
          </p:spPr>
          <p:txBody>
            <a:bodyPr wrap="none" rtlCol="0">
              <a:spAutoFit/>
            </a:bodyPr>
            <a:lstStyle/>
            <a:p>
              <a:pPr algn="ctr"/>
              <a:r>
                <a:rPr lang="en-US" altLang="zh-CN" sz="6600" dirty="0" smtClean="0">
                  <a:solidFill>
                    <a:srgbClr val="EB5315"/>
                  </a:solidFill>
                  <a:latin typeface="Impact" panose="020B0806030902050204" pitchFamily="34" charset="0"/>
                </a:rPr>
                <a:t>3</a:t>
              </a:r>
            </a:p>
          </p:txBody>
        </p:sp>
      </p:grpSp>
      <p:grpSp>
        <p:nvGrpSpPr>
          <p:cNvPr id="12" name="组合 11"/>
          <p:cNvGrpSpPr/>
          <p:nvPr/>
        </p:nvGrpSpPr>
        <p:grpSpPr>
          <a:xfrm>
            <a:off x="5099050" y="2408459"/>
            <a:ext cx="4895518" cy="1240291"/>
            <a:chOff x="5099050" y="2408459"/>
            <a:chExt cx="4895518" cy="1240291"/>
          </a:xfrm>
        </p:grpSpPr>
        <p:sp>
          <p:nvSpPr>
            <p:cNvPr id="11" name="文本框 10"/>
            <p:cNvSpPr txBox="1"/>
            <p:nvPr/>
          </p:nvSpPr>
          <p:spPr>
            <a:xfrm>
              <a:off x="5099050" y="2408459"/>
              <a:ext cx="2892425" cy="584775"/>
            </a:xfrm>
            <a:prstGeom prst="rect">
              <a:avLst/>
            </a:prstGeom>
            <a:noFill/>
          </p:spPr>
          <p:txBody>
            <a:bodyPr wrap="square" rtlCol="0">
              <a:spAutoFit/>
            </a:bodyPr>
            <a:lstStyle/>
            <a:p>
              <a:r>
                <a:rPr lang="en-US" altLang="zh-CN" sz="3200" dirty="0" smtClean="0">
                  <a:solidFill>
                    <a:schemeClr val="bg1"/>
                  </a:solidFill>
                </a:rPr>
                <a:t>PART ONE</a:t>
              </a:r>
              <a:endParaRPr lang="zh-CN" altLang="en-US" sz="3200" dirty="0">
                <a:solidFill>
                  <a:schemeClr val="bg1"/>
                </a:solidFill>
              </a:endParaRPr>
            </a:p>
          </p:txBody>
        </p:sp>
        <p:grpSp>
          <p:nvGrpSpPr>
            <p:cNvPr id="13" name="组合 12"/>
            <p:cNvGrpSpPr/>
            <p:nvPr/>
          </p:nvGrpSpPr>
          <p:grpSpPr>
            <a:xfrm>
              <a:off x="5108575" y="2964424"/>
              <a:ext cx="4885993" cy="684326"/>
              <a:chOff x="5402407" y="1355206"/>
              <a:chExt cx="4885993" cy="684326"/>
            </a:xfrm>
          </p:grpSpPr>
          <p:sp>
            <p:nvSpPr>
              <p:cNvPr id="14" name="文本框 13"/>
              <p:cNvSpPr txBox="1"/>
              <p:nvPr/>
            </p:nvSpPr>
            <p:spPr>
              <a:xfrm>
                <a:off x="5402407" y="135520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smtClean="0">
                    <a:solidFill>
                      <a:schemeClr val="bg1"/>
                    </a:solidFill>
                    <a:latin typeface="+mn-ea"/>
                  </a:rPr>
                  <a:t>标题文字添加此处</a:t>
                </a:r>
                <a:endParaRPr lang="zh-CN" altLang="en-US" sz="2400" b="1" dirty="0">
                  <a:solidFill>
                    <a:schemeClr val="bg1"/>
                  </a:solidFill>
                  <a:latin typeface="+mn-ea"/>
                </a:endParaRPr>
              </a:p>
            </p:txBody>
          </p:sp>
          <p:sp>
            <p:nvSpPr>
              <p:cNvPr id="15" name="文本框 14"/>
              <p:cNvSpPr txBox="1"/>
              <p:nvPr/>
            </p:nvSpPr>
            <p:spPr>
              <a:xfrm>
                <a:off x="5402408" y="1795106"/>
                <a:ext cx="4885992" cy="244426"/>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900" dirty="0" smtClean="0">
                    <a:solidFill>
                      <a:schemeClr val="bg1"/>
                    </a:solidFill>
                    <a:latin typeface="+mj-ea"/>
                    <a:ea typeface="+mj-ea"/>
                  </a:rPr>
                  <a:t>print </a:t>
                </a:r>
                <a:r>
                  <a:rPr lang="en-US" altLang="zh-CN" sz="900" dirty="0">
                    <a:solidFill>
                      <a:schemeClr val="bg1"/>
                    </a:solidFill>
                    <a:latin typeface="+mj-ea"/>
                    <a:ea typeface="+mj-ea"/>
                  </a:rPr>
                  <a:t>the presentation and make it into a film to be used in a wider field</a:t>
                </a:r>
              </a:p>
            </p:txBody>
          </p:sp>
        </p:gr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2" presetClass="entr" presetSubtype="8"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p:tgtEl>
                                          <p:spTgt spid="12"/>
                                        </p:tgtEl>
                                        <p:attrNameLst>
                                          <p:attrName>ppt_x</p:attrName>
                                        </p:attrNameLst>
                                      </p:cBhvr>
                                      <p:tavLst>
                                        <p:tav tm="0">
                                          <p:val>
                                            <p:strVal val="#ppt_x-#ppt_w*1.125000"/>
                                          </p:val>
                                        </p:tav>
                                        <p:tav tm="100000">
                                          <p:val>
                                            <p:strVal val="#ppt_x"/>
                                          </p:val>
                                        </p:tav>
                                      </p:tavLst>
                                    </p:anim>
                                    <p:animEffect transition="in" filter="wipe(right)">
                                      <p:cBhvr>
                                        <p:cTn id="1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p:nvPr/>
        </p:nvSpPr>
        <p:spPr bwMode="auto">
          <a:xfrm>
            <a:off x="2267335" y="1875824"/>
            <a:ext cx="1812266" cy="1553373"/>
          </a:xfrm>
          <a:custGeom>
            <a:avLst/>
            <a:gdLst>
              <a:gd name="T0" fmla="*/ 246 w 987"/>
              <a:gd name="T1" fmla="*/ 846 h 846"/>
              <a:gd name="T2" fmla="*/ 0 w 987"/>
              <a:gd name="T3" fmla="*/ 423 h 846"/>
              <a:gd name="T4" fmla="*/ 246 w 987"/>
              <a:gd name="T5" fmla="*/ 0 h 846"/>
              <a:gd name="T6" fmla="*/ 740 w 987"/>
              <a:gd name="T7" fmla="*/ 0 h 846"/>
              <a:gd name="T8" fmla="*/ 987 w 987"/>
              <a:gd name="T9" fmla="*/ 423 h 846"/>
              <a:gd name="T10" fmla="*/ 740 w 987"/>
              <a:gd name="T11" fmla="*/ 846 h 846"/>
              <a:gd name="T12" fmla="*/ 246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6" y="846"/>
                </a:moveTo>
                <a:lnTo>
                  <a:pt x="0" y="423"/>
                </a:lnTo>
                <a:lnTo>
                  <a:pt x="246" y="0"/>
                </a:lnTo>
                <a:lnTo>
                  <a:pt x="740" y="0"/>
                </a:lnTo>
                <a:lnTo>
                  <a:pt x="987" y="423"/>
                </a:lnTo>
                <a:lnTo>
                  <a:pt x="740" y="846"/>
                </a:lnTo>
                <a:lnTo>
                  <a:pt x="246" y="846"/>
                </a:lnTo>
                <a:close/>
              </a:path>
            </a:pathLst>
          </a:custGeom>
          <a:solidFill>
            <a:srgbClr val="EB5315"/>
          </a:solidFill>
          <a:ln w="12700" cap="flat" cmpd="sng" algn="ctr">
            <a:noFill/>
            <a:prstDash val="solid"/>
            <a:miter lim="800000"/>
          </a:ln>
          <a:effectLst/>
        </p:spPr>
        <p:txBody>
          <a:bodyPr rtlCol="0" anchor="ctr"/>
          <a:lstStyle/>
          <a:p>
            <a:pPr algn="ctr"/>
            <a:endParaRPr lang="zh-CN" altLang="en-US" kern="0">
              <a:solidFill>
                <a:schemeClr val="bg2">
                  <a:lumMod val="25000"/>
                </a:schemeClr>
              </a:solidFill>
            </a:endParaRPr>
          </a:p>
        </p:txBody>
      </p:sp>
      <p:sp>
        <p:nvSpPr>
          <p:cNvPr id="3" name="Freeform 16"/>
          <p:cNvSpPr>
            <a:spLocks noEditPoints="1"/>
          </p:cNvSpPr>
          <p:nvPr/>
        </p:nvSpPr>
        <p:spPr bwMode="auto">
          <a:xfrm>
            <a:off x="2831538" y="2263685"/>
            <a:ext cx="720587" cy="654629"/>
          </a:xfrm>
          <a:custGeom>
            <a:avLst/>
            <a:gdLst>
              <a:gd name="T0" fmla="*/ 311 w 459"/>
              <a:gd name="T1" fmla="*/ 275 h 416"/>
              <a:gd name="T2" fmla="*/ 373 w 459"/>
              <a:gd name="T3" fmla="*/ 268 h 416"/>
              <a:gd name="T4" fmla="*/ 354 w 459"/>
              <a:gd name="T5" fmla="*/ 236 h 416"/>
              <a:gd name="T6" fmla="*/ 299 w 459"/>
              <a:gd name="T7" fmla="*/ 236 h 416"/>
              <a:gd name="T8" fmla="*/ 311 w 459"/>
              <a:gd name="T9" fmla="*/ 275 h 416"/>
              <a:gd name="T10" fmla="*/ 0 w 459"/>
              <a:gd name="T11" fmla="*/ 414 h 416"/>
              <a:gd name="T12" fmla="*/ 145 w 459"/>
              <a:gd name="T13" fmla="*/ 414 h 416"/>
              <a:gd name="T14" fmla="*/ 166 w 459"/>
              <a:gd name="T15" fmla="*/ 324 h 416"/>
              <a:gd name="T16" fmla="*/ 47 w 459"/>
              <a:gd name="T17" fmla="*/ 339 h 416"/>
              <a:gd name="T18" fmla="*/ 0 w 459"/>
              <a:gd name="T19" fmla="*/ 414 h 416"/>
              <a:gd name="T20" fmla="*/ 292 w 459"/>
              <a:gd name="T21" fmla="*/ 240 h 416"/>
              <a:gd name="T22" fmla="*/ 338 w 459"/>
              <a:gd name="T23" fmla="*/ 137 h 416"/>
              <a:gd name="T24" fmla="*/ 297 w 459"/>
              <a:gd name="T25" fmla="*/ 40 h 416"/>
              <a:gd name="T26" fmla="*/ 199 w 459"/>
              <a:gd name="T27" fmla="*/ 0 h 416"/>
              <a:gd name="T28" fmla="*/ 101 w 459"/>
              <a:gd name="T29" fmla="*/ 40 h 416"/>
              <a:gd name="T30" fmla="*/ 60 w 459"/>
              <a:gd name="T31" fmla="*/ 137 h 416"/>
              <a:gd name="T32" fmla="*/ 106 w 459"/>
              <a:gd name="T33" fmla="*/ 240 h 416"/>
              <a:gd name="T34" fmla="*/ 107 w 459"/>
              <a:gd name="T35" fmla="*/ 241 h 416"/>
              <a:gd name="T36" fmla="*/ 70 w 459"/>
              <a:gd name="T37" fmla="*/ 300 h 416"/>
              <a:gd name="T38" fmla="*/ 149 w 459"/>
              <a:gd name="T39" fmla="*/ 292 h 416"/>
              <a:gd name="T40" fmla="*/ 169 w 459"/>
              <a:gd name="T41" fmla="*/ 324 h 416"/>
              <a:gd name="T42" fmla="*/ 199 w 459"/>
              <a:gd name="T43" fmla="*/ 416 h 416"/>
              <a:gd name="T44" fmla="*/ 230 w 459"/>
              <a:gd name="T45" fmla="*/ 324 h 416"/>
              <a:gd name="T46" fmla="*/ 282 w 459"/>
              <a:gd name="T47" fmla="*/ 251 h 416"/>
              <a:gd name="T48" fmla="*/ 292 w 459"/>
              <a:gd name="T49" fmla="*/ 240 h 416"/>
              <a:gd name="T50" fmla="*/ 199 w 459"/>
              <a:gd name="T51" fmla="*/ 208 h 416"/>
              <a:gd name="T52" fmla="*/ 126 w 459"/>
              <a:gd name="T53" fmla="*/ 135 h 416"/>
              <a:gd name="T54" fmla="*/ 199 w 459"/>
              <a:gd name="T55" fmla="*/ 62 h 416"/>
              <a:gd name="T56" fmla="*/ 272 w 459"/>
              <a:gd name="T57" fmla="*/ 135 h 416"/>
              <a:gd name="T58" fmla="*/ 199 w 459"/>
              <a:gd name="T59" fmla="*/ 208 h 416"/>
              <a:gd name="T60" fmla="*/ 389 w 459"/>
              <a:gd name="T61" fmla="*/ 299 h 416"/>
              <a:gd name="T62" fmla="*/ 238 w 459"/>
              <a:gd name="T63" fmla="*/ 316 h 416"/>
              <a:gd name="T64" fmla="*/ 241 w 459"/>
              <a:gd name="T65" fmla="*/ 414 h 416"/>
              <a:gd name="T66" fmla="*/ 459 w 459"/>
              <a:gd name="T67" fmla="*/ 414 h 416"/>
              <a:gd name="T68" fmla="*/ 389 w 459"/>
              <a:gd name="T69" fmla="*/ 299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9" h="416">
                <a:moveTo>
                  <a:pt x="311" y="275"/>
                </a:moveTo>
                <a:cubicBezTo>
                  <a:pt x="373" y="268"/>
                  <a:pt x="373" y="268"/>
                  <a:pt x="373" y="268"/>
                </a:cubicBezTo>
                <a:cubicBezTo>
                  <a:pt x="354" y="236"/>
                  <a:pt x="354" y="236"/>
                  <a:pt x="354" y="236"/>
                </a:cubicBezTo>
                <a:cubicBezTo>
                  <a:pt x="299" y="236"/>
                  <a:pt x="299" y="236"/>
                  <a:pt x="299" y="236"/>
                </a:cubicBezTo>
                <a:lnTo>
                  <a:pt x="311" y="275"/>
                </a:lnTo>
                <a:close/>
                <a:moveTo>
                  <a:pt x="0" y="414"/>
                </a:moveTo>
                <a:cubicBezTo>
                  <a:pt x="145" y="414"/>
                  <a:pt x="145" y="414"/>
                  <a:pt x="145" y="414"/>
                </a:cubicBezTo>
                <a:cubicBezTo>
                  <a:pt x="166" y="324"/>
                  <a:pt x="166" y="324"/>
                  <a:pt x="166" y="324"/>
                </a:cubicBezTo>
                <a:cubicBezTo>
                  <a:pt x="47" y="339"/>
                  <a:pt x="47" y="339"/>
                  <a:pt x="47" y="339"/>
                </a:cubicBezTo>
                <a:lnTo>
                  <a:pt x="0" y="414"/>
                </a:lnTo>
                <a:close/>
                <a:moveTo>
                  <a:pt x="292" y="240"/>
                </a:moveTo>
                <a:cubicBezTo>
                  <a:pt x="322" y="205"/>
                  <a:pt x="338" y="171"/>
                  <a:pt x="338" y="137"/>
                </a:cubicBezTo>
                <a:cubicBezTo>
                  <a:pt x="338" y="100"/>
                  <a:pt x="324" y="67"/>
                  <a:pt x="297" y="40"/>
                </a:cubicBezTo>
                <a:cubicBezTo>
                  <a:pt x="270" y="13"/>
                  <a:pt x="237" y="0"/>
                  <a:pt x="199" y="0"/>
                </a:cubicBezTo>
                <a:cubicBezTo>
                  <a:pt x="161" y="0"/>
                  <a:pt x="129" y="13"/>
                  <a:pt x="101" y="40"/>
                </a:cubicBezTo>
                <a:cubicBezTo>
                  <a:pt x="74" y="67"/>
                  <a:pt x="60" y="100"/>
                  <a:pt x="60" y="137"/>
                </a:cubicBezTo>
                <a:cubicBezTo>
                  <a:pt x="60" y="171"/>
                  <a:pt x="76" y="205"/>
                  <a:pt x="106" y="240"/>
                </a:cubicBezTo>
                <a:cubicBezTo>
                  <a:pt x="107" y="241"/>
                  <a:pt x="107" y="241"/>
                  <a:pt x="107" y="241"/>
                </a:cubicBezTo>
                <a:cubicBezTo>
                  <a:pt x="70" y="300"/>
                  <a:pt x="70" y="300"/>
                  <a:pt x="70" y="300"/>
                </a:cubicBezTo>
                <a:cubicBezTo>
                  <a:pt x="149" y="292"/>
                  <a:pt x="149" y="292"/>
                  <a:pt x="149" y="292"/>
                </a:cubicBezTo>
                <a:cubicBezTo>
                  <a:pt x="157" y="303"/>
                  <a:pt x="163" y="314"/>
                  <a:pt x="169" y="324"/>
                </a:cubicBezTo>
                <a:cubicBezTo>
                  <a:pt x="180" y="347"/>
                  <a:pt x="190" y="378"/>
                  <a:pt x="199" y="416"/>
                </a:cubicBezTo>
                <a:cubicBezTo>
                  <a:pt x="208" y="378"/>
                  <a:pt x="218" y="347"/>
                  <a:pt x="230" y="324"/>
                </a:cubicBezTo>
                <a:cubicBezTo>
                  <a:pt x="241" y="302"/>
                  <a:pt x="258" y="277"/>
                  <a:pt x="282" y="251"/>
                </a:cubicBezTo>
                <a:lnTo>
                  <a:pt x="292" y="240"/>
                </a:lnTo>
                <a:close/>
                <a:moveTo>
                  <a:pt x="199" y="208"/>
                </a:moveTo>
                <a:cubicBezTo>
                  <a:pt x="159" y="208"/>
                  <a:pt x="126" y="175"/>
                  <a:pt x="126" y="135"/>
                </a:cubicBezTo>
                <a:cubicBezTo>
                  <a:pt x="126" y="95"/>
                  <a:pt x="159" y="62"/>
                  <a:pt x="199" y="62"/>
                </a:cubicBezTo>
                <a:cubicBezTo>
                  <a:pt x="239" y="62"/>
                  <a:pt x="272" y="95"/>
                  <a:pt x="272" y="135"/>
                </a:cubicBezTo>
                <a:cubicBezTo>
                  <a:pt x="272" y="175"/>
                  <a:pt x="239" y="208"/>
                  <a:pt x="199" y="208"/>
                </a:cubicBezTo>
                <a:close/>
                <a:moveTo>
                  <a:pt x="389" y="299"/>
                </a:moveTo>
                <a:cubicBezTo>
                  <a:pt x="238" y="316"/>
                  <a:pt x="238" y="316"/>
                  <a:pt x="238" y="316"/>
                </a:cubicBezTo>
                <a:cubicBezTo>
                  <a:pt x="241" y="414"/>
                  <a:pt x="241" y="414"/>
                  <a:pt x="241" y="414"/>
                </a:cubicBezTo>
                <a:cubicBezTo>
                  <a:pt x="459" y="414"/>
                  <a:pt x="459" y="414"/>
                  <a:pt x="459" y="414"/>
                </a:cubicBezTo>
                <a:lnTo>
                  <a:pt x="389" y="299"/>
                </a:lnTo>
                <a:close/>
              </a:path>
            </a:pathLst>
          </a:custGeom>
          <a:solidFill>
            <a:schemeClr val="bg1"/>
          </a:solidFill>
          <a:ln>
            <a:noFill/>
          </a:ln>
        </p:spPr>
        <p:txBody>
          <a:bodyPr vert="horz" wrap="square" lIns="121920" tIns="60960" rIns="121920" bIns="60960" numCol="1" anchor="t" anchorCtr="0" compatLnSpc="1"/>
          <a:lstStyle/>
          <a:p>
            <a:pPr defTabSz="1218565" eaLnBrk="0" fontAlgn="base" hangingPunct="0">
              <a:spcBef>
                <a:spcPct val="0"/>
              </a:spcBef>
              <a:spcAft>
                <a:spcPct val="0"/>
              </a:spcAft>
            </a:pPr>
            <a:endParaRPr lang="zh-CN" altLang="en-US" sz="2400">
              <a:solidFill>
                <a:schemeClr val="bg2">
                  <a:lumMod val="25000"/>
                </a:schemeClr>
              </a:solidFill>
            </a:endParaRPr>
          </a:p>
        </p:txBody>
      </p:sp>
      <p:sp>
        <p:nvSpPr>
          <p:cNvPr id="4" name="Freeform 10"/>
          <p:cNvSpPr/>
          <p:nvPr/>
        </p:nvSpPr>
        <p:spPr bwMode="auto">
          <a:xfrm>
            <a:off x="8052812" y="1875824"/>
            <a:ext cx="1812266" cy="1553373"/>
          </a:xfrm>
          <a:custGeom>
            <a:avLst/>
            <a:gdLst>
              <a:gd name="T0" fmla="*/ 246 w 987"/>
              <a:gd name="T1" fmla="*/ 846 h 846"/>
              <a:gd name="T2" fmla="*/ 0 w 987"/>
              <a:gd name="T3" fmla="*/ 423 h 846"/>
              <a:gd name="T4" fmla="*/ 246 w 987"/>
              <a:gd name="T5" fmla="*/ 0 h 846"/>
              <a:gd name="T6" fmla="*/ 740 w 987"/>
              <a:gd name="T7" fmla="*/ 0 h 846"/>
              <a:gd name="T8" fmla="*/ 987 w 987"/>
              <a:gd name="T9" fmla="*/ 423 h 846"/>
              <a:gd name="T10" fmla="*/ 740 w 987"/>
              <a:gd name="T11" fmla="*/ 846 h 846"/>
              <a:gd name="T12" fmla="*/ 246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6" y="846"/>
                </a:moveTo>
                <a:lnTo>
                  <a:pt x="0" y="423"/>
                </a:lnTo>
                <a:lnTo>
                  <a:pt x="246" y="0"/>
                </a:lnTo>
                <a:lnTo>
                  <a:pt x="740" y="0"/>
                </a:lnTo>
                <a:lnTo>
                  <a:pt x="987" y="423"/>
                </a:lnTo>
                <a:lnTo>
                  <a:pt x="740" y="846"/>
                </a:lnTo>
                <a:lnTo>
                  <a:pt x="246" y="846"/>
                </a:lnTo>
                <a:close/>
              </a:path>
            </a:pathLst>
          </a:custGeom>
          <a:solidFill>
            <a:srgbClr val="EB5315"/>
          </a:solidFill>
          <a:ln w="12700" cap="flat" cmpd="sng" algn="ctr">
            <a:noFill/>
            <a:prstDash val="solid"/>
            <a:miter lim="800000"/>
          </a:ln>
          <a:effectLst/>
        </p:spPr>
        <p:txBody>
          <a:bodyPr rtlCol="0" anchor="ctr"/>
          <a:lstStyle/>
          <a:p>
            <a:pPr algn="ctr"/>
            <a:endParaRPr lang="zh-CN" altLang="en-US" kern="0" dirty="0">
              <a:solidFill>
                <a:schemeClr val="bg2">
                  <a:lumMod val="25000"/>
                </a:schemeClr>
              </a:solidFill>
            </a:endParaRPr>
          </a:p>
        </p:txBody>
      </p:sp>
      <p:grpSp>
        <p:nvGrpSpPr>
          <p:cNvPr id="5" name="组合 4"/>
          <p:cNvGrpSpPr/>
          <p:nvPr/>
        </p:nvGrpSpPr>
        <p:grpSpPr>
          <a:xfrm>
            <a:off x="8507242" y="2302903"/>
            <a:ext cx="938290" cy="680855"/>
            <a:chOff x="2222500" y="1546225"/>
            <a:chExt cx="879475" cy="638176"/>
          </a:xfrm>
          <a:solidFill>
            <a:schemeClr val="bg1"/>
          </a:solidFill>
        </p:grpSpPr>
        <p:sp>
          <p:nvSpPr>
            <p:cNvPr id="6" name="Freeform 17"/>
            <p:cNvSpPr/>
            <p:nvPr/>
          </p:nvSpPr>
          <p:spPr bwMode="auto">
            <a:xfrm>
              <a:off x="2222500" y="1546225"/>
              <a:ext cx="600075" cy="477838"/>
            </a:xfrm>
            <a:custGeom>
              <a:avLst/>
              <a:gdLst>
                <a:gd name="T0" fmla="*/ 191 w 396"/>
                <a:gd name="T1" fmla="*/ 122 h 315"/>
                <a:gd name="T2" fmla="*/ 396 w 396"/>
                <a:gd name="T3" fmla="*/ 78 h 315"/>
                <a:gd name="T4" fmla="*/ 109 w 396"/>
                <a:gd name="T5" fmla="*/ 6 h 315"/>
                <a:gd name="T6" fmla="*/ 55 w 396"/>
                <a:gd name="T7" fmla="*/ 38 h 315"/>
                <a:gd name="T8" fmla="*/ 6 w 396"/>
                <a:gd name="T9" fmla="*/ 230 h 315"/>
                <a:gd name="T10" fmla="*/ 38 w 396"/>
                <a:gd name="T11" fmla="*/ 284 h 315"/>
                <a:gd name="T12" fmla="*/ 161 w 396"/>
                <a:gd name="T13" fmla="*/ 315 h 315"/>
                <a:gd name="T14" fmla="*/ 135 w 396"/>
                <a:gd name="T15" fmla="*/ 192 h 315"/>
                <a:gd name="T16" fmla="*/ 191 w 396"/>
                <a:gd name="T17" fmla="*/ 12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6" h="315">
                  <a:moveTo>
                    <a:pt x="191" y="122"/>
                  </a:moveTo>
                  <a:cubicBezTo>
                    <a:pt x="396" y="78"/>
                    <a:pt x="396" y="78"/>
                    <a:pt x="396" y="78"/>
                  </a:cubicBezTo>
                  <a:cubicBezTo>
                    <a:pt x="109" y="6"/>
                    <a:pt x="109" y="6"/>
                    <a:pt x="109" y="6"/>
                  </a:cubicBezTo>
                  <a:cubicBezTo>
                    <a:pt x="85" y="0"/>
                    <a:pt x="61" y="14"/>
                    <a:pt x="55" y="38"/>
                  </a:cubicBezTo>
                  <a:cubicBezTo>
                    <a:pt x="6" y="230"/>
                    <a:pt x="6" y="230"/>
                    <a:pt x="6" y="230"/>
                  </a:cubicBezTo>
                  <a:cubicBezTo>
                    <a:pt x="0" y="254"/>
                    <a:pt x="15" y="278"/>
                    <a:pt x="38" y="284"/>
                  </a:cubicBezTo>
                  <a:cubicBezTo>
                    <a:pt x="161" y="315"/>
                    <a:pt x="161" y="315"/>
                    <a:pt x="161" y="315"/>
                  </a:cubicBezTo>
                  <a:cubicBezTo>
                    <a:pt x="135" y="192"/>
                    <a:pt x="135" y="192"/>
                    <a:pt x="135" y="192"/>
                  </a:cubicBezTo>
                  <a:cubicBezTo>
                    <a:pt x="127" y="152"/>
                    <a:pt x="147" y="131"/>
                    <a:pt x="191" y="1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eaLnBrk="0" fontAlgn="base" hangingPunct="0">
                <a:spcBef>
                  <a:spcPct val="0"/>
                </a:spcBef>
                <a:spcAft>
                  <a:spcPct val="0"/>
                </a:spcAft>
              </a:pPr>
              <a:endParaRPr lang="zh-CN" altLang="en-US" sz="2400">
                <a:solidFill>
                  <a:schemeClr val="bg2">
                    <a:lumMod val="25000"/>
                  </a:schemeClr>
                </a:solidFill>
              </a:endParaRPr>
            </a:p>
          </p:txBody>
        </p:sp>
        <p:sp>
          <p:nvSpPr>
            <p:cNvPr id="7" name="Freeform 18"/>
            <p:cNvSpPr/>
            <p:nvPr/>
          </p:nvSpPr>
          <p:spPr bwMode="auto">
            <a:xfrm>
              <a:off x="2536825" y="1800225"/>
              <a:ext cx="100013" cy="98425"/>
            </a:xfrm>
            <a:custGeom>
              <a:avLst/>
              <a:gdLst>
                <a:gd name="T0" fmla="*/ 39 w 66"/>
                <a:gd name="T1" fmla="*/ 63 h 66"/>
                <a:gd name="T2" fmla="*/ 63 w 66"/>
                <a:gd name="T3" fmla="*/ 27 h 66"/>
                <a:gd name="T4" fmla="*/ 27 w 66"/>
                <a:gd name="T5" fmla="*/ 4 h 66"/>
                <a:gd name="T6" fmla="*/ 3 w 66"/>
                <a:gd name="T7" fmla="*/ 40 h 66"/>
                <a:gd name="T8" fmla="*/ 39 w 66"/>
                <a:gd name="T9" fmla="*/ 63 h 66"/>
              </a:gdLst>
              <a:ahLst/>
              <a:cxnLst>
                <a:cxn ang="0">
                  <a:pos x="T0" y="T1"/>
                </a:cxn>
                <a:cxn ang="0">
                  <a:pos x="T2" y="T3"/>
                </a:cxn>
                <a:cxn ang="0">
                  <a:pos x="T4" y="T5"/>
                </a:cxn>
                <a:cxn ang="0">
                  <a:pos x="T6" y="T7"/>
                </a:cxn>
                <a:cxn ang="0">
                  <a:pos x="T8" y="T9"/>
                </a:cxn>
              </a:cxnLst>
              <a:rect l="0" t="0" r="r" b="b"/>
              <a:pathLst>
                <a:path w="66" h="66">
                  <a:moveTo>
                    <a:pt x="39" y="63"/>
                  </a:moveTo>
                  <a:cubicBezTo>
                    <a:pt x="56" y="59"/>
                    <a:pt x="66" y="43"/>
                    <a:pt x="63" y="27"/>
                  </a:cubicBezTo>
                  <a:cubicBezTo>
                    <a:pt x="59" y="11"/>
                    <a:pt x="43" y="0"/>
                    <a:pt x="27" y="4"/>
                  </a:cubicBezTo>
                  <a:cubicBezTo>
                    <a:pt x="10" y="7"/>
                    <a:pt x="0" y="23"/>
                    <a:pt x="3" y="40"/>
                  </a:cubicBezTo>
                  <a:cubicBezTo>
                    <a:pt x="7" y="56"/>
                    <a:pt x="23" y="66"/>
                    <a:pt x="39"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eaLnBrk="0" fontAlgn="base" hangingPunct="0">
                <a:spcBef>
                  <a:spcPct val="0"/>
                </a:spcBef>
                <a:spcAft>
                  <a:spcPct val="0"/>
                </a:spcAft>
              </a:pPr>
              <a:endParaRPr lang="zh-CN" altLang="en-US" sz="2400">
                <a:solidFill>
                  <a:schemeClr val="bg2">
                    <a:lumMod val="25000"/>
                  </a:schemeClr>
                </a:solidFill>
              </a:endParaRPr>
            </a:p>
          </p:txBody>
        </p:sp>
        <p:sp>
          <p:nvSpPr>
            <p:cNvPr id="8" name="Freeform 19"/>
            <p:cNvSpPr>
              <a:spLocks noEditPoints="1"/>
            </p:cNvSpPr>
            <p:nvPr/>
          </p:nvSpPr>
          <p:spPr bwMode="auto">
            <a:xfrm>
              <a:off x="2435225" y="1646238"/>
              <a:ext cx="666750" cy="538163"/>
            </a:xfrm>
            <a:custGeom>
              <a:avLst/>
              <a:gdLst>
                <a:gd name="T0" fmla="*/ 342 w 441"/>
                <a:gd name="T1" fmla="*/ 5 h 355"/>
                <a:gd name="T2" fmla="*/ 40 w 441"/>
                <a:gd name="T3" fmla="*/ 69 h 355"/>
                <a:gd name="T4" fmla="*/ 6 w 441"/>
                <a:gd name="T5" fmla="*/ 122 h 355"/>
                <a:gd name="T6" fmla="*/ 47 w 441"/>
                <a:gd name="T7" fmla="*/ 316 h 355"/>
                <a:gd name="T8" fmla="*/ 99 w 441"/>
                <a:gd name="T9" fmla="*/ 350 h 355"/>
                <a:gd name="T10" fmla="*/ 401 w 441"/>
                <a:gd name="T11" fmla="*/ 286 h 355"/>
                <a:gd name="T12" fmla="*/ 435 w 441"/>
                <a:gd name="T13" fmla="*/ 234 h 355"/>
                <a:gd name="T14" fmla="*/ 394 w 441"/>
                <a:gd name="T15" fmla="*/ 39 h 355"/>
                <a:gd name="T16" fmla="*/ 342 w 441"/>
                <a:gd name="T17" fmla="*/ 5 h 355"/>
                <a:gd name="T18" fmla="*/ 414 w 441"/>
                <a:gd name="T19" fmla="*/ 238 h 355"/>
                <a:gd name="T20" fmla="*/ 397 w 441"/>
                <a:gd name="T21" fmla="*/ 264 h 355"/>
                <a:gd name="T22" fmla="*/ 95 w 441"/>
                <a:gd name="T23" fmla="*/ 329 h 355"/>
                <a:gd name="T24" fmla="*/ 68 w 441"/>
                <a:gd name="T25" fmla="*/ 312 h 355"/>
                <a:gd name="T26" fmla="*/ 27 w 441"/>
                <a:gd name="T27" fmla="*/ 117 h 355"/>
                <a:gd name="T28" fmla="*/ 44 w 441"/>
                <a:gd name="T29" fmla="*/ 91 h 355"/>
                <a:gd name="T30" fmla="*/ 346 w 441"/>
                <a:gd name="T31" fmla="*/ 27 h 355"/>
                <a:gd name="T32" fmla="*/ 373 w 441"/>
                <a:gd name="T33" fmla="*/ 44 h 355"/>
                <a:gd name="T34" fmla="*/ 414 w 441"/>
                <a:gd name="T35" fmla="*/ 238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1" h="355">
                  <a:moveTo>
                    <a:pt x="342" y="5"/>
                  </a:moveTo>
                  <a:cubicBezTo>
                    <a:pt x="40" y="69"/>
                    <a:pt x="40" y="69"/>
                    <a:pt x="40" y="69"/>
                  </a:cubicBezTo>
                  <a:cubicBezTo>
                    <a:pt x="16" y="75"/>
                    <a:pt x="0" y="98"/>
                    <a:pt x="6" y="122"/>
                  </a:cubicBezTo>
                  <a:cubicBezTo>
                    <a:pt x="47" y="316"/>
                    <a:pt x="47" y="316"/>
                    <a:pt x="47" y="316"/>
                  </a:cubicBezTo>
                  <a:cubicBezTo>
                    <a:pt x="52" y="340"/>
                    <a:pt x="75" y="355"/>
                    <a:pt x="99" y="350"/>
                  </a:cubicBezTo>
                  <a:cubicBezTo>
                    <a:pt x="401" y="286"/>
                    <a:pt x="401" y="286"/>
                    <a:pt x="401" y="286"/>
                  </a:cubicBezTo>
                  <a:cubicBezTo>
                    <a:pt x="425" y="281"/>
                    <a:pt x="441" y="258"/>
                    <a:pt x="435" y="234"/>
                  </a:cubicBezTo>
                  <a:cubicBezTo>
                    <a:pt x="394" y="39"/>
                    <a:pt x="394" y="39"/>
                    <a:pt x="394" y="39"/>
                  </a:cubicBezTo>
                  <a:cubicBezTo>
                    <a:pt x="389" y="16"/>
                    <a:pt x="366" y="0"/>
                    <a:pt x="342" y="5"/>
                  </a:cubicBezTo>
                  <a:close/>
                  <a:moveTo>
                    <a:pt x="414" y="238"/>
                  </a:moveTo>
                  <a:cubicBezTo>
                    <a:pt x="416" y="250"/>
                    <a:pt x="409" y="262"/>
                    <a:pt x="397" y="264"/>
                  </a:cubicBezTo>
                  <a:cubicBezTo>
                    <a:pt x="95" y="329"/>
                    <a:pt x="95" y="329"/>
                    <a:pt x="95" y="329"/>
                  </a:cubicBezTo>
                  <a:cubicBezTo>
                    <a:pt x="83" y="331"/>
                    <a:pt x="71" y="323"/>
                    <a:pt x="68" y="312"/>
                  </a:cubicBezTo>
                  <a:cubicBezTo>
                    <a:pt x="27" y="117"/>
                    <a:pt x="27" y="117"/>
                    <a:pt x="27" y="117"/>
                  </a:cubicBezTo>
                  <a:cubicBezTo>
                    <a:pt x="25" y="105"/>
                    <a:pt x="32" y="94"/>
                    <a:pt x="44" y="91"/>
                  </a:cubicBezTo>
                  <a:cubicBezTo>
                    <a:pt x="346" y="27"/>
                    <a:pt x="346" y="27"/>
                    <a:pt x="346" y="27"/>
                  </a:cubicBezTo>
                  <a:cubicBezTo>
                    <a:pt x="358" y="24"/>
                    <a:pt x="370" y="32"/>
                    <a:pt x="373" y="44"/>
                  </a:cubicBezTo>
                  <a:lnTo>
                    <a:pt x="414"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eaLnBrk="0" fontAlgn="base" hangingPunct="0">
                <a:spcBef>
                  <a:spcPct val="0"/>
                </a:spcBef>
                <a:spcAft>
                  <a:spcPct val="0"/>
                </a:spcAft>
              </a:pPr>
              <a:endParaRPr lang="zh-CN" altLang="en-US" sz="2400">
                <a:solidFill>
                  <a:schemeClr val="bg2">
                    <a:lumMod val="25000"/>
                  </a:schemeClr>
                </a:solidFill>
              </a:endParaRPr>
            </a:p>
          </p:txBody>
        </p:sp>
        <p:sp>
          <p:nvSpPr>
            <p:cNvPr id="9" name="Freeform 20"/>
            <p:cNvSpPr/>
            <p:nvPr/>
          </p:nvSpPr>
          <p:spPr bwMode="auto">
            <a:xfrm>
              <a:off x="2582863" y="1816100"/>
              <a:ext cx="465138" cy="309563"/>
            </a:xfrm>
            <a:custGeom>
              <a:avLst/>
              <a:gdLst>
                <a:gd name="T0" fmla="*/ 150 w 293"/>
                <a:gd name="T1" fmla="*/ 73 h 195"/>
                <a:gd name="T2" fmla="*/ 114 w 293"/>
                <a:gd name="T3" fmla="*/ 51 h 195"/>
                <a:gd name="T4" fmla="*/ 79 w 293"/>
                <a:gd name="T5" fmla="*/ 133 h 195"/>
                <a:gd name="T6" fmla="*/ 27 w 293"/>
                <a:gd name="T7" fmla="*/ 110 h 195"/>
                <a:gd name="T8" fmla="*/ 0 w 293"/>
                <a:gd name="T9" fmla="*/ 195 h 195"/>
                <a:gd name="T10" fmla="*/ 293 w 293"/>
                <a:gd name="T11" fmla="*/ 133 h 195"/>
                <a:gd name="T12" fmla="*/ 274 w 293"/>
                <a:gd name="T13" fmla="*/ 43 h 195"/>
                <a:gd name="T14" fmla="*/ 197 w 293"/>
                <a:gd name="T15" fmla="*/ 0 h 195"/>
                <a:gd name="T16" fmla="*/ 150 w 293"/>
                <a:gd name="T17" fmla="*/ 73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95">
                  <a:moveTo>
                    <a:pt x="150" y="73"/>
                  </a:moveTo>
                  <a:lnTo>
                    <a:pt x="114" y="51"/>
                  </a:lnTo>
                  <a:lnTo>
                    <a:pt x="79" y="133"/>
                  </a:lnTo>
                  <a:lnTo>
                    <a:pt x="27" y="110"/>
                  </a:lnTo>
                  <a:lnTo>
                    <a:pt x="0" y="195"/>
                  </a:lnTo>
                  <a:lnTo>
                    <a:pt x="293" y="133"/>
                  </a:lnTo>
                  <a:lnTo>
                    <a:pt x="274" y="43"/>
                  </a:lnTo>
                  <a:lnTo>
                    <a:pt x="197" y="0"/>
                  </a:lnTo>
                  <a:lnTo>
                    <a:pt x="150" y="7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eaLnBrk="0" fontAlgn="base" hangingPunct="0">
                <a:spcBef>
                  <a:spcPct val="0"/>
                </a:spcBef>
                <a:spcAft>
                  <a:spcPct val="0"/>
                </a:spcAft>
              </a:pPr>
              <a:endParaRPr lang="zh-CN" altLang="en-US" sz="2400">
                <a:solidFill>
                  <a:schemeClr val="bg2">
                    <a:lumMod val="25000"/>
                  </a:schemeClr>
                </a:solidFill>
              </a:endParaRPr>
            </a:p>
          </p:txBody>
        </p:sp>
      </p:grpSp>
      <p:sp>
        <p:nvSpPr>
          <p:cNvPr id="10" name="Freeform 11"/>
          <p:cNvSpPr/>
          <p:nvPr/>
        </p:nvSpPr>
        <p:spPr bwMode="auto">
          <a:xfrm>
            <a:off x="5171505" y="1875824"/>
            <a:ext cx="1812266" cy="1553373"/>
          </a:xfrm>
          <a:custGeom>
            <a:avLst/>
            <a:gdLst>
              <a:gd name="T0" fmla="*/ 247 w 987"/>
              <a:gd name="T1" fmla="*/ 846 h 846"/>
              <a:gd name="T2" fmla="*/ 0 w 987"/>
              <a:gd name="T3" fmla="*/ 423 h 846"/>
              <a:gd name="T4" fmla="*/ 247 w 987"/>
              <a:gd name="T5" fmla="*/ 0 h 846"/>
              <a:gd name="T6" fmla="*/ 740 w 987"/>
              <a:gd name="T7" fmla="*/ 0 h 846"/>
              <a:gd name="T8" fmla="*/ 987 w 987"/>
              <a:gd name="T9" fmla="*/ 423 h 846"/>
              <a:gd name="T10" fmla="*/ 740 w 987"/>
              <a:gd name="T11" fmla="*/ 846 h 846"/>
              <a:gd name="T12" fmla="*/ 247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7" y="846"/>
                </a:moveTo>
                <a:lnTo>
                  <a:pt x="0" y="423"/>
                </a:lnTo>
                <a:lnTo>
                  <a:pt x="247" y="0"/>
                </a:lnTo>
                <a:lnTo>
                  <a:pt x="740" y="0"/>
                </a:lnTo>
                <a:lnTo>
                  <a:pt x="987" y="423"/>
                </a:lnTo>
                <a:lnTo>
                  <a:pt x="740" y="846"/>
                </a:lnTo>
                <a:lnTo>
                  <a:pt x="247" y="846"/>
                </a:lnTo>
                <a:close/>
              </a:path>
            </a:pathLst>
          </a:custGeom>
          <a:solidFill>
            <a:schemeClr val="bg2">
              <a:lumMod val="25000"/>
            </a:schemeClr>
          </a:solidFill>
          <a:ln w="12700" cap="flat" cmpd="sng" algn="ctr">
            <a:noFill/>
            <a:prstDash val="solid"/>
            <a:miter lim="800000"/>
          </a:ln>
          <a:effectLst/>
        </p:spPr>
        <p:txBody>
          <a:bodyPr rtlCol="0" anchor="ctr"/>
          <a:lstStyle/>
          <a:p>
            <a:pPr algn="ctr"/>
            <a:endParaRPr lang="zh-CN" altLang="en-US" kern="0">
              <a:solidFill>
                <a:schemeClr val="bg2">
                  <a:lumMod val="25000"/>
                </a:schemeClr>
              </a:solidFill>
            </a:endParaRPr>
          </a:p>
        </p:txBody>
      </p:sp>
      <p:grpSp>
        <p:nvGrpSpPr>
          <p:cNvPr id="11" name="组合 10"/>
          <p:cNvGrpSpPr/>
          <p:nvPr/>
        </p:nvGrpSpPr>
        <p:grpSpPr>
          <a:xfrm>
            <a:off x="5820395" y="2204879"/>
            <a:ext cx="551210" cy="875065"/>
            <a:chOff x="5006376" y="2920505"/>
            <a:chExt cx="507613" cy="805854"/>
          </a:xfrm>
          <a:solidFill>
            <a:schemeClr val="bg1"/>
          </a:solidFill>
        </p:grpSpPr>
        <p:sp>
          <p:nvSpPr>
            <p:cNvPr id="12" name="Freeform 21"/>
            <p:cNvSpPr/>
            <p:nvPr/>
          </p:nvSpPr>
          <p:spPr bwMode="auto">
            <a:xfrm>
              <a:off x="5235575" y="3157538"/>
              <a:ext cx="134938" cy="247650"/>
            </a:xfrm>
            <a:custGeom>
              <a:avLst/>
              <a:gdLst>
                <a:gd name="T0" fmla="*/ 80 w 90"/>
                <a:gd name="T1" fmla="*/ 129 h 164"/>
                <a:gd name="T2" fmla="*/ 80 w 90"/>
                <a:gd name="T3" fmla="*/ 129 h 164"/>
                <a:gd name="T4" fmla="*/ 80 w 90"/>
                <a:gd name="T5" fmla="*/ 129 h 164"/>
                <a:gd name="T6" fmla="*/ 36 w 90"/>
                <a:gd name="T7" fmla="*/ 98 h 164"/>
                <a:gd name="T8" fmla="*/ 36 w 90"/>
                <a:gd name="T9" fmla="*/ 18 h 164"/>
                <a:gd name="T10" fmla="*/ 18 w 90"/>
                <a:gd name="T11" fmla="*/ 0 h 164"/>
                <a:gd name="T12" fmla="*/ 0 w 90"/>
                <a:gd name="T13" fmla="*/ 18 h 164"/>
                <a:gd name="T14" fmla="*/ 0 w 90"/>
                <a:gd name="T15" fmla="*/ 117 h 164"/>
                <a:gd name="T16" fmla="*/ 36 w 90"/>
                <a:gd name="T17" fmla="*/ 142 h 164"/>
                <a:gd name="T18" fmla="*/ 58 w 90"/>
                <a:gd name="T19" fmla="*/ 158 h 164"/>
                <a:gd name="T20" fmla="*/ 60 w 90"/>
                <a:gd name="T21" fmla="*/ 159 h 164"/>
                <a:gd name="T22" fmla="*/ 84 w 90"/>
                <a:gd name="T23" fmla="*/ 154 h 164"/>
                <a:gd name="T24" fmla="*/ 80 w 90"/>
                <a:gd name="T25" fmla="*/ 12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164">
                  <a:moveTo>
                    <a:pt x="80" y="129"/>
                  </a:moveTo>
                  <a:cubicBezTo>
                    <a:pt x="80" y="129"/>
                    <a:pt x="80" y="129"/>
                    <a:pt x="80" y="129"/>
                  </a:cubicBezTo>
                  <a:cubicBezTo>
                    <a:pt x="80" y="129"/>
                    <a:pt x="80" y="129"/>
                    <a:pt x="80" y="129"/>
                  </a:cubicBezTo>
                  <a:cubicBezTo>
                    <a:pt x="36" y="98"/>
                    <a:pt x="36" y="98"/>
                    <a:pt x="36" y="98"/>
                  </a:cubicBezTo>
                  <a:cubicBezTo>
                    <a:pt x="36" y="18"/>
                    <a:pt x="36" y="18"/>
                    <a:pt x="36" y="18"/>
                  </a:cubicBezTo>
                  <a:cubicBezTo>
                    <a:pt x="36" y="8"/>
                    <a:pt x="28" y="0"/>
                    <a:pt x="18" y="0"/>
                  </a:cubicBezTo>
                  <a:cubicBezTo>
                    <a:pt x="8" y="0"/>
                    <a:pt x="0" y="8"/>
                    <a:pt x="0" y="18"/>
                  </a:cubicBezTo>
                  <a:cubicBezTo>
                    <a:pt x="0" y="117"/>
                    <a:pt x="0" y="117"/>
                    <a:pt x="0" y="117"/>
                  </a:cubicBezTo>
                  <a:cubicBezTo>
                    <a:pt x="36" y="142"/>
                    <a:pt x="36" y="142"/>
                    <a:pt x="36" y="142"/>
                  </a:cubicBezTo>
                  <a:cubicBezTo>
                    <a:pt x="58" y="158"/>
                    <a:pt x="58" y="158"/>
                    <a:pt x="58" y="158"/>
                  </a:cubicBezTo>
                  <a:cubicBezTo>
                    <a:pt x="59" y="158"/>
                    <a:pt x="59" y="158"/>
                    <a:pt x="60" y="159"/>
                  </a:cubicBezTo>
                  <a:cubicBezTo>
                    <a:pt x="68" y="164"/>
                    <a:pt x="79" y="162"/>
                    <a:pt x="84" y="154"/>
                  </a:cubicBezTo>
                  <a:cubicBezTo>
                    <a:pt x="90" y="146"/>
                    <a:pt x="88" y="135"/>
                    <a:pt x="80"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eaLnBrk="0" fontAlgn="base" hangingPunct="0">
                <a:spcBef>
                  <a:spcPct val="0"/>
                </a:spcBef>
                <a:spcAft>
                  <a:spcPct val="0"/>
                </a:spcAft>
              </a:pPr>
              <a:endParaRPr lang="zh-CN" altLang="en-US" sz="2400">
                <a:solidFill>
                  <a:schemeClr val="bg2">
                    <a:lumMod val="25000"/>
                  </a:schemeClr>
                </a:solidFill>
              </a:endParaRPr>
            </a:p>
          </p:txBody>
        </p:sp>
        <p:sp>
          <p:nvSpPr>
            <p:cNvPr id="13" name="Freeform 22"/>
            <p:cNvSpPr>
              <a:spLocks noEditPoints="1"/>
            </p:cNvSpPr>
            <p:nvPr/>
          </p:nvSpPr>
          <p:spPr bwMode="auto">
            <a:xfrm>
              <a:off x="5006376" y="2920505"/>
              <a:ext cx="507613" cy="805854"/>
            </a:xfrm>
            <a:custGeom>
              <a:avLst/>
              <a:gdLst>
                <a:gd name="T0" fmla="*/ 354 w 354"/>
                <a:gd name="T1" fmla="*/ 279 h 561"/>
                <a:gd name="T2" fmla="*/ 281 w 354"/>
                <a:gd name="T3" fmla="*/ 136 h 561"/>
                <a:gd name="T4" fmla="*/ 281 w 354"/>
                <a:gd name="T5" fmla="*/ 44 h 561"/>
                <a:gd name="T6" fmla="*/ 237 w 354"/>
                <a:gd name="T7" fmla="*/ 0 h 561"/>
                <a:gd name="T8" fmla="*/ 117 w 354"/>
                <a:gd name="T9" fmla="*/ 0 h 561"/>
                <a:gd name="T10" fmla="*/ 73 w 354"/>
                <a:gd name="T11" fmla="*/ 44 h 561"/>
                <a:gd name="T12" fmla="*/ 73 w 354"/>
                <a:gd name="T13" fmla="*/ 136 h 561"/>
                <a:gd name="T14" fmla="*/ 0 w 354"/>
                <a:gd name="T15" fmla="*/ 279 h 561"/>
                <a:gd name="T16" fmla="*/ 73 w 354"/>
                <a:gd name="T17" fmla="*/ 423 h 561"/>
                <a:gd name="T18" fmla="*/ 73 w 354"/>
                <a:gd name="T19" fmla="*/ 517 h 561"/>
                <a:gd name="T20" fmla="*/ 117 w 354"/>
                <a:gd name="T21" fmla="*/ 561 h 561"/>
                <a:gd name="T22" fmla="*/ 237 w 354"/>
                <a:gd name="T23" fmla="*/ 561 h 561"/>
                <a:gd name="T24" fmla="*/ 281 w 354"/>
                <a:gd name="T25" fmla="*/ 517 h 561"/>
                <a:gd name="T26" fmla="*/ 281 w 354"/>
                <a:gd name="T27" fmla="*/ 423 h 561"/>
                <a:gd name="T28" fmla="*/ 354 w 354"/>
                <a:gd name="T29" fmla="*/ 279 h 561"/>
                <a:gd name="T30" fmla="*/ 37 w 354"/>
                <a:gd name="T31" fmla="*/ 279 h 561"/>
                <a:gd name="T32" fmla="*/ 177 w 354"/>
                <a:gd name="T33" fmla="*/ 139 h 561"/>
                <a:gd name="T34" fmla="*/ 317 w 354"/>
                <a:gd name="T35" fmla="*/ 279 h 561"/>
                <a:gd name="T36" fmla="*/ 177 w 354"/>
                <a:gd name="T37" fmla="*/ 419 h 561"/>
                <a:gd name="T38" fmla="*/ 37 w 354"/>
                <a:gd name="T39" fmla="*/ 279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4" h="561">
                  <a:moveTo>
                    <a:pt x="354" y="279"/>
                  </a:moveTo>
                  <a:cubicBezTo>
                    <a:pt x="354" y="220"/>
                    <a:pt x="325" y="168"/>
                    <a:pt x="281" y="136"/>
                  </a:cubicBezTo>
                  <a:cubicBezTo>
                    <a:pt x="281" y="44"/>
                    <a:pt x="281" y="44"/>
                    <a:pt x="281" y="44"/>
                  </a:cubicBezTo>
                  <a:cubicBezTo>
                    <a:pt x="281" y="20"/>
                    <a:pt x="261" y="0"/>
                    <a:pt x="237" y="0"/>
                  </a:cubicBezTo>
                  <a:cubicBezTo>
                    <a:pt x="117" y="0"/>
                    <a:pt x="117" y="0"/>
                    <a:pt x="117" y="0"/>
                  </a:cubicBezTo>
                  <a:cubicBezTo>
                    <a:pt x="92" y="0"/>
                    <a:pt x="73" y="20"/>
                    <a:pt x="73" y="44"/>
                  </a:cubicBezTo>
                  <a:cubicBezTo>
                    <a:pt x="73" y="136"/>
                    <a:pt x="73" y="136"/>
                    <a:pt x="73" y="136"/>
                  </a:cubicBezTo>
                  <a:cubicBezTo>
                    <a:pt x="28" y="168"/>
                    <a:pt x="0" y="220"/>
                    <a:pt x="0" y="279"/>
                  </a:cubicBezTo>
                  <a:cubicBezTo>
                    <a:pt x="0" y="338"/>
                    <a:pt x="28" y="391"/>
                    <a:pt x="73" y="423"/>
                  </a:cubicBezTo>
                  <a:cubicBezTo>
                    <a:pt x="73" y="517"/>
                    <a:pt x="73" y="517"/>
                    <a:pt x="73" y="517"/>
                  </a:cubicBezTo>
                  <a:cubicBezTo>
                    <a:pt x="73" y="542"/>
                    <a:pt x="92" y="561"/>
                    <a:pt x="117" y="561"/>
                  </a:cubicBezTo>
                  <a:cubicBezTo>
                    <a:pt x="237" y="561"/>
                    <a:pt x="237" y="561"/>
                    <a:pt x="237" y="561"/>
                  </a:cubicBezTo>
                  <a:cubicBezTo>
                    <a:pt x="261" y="561"/>
                    <a:pt x="281" y="542"/>
                    <a:pt x="281" y="517"/>
                  </a:cubicBezTo>
                  <a:cubicBezTo>
                    <a:pt x="281" y="423"/>
                    <a:pt x="281" y="423"/>
                    <a:pt x="281" y="423"/>
                  </a:cubicBezTo>
                  <a:cubicBezTo>
                    <a:pt x="325" y="391"/>
                    <a:pt x="354" y="338"/>
                    <a:pt x="354" y="279"/>
                  </a:cubicBezTo>
                  <a:close/>
                  <a:moveTo>
                    <a:pt x="37" y="279"/>
                  </a:moveTo>
                  <a:cubicBezTo>
                    <a:pt x="37" y="202"/>
                    <a:pt x="99" y="139"/>
                    <a:pt x="177" y="139"/>
                  </a:cubicBezTo>
                  <a:cubicBezTo>
                    <a:pt x="254" y="139"/>
                    <a:pt x="317" y="202"/>
                    <a:pt x="317" y="279"/>
                  </a:cubicBezTo>
                  <a:cubicBezTo>
                    <a:pt x="317" y="357"/>
                    <a:pt x="254" y="419"/>
                    <a:pt x="177" y="419"/>
                  </a:cubicBezTo>
                  <a:cubicBezTo>
                    <a:pt x="99" y="419"/>
                    <a:pt x="37" y="357"/>
                    <a:pt x="37" y="27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eaLnBrk="0" fontAlgn="base" hangingPunct="0">
                <a:spcBef>
                  <a:spcPct val="0"/>
                </a:spcBef>
                <a:spcAft>
                  <a:spcPct val="0"/>
                </a:spcAft>
              </a:pPr>
              <a:endParaRPr lang="zh-CN" altLang="en-US" sz="2400">
                <a:solidFill>
                  <a:schemeClr val="bg2">
                    <a:lumMod val="25000"/>
                  </a:schemeClr>
                </a:solidFill>
              </a:endParaRPr>
            </a:p>
          </p:txBody>
        </p:sp>
      </p:grpSp>
      <p:sp>
        <p:nvSpPr>
          <p:cNvPr id="14" name="矩形 13"/>
          <p:cNvSpPr/>
          <p:nvPr/>
        </p:nvSpPr>
        <p:spPr>
          <a:xfrm>
            <a:off x="1451429" y="4980204"/>
            <a:ext cx="9289142" cy="812530"/>
          </a:xfrm>
          <a:prstGeom prst="rect">
            <a:avLst/>
          </a:prstGeom>
        </p:spPr>
        <p:txBody>
          <a:bodyPr wrap="square">
            <a:spAutoFit/>
          </a:bodyPr>
          <a:lstStyle/>
          <a:p>
            <a:pPr algn="ctr">
              <a:lnSpc>
                <a:spcPct val="130000"/>
              </a:lnSpc>
              <a:spcAft>
                <a:spcPts val="600"/>
              </a:spcAft>
            </a:pPr>
            <a:r>
              <a:rPr lang="zh-CN" altLang="en-US" dirty="0">
                <a:solidFill>
                  <a:schemeClr val="bg2">
                    <a:lumMod val="25000"/>
                  </a:schemeClr>
                </a:solidFill>
                <a:latin typeface="微软雅黑" panose="020B0503020204020204" pitchFamily="34" charset="-122"/>
                <a:cs typeface="Arial" panose="020B0604020202020204" pitchFamily="34" charset="0"/>
              </a:rPr>
              <a:t>点击此处添加内容，要求言简意赅。建议使用微软雅黑字体。点击此处添加内容，要求言简意赅。建议使用微软雅黑字体。点击此处添加内容，要求言简意赅</a:t>
            </a:r>
          </a:p>
        </p:txBody>
      </p:sp>
      <p:sp>
        <p:nvSpPr>
          <p:cNvPr id="15" name="矩形 14"/>
          <p:cNvSpPr/>
          <p:nvPr/>
        </p:nvSpPr>
        <p:spPr>
          <a:xfrm>
            <a:off x="2242520" y="3557223"/>
            <a:ext cx="1861896" cy="461665"/>
          </a:xfrm>
          <a:prstGeom prst="rect">
            <a:avLst/>
          </a:prstGeom>
        </p:spPr>
        <p:txBody>
          <a:bodyPr wrap="square">
            <a:spAutoFit/>
          </a:bodyPr>
          <a:lstStyle/>
          <a:p>
            <a:pPr algn="ctr">
              <a:lnSpc>
                <a:spcPct val="120000"/>
              </a:lnSpc>
            </a:pPr>
            <a:r>
              <a:rPr lang="zh-CN" altLang="en-US" sz="2000" b="1" dirty="0">
                <a:solidFill>
                  <a:schemeClr val="bg2">
                    <a:lumMod val="25000"/>
                  </a:schemeClr>
                </a:solidFill>
                <a:latin typeface="微软雅黑" panose="020B0503020204020204" pitchFamily="34" charset="-122"/>
              </a:rPr>
              <a:t>点击添加内容</a:t>
            </a:r>
          </a:p>
        </p:txBody>
      </p:sp>
      <p:sp>
        <p:nvSpPr>
          <p:cNvPr id="16" name="矩形 15"/>
          <p:cNvSpPr/>
          <p:nvPr/>
        </p:nvSpPr>
        <p:spPr>
          <a:xfrm>
            <a:off x="5165052" y="3557223"/>
            <a:ext cx="1861896" cy="461665"/>
          </a:xfrm>
          <a:prstGeom prst="rect">
            <a:avLst/>
          </a:prstGeom>
        </p:spPr>
        <p:txBody>
          <a:bodyPr wrap="square">
            <a:spAutoFit/>
          </a:bodyPr>
          <a:lstStyle/>
          <a:p>
            <a:pPr algn="ctr">
              <a:lnSpc>
                <a:spcPct val="120000"/>
              </a:lnSpc>
            </a:pPr>
            <a:r>
              <a:rPr lang="zh-CN" altLang="en-US" sz="2000" b="1" dirty="0">
                <a:solidFill>
                  <a:schemeClr val="bg2">
                    <a:lumMod val="25000"/>
                  </a:schemeClr>
                </a:solidFill>
                <a:latin typeface="微软雅黑" panose="020B0503020204020204" pitchFamily="34" charset="-122"/>
              </a:rPr>
              <a:t>点击添加内容</a:t>
            </a:r>
          </a:p>
        </p:txBody>
      </p:sp>
      <p:sp>
        <p:nvSpPr>
          <p:cNvPr id="17" name="矩形 16"/>
          <p:cNvSpPr/>
          <p:nvPr/>
        </p:nvSpPr>
        <p:spPr>
          <a:xfrm>
            <a:off x="8087584" y="3557223"/>
            <a:ext cx="1861896" cy="461665"/>
          </a:xfrm>
          <a:prstGeom prst="rect">
            <a:avLst/>
          </a:prstGeom>
        </p:spPr>
        <p:txBody>
          <a:bodyPr wrap="square">
            <a:spAutoFit/>
          </a:bodyPr>
          <a:lstStyle/>
          <a:p>
            <a:pPr algn="ctr">
              <a:lnSpc>
                <a:spcPct val="120000"/>
              </a:lnSpc>
            </a:pPr>
            <a:r>
              <a:rPr lang="zh-CN" altLang="en-US" sz="2000" b="1" dirty="0">
                <a:solidFill>
                  <a:schemeClr val="bg2">
                    <a:lumMod val="25000"/>
                  </a:schemeClr>
                </a:solidFill>
                <a:latin typeface="微软雅黑" panose="020B0503020204020204" pitchFamily="34" charset="-122"/>
              </a:rPr>
              <a:t>点击添加内容</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1000"/>
                                  </p:stCondLst>
                                  <p:iterate type="wd">
                                    <p:tmPct val="10000"/>
                                  </p:iterate>
                                  <p:childTnLst>
                                    <p:set>
                                      <p:cBhvr>
                                        <p:cTn id="6" dur="1" fill="hold">
                                          <p:stCondLst>
                                            <p:cond delay="0"/>
                                          </p:stCondLst>
                                        </p:cTn>
                                        <p:tgtEl>
                                          <p:spTgt spid="14"/>
                                        </p:tgtEl>
                                        <p:attrNameLst>
                                          <p:attrName>style.visibility</p:attrName>
                                        </p:attrNameLst>
                                      </p:cBhvr>
                                      <p:to>
                                        <p:strVal val="visible"/>
                                      </p:to>
                                    </p:set>
                                    <p:animEffect transition="in" filter="fade">
                                      <p:cBhvr>
                                        <p:cTn id="7" dur="250"/>
                                        <p:tgtEl>
                                          <p:spTgt spid="14"/>
                                        </p:tgtEl>
                                      </p:cBhvr>
                                    </p:animEffect>
                                    <p:anim calcmode="lin" valueType="num">
                                      <p:cBhvr>
                                        <p:cTn id="8" dur="250" fill="hold"/>
                                        <p:tgtEl>
                                          <p:spTgt spid="14"/>
                                        </p:tgtEl>
                                        <p:attrNameLst>
                                          <p:attrName>ppt_w</p:attrName>
                                        </p:attrNameLst>
                                      </p:cBhvr>
                                      <p:tavLst>
                                        <p:tav tm="0" fmla="#ppt_w*sin(2.5*pi*$)">
                                          <p:val>
                                            <p:fltVal val="0"/>
                                          </p:val>
                                        </p:tav>
                                        <p:tav tm="100000">
                                          <p:val>
                                            <p:fltVal val="1"/>
                                          </p:val>
                                        </p:tav>
                                      </p:tavLst>
                                    </p:anim>
                                    <p:anim calcmode="lin" valueType="num">
                                      <p:cBhvr>
                                        <p:cTn id="9" dur="250" fill="hold"/>
                                        <p:tgtEl>
                                          <p:spTgt spid="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471"/>
          <p:cNvSpPr>
            <a:spLocks noEditPoints="1"/>
          </p:cNvSpPr>
          <p:nvPr/>
        </p:nvSpPr>
        <p:spPr bwMode="auto">
          <a:xfrm>
            <a:off x="6655400" y="3847162"/>
            <a:ext cx="967236" cy="738967"/>
          </a:xfrm>
          <a:custGeom>
            <a:avLst/>
            <a:gdLst>
              <a:gd name="T0" fmla="*/ 103 w 106"/>
              <a:gd name="T1" fmla="*/ 44 h 81"/>
              <a:gd name="T2" fmla="*/ 85 w 106"/>
              <a:gd name="T3" fmla="*/ 26 h 81"/>
              <a:gd name="T4" fmla="*/ 66 w 106"/>
              <a:gd name="T5" fmla="*/ 7 h 81"/>
              <a:gd name="T6" fmla="*/ 47 w 106"/>
              <a:gd name="T7" fmla="*/ 26 h 81"/>
              <a:gd name="T8" fmla="*/ 29 w 106"/>
              <a:gd name="T9" fmla="*/ 44 h 81"/>
              <a:gd name="T10" fmla="*/ 4 w 106"/>
              <a:gd name="T11" fmla="*/ 44 h 81"/>
              <a:gd name="T12" fmla="*/ 4 w 106"/>
              <a:gd name="T13" fmla="*/ 81 h 81"/>
              <a:gd name="T14" fmla="*/ 66 w 106"/>
              <a:gd name="T15" fmla="*/ 81 h 81"/>
              <a:gd name="T16" fmla="*/ 66 w 106"/>
              <a:gd name="T17" fmla="*/ 53 h 81"/>
              <a:gd name="T18" fmla="*/ 84 w 106"/>
              <a:gd name="T19" fmla="*/ 53 h 81"/>
              <a:gd name="T20" fmla="*/ 84 w 106"/>
              <a:gd name="T21" fmla="*/ 81 h 81"/>
              <a:gd name="T22" fmla="*/ 103 w 106"/>
              <a:gd name="T23" fmla="*/ 81 h 81"/>
              <a:gd name="T24" fmla="*/ 103 w 106"/>
              <a:gd name="T25" fmla="*/ 44 h 81"/>
              <a:gd name="T26" fmla="*/ 25 w 106"/>
              <a:gd name="T27" fmla="*/ 66 h 81"/>
              <a:gd name="T28" fmla="*/ 11 w 106"/>
              <a:gd name="T29" fmla="*/ 66 h 81"/>
              <a:gd name="T30" fmla="*/ 11 w 106"/>
              <a:gd name="T31" fmla="*/ 52 h 81"/>
              <a:gd name="T32" fmla="*/ 25 w 106"/>
              <a:gd name="T33" fmla="*/ 52 h 81"/>
              <a:gd name="T34" fmla="*/ 25 w 106"/>
              <a:gd name="T35" fmla="*/ 66 h 81"/>
              <a:gd name="T36" fmla="*/ 47 w 106"/>
              <a:gd name="T37" fmla="*/ 66 h 81"/>
              <a:gd name="T38" fmla="*/ 33 w 106"/>
              <a:gd name="T39" fmla="*/ 66 h 81"/>
              <a:gd name="T40" fmla="*/ 33 w 106"/>
              <a:gd name="T41" fmla="*/ 52 h 81"/>
              <a:gd name="T42" fmla="*/ 47 w 106"/>
              <a:gd name="T43" fmla="*/ 52 h 81"/>
              <a:gd name="T44" fmla="*/ 47 w 106"/>
              <a:gd name="T45" fmla="*/ 66 h 81"/>
              <a:gd name="T46" fmla="*/ 63 w 106"/>
              <a:gd name="T47" fmla="*/ 38 h 81"/>
              <a:gd name="T48" fmla="*/ 56 w 106"/>
              <a:gd name="T49" fmla="*/ 31 h 81"/>
              <a:gd name="T50" fmla="*/ 63 w 106"/>
              <a:gd name="T51" fmla="*/ 25 h 81"/>
              <a:gd name="T52" fmla="*/ 70 w 106"/>
              <a:gd name="T53" fmla="*/ 31 h 81"/>
              <a:gd name="T54" fmla="*/ 63 w 106"/>
              <a:gd name="T55" fmla="*/ 38 h 81"/>
              <a:gd name="T56" fmla="*/ 106 w 106"/>
              <a:gd name="T57" fmla="*/ 40 h 81"/>
              <a:gd name="T58" fmla="*/ 104 w 106"/>
              <a:gd name="T59" fmla="*/ 42 h 81"/>
              <a:gd name="T60" fmla="*/ 66 w 106"/>
              <a:gd name="T61" fmla="*/ 3 h 81"/>
              <a:gd name="T62" fmla="*/ 28 w 106"/>
              <a:gd name="T63" fmla="*/ 41 h 81"/>
              <a:gd name="T64" fmla="*/ 28 w 106"/>
              <a:gd name="T65" fmla="*/ 42 h 81"/>
              <a:gd name="T66" fmla="*/ 0 w 106"/>
              <a:gd name="T67" fmla="*/ 42 h 81"/>
              <a:gd name="T68" fmla="*/ 21 w 106"/>
              <a:gd name="T69" fmla="*/ 20 h 81"/>
              <a:gd name="T70" fmla="*/ 47 w 106"/>
              <a:gd name="T71" fmla="*/ 20 h 81"/>
              <a:gd name="T72" fmla="*/ 66 w 106"/>
              <a:gd name="T73" fmla="*/ 0 h 81"/>
              <a:gd name="T74" fmla="*/ 87 w 106"/>
              <a:gd name="T75" fmla="*/ 21 h 81"/>
              <a:gd name="T76" fmla="*/ 87 w 106"/>
              <a:gd name="T77" fmla="*/ 9 h 81"/>
              <a:gd name="T78" fmla="*/ 95 w 106"/>
              <a:gd name="T79" fmla="*/ 9 h 81"/>
              <a:gd name="T80" fmla="*/ 95 w 106"/>
              <a:gd name="T81" fmla="*/ 30 h 81"/>
              <a:gd name="T82" fmla="*/ 106 w 106"/>
              <a:gd name="T83"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81">
                <a:moveTo>
                  <a:pt x="103" y="44"/>
                </a:moveTo>
                <a:cubicBezTo>
                  <a:pt x="85" y="26"/>
                  <a:pt x="85" y="26"/>
                  <a:pt x="85" y="26"/>
                </a:cubicBezTo>
                <a:cubicBezTo>
                  <a:pt x="66" y="7"/>
                  <a:pt x="66" y="7"/>
                  <a:pt x="66" y="7"/>
                </a:cubicBezTo>
                <a:cubicBezTo>
                  <a:pt x="47" y="26"/>
                  <a:pt x="47" y="26"/>
                  <a:pt x="47" y="26"/>
                </a:cubicBezTo>
                <a:cubicBezTo>
                  <a:pt x="29" y="44"/>
                  <a:pt x="29" y="44"/>
                  <a:pt x="29" y="44"/>
                </a:cubicBezTo>
                <a:cubicBezTo>
                  <a:pt x="4" y="44"/>
                  <a:pt x="4" y="44"/>
                  <a:pt x="4" y="44"/>
                </a:cubicBezTo>
                <a:cubicBezTo>
                  <a:pt x="4" y="81"/>
                  <a:pt x="4" y="81"/>
                  <a:pt x="4" y="81"/>
                </a:cubicBezTo>
                <a:cubicBezTo>
                  <a:pt x="66" y="81"/>
                  <a:pt x="66" y="81"/>
                  <a:pt x="66" y="81"/>
                </a:cubicBezTo>
                <a:cubicBezTo>
                  <a:pt x="66" y="53"/>
                  <a:pt x="66" y="53"/>
                  <a:pt x="66" y="53"/>
                </a:cubicBezTo>
                <a:cubicBezTo>
                  <a:pt x="84" y="53"/>
                  <a:pt x="84" y="53"/>
                  <a:pt x="84" y="53"/>
                </a:cubicBezTo>
                <a:cubicBezTo>
                  <a:pt x="84" y="81"/>
                  <a:pt x="84" y="81"/>
                  <a:pt x="84" y="81"/>
                </a:cubicBezTo>
                <a:cubicBezTo>
                  <a:pt x="103" y="81"/>
                  <a:pt x="103" y="81"/>
                  <a:pt x="103" y="81"/>
                </a:cubicBezTo>
                <a:cubicBezTo>
                  <a:pt x="103" y="44"/>
                  <a:pt x="103" y="44"/>
                  <a:pt x="103" y="44"/>
                </a:cubicBezTo>
                <a:close/>
                <a:moveTo>
                  <a:pt x="25" y="66"/>
                </a:moveTo>
                <a:cubicBezTo>
                  <a:pt x="11" y="66"/>
                  <a:pt x="11" y="66"/>
                  <a:pt x="11" y="66"/>
                </a:cubicBezTo>
                <a:cubicBezTo>
                  <a:pt x="11" y="52"/>
                  <a:pt x="11" y="52"/>
                  <a:pt x="11" y="52"/>
                </a:cubicBezTo>
                <a:cubicBezTo>
                  <a:pt x="25" y="52"/>
                  <a:pt x="25" y="52"/>
                  <a:pt x="25" y="52"/>
                </a:cubicBezTo>
                <a:lnTo>
                  <a:pt x="25" y="66"/>
                </a:lnTo>
                <a:close/>
                <a:moveTo>
                  <a:pt x="47" y="66"/>
                </a:moveTo>
                <a:cubicBezTo>
                  <a:pt x="33" y="66"/>
                  <a:pt x="33" y="66"/>
                  <a:pt x="33" y="66"/>
                </a:cubicBezTo>
                <a:cubicBezTo>
                  <a:pt x="33" y="52"/>
                  <a:pt x="33" y="52"/>
                  <a:pt x="33" y="52"/>
                </a:cubicBezTo>
                <a:cubicBezTo>
                  <a:pt x="47" y="52"/>
                  <a:pt x="47" y="52"/>
                  <a:pt x="47" y="52"/>
                </a:cubicBezTo>
                <a:lnTo>
                  <a:pt x="47" y="66"/>
                </a:lnTo>
                <a:close/>
                <a:moveTo>
                  <a:pt x="63" y="38"/>
                </a:moveTo>
                <a:cubicBezTo>
                  <a:pt x="59" y="38"/>
                  <a:pt x="56" y="35"/>
                  <a:pt x="56" y="31"/>
                </a:cubicBezTo>
                <a:cubicBezTo>
                  <a:pt x="56" y="28"/>
                  <a:pt x="59" y="25"/>
                  <a:pt x="63" y="25"/>
                </a:cubicBezTo>
                <a:cubicBezTo>
                  <a:pt x="67" y="25"/>
                  <a:pt x="70" y="28"/>
                  <a:pt x="70" y="31"/>
                </a:cubicBezTo>
                <a:cubicBezTo>
                  <a:pt x="70" y="35"/>
                  <a:pt x="67" y="38"/>
                  <a:pt x="63" y="38"/>
                </a:cubicBezTo>
                <a:close/>
                <a:moveTo>
                  <a:pt x="106" y="40"/>
                </a:moveTo>
                <a:cubicBezTo>
                  <a:pt x="104" y="42"/>
                  <a:pt x="104" y="42"/>
                  <a:pt x="104" y="42"/>
                </a:cubicBezTo>
                <a:cubicBezTo>
                  <a:pt x="66" y="3"/>
                  <a:pt x="66" y="3"/>
                  <a:pt x="66" y="3"/>
                </a:cubicBezTo>
                <a:cubicBezTo>
                  <a:pt x="28" y="41"/>
                  <a:pt x="28" y="41"/>
                  <a:pt x="28" y="41"/>
                </a:cubicBezTo>
                <a:cubicBezTo>
                  <a:pt x="28" y="42"/>
                  <a:pt x="28" y="42"/>
                  <a:pt x="28" y="42"/>
                </a:cubicBezTo>
                <a:cubicBezTo>
                  <a:pt x="0" y="42"/>
                  <a:pt x="0" y="42"/>
                  <a:pt x="0" y="42"/>
                </a:cubicBezTo>
                <a:cubicBezTo>
                  <a:pt x="21" y="20"/>
                  <a:pt x="21" y="20"/>
                  <a:pt x="21" y="20"/>
                </a:cubicBezTo>
                <a:cubicBezTo>
                  <a:pt x="47" y="20"/>
                  <a:pt x="47" y="20"/>
                  <a:pt x="47" y="20"/>
                </a:cubicBezTo>
                <a:cubicBezTo>
                  <a:pt x="66" y="0"/>
                  <a:pt x="66" y="0"/>
                  <a:pt x="66" y="0"/>
                </a:cubicBezTo>
                <a:cubicBezTo>
                  <a:pt x="87" y="21"/>
                  <a:pt x="87" y="21"/>
                  <a:pt x="87" y="21"/>
                </a:cubicBezTo>
                <a:cubicBezTo>
                  <a:pt x="87" y="9"/>
                  <a:pt x="87" y="9"/>
                  <a:pt x="87" y="9"/>
                </a:cubicBezTo>
                <a:cubicBezTo>
                  <a:pt x="95" y="9"/>
                  <a:pt x="95" y="9"/>
                  <a:pt x="95" y="9"/>
                </a:cubicBezTo>
                <a:cubicBezTo>
                  <a:pt x="95" y="30"/>
                  <a:pt x="95" y="30"/>
                  <a:pt x="95" y="30"/>
                </a:cubicBezTo>
                <a:lnTo>
                  <a:pt x="106" y="40"/>
                </a:lnTo>
                <a:close/>
              </a:path>
            </a:pathLst>
          </a:custGeom>
          <a:solidFill>
            <a:schemeClr val="bg2">
              <a:lumMod val="10000"/>
            </a:schemeClr>
          </a:solidFill>
          <a:ln>
            <a:noFill/>
          </a:ln>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23" name="Freeform 476"/>
          <p:cNvSpPr>
            <a:spLocks noEditPoints="1"/>
          </p:cNvSpPr>
          <p:nvPr/>
        </p:nvSpPr>
        <p:spPr bwMode="auto">
          <a:xfrm>
            <a:off x="1611478" y="1542906"/>
            <a:ext cx="1041341" cy="754547"/>
          </a:xfrm>
          <a:custGeom>
            <a:avLst/>
            <a:gdLst>
              <a:gd name="T0" fmla="*/ 125 w 125"/>
              <a:gd name="T1" fmla="*/ 71 h 73"/>
              <a:gd name="T2" fmla="*/ 124 w 125"/>
              <a:gd name="T3" fmla="*/ 73 h 73"/>
              <a:gd name="T4" fmla="*/ 2 w 125"/>
              <a:gd name="T5" fmla="*/ 73 h 73"/>
              <a:gd name="T6" fmla="*/ 0 w 125"/>
              <a:gd name="T7" fmla="*/ 71 h 73"/>
              <a:gd name="T8" fmla="*/ 0 w 125"/>
              <a:gd name="T9" fmla="*/ 68 h 73"/>
              <a:gd name="T10" fmla="*/ 2 w 125"/>
              <a:gd name="T11" fmla="*/ 66 h 73"/>
              <a:gd name="T12" fmla="*/ 124 w 125"/>
              <a:gd name="T13" fmla="*/ 66 h 73"/>
              <a:gd name="T14" fmla="*/ 125 w 125"/>
              <a:gd name="T15" fmla="*/ 68 h 73"/>
              <a:gd name="T16" fmla="*/ 125 w 125"/>
              <a:gd name="T17" fmla="*/ 71 h 73"/>
              <a:gd name="T18" fmla="*/ 118 w 125"/>
              <a:gd name="T19" fmla="*/ 5 h 73"/>
              <a:gd name="T20" fmla="*/ 118 w 125"/>
              <a:gd name="T21" fmla="*/ 58 h 73"/>
              <a:gd name="T22" fmla="*/ 113 w 125"/>
              <a:gd name="T23" fmla="*/ 63 h 73"/>
              <a:gd name="T24" fmla="*/ 12 w 125"/>
              <a:gd name="T25" fmla="*/ 63 h 73"/>
              <a:gd name="T26" fmla="*/ 7 w 125"/>
              <a:gd name="T27" fmla="*/ 58 h 73"/>
              <a:gd name="T28" fmla="*/ 7 w 125"/>
              <a:gd name="T29" fmla="*/ 5 h 73"/>
              <a:gd name="T30" fmla="*/ 12 w 125"/>
              <a:gd name="T31" fmla="*/ 0 h 73"/>
              <a:gd name="T32" fmla="*/ 113 w 125"/>
              <a:gd name="T33" fmla="*/ 0 h 73"/>
              <a:gd name="T34" fmla="*/ 118 w 125"/>
              <a:gd name="T35" fmla="*/ 5 h 73"/>
              <a:gd name="T36" fmla="*/ 113 w 125"/>
              <a:gd name="T37" fmla="*/ 6 h 73"/>
              <a:gd name="T38" fmla="*/ 12 w 125"/>
              <a:gd name="T39" fmla="*/ 6 h 73"/>
              <a:gd name="T40" fmla="*/ 12 w 125"/>
              <a:gd name="T41" fmla="*/ 59 h 73"/>
              <a:gd name="T42" fmla="*/ 113 w 125"/>
              <a:gd name="T43" fmla="*/ 59 h 73"/>
              <a:gd name="T44" fmla="*/ 113 w 125"/>
              <a:gd name="T45" fmla="*/ 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5" h="73">
                <a:moveTo>
                  <a:pt x="125" y="71"/>
                </a:moveTo>
                <a:cubicBezTo>
                  <a:pt x="125" y="72"/>
                  <a:pt x="124" y="73"/>
                  <a:pt x="124" y="73"/>
                </a:cubicBezTo>
                <a:cubicBezTo>
                  <a:pt x="2" y="73"/>
                  <a:pt x="2" y="73"/>
                  <a:pt x="2" y="73"/>
                </a:cubicBezTo>
                <a:cubicBezTo>
                  <a:pt x="1" y="73"/>
                  <a:pt x="0" y="72"/>
                  <a:pt x="0" y="71"/>
                </a:cubicBezTo>
                <a:cubicBezTo>
                  <a:pt x="0" y="68"/>
                  <a:pt x="0" y="68"/>
                  <a:pt x="0" y="68"/>
                </a:cubicBezTo>
                <a:cubicBezTo>
                  <a:pt x="0" y="67"/>
                  <a:pt x="1" y="66"/>
                  <a:pt x="2" y="66"/>
                </a:cubicBezTo>
                <a:cubicBezTo>
                  <a:pt x="124" y="66"/>
                  <a:pt x="124" y="66"/>
                  <a:pt x="124" y="66"/>
                </a:cubicBezTo>
                <a:cubicBezTo>
                  <a:pt x="124" y="66"/>
                  <a:pt x="125" y="67"/>
                  <a:pt x="125" y="68"/>
                </a:cubicBezTo>
                <a:lnTo>
                  <a:pt x="125" y="71"/>
                </a:lnTo>
                <a:close/>
                <a:moveTo>
                  <a:pt x="118" y="5"/>
                </a:moveTo>
                <a:cubicBezTo>
                  <a:pt x="118" y="58"/>
                  <a:pt x="118" y="58"/>
                  <a:pt x="118" y="58"/>
                </a:cubicBezTo>
                <a:cubicBezTo>
                  <a:pt x="118" y="61"/>
                  <a:pt x="116" y="63"/>
                  <a:pt x="113" y="63"/>
                </a:cubicBezTo>
                <a:cubicBezTo>
                  <a:pt x="12" y="63"/>
                  <a:pt x="12" y="63"/>
                  <a:pt x="12" y="63"/>
                </a:cubicBezTo>
                <a:cubicBezTo>
                  <a:pt x="9" y="63"/>
                  <a:pt x="7" y="61"/>
                  <a:pt x="7" y="58"/>
                </a:cubicBezTo>
                <a:cubicBezTo>
                  <a:pt x="7" y="5"/>
                  <a:pt x="7" y="5"/>
                  <a:pt x="7" y="5"/>
                </a:cubicBezTo>
                <a:cubicBezTo>
                  <a:pt x="7" y="2"/>
                  <a:pt x="9" y="0"/>
                  <a:pt x="12" y="0"/>
                </a:cubicBezTo>
                <a:cubicBezTo>
                  <a:pt x="113" y="0"/>
                  <a:pt x="113" y="0"/>
                  <a:pt x="113" y="0"/>
                </a:cubicBezTo>
                <a:cubicBezTo>
                  <a:pt x="116" y="0"/>
                  <a:pt x="118" y="2"/>
                  <a:pt x="118" y="5"/>
                </a:cubicBezTo>
                <a:close/>
                <a:moveTo>
                  <a:pt x="113" y="6"/>
                </a:moveTo>
                <a:cubicBezTo>
                  <a:pt x="12" y="6"/>
                  <a:pt x="12" y="6"/>
                  <a:pt x="12" y="6"/>
                </a:cubicBezTo>
                <a:cubicBezTo>
                  <a:pt x="12" y="59"/>
                  <a:pt x="12" y="59"/>
                  <a:pt x="12" y="59"/>
                </a:cubicBezTo>
                <a:cubicBezTo>
                  <a:pt x="113" y="59"/>
                  <a:pt x="113" y="59"/>
                  <a:pt x="113" y="59"/>
                </a:cubicBezTo>
                <a:lnTo>
                  <a:pt x="113" y="6"/>
                </a:lnTo>
                <a:close/>
              </a:path>
            </a:pathLst>
          </a:custGeom>
          <a:solidFill>
            <a:srgbClr val="EB5315"/>
          </a:solidFill>
          <a:ln>
            <a:noFill/>
          </a:ln>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24" name="Oval 493"/>
          <p:cNvSpPr>
            <a:spLocks noChangeArrowheads="1"/>
          </p:cNvSpPr>
          <p:nvPr/>
        </p:nvSpPr>
        <p:spPr bwMode="auto">
          <a:xfrm>
            <a:off x="1611478" y="3923447"/>
            <a:ext cx="730404" cy="662682"/>
          </a:xfrm>
          <a:custGeom>
            <a:avLst/>
            <a:gdLst/>
            <a:ahLst/>
            <a:cxnLst/>
            <a:rect l="l" t="t" r="r" b="b"/>
            <a:pathLst>
              <a:path w="239713" h="217487">
                <a:moveTo>
                  <a:pt x="67420" y="131762"/>
                </a:moveTo>
                <a:lnTo>
                  <a:pt x="71346" y="131762"/>
                </a:lnTo>
                <a:lnTo>
                  <a:pt x="80061" y="131762"/>
                </a:lnTo>
                <a:lnTo>
                  <a:pt x="80262" y="131762"/>
                </a:lnTo>
                <a:lnTo>
                  <a:pt x="97384" y="131762"/>
                </a:lnTo>
                <a:lnTo>
                  <a:pt x="100603" y="131762"/>
                </a:lnTo>
                <a:lnTo>
                  <a:pt x="101129" y="131762"/>
                </a:lnTo>
                <a:lnTo>
                  <a:pt x="102183" y="131762"/>
                </a:lnTo>
                <a:lnTo>
                  <a:pt x="109088" y="131762"/>
                </a:lnTo>
                <a:lnTo>
                  <a:pt x="109557" y="131762"/>
                </a:lnTo>
                <a:lnTo>
                  <a:pt x="129513" y="131762"/>
                </a:lnTo>
                <a:lnTo>
                  <a:pt x="129572" y="131762"/>
                </a:lnTo>
                <a:lnTo>
                  <a:pt x="168548" y="131762"/>
                </a:lnTo>
                <a:lnTo>
                  <a:pt x="195469" y="137003"/>
                </a:lnTo>
                <a:lnTo>
                  <a:pt x="218177" y="151330"/>
                </a:lnTo>
                <a:lnTo>
                  <a:pt x="233861" y="172645"/>
                </a:lnTo>
                <a:lnTo>
                  <a:pt x="239713" y="198851"/>
                </a:lnTo>
                <a:lnTo>
                  <a:pt x="239713" y="201181"/>
                </a:lnTo>
                <a:lnTo>
                  <a:pt x="239713" y="201181"/>
                </a:lnTo>
                <a:lnTo>
                  <a:pt x="239713" y="217487"/>
                </a:lnTo>
                <a:lnTo>
                  <a:pt x="0" y="217487"/>
                </a:lnTo>
                <a:cubicBezTo>
                  <a:pt x="0" y="217487"/>
                  <a:pt x="0" y="217487"/>
                  <a:pt x="0" y="215158"/>
                </a:cubicBezTo>
                <a:lnTo>
                  <a:pt x="0" y="198851"/>
                </a:lnTo>
                <a:cubicBezTo>
                  <a:pt x="0" y="161580"/>
                  <a:pt x="29964" y="131762"/>
                  <a:pt x="67420" y="131762"/>
                </a:cubicBezTo>
                <a:close/>
                <a:moveTo>
                  <a:pt x="119063" y="0"/>
                </a:moveTo>
                <a:lnTo>
                  <a:pt x="142545" y="4741"/>
                </a:lnTo>
                <a:lnTo>
                  <a:pt x="161720" y="17669"/>
                </a:lnTo>
                <a:lnTo>
                  <a:pt x="174648" y="36844"/>
                </a:lnTo>
                <a:lnTo>
                  <a:pt x="179388" y="60325"/>
                </a:lnTo>
                <a:lnTo>
                  <a:pt x="174648" y="83807"/>
                </a:lnTo>
                <a:lnTo>
                  <a:pt x="161720" y="102981"/>
                </a:lnTo>
                <a:lnTo>
                  <a:pt x="142545" y="115910"/>
                </a:lnTo>
                <a:cubicBezTo>
                  <a:pt x="135327" y="118962"/>
                  <a:pt x="127393" y="120650"/>
                  <a:pt x="119063" y="120650"/>
                </a:cubicBezTo>
                <a:cubicBezTo>
                  <a:pt x="102405" y="120650"/>
                  <a:pt x="87323" y="113898"/>
                  <a:pt x="76407" y="102981"/>
                </a:cubicBezTo>
                <a:cubicBezTo>
                  <a:pt x="70949" y="97523"/>
                  <a:pt x="66531" y="91024"/>
                  <a:pt x="63479" y="83807"/>
                </a:cubicBezTo>
                <a:cubicBezTo>
                  <a:pt x="60426" y="76589"/>
                  <a:pt x="58738" y="68654"/>
                  <a:pt x="58738" y="60325"/>
                </a:cubicBezTo>
                <a:cubicBezTo>
                  <a:pt x="58738" y="43667"/>
                  <a:pt x="65490" y="28585"/>
                  <a:pt x="76407" y="17669"/>
                </a:cubicBezTo>
                <a:cubicBezTo>
                  <a:pt x="81865" y="12210"/>
                  <a:pt x="88365" y="7793"/>
                  <a:pt x="95582" y="4741"/>
                </a:cubicBezTo>
                <a:cubicBezTo>
                  <a:pt x="102799" y="1688"/>
                  <a:pt x="110734" y="0"/>
                  <a:pt x="119063" y="0"/>
                </a:cubicBezTo>
                <a:close/>
              </a:path>
            </a:pathLst>
          </a:custGeom>
          <a:solidFill>
            <a:schemeClr val="bg2">
              <a:lumMod val="10000"/>
            </a:schemeClr>
          </a:solidFill>
          <a:ln>
            <a:noFill/>
          </a:ln>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25" name="Freeform 497"/>
          <p:cNvSpPr>
            <a:spLocks noEditPoints="1"/>
          </p:cNvSpPr>
          <p:nvPr/>
        </p:nvSpPr>
        <p:spPr bwMode="auto">
          <a:xfrm>
            <a:off x="6655401" y="1542906"/>
            <a:ext cx="563836" cy="777833"/>
          </a:xfrm>
          <a:custGeom>
            <a:avLst/>
            <a:gdLst>
              <a:gd name="T0" fmla="*/ 125 w 128"/>
              <a:gd name="T1" fmla="*/ 83 h 177"/>
              <a:gd name="T2" fmla="*/ 64 w 128"/>
              <a:gd name="T3" fmla="*/ 177 h 177"/>
              <a:gd name="T4" fmla="*/ 0 w 128"/>
              <a:gd name="T5" fmla="*/ 71 h 177"/>
              <a:gd name="T6" fmla="*/ 0 w 128"/>
              <a:gd name="T7" fmla="*/ 70 h 177"/>
              <a:gd name="T8" fmla="*/ 0 w 128"/>
              <a:gd name="T9" fmla="*/ 64 h 177"/>
              <a:gd name="T10" fmla="*/ 64 w 128"/>
              <a:gd name="T11" fmla="*/ 0 h 177"/>
              <a:gd name="T12" fmla="*/ 128 w 128"/>
              <a:gd name="T13" fmla="*/ 64 h 177"/>
              <a:gd name="T14" fmla="*/ 127 w 128"/>
              <a:gd name="T15" fmla="*/ 68 h 177"/>
              <a:gd name="T16" fmla="*/ 125 w 128"/>
              <a:gd name="T17" fmla="*/ 83 h 177"/>
              <a:gd name="T18" fmla="*/ 64 w 128"/>
              <a:gd name="T19" fmla="*/ 20 h 177"/>
              <a:gd name="T20" fmla="*/ 22 w 128"/>
              <a:gd name="T21" fmla="*/ 62 h 177"/>
              <a:gd name="T22" fmla="*/ 64 w 128"/>
              <a:gd name="T23" fmla="*/ 104 h 177"/>
              <a:gd name="T24" fmla="*/ 106 w 128"/>
              <a:gd name="T25" fmla="*/ 62 h 177"/>
              <a:gd name="T26" fmla="*/ 64 w 128"/>
              <a:gd name="T27" fmla="*/ 20 h 177"/>
              <a:gd name="T28" fmla="*/ 64 w 128"/>
              <a:gd name="T29" fmla="*/ 40 h 177"/>
              <a:gd name="T30" fmla="*/ 44 w 128"/>
              <a:gd name="T31" fmla="*/ 60 h 177"/>
              <a:gd name="T32" fmla="*/ 64 w 128"/>
              <a:gd name="T33" fmla="*/ 80 h 177"/>
              <a:gd name="T34" fmla="*/ 84 w 128"/>
              <a:gd name="T35" fmla="*/ 60 h 177"/>
              <a:gd name="T36" fmla="*/ 64 w 128"/>
              <a:gd name="T37" fmla="*/ 4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177">
                <a:moveTo>
                  <a:pt x="125" y="83"/>
                </a:moveTo>
                <a:cubicBezTo>
                  <a:pt x="120" y="104"/>
                  <a:pt x="105" y="138"/>
                  <a:pt x="64" y="177"/>
                </a:cubicBezTo>
                <a:cubicBezTo>
                  <a:pt x="64" y="177"/>
                  <a:pt x="5" y="122"/>
                  <a:pt x="0" y="71"/>
                </a:cubicBezTo>
                <a:cubicBezTo>
                  <a:pt x="0" y="71"/>
                  <a:pt x="0" y="70"/>
                  <a:pt x="0" y="70"/>
                </a:cubicBezTo>
                <a:cubicBezTo>
                  <a:pt x="0" y="68"/>
                  <a:pt x="0" y="66"/>
                  <a:pt x="0" y="64"/>
                </a:cubicBezTo>
                <a:cubicBezTo>
                  <a:pt x="0" y="29"/>
                  <a:pt x="28" y="0"/>
                  <a:pt x="64" y="0"/>
                </a:cubicBezTo>
                <a:cubicBezTo>
                  <a:pt x="99" y="0"/>
                  <a:pt x="128" y="29"/>
                  <a:pt x="128" y="64"/>
                </a:cubicBezTo>
                <a:cubicBezTo>
                  <a:pt x="128" y="64"/>
                  <a:pt x="128" y="65"/>
                  <a:pt x="127" y="68"/>
                </a:cubicBezTo>
                <a:cubicBezTo>
                  <a:pt x="127" y="73"/>
                  <a:pt x="126" y="78"/>
                  <a:pt x="125" y="83"/>
                </a:cubicBezTo>
                <a:close/>
                <a:moveTo>
                  <a:pt x="64" y="20"/>
                </a:moveTo>
                <a:cubicBezTo>
                  <a:pt x="40" y="20"/>
                  <a:pt x="22" y="39"/>
                  <a:pt x="22" y="62"/>
                </a:cubicBezTo>
                <a:cubicBezTo>
                  <a:pt x="22" y="85"/>
                  <a:pt x="40" y="104"/>
                  <a:pt x="64" y="104"/>
                </a:cubicBezTo>
                <a:cubicBezTo>
                  <a:pt x="87" y="104"/>
                  <a:pt x="106" y="85"/>
                  <a:pt x="106" y="62"/>
                </a:cubicBezTo>
                <a:cubicBezTo>
                  <a:pt x="106" y="39"/>
                  <a:pt x="87" y="20"/>
                  <a:pt x="64" y="20"/>
                </a:cubicBezTo>
                <a:close/>
                <a:moveTo>
                  <a:pt x="64" y="40"/>
                </a:moveTo>
                <a:cubicBezTo>
                  <a:pt x="53" y="40"/>
                  <a:pt x="44" y="49"/>
                  <a:pt x="44" y="60"/>
                </a:cubicBezTo>
                <a:cubicBezTo>
                  <a:pt x="44" y="71"/>
                  <a:pt x="53" y="80"/>
                  <a:pt x="64" y="80"/>
                </a:cubicBezTo>
                <a:cubicBezTo>
                  <a:pt x="75" y="80"/>
                  <a:pt x="84" y="71"/>
                  <a:pt x="84" y="60"/>
                </a:cubicBezTo>
                <a:cubicBezTo>
                  <a:pt x="84" y="49"/>
                  <a:pt x="75" y="40"/>
                  <a:pt x="64" y="40"/>
                </a:cubicBezTo>
                <a:close/>
              </a:path>
            </a:pathLst>
          </a:custGeom>
          <a:solidFill>
            <a:srgbClr val="EB5315"/>
          </a:solidFill>
          <a:ln>
            <a:noFill/>
          </a:ln>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cxnSp>
        <p:nvCxnSpPr>
          <p:cNvPr id="26" name="直接连接符 25"/>
          <p:cNvCxnSpPr/>
          <p:nvPr/>
        </p:nvCxnSpPr>
        <p:spPr>
          <a:xfrm>
            <a:off x="1611478" y="2389686"/>
            <a:ext cx="4032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6655400" y="2389686"/>
            <a:ext cx="4032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611478" y="4745124"/>
            <a:ext cx="4032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6655400" y="4745124"/>
            <a:ext cx="4032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TextBox 498"/>
          <p:cNvSpPr txBox="1"/>
          <p:nvPr/>
        </p:nvSpPr>
        <p:spPr>
          <a:xfrm>
            <a:off x="4224649" y="1958822"/>
            <a:ext cx="1569660" cy="369332"/>
          </a:xfrm>
          <a:prstGeom prst="rect">
            <a:avLst/>
          </a:prstGeom>
          <a:noFill/>
        </p:spPr>
        <p:txBody>
          <a:bodyPr wrap="none" rtlCol="0" anchor="ctr">
            <a:spAutoFit/>
          </a:bodyPr>
          <a:lstStyle/>
          <a:p>
            <a:pPr lvl="0" algn="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31" name="TextBox 499"/>
          <p:cNvSpPr txBox="1"/>
          <p:nvPr/>
        </p:nvSpPr>
        <p:spPr>
          <a:xfrm>
            <a:off x="9239366" y="1958822"/>
            <a:ext cx="1569660" cy="369332"/>
          </a:xfrm>
          <a:prstGeom prst="rect">
            <a:avLst/>
          </a:prstGeom>
          <a:noFill/>
        </p:spPr>
        <p:txBody>
          <a:bodyPr wrap="none" rtlCol="0" anchor="ctr">
            <a:spAutoFit/>
          </a:bodyPr>
          <a:lstStyle/>
          <a:p>
            <a:pPr lvl="0" algn="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32" name="TextBox 500"/>
          <p:cNvSpPr txBox="1"/>
          <p:nvPr/>
        </p:nvSpPr>
        <p:spPr>
          <a:xfrm>
            <a:off x="4224649" y="4283804"/>
            <a:ext cx="1569660" cy="369332"/>
          </a:xfrm>
          <a:prstGeom prst="rect">
            <a:avLst/>
          </a:prstGeom>
          <a:noFill/>
        </p:spPr>
        <p:txBody>
          <a:bodyPr wrap="none" rtlCol="0" anchor="ctr">
            <a:spAutoFit/>
          </a:bodyPr>
          <a:lstStyle/>
          <a:p>
            <a:pPr lvl="0" algn="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33" name="TextBox 501"/>
          <p:cNvSpPr txBox="1"/>
          <p:nvPr/>
        </p:nvSpPr>
        <p:spPr>
          <a:xfrm>
            <a:off x="9239366" y="4283804"/>
            <a:ext cx="1569660" cy="369332"/>
          </a:xfrm>
          <a:prstGeom prst="rect">
            <a:avLst/>
          </a:prstGeom>
          <a:noFill/>
        </p:spPr>
        <p:txBody>
          <a:bodyPr wrap="none" rtlCol="0" anchor="ctr">
            <a:spAutoFit/>
          </a:bodyPr>
          <a:lstStyle/>
          <a:p>
            <a:pPr lvl="0" algn="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34" name="TextBox 503"/>
          <p:cNvSpPr txBox="1"/>
          <p:nvPr/>
        </p:nvSpPr>
        <p:spPr>
          <a:xfrm>
            <a:off x="1486254" y="2479734"/>
            <a:ext cx="4296169" cy="932563"/>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TextBox 504"/>
          <p:cNvSpPr txBox="1"/>
          <p:nvPr/>
        </p:nvSpPr>
        <p:spPr>
          <a:xfrm>
            <a:off x="6553801" y="2479734"/>
            <a:ext cx="4296169" cy="932563"/>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65000"/>
                    <a:lumOff val="35000"/>
                  </a:schemeClr>
                </a:solidFill>
              </a:rPr>
              <a:t>您的内容打在这里，或者通过复制您的文本后，在此框中选择粘贴，并选择只保留文字</a:t>
            </a:r>
            <a:r>
              <a:rPr lang="zh-CN" altLang="en-US" dirty="0">
                <a:solidFill>
                  <a:schemeClr val="tx1">
                    <a:lumMod val="65000"/>
                    <a:lumOff val="35000"/>
                  </a:schemeClr>
                </a:solidFill>
                <a:sym typeface="微软雅黑" panose="020B0503020204020204" pitchFamily="34" charset="-122"/>
              </a:rPr>
              <a:t>，在此录入上述图表的描述说明。</a:t>
            </a:r>
            <a:endParaRPr lang="zh-CN" altLang="en-US" dirty="0">
              <a:solidFill>
                <a:schemeClr val="tx1">
                  <a:lumMod val="65000"/>
                  <a:lumOff val="35000"/>
                </a:schemeClr>
              </a:solidFill>
            </a:endParaRPr>
          </a:p>
        </p:txBody>
      </p:sp>
      <p:sp>
        <p:nvSpPr>
          <p:cNvPr id="36" name="TextBox 505"/>
          <p:cNvSpPr txBox="1"/>
          <p:nvPr/>
        </p:nvSpPr>
        <p:spPr>
          <a:xfrm>
            <a:off x="1486254" y="4845598"/>
            <a:ext cx="4296169" cy="932563"/>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65000"/>
                    <a:lumOff val="35000"/>
                  </a:schemeClr>
                </a:solidFill>
              </a:rPr>
              <a:t>您的内容打在这里，或者通过复制您的文本后，在此框中选择粘贴，并选择只保留文字</a:t>
            </a:r>
            <a:r>
              <a:rPr lang="zh-CN" altLang="en-US" dirty="0">
                <a:solidFill>
                  <a:schemeClr val="tx1">
                    <a:lumMod val="65000"/>
                    <a:lumOff val="35000"/>
                  </a:schemeClr>
                </a:solidFill>
                <a:sym typeface="微软雅黑" panose="020B0503020204020204" pitchFamily="34" charset="-122"/>
              </a:rPr>
              <a:t>，在此录入上述图表的描述说明。</a:t>
            </a:r>
            <a:endParaRPr lang="zh-CN" altLang="en-US" dirty="0">
              <a:solidFill>
                <a:schemeClr val="tx1">
                  <a:lumMod val="65000"/>
                  <a:lumOff val="35000"/>
                </a:schemeClr>
              </a:solidFill>
            </a:endParaRPr>
          </a:p>
        </p:txBody>
      </p:sp>
      <p:sp>
        <p:nvSpPr>
          <p:cNvPr id="37" name="TextBox 506"/>
          <p:cNvSpPr txBox="1"/>
          <p:nvPr/>
        </p:nvSpPr>
        <p:spPr>
          <a:xfrm>
            <a:off x="6553801" y="4845598"/>
            <a:ext cx="4296169" cy="932563"/>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65000"/>
                    <a:lumOff val="35000"/>
                  </a:schemeClr>
                </a:solidFill>
              </a:rPr>
              <a:t>您的内容打在这里，或者通过复制您的文本后，在此框中选择粘贴，并选择只保留文字</a:t>
            </a:r>
            <a:r>
              <a:rPr lang="zh-CN" altLang="en-US" dirty="0">
                <a:solidFill>
                  <a:schemeClr val="tx1">
                    <a:lumMod val="65000"/>
                    <a:lumOff val="35000"/>
                  </a:schemeClr>
                </a:solidFill>
                <a:sym typeface="微软雅黑" panose="020B0503020204020204" pitchFamily="34" charset="-122"/>
              </a:rPr>
              <a:t>，在此录入上述图表的描述说明。</a:t>
            </a:r>
            <a:endParaRPr lang="zh-CN" altLang="en-US" dirty="0">
              <a:solidFill>
                <a:schemeClr val="tx1">
                  <a:lumMod val="65000"/>
                  <a:lumOff val="3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750" fill="hold"/>
                                        <p:tgtEl>
                                          <p:spTgt spid="23"/>
                                        </p:tgtEl>
                                        <p:attrNameLst>
                                          <p:attrName>ppt_x</p:attrName>
                                        </p:attrNameLst>
                                      </p:cBhvr>
                                      <p:tavLst>
                                        <p:tav tm="0">
                                          <p:val>
                                            <p:strVal val="1+#ppt_w/2"/>
                                          </p:val>
                                        </p:tav>
                                        <p:tav tm="100000">
                                          <p:val>
                                            <p:strVal val="#ppt_x"/>
                                          </p:val>
                                        </p:tav>
                                      </p:tavLst>
                                    </p:anim>
                                    <p:anim calcmode="lin" valueType="num">
                                      <p:cBhvr additive="base">
                                        <p:cTn id="8" dur="75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1+#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750" fill="hold"/>
                                        <p:tgtEl>
                                          <p:spTgt spid="24"/>
                                        </p:tgtEl>
                                        <p:attrNameLst>
                                          <p:attrName>ppt_x</p:attrName>
                                        </p:attrNameLst>
                                      </p:cBhvr>
                                      <p:tavLst>
                                        <p:tav tm="0">
                                          <p:val>
                                            <p:strVal val="1+#ppt_w/2"/>
                                          </p:val>
                                        </p:tav>
                                        <p:tav tm="100000">
                                          <p:val>
                                            <p:strVal val="#ppt_x"/>
                                          </p:val>
                                        </p:tav>
                                      </p:tavLst>
                                    </p:anim>
                                    <p:anim calcmode="lin" valueType="num">
                                      <p:cBhvr additive="base">
                                        <p:cTn id="16" dur="75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25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1+#ppt_w/2"/>
                                          </p:val>
                                        </p:tav>
                                        <p:tav tm="100000">
                                          <p:val>
                                            <p:strVal val="#ppt_x"/>
                                          </p:val>
                                        </p:tav>
                                      </p:tavLst>
                                    </p:anim>
                                    <p:anim calcmode="lin" valueType="num">
                                      <p:cBhvr additive="base">
                                        <p:cTn id="20" dur="500" fill="hold"/>
                                        <p:tgtEl>
                                          <p:spTgt spid="22"/>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2" presetClass="entr" presetSubtype="8"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500"/>
                                        <p:tgtEl>
                                          <p:spTgt spid="26"/>
                                        </p:tgtEl>
                                      </p:cBhvr>
                                    </p:animEffect>
                                  </p:childTnLst>
                                </p:cTn>
                              </p:par>
                              <p:par>
                                <p:cTn id="25" presetID="22" presetClass="entr" presetSubtype="8"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left)">
                                      <p:cBhvr>
                                        <p:cTn id="27" dur="500"/>
                                        <p:tgtEl>
                                          <p:spTgt spid="27"/>
                                        </p:tgtEl>
                                      </p:cBhvr>
                                    </p:animEffect>
                                  </p:childTnLst>
                                </p:cTn>
                              </p:par>
                              <p:par>
                                <p:cTn id="28" presetID="22" presetClass="entr" presetSubtype="8" fill="hold"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500"/>
                                        <p:tgtEl>
                                          <p:spTgt spid="28"/>
                                        </p:tgtEl>
                                      </p:cBhvr>
                                    </p:animEffect>
                                  </p:childTnLst>
                                </p:cTn>
                              </p:par>
                              <p:par>
                                <p:cTn id="31" presetID="22" presetClass="entr" presetSubtype="8"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left)">
                                      <p:cBhvr>
                                        <p:cTn id="33" dur="500"/>
                                        <p:tgtEl>
                                          <p:spTgt spid="29"/>
                                        </p:tgtEl>
                                      </p:cBhvr>
                                    </p:animEffect>
                                  </p:childTnLst>
                                </p:cTn>
                              </p:par>
                            </p:childTnLst>
                          </p:cTn>
                        </p:par>
                        <p:par>
                          <p:cTn id="34" fill="hold">
                            <p:stCondLst>
                              <p:cond delay="1500"/>
                            </p:stCondLst>
                            <p:childTnLst>
                              <p:par>
                                <p:cTn id="35" presetID="12" presetClass="entr" presetSubtype="4" fill="hold" grpId="0" nodeType="afterEffect">
                                  <p:stCondLst>
                                    <p:cond delay="0"/>
                                  </p:stCondLst>
                                  <p:iterate type="lt">
                                    <p:tmPct val="50000"/>
                                  </p:iterate>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300"/>
                                        <p:tgtEl>
                                          <p:spTgt spid="30"/>
                                        </p:tgtEl>
                                        <p:attrNameLst>
                                          <p:attrName>ppt_y</p:attrName>
                                        </p:attrNameLst>
                                      </p:cBhvr>
                                      <p:tavLst>
                                        <p:tav tm="0">
                                          <p:val>
                                            <p:strVal val="#ppt_y+#ppt_h*1.125000"/>
                                          </p:val>
                                        </p:tav>
                                        <p:tav tm="100000">
                                          <p:val>
                                            <p:strVal val="#ppt_y"/>
                                          </p:val>
                                        </p:tav>
                                      </p:tavLst>
                                    </p:anim>
                                    <p:animEffect transition="in" filter="wipe(up)">
                                      <p:cBhvr>
                                        <p:cTn id="38" dur="300"/>
                                        <p:tgtEl>
                                          <p:spTgt spid="30"/>
                                        </p:tgtEl>
                                      </p:cBhvr>
                                    </p:animEffect>
                                  </p:childTnLst>
                                </p:cTn>
                              </p:par>
                              <p:par>
                                <p:cTn id="39" presetID="12" presetClass="entr" presetSubtype="4" fill="hold" grpId="0" nodeType="withEffect">
                                  <p:stCondLst>
                                    <p:cond delay="0"/>
                                  </p:stCondLst>
                                  <p:iterate type="lt">
                                    <p:tmPct val="50000"/>
                                  </p:iterate>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300"/>
                                        <p:tgtEl>
                                          <p:spTgt spid="31"/>
                                        </p:tgtEl>
                                        <p:attrNameLst>
                                          <p:attrName>ppt_y</p:attrName>
                                        </p:attrNameLst>
                                      </p:cBhvr>
                                      <p:tavLst>
                                        <p:tav tm="0">
                                          <p:val>
                                            <p:strVal val="#ppt_y+#ppt_h*1.125000"/>
                                          </p:val>
                                        </p:tav>
                                        <p:tav tm="100000">
                                          <p:val>
                                            <p:strVal val="#ppt_y"/>
                                          </p:val>
                                        </p:tav>
                                      </p:tavLst>
                                    </p:anim>
                                    <p:animEffect transition="in" filter="wipe(up)">
                                      <p:cBhvr>
                                        <p:cTn id="42" dur="300"/>
                                        <p:tgtEl>
                                          <p:spTgt spid="31"/>
                                        </p:tgtEl>
                                      </p:cBhvr>
                                    </p:animEffect>
                                  </p:childTnLst>
                                </p:cTn>
                              </p:par>
                              <p:par>
                                <p:cTn id="43" presetID="12" presetClass="entr" presetSubtype="4" fill="hold" grpId="0" nodeType="withEffect">
                                  <p:stCondLst>
                                    <p:cond delay="0"/>
                                  </p:stCondLst>
                                  <p:iterate type="lt">
                                    <p:tmPct val="50000"/>
                                  </p:iterate>
                                  <p:childTnLst>
                                    <p:set>
                                      <p:cBhvr>
                                        <p:cTn id="44" dur="1" fill="hold">
                                          <p:stCondLst>
                                            <p:cond delay="0"/>
                                          </p:stCondLst>
                                        </p:cTn>
                                        <p:tgtEl>
                                          <p:spTgt spid="32"/>
                                        </p:tgtEl>
                                        <p:attrNameLst>
                                          <p:attrName>style.visibility</p:attrName>
                                        </p:attrNameLst>
                                      </p:cBhvr>
                                      <p:to>
                                        <p:strVal val="visible"/>
                                      </p:to>
                                    </p:set>
                                    <p:anim calcmode="lin" valueType="num">
                                      <p:cBhvr additive="base">
                                        <p:cTn id="45" dur="300"/>
                                        <p:tgtEl>
                                          <p:spTgt spid="32"/>
                                        </p:tgtEl>
                                        <p:attrNameLst>
                                          <p:attrName>ppt_y</p:attrName>
                                        </p:attrNameLst>
                                      </p:cBhvr>
                                      <p:tavLst>
                                        <p:tav tm="0">
                                          <p:val>
                                            <p:strVal val="#ppt_y+#ppt_h*1.125000"/>
                                          </p:val>
                                        </p:tav>
                                        <p:tav tm="100000">
                                          <p:val>
                                            <p:strVal val="#ppt_y"/>
                                          </p:val>
                                        </p:tav>
                                      </p:tavLst>
                                    </p:anim>
                                    <p:animEffect transition="in" filter="wipe(up)">
                                      <p:cBhvr>
                                        <p:cTn id="46" dur="300"/>
                                        <p:tgtEl>
                                          <p:spTgt spid="32"/>
                                        </p:tgtEl>
                                      </p:cBhvr>
                                    </p:animEffect>
                                  </p:childTnLst>
                                </p:cTn>
                              </p:par>
                              <p:par>
                                <p:cTn id="47" presetID="12" presetClass="entr" presetSubtype="4" fill="hold" grpId="0" nodeType="withEffect">
                                  <p:stCondLst>
                                    <p:cond delay="0"/>
                                  </p:stCondLst>
                                  <p:iterate type="lt">
                                    <p:tmPct val="50000"/>
                                  </p:iterate>
                                  <p:childTnLst>
                                    <p:set>
                                      <p:cBhvr>
                                        <p:cTn id="48" dur="1" fill="hold">
                                          <p:stCondLst>
                                            <p:cond delay="0"/>
                                          </p:stCondLst>
                                        </p:cTn>
                                        <p:tgtEl>
                                          <p:spTgt spid="33"/>
                                        </p:tgtEl>
                                        <p:attrNameLst>
                                          <p:attrName>style.visibility</p:attrName>
                                        </p:attrNameLst>
                                      </p:cBhvr>
                                      <p:to>
                                        <p:strVal val="visible"/>
                                      </p:to>
                                    </p:set>
                                    <p:anim calcmode="lin" valueType="num">
                                      <p:cBhvr additive="base">
                                        <p:cTn id="49" dur="300"/>
                                        <p:tgtEl>
                                          <p:spTgt spid="33"/>
                                        </p:tgtEl>
                                        <p:attrNameLst>
                                          <p:attrName>ppt_y</p:attrName>
                                        </p:attrNameLst>
                                      </p:cBhvr>
                                      <p:tavLst>
                                        <p:tav tm="0">
                                          <p:val>
                                            <p:strVal val="#ppt_y+#ppt_h*1.125000"/>
                                          </p:val>
                                        </p:tav>
                                        <p:tav tm="100000">
                                          <p:val>
                                            <p:strVal val="#ppt_y"/>
                                          </p:val>
                                        </p:tav>
                                      </p:tavLst>
                                    </p:anim>
                                    <p:animEffect transition="in" filter="wipe(up)">
                                      <p:cBhvr>
                                        <p:cTn id="50" dur="300"/>
                                        <p:tgtEl>
                                          <p:spTgt spid="33"/>
                                        </p:tgtEl>
                                      </p:cBhvr>
                                    </p:animEffect>
                                  </p:childTnLst>
                                </p:cTn>
                              </p:par>
                              <p:par>
                                <p:cTn id="51" presetID="10" presetClass="entr" presetSubtype="0" fill="hold" grpId="0" nodeType="withEffect">
                                  <p:stCondLst>
                                    <p:cond delay="1000"/>
                                  </p:stCondLst>
                                  <p:iterate type="lt">
                                    <p:tmPct val="10000"/>
                                  </p:iterate>
                                  <p:childTnLst>
                                    <p:set>
                                      <p:cBhvr>
                                        <p:cTn id="52" dur="1" fill="hold">
                                          <p:stCondLst>
                                            <p:cond delay="0"/>
                                          </p:stCondLst>
                                        </p:cTn>
                                        <p:tgtEl>
                                          <p:spTgt spid="34"/>
                                        </p:tgtEl>
                                        <p:attrNameLst>
                                          <p:attrName>style.visibility</p:attrName>
                                        </p:attrNameLst>
                                      </p:cBhvr>
                                      <p:to>
                                        <p:strVal val="visible"/>
                                      </p:to>
                                    </p:set>
                                    <p:animEffect transition="in" filter="fade">
                                      <p:cBhvr>
                                        <p:cTn id="53" dur="100"/>
                                        <p:tgtEl>
                                          <p:spTgt spid="34"/>
                                        </p:tgtEl>
                                      </p:cBhvr>
                                    </p:animEffect>
                                  </p:childTnLst>
                                </p:cTn>
                              </p:par>
                              <p:par>
                                <p:cTn id="54" presetID="10" presetClass="entr" presetSubtype="0" fill="hold" grpId="0" nodeType="withEffect">
                                  <p:stCondLst>
                                    <p:cond delay="1000"/>
                                  </p:stCondLst>
                                  <p:iterate type="lt">
                                    <p:tmPct val="10000"/>
                                  </p:iterate>
                                  <p:childTnLst>
                                    <p:set>
                                      <p:cBhvr>
                                        <p:cTn id="55" dur="1" fill="hold">
                                          <p:stCondLst>
                                            <p:cond delay="0"/>
                                          </p:stCondLst>
                                        </p:cTn>
                                        <p:tgtEl>
                                          <p:spTgt spid="35"/>
                                        </p:tgtEl>
                                        <p:attrNameLst>
                                          <p:attrName>style.visibility</p:attrName>
                                        </p:attrNameLst>
                                      </p:cBhvr>
                                      <p:to>
                                        <p:strVal val="visible"/>
                                      </p:to>
                                    </p:set>
                                    <p:animEffect transition="in" filter="fade">
                                      <p:cBhvr>
                                        <p:cTn id="56" dur="100"/>
                                        <p:tgtEl>
                                          <p:spTgt spid="35"/>
                                        </p:tgtEl>
                                      </p:cBhvr>
                                    </p:animEffect>
                                  </p:childTnLst>
                                </p:cTn>
                              </p:par>
                              <p:par>
                                <p:cTn id="57" presetID="10" presetClass="entr" presetSubtype="0" fill="hold" grpId="0" nodeType="withEffect">
                                  <p:stCondLst>
                                    <p:cond delay="1000"/>
                                  </p:stCondLst>
                                  <p:iterate type="lt">
                                    <p:tmPct val="10000"/>
                                  </p:iterate>
                                  <p:childTnLst>
                                    <p:set>
                                      <p:cBhvr>
                                        <p:cTn id="58" dur="1" fill="hold">
                                          <p:stCondLst>
                                            <p:cond delay="0"/>
                                          </p:stCondLst>
                                        </p:cTn>
                                        <p:tgtEl>
                                          <p:spTgt spid="36"/>
                                        </p:tgtEl>
                                        <p:attrNameLst>
                                          <p:attrName>style.visibility</p:attrName>
                                        </p:attrNameLst>
                                      </p:cBhvr>
                                      <p:to>
                                        <p:strVal val="visible"/>
                                      </p:to>
                                    </p:set>
                                    <p:animEffect transition="in" filter="fade">
                                      <p:cBhvr>
                                        <p:cTn id="59" dur="100"/>
                                        <p:tgtEl>
                                          <p:spTgt spid="36"/>
                                        </p:tgtEl>
                                      </p:cBhvr>
                                    </p:animEffect>
                                  </p:childTnLst>
                                </p:cTn>
                              </p:par>
                              <p:par>
                                <p:cTn id="60" presetID="10" presetClass="entr" presetSubtype="0" fill="hold" grpId="0" nodeType="withEffect">
                                  <p:stCondLst>
                                    <p:cond delay="1000"/>
                                  </p:stCondLst>
                                  <p:iterate type="lt">
                                    <p:tmPct val="10000"/>
                                  </p:iterate>
                                  <p:childTnLst>
                                    <p:set>
                                      <p:cBhvr>
                                        <p:cTn id="61" dur="1" fill="hold">
                                          <p:stCondLst>
                                            <p:cond delay="0"/>
                                          </p:stCondLst>
                                        </p:cTn>
                                        <p:tgtEl>
                                          <p:spTgt spid="37"/>
                                        </p:tgtEl>
                                        <p:attrNameLst>
                                          <p:attrName>style.visibility</p:attrName>
                                        </p:attrNameLst>
                                      </p:cBhvr>
                                      <p:to>
                                        <p:strVal val="visible"/>
                                      </p:to>
                                    </p:set>
                                    <p:animEffect transition="in" filter="fade">
                                      <p:cBhvr>
                                        <p:cTn id="62" dur="1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23" grpId="0" bldLvl="0" animBg="1"/>
      <p:bldP spid="24" grpId="0" bldLvl="0" animBg="1"/>
      <p:bldP spid="25" grpId="0" bldLvl="0" animBg="1"/>
      <p:bldP spid="30" grpId="0"/>
      <p:bldP spid="31" grpId="0"/>
      <p:bldP spid="32" grpId="0"/>
      <p:bldP spid="33" grpId="0"/>
      <p:bldP spid="34" grpId="0"/>
      <p:bldP spid="35" grpId="0"/>
      <p:bldP spid="36"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35887" y="1539884"/>
            <a:ext cx="2560638" cy="353256"/>
          </a:xfrm>
          <a:prstGeom prst="rect">
            <a:avLst/>
          </a:prstGeom>
        </p:spPr>
        <p:txBody>
          <a:bodyPr wrap="none" anchor="ctr">
            <a:normAutofit lnSpcReduction="10000"/>
          </a:bodyPr>
          <a:lstStyle/>
          <a:p>
            <a:pPr marL="0" indent="0" algn="ctr">
              <a:buNone/>
            </a:pPr>
            <a:r>
              <a:rPr lang="zh-CN" altLang="en-US">
                <a:solidFill>
                  <a:schemeClr val="bg2">
                    <a:lumMod val="25000"/>
                  </a:schemeClr>
                </a:solidFill>
                <a:cs typeface="+mn-ea"/>
                <a:sym typeface="+mn-lt"/>
              </a:rPr>
              <a:t>标题文本预设</a:t>
            </a:r>
          </a:p>
        </p:txBody>
      </p:sp>
      <p:sp>
        <p:nvSpPr>
          <p:cNvPr id="3" name="TextBox 2"/>
          <p:cNvSpPr txBox="1"/>
          <p:nvPr/>
        </p:nvSpPr>
        <p:spPr>
          <a:xfrm>
            <a:off x="4441214" y="1893140"/>
            <a:ext cx="3335338" cy="490459"/>
          </a:xfrm>
          <a:prstGeom prst="rect">
            <a:avLst/>
          </a:prstGeom>
        </p:spPr>
        <p:txBody>
          <a:bodyPr wrap="square" anchor="ctr">
            <a:normAutofit lnSpcReduction="10000"/>
          </a:bodyPr>
          <a:lstStyle/>
          <a:p>
            <a:pPr marL="0" indent="0" algn="ctr">
              <a:lnSpc>
                <a:spcPct val="120000"/>
              </a:lnSpc>
              <a:buNone/>
            </a:pPr>
            <a:r>
              <a:rPr lang="zh-CN" altLang="en-US" sz="1100">
                <a:solidFill>
                  <a:schemeClr val="bg2">
                    <a:lumMod val="25000"/>
                  </a:schemeClr>
                </a:solidFill>
                <a:cs typeface="+mn-ea"/>
                <a:sym typeface="+mn-lt"/>
              </a:rPr>
              <a:t>此部分内容作为文字排版占位显示</a:t>
            </a:r>
            <a:br>
              <a:rPr lang="zh-CN" altLang="en-US" sz="1100">
                <a:solidFill>
                  <a:schemeClr val="bg2">
                    <a:lumMod val="25000"/>
                  </a:schemeClr>
                </a:solidFill>
                <a:cs typeface="+mn-ea"/>
                <a:sym typeface="+mn-lt"/>
              </a:rPr>
            </a:br>
            <a:r>
              <a:rPr lang="zh-CN" altLang="en-US" sz="1100">
                <a:solidFill>
                  <a:schemeClr val="bg2">
                    <a:lumMod val="25000"/>
                  </a:schemeClr>
                </a:solidFill>
                <a:cs typeface="+mn-ea"/>
                <a:sym typeface="+mn-lt"/>
              </a:rPr>
              <a:t>（建议使用主题字体）</a:t>
            </a:r>
          </a:p>
        </p:txBody>
      </p:sp>
      <p:sp>
        <p:nvSpPr>
          <p:cNvPr id="4" name="Rectangle: Rounded Corners 3"/>
          <p:cNvSpPr/>
          <p:nvPr/>
        </p:nvSpPr>
        <p:spPr>
          <a:xfrm>
            <a:off x="6108883" y="5441279"/>
            <a:ext cx="3283121" cy="131159"/>
          </a:xfrm>
          <a:prstGeom prst="roundRect">
            <a:avLst>
              <a:gd name="adj" fmla="val 24207"/>
            </a:avLst>
          </a:prstGeom>
          <a:solidFill>
            <a:schemeClr val="tx2">
              <a:lumMod val="20000"/>
              <a:lumOff val="80000"/>
            </a:schemeClr>
          </a:solidFill>
          <a:ln w="12700">
            <a:miter lim="400000"/>
          </a:ln>
        </p:spPr>
        <p:txBody>
          <a:bodyPr anchor="ctr"/>
          <a:lstStyle/>
          <a:p>
            <a:pPr algn="ctr"/>
            <a:endParaRPr>
              <a:solidFill>
                <a:schemeClr val="bg2">
                  <a:lumMod val="25000"/>
                </a:schemeClr>
              </a:solidFill>
              <a:cs typeface="+mn-ea"/>
              <a:sym typeface="+mn-lt"/>
            </a:endParaRPr>
          </a:p>
        </p:txBody>
      </p:sp>
      <p:sp>
        <p:nvSpPr>
          <p:cNvPr id="5" name="Rectangle: Rounded Corners 4"/>
          <p:cNvSpPr/>
          <p:nvPr/>
        </p:nvSpPr>
        <p:spPr>
          <a:xfrm>
            <a:off x="6110182" y="5441278"/>
            <a:ext cx="1636061" cy="131159"/>
          </a:xfrm>
          <a:prstGeom prst="roundRect">
            <a:avLst>
              <a:gd name="adj" fmla="val 24207"/>
            </a:avLst>
          </a:prstGeom>
          <a:solidFill>
            <a:srgbClr val="EB5315"/>
          </a:solidFill>
          <a:ln w="12700">
            <a:miter lim="400000"/>
          </a:ln>
        </p:spPr>
        <p:txBody>
          <a:bodyPr anchor="ctr"/>
          <a:lstStyle/>
          <a:p>
            <a:pPr algn="ctr"/>
            <a:endParaRPr>
              <a:solidFill>
                <a:schemeClr val="bg2">
                  <a:lumMod val="25000"/>
                </a:schemeClr>
              </a:solidFill>
              <a:cs typeface="+mn-ea"/>
              <a:sym typeface="+mn-lt"/>
            </a:endParaRPr>
          </a:p>
        </p:txBody>
      </p:sp>
      <p:sp>
        <p:nvSpPr>
          <p:cNvPr id="6" name="Rectangle: Rounded Corners 5"/>
          <p:cNvSpPr/>
          <p:nvPr/>
        </p:nvSpPr>
        <p:spPr>
          <a:xfrm>
            <a:off x="6108883" y="4617543"/>
            <a:ext cx="3283121" cy="131159"/>
          </a:xfrm>
          <a:prstGeom prst="roundRect">
            <a:avLst>
              <a:gd name="adj" fmla="val 24207"/>
            </a:avLst>
          </a:prstGeom>
          <a:solidFill>
            <a:schemeClr val="tx2">
              <a:lumMod val="20000"/>
              <a:lumOff val="80000"/>
            </a:schemeClr>
          </a:solidFill>
          <a:ln w="12700">
            <a:miter lim="400000"/>
          </a:ln>
        </p:spPr>
        <p:txBody>
          <a:bodyPr anchor="ctr"/>
          <a:lstStyle/>
          <a:p>
            <a:pPr algn="ctr"/>
            <a:endParaRPr>
              <a:solidFill>
                <a:schemeClr val="bg2">
                  <a:lumMod val="25000"/>
                </a:schemeClr>
              </a:solidFill>
              <a:cs typeface="+mn-ea"/>
              <a:sym typeface="+mn-lt"/>
            </a:endParaRPr>
          </a:p>
        </p:txBody>
      </p:sp>
      <p:sp>
        <p:nvSpPr>
          <p:cNvPr id="7" name="Rectangle: Rounded Corners 6"/>
          <p:cNvSpPr/>
          <p:nvPr/>
        </p:nvSpPr>
        <p:spPr>
          <a:xfrm>
            <a:off x="6110182" y="4617543"/>
            <a:ext cx="2699459" cy="131159"/>
          </a:xfrm>
          <a:prstGeom prst="roundRect">
            <a:avLst>
              <a:gd name="adj" fmla="val 24207"/>
            </a:avLst>
          </a:prstGeom>
          <a:solidFill>
            <a:srgbClr val="EB5315"/>
          </a:solidFill>
          <a:ln w="12700">
            <a:miter lim="400000"/>
          </a:ln>
        </p:spPr>
        <p:txBody>
          <a:bodyPr anchor="ctr"/>
          <a:lstStyle/>
          <a:p>
            <a:pPr algn="ctr"/>
            <a:endParaRPr>
              <a:solidFill>
                <a:schemeClr val="bg2">
                  <a:lumMod val="25000"/>
                </a:schemeClr>
              </a:solidFill>
              <a:cs typeface="+mn-ea"/>
              <a:sym typeface="+mn-lt"/>
            </a:endParaRPr>
          </a:p>
        </p:txBody>
      </p:sp>
      <p:sp>
        <p:nvSpPr>
          <p:cNvPr id="8" name="Rectangle: Rounded Corners 7"/>
          <p:cNvSpPr/>
          <p:nvPr/>
        </p:nvSpPr>
        <p:spPr>
          <a:xfrm>
            <a:off x="6108883" y="3793807"/>
            <a:ext cx="3283121" cy="131159"/>
          </a:xfrm>
          <a:prstGeom prst="roundRect">
            <a:avLst>
              <a:gd name="adj" fmla="val 24207"/>
            </a:avLst>
          </a:prstGeom>
          <a:solidFill>
            <a:schemeClr val="tx2">
              <a:lumMod val="20000"/>
              <a:lumOff val="80000"/>
            </a:schemeClr>
          </a:solidFill>
          <a:ln w="12700">
            <a:miter lim="400000"/>
          </a:ln>
        </p:spPr>
        <p:txBody>
          <a:bodyPr anchor="ctr"/>
          <a:lstStyle/>
          <a:p>
            <a:pPr algn="ctr"/>
            <a:endParaRPr>
              <a:solidFill>
                <a:schemeClr val="bg2">
                  <a:lumMod val="25000"/>
                </a:schemeClr>
              </a:solidFill>
              <a:cs typeface="+mn-ea"/>
              <a:sym typeface="+mn-lt"/>
            </a:endParaRPr>
          </a:p>
        </p:txBody>
      </p:sp>
      <p:sp>
        <p:nvSpPr>
          <p:cNvPr id="9" name="Rectangle: Rounded Corners 8"/>
          <p:cNvSpPr/>
          <p:nvPr/>
        </p:nvSpPr>
        <p:spPr>
          <a:xfrm>
            <a:off x="6110182" y="3791286"/>
            <a:ext cx="1858418" cy="131159"/>
          </a:xfrm>
          <a:prstGeom prst="roundRect">
            <a:avLst>
              <a:gd name="adj" fmla="val 24207"/>
            </a:avLst>
          </a:prstGeom>
          <a:solidFill>
            <a:srgbClr val="EB5315"/>
          </a:solidFill>
          <a:ln w="12700">
            <a:miter lim="400000"/>
          </a:ln>
        </p:spPr>
        <p:txBody>
          <a:bodyPr anchor="ctr"/>
          <a:lstStyle/>
          <a:p>
            <a:pPr algn="ctr"/>
            <a:endParaRPr>
              <a:solidFill>
                <a:schemeClr val="bg2">
                  <a:lumMod val="25000"/>
                </a:schemeClr>
              </a:solidFill>
              <a:cs typeface="+mn-ea"/>
              <a:sym typeface="+mn-lt"/>
            </a:endParaRPr>
          </a:p>
        </p:txBody>
      </p:sp>
      <p:sp>
        <p:nvSpPr>
          <p:cNvPr id="10" name="Rectangle: Rounded Corners 9"/>
          <p:cNvSpPr/>
          <p:nvPr/>
        </p:nvSpPr>
        <p:spPr>
          <a:xfrm>
            <a:off x="6108883" y="2965031"/>
            <a:ext cx="3283121" cy="131159"/>
          </a:xfrm>
          <a:prstGeom prst="roundRect">
            <a:avLst>
              <a:gd name="adj" fmla="val 24207"/>
            </a:avLst>
          </a:prstGeom>
          <a:solidFill>
            <a:schemeClr val="tx2">
              <a:lumMod val="20000"/>
              <a:lumOff val="80000"/>
            </a:schemeClr>
          </a:solidFill>
          <a:ln w="12700">
            <a:miter lim="400000"/>
          </a:ln>
        </p:spPr>
        <p:txBody>
          <a:bodyPr anchor="ctr"/>
          <a:lstStyle/>
          <a:p>
            <a:pPr algn="ctr"/>
            <a:endParaRPr>
              <a:solidFill>
                <a:schemeClr val="bg2">
                  <a:lumMod val="25000"/>
                </a:schemeClr>
              </a:solidFill>
              <a:cs typeface="+mn-ea"/>
              <a:sym typeface="+mn-lt"/>
            </a:endParaRPr>
          </a:p>
        </p:txBody>
      </p:sp>
      <p:sp>
        <p:nvSpPr>
          <p:cNvPr id="11" name="Rectangle: Rounded Corners 10"/>
          <p:cNvSpPr/>
          <p:nvPr/>
        </p:nvSpPr>
        <p:spPr>
          <a:xfrm>
            <a:off x="6110182" y="2965031"/>
            <a:ext cx="1104106" cy="131159"/>
          </a:xfrm>
          <a:prstGeom prst="roundRect">
            <a:avLst>
              <a:gd name="adj" fmla="val 24207"/>
            </a:avLst>
          </a:prstGeom>
          <a:solidFill>
            <a:srgbClr val="EB5315"/>
          </a:solidFill>
          <a:ln w="12700">
            <a:miter lim="400000"/>
          </a:ln>
        </p:spPr>
        <p:txBody>
          <a:bodyPr anchor="ctr"/>
          <a:lstStyle/>
          <a:p>
            <a:pPr algn="ctr"/>
            <a:endParaRPr>
              <a:solidFill>
                <a:schemeClr val="bg2">
                  <a:lumMod val="25000"/>
                </a:schemeClr>
              </a:solidFill>
              <a:cs typeface="+mn-ea"/>
              <a:sym typeface="+mn-lt"/>
            </a:endParaRPr>
          </a:p>
        </p:txBody>
      </p:sp>
      <p:sp>
        <p:nvSpPr>
          <p:cNvPr id="12" name="Rectangle: Rounded Corners 11"/>
          <p:cNvSpPr/>
          <p:nvPr/>
        </p:nvSpPr>
        <p:spPr>
          <a:xfrm>
            <a:off x="2837848" y="5441278"/>
            <a:ext cx="3283121" cy="131159"/>
          </a:xfrm>
          <a:prstGeom prst="roundRect">
            <a:avLst>
              <a:gd name="adj" fmla="val 24207"/>
            </a:avLst>
          </a:prstGeom>
          <a:solidFill>
            <a:schemeClr val="tx2">
              <a:lumMod val="20000"/>
              <a:lumOff val="80000"/>
            </a:schemeClr>
          </a:solidFill>
          <a:ln w="12700">
            <a:miter lim="400000"/>
          </a:ln>
        </p:spPr>
        <p:txBody>
          <a:bodyPr anchor="ctr"/>
          <a:lstStyle/>
          <a:p>
            <a:pPr algn="ctr"/>
            <a:endParaRPr>
              <a:solidFill>
                <a:schemeClr val="bg2">
                  <a:lumMod val="25000"/>
                </a:schemeClr>
              </a:solidFill>
              <a:cs typeface="+mn-ea"/>
              <a:sym typeface="+mn-lt"/>
            </a:endParaRPr>
          </a:p>
        </p:txBody>
      </p:sp>
      <p:sp>
        <p:nvSpPr>
          <p:cNvPr id="13" name="Rectangle: Rounded Corners 12"/>
          <p:cNvSpPr/>
          <p:nvPr/>
        </p:nvSpPr>
        <p:spPr>
          <a:xfrm>
            <a:off x="2931498" y="5441278"/>
            <a:ext cx="3189471" cy="131159"/>
          </a:xfrm>
          <a:prstGeom prst="roundRect">
            <a:avLst>
              <a:gd name="adj" fmla="val 24207"/>
            </a:avLst>
          </a:prstGeom>
          <a:solidFill>
            <a:schemeClr val="bg2">
              <a:lumMod val="25000"/>
            </a:schemeClr>
          </a:solidFill>
          <a:ln w="12700">
            <a:miter lim="400000"/>
          </a:ln>
        </p:spPr>
        <p:txBody>
          <a:bodyPr anchor="ctr"/>
          <a:lstStyle/>
          <a:p>
            <a:pPr algn="ctr"/>
            <a:endParaRPr>
              <a:solidFill>
                <a:schemeClr val="bg2">
                  <a:lumMod val="25000"/>
                </a:schemeClr>
              </a:solidFill>
              <a:cs typeface="+mn-ea"/>
              <a:sym typeface="+mn-lt"/>
            </a:endParaRPr>
          </a:p>
        </p:txBody>
      </p:sp>
      <p:sp>
        <p:nvSpPr>
          <p:cNvPr id="14" name="Rectangle: Rounded Corners 13"/>
          <p:cNvSpPr/>
          <p:nvPr/>
        </p:nvSpPr>
        <p:spPr>
          <a:xfrm>
            <a:off x="2837848" y="4617543"/>
            <a:ext cx="3283121" cy="131159"/>
          </a:xfrm>
          <a:prstGeom prst="roundRect">
            <a:avLst>
              <a:gd name="adj" fmla="val 24207"/>
            </a:avLst>
          </a:prstGeom>
          <a:solidFill>
            <a:schemeClr val="tx2">
              <a:lumMod val="20000"/>
              <a:lumOff val="80000"/>
            </a:schemeClr>
          </a:solidFill>
          <a:ln w="12700">
            <a:miter lim="400000"/>
          </a:ln>
        </p:spPr>
        <p:txBody>
          <a:bodyPr anchor="ctr"/>
          <a:lstStyle/>
          <a:p>
            <a:pPr algn="ctr"/>
            <a:endParaRPr>
              <a:solidFill>
                <a:schemeClr val="bg2">
                  <a:lumMod val="25000"/>
                </a:schemeClr>
              </a:solidFill>
              <a:cs typeface="+mn-ea"/>
              <a:sym typeface="+mn-lt"/>
            </a:endParaRPr>
          </a:p>
        </p:txBody>
      </p:sp>
      <p:sp>
        <p:nvSpPr>
          <p:cNvPr id="15" name="Rectangle: Rounded Corners 14"/>
          <p:cNvSpPr/>
          <p:nvPr/>
        </p:nvSpPr>
        <p:spPr>
          <a:xfrm>
            <a:off x="4601584" y="4617543"/>
            <a:ext cx="1519385" cy="131159"/>
          </a:xfrm>
          <a:prstGeom prst="roundRect">
            <a:avLst>
              <a:gd name="adj" fmla="val 24207"/>
            </a:avLst>
          </a:prstGeom>
          <a:solidFill>
            <a:schemeClr val="bg2">
              <a:lumMod val="25000"/>
            </a:schemeClr>
          </a:solidFill>
          <a:ln w="12700">
            <a:miter lim="400000"/>
          </a:ln>
        </p:spPr>
        <p:txBody>
          <a:bodyPr anchor="ctr"/>
          <a:lstStyle/>
          <a:p>
            <a:pPr algn="ctr"/>
            <a:endParaRPr>
              <a:solidFill>
                <a:schemeClr val="bg2">
                  <a:lumMod val="25000"/>
                </a:schemeClr>
              </a:solidFill>
              <a:cs typeface="+mn-ea"/>
              <a:sym typeface="+mn-lt"/>
            </a:endParaRPr>
          </a:p>
        </p:txBody>
      </p:sp>
      <p:sp>
        <p:nvSpPr>
          <p:cNvPr id="16" name="Rectangle: Rounded Corners 15"/>
          <p:cNvSpPr/>
          <p:nvPr/>
        </p:nvSpPr>
        <p:spPr>
          <a:xfrm>
            <a:off x="2837848" y="3793806"/>
            <a:ext cx="3283121" cy="131159"/>
          </a:xfrm>
          <a:prstGeom prst="roundRect">
            <a:avLst>
              <a:gd name="adj" fmla="val 24207"/>
            </a:avLst>
          </a:prstGeom>
          <a:solidFill>
            <a:schemeClr val="tx2">
              <a:lumMod val="20000"/>
              <a:lumOff val="80000"/>
            </a:schemeClr>
          </a:solidFill>
          <a:ln w="12700">
            <a:miter lim="400000"/>
          </a:ln>
        </p:spPr>
        <p:txBody>
          <a:bodyPr anchor="ctr"/>
          <a:lstStyle/>
          <a:p>
            <a:pPr algn="ctr"/>
            <a:endParaRPr>
              <a:solidFill>
                <a:schemeClr val="bg2">
                  <a:lumMod val="25000"/>
                </a:schemeClr>
              </a:solidFill>
              <a:cs typeface="+mn-ea"/>
              <a:sym typeface="+mn-lt"/>
            </a:endParaRPr>
          </a:p>
        </p:txBody>
      </p:sp>
      <p:sp>
        <p:nvSpPr>
          <p:cNvPr id="17" name="Rectangle: Rounded Corners 16"/>
          <p:cNvSpPr/>
          <p:nvPr/>
        </p:nvSpPr>
        <p:spPr>
          <a:xfrm>
            <a:off x="4090421" y="3793806"/>
            <a:ext cx="2030548" cy="131159"/>
          </a:xfrm>
          <a:prstGeom prst="roundRect">
            <a:avLst>
              <a:gd name="adj" fmla="val 24207"/>
            </a:avLst>
          </a:prstGeom>
          <a:solidFill>
            <a:schemeClr val="bg2">
              <a:lumMod val="25000"/>
            </a:schemeClr>
          </a:solidFill>
          <a:ln w="12700">
            <a:miter lim="400000"/>
          </a:ln>
        </p:spPr>
        <p:txBody>
          <a:bodyPr anchor="ctr"/>
          <a:lstStyle/>
          <a:p>
            <a:pPr algn="ctr"/>
            <a:endParaRPr>
              <a:solidFill>
                <a:schemeClr val="bg2">
                  <a:lumMod val="25000"/>
                </a:schemeClr>
              </a:solidFill>
              <a:cs typeface="+mn-ea"/>
              <a:sym typeface="+mn-lt"/>
            </a:endParaRPr>
          </a:p>
        </p:txBody>
      </p:sp>
      <p:sp>
        <p:nvSpPr>
          <p:cNvPr id="18" name="Rectangle: Rounded Corners 17"/>
          <p:cNvSpPr/>
          <p:nvPr/>
        </p:nvSpPr>
        <p:spPr>
          <a:xfrm>
            <a:off x="2837848" y="2965031"/>
            <a:ext cx="3283121" cy="131159"/>
          </a:xfrm>
          <a:prstGeom prst="roundRect">
            <a:avLst>
              <a:gd name="adj" fmla="val 24207"/>
            </a:avLst>
          </a:prstGeom>
          <a:solidFill>
            <a:schemeClr val="tx2">
              <a:lumMod val="20000"/>
              <a:lumOff val="80000"/>
            </a:schemeClr>
          </a:solidFill>
          <a:ln w="12700">
            <a:miter lim="400000"/>
          </a:ln>
        </p:spPr>
        <p:txBody>
          <a:bodyPr anchor="ctr"/>
          <a:lstStyle/>
          <a:p>
            <a:pPr algn="ctr"/>
            <a:endParaRPr>
              <a:solidFill>
                <a:schemeClr val="bg2">
                  <a:lumMod val="25000"/>
                </a:schemeClr>
              </a:solidFill>
              <a:cs typeface="+mn-ea"/>
              <a:sym typeface="+mn-lt"/>
            </a:endParaRPr>
          </a:p>
        </p:txBody>
      </p:sp>
      <p:sp>
        <p:nvSpPr>
          <p:cNvPr id="19" name="Rectangle 18"/>
          <p:cNvSpPr/>
          <p:nvPr/>
        </p:nvSpPr>
        <p:spPr>
          <a:xfrm>
            <a:off x="1856573" y="2890619"/>
            <a:ext cx="774574" cy="305383"/>
          </a:xfrm>
          <a:prstGeom prst="rect">
            <a:avLst/>
          </a:prstGeom>
          <a:ln w="12700">
            <a:miter lim="400000"/>
          </a:ln>
        </p:spPr>
        <p:txBody>
          <a:bodyPr wrap="none" lIns="0" tIns="0" rIns="0" bIns="0" anchor="ctr">
            <a:normAutofit/>
          </a:bodyPr>
          <a:lstStyle/>
          <a:p>
            <a:pPr lvl="0">
              <a:defRPr sz="1800">
                <a:solidFill>
                  <a:srgbClr val="000000"/>
                </a:solidFill>
              </a:defRPr>
            </a:pPr>
            <a:r>
              <a:rPr lang="en-US" altLang="zh-CN" sz="1750" b="1">
                <a:solidFill>
                  <a:schemeClr val="bg2">
                    <a:lumMod val="25000"/>
                  </a:schemeClr>
                </a:solidFill>
                <a:cs typeface="+mn-ea"/>
                <a:sym typeface="+mn-lt"/>
              </a:rPr>
              <a:t>85%</a:t>
            </a:r>
          </a:p>
        </p:txBody>
      </p:sp>
      <p:sp>
        <p:nvSpPr>
          <p:cNvPr id="20" name="Rectangle 19"/>
          <p:cNvSpPr/>
          <p:nvPr/>
        </p:nvSpPr>
        <p:spPr>
          <a:xfrm>
            <a:off x="9560854" y="2890619"/>
            <a:ext cx="774574" cy="305383"/>
          </a:xfrm>
          <a:prstGeom prst="rect">
            <a:avLst/>
          </a:prstGeom>
          <a:ln w="12700">
            <a:miter lim="400000"/>
          </a:ln>
        </p:spPr>
        <p:txBody>
          <a:bodyPr wrap="none" lIns="0" tIns="0" rIns="0" bIns="0" anchor="ctr">
            <a:normAutofit/>
          </a:bodyPr>
          <a:lstStyle/>
          <a:p>
            <a:pPr lvl="0">
              <a:defRPr sz="1800">
                <a:solidFill>
                  <a:srgbClr val="000000"/>
                </a:solidFill>
              </a:defRPr>
            </a:pPr>
            <a:r>
              <a:rPr lang="en-US" altLang="zh-CN" sz="1750" b="1">
                <a:solidFill>
                  <a:schemeClr val="bg2">
                    <a:lumMod val="25000"/>
                  </a:schemeClr>
                </a:solidFill>
                <a:cs typeface="+mn-ea"/>
                <a:sym typeface="+mn-lt"/>
              </a:rPr>
              <a:t>30%</a:t>
            </a:r>
          </a:p>
        </p:txBody>
      </p:sp>
      <p:sp>
        <p:nvSpPr>
          <p:cNvPr id="21" name="Rectangle 20"/>
          <p:cNvSpPr/>
          <p:nvPr/>
        </p:nvSpPr>
        <p:spPr>
          <a:xfrm>
            <a:off x="5730206" y="3229999"/>
            <a:ext cx="769441" cy="184666"/>
          </a:xfrm>
          <a:prstGeom prst="rect">
            <a:avLst/>
          </a:prstGeom>
          <a:ln w="12700">
            <a:miter lim="400000"/>
          </a:ln>
        </p:spPr>
        <p:txBody>
          <a:bodyPr wrap="none" lIns="0" tIns="0" rIns="0" bIns="0">
            <a:normAutofit/>
          </a:bodyPr>
          <a:lstStyle/>
          <a:p>
            <a:pPr lvl="0" algn="ctr">
              <a:defRPr sz="1800">
                <a:solidFill>
                  <a:srgbClr val="000000"/>
                </a:solidFill>
              </a:defRPr>
            </a:pPr>
            <a:r>
              <a:rPr lang="zh-CN" altLang="en-US" sz="1000">
                <a:solidFill>
                  <a:schemeClr val="bg2">
                    <a:lumMod val="25000"/>
                  </a:schemeClr>
                </a:solidFill>
                <a:cs typeface="+mn-ea"/>
                <a:sym typeface="+mn-lt"/>
              </a:rPr>
              <a:t>标题文本预设</a:t>
            </a:r>
          </a:p>
        </p:txBody>
      </p:sp>
      <p:sp>
        <p:nvSpPr>
          <p:cNvPr id="22" name="Rectangle 21"/>
          <p:cNvSpPr/>
          <p:nvPr/>
        </p:nvSpPr>
        <p:spPr>
          <a:xfrm>
            <a:off x="1856573" y="3719395"/>
            <a:ext cx="774574" cy="305383"/>
          </a:xfrm>
          <a:prstGeom prst="rect">
            <a:avLst/>
          </a:prstGeom>
          <a:ln w="12700">
            <a:miter lim="400000"/>
          </a:ln>
        </p:spPr>
        <p:txBody>
          <a:bodyPr wrap="none" lIns="0" tIns="0" rIns="0" bIns="0" anchor="ctr">
            <a:normAutofit/>
          </a:bodyPr>
          <a:lstStyle/>
          <a:p>
            <a:pPr lvl="0">
              <a:defRPr sz="1800">
                <a:solidFill>
                  <a:srgbClr val="000000"/>
                </a:solidFill>
              </a:defRPr>
            </a:pPr>
            <a:r>
              <a:rPr lang="en-US" altLang="zh-CN" sz="1750" b="1">
                <a:solidFill>
                  <a:schemeClr val="bg2">
                    <a:lumMod val="25000"/>
                  </a:schemeClr>
                </a:solidFill>
                <a:cs typeface="+mn-ea"/>
                <a:sym typeface="+mn-lt"/>
              </a:rPr>
              <a:t>65%</a:t>
            </a:r>
          </a:p>
        </p:txBody>
      </p:sp>
      <p:sp>
        <p:nvSpPr>
          <p:cNvPr id="23" name="Rectangle 22"/>
          <p:cNvSpPr/>
          <p:nvPr/>
        </p:nvSpPr>
        <p:spPr>
          <a:xfrm>
            <a:off x="9560854" y="3719395"/>
            <a:ext cx="774574" cy="305383"/>
          </a:xfrm>
          <a:prstGeom prst="rect">
            <a:avLst/>
          </a:prstGeom>
          <a:ln w="12700">
            <a:miter lim="400000"/>
          </a:ln>
        </p:spPr>
        <p:txBody>
          <a:bodyPr wrap="none" lIns="0" tIns="0" rIns="0" bIns="0" anchor="ctr">
            <a:normAutofit/>
          </a:bodyPr>
          <a:lstStyle/>
          <a:p>
            <a:pPr lvl="0">
              <a:defRPr sz="1800">
                <a:solidFill>
                  <a:srgbClr val="000000"/>
                </a:solidFill>
              </a:defRPr>
            </a:pPr>
            <a:r>
              <a:rPr lang="en-US" altLang="zh-CN" sz="1750" b="1">
                <a:solidFill>
                  <a:schemeClr val="bg2">
                    <a:lumMod val="25000"/>
                  </a:schemeClr>
                </a:solidFill>
                <a:cs typeface="+mn-ea"/>
                <a:sym typeface="+mn-lt"/>
              </a:rPr>
              <a:t>55%</a:t>
            </a:r>
          </a:p>
        </p:txBody>
      </p:sp>
      <p:sp>
        <p:nvSpPr>
          <p:cNvPr id="24" name="Rectangle 23"/>
          <p:cNvSpPr/>
          <p:nvPr/>
        </p:nvSpPr>
        <p:spPr>
          <a:xfrm>
            <a:off x="5730206" y="4048695"/>
            <a:ext cx="769441" cy="184666"/>
          </a:xfrm>
          <a:prstGeom prst="rect">
            <a:avLst/>
          </a:prstGeom>
          <a:ln w="12700">
            <a:miter lim="400000"/>
          </a:ln>
        </p:spPr>
        <p:txBody>
          <a:bodyPr wrap="none" lIns="0" tIns="0" rIns="0" bIns="0">
            <a:normAutofit/>
          </a:bodyPr>
          <a:lstStyle/>
          <a:p>
            <a:pPr lvl="0" algn="ctr">
              <a:defRPr sz="1800">
                <a:solidFill>
                  <a:srgbClr val="000000"/>
                </a:solidFill>
              </a:defRPr>
            </a:pPr>
            <a:r>
              <a:rPr lang="zh-CN" altLang="en-US" sz="1000">
                <a:solidFill>
                  <a:schemeClr val="bg2">
                    <a:lumMod val="25000"/>
                  </a:schemeClr>
                </a:solidFill>
                <a:cs typeface="+mn-ea"/>
                <a:sym typeface="+mn-lt"/>
              </a:rPr>
              <a:t>标题文本预设</a:t>
            </a:r>
          </a:p>
        </p:txBody>
      </p:sp>
      <p:sp>
        <p:nvSpPr>
          <p:cNvPr id="25" name="Rectangle 24"/>
          <p:cNvSpPr/>
          <p:nvPr/>
        </p:nvSpPr>
        <p:spPr>
          <a:xfrm>
            <a:off x="1856573" y="4538091"/>
            <a:ext cx="774574" cy="305383"/>
          </a:xfrm>
          <a:prstGeom prst="rect">
            <a:avLst/>
          </a:prstGeom>
          <a:ln w="12700">
            <a:miter lim="400000"/>
          </a:ln>
        </p:spPr>
        <p:txBody>
          <a:bodyPr wrap="none" lIns="0" tIns="0" rIns="0" bIns="0" anchor="ctr">
            <a:normAutofit/>
          </a:bodyPr>
          <a:lstStyle/>
          <a:p>
            <a:pPr lvl="0">
              <a:defRPr sz="1800">
                <a:solidFill>
                  <a:srgbClr val="000000"/>
                </a:solidFill>
              </a:defRPr>
            </a:pPr>
            <a:r>
              <a:rPr lang="en-US" altLang="zh-CN" sz="1750" b="1">
                <a:solidFill>
                  <a:schemeClr val="bg2">
                    <a:lumMod val="25000"/>
                  </a:schemeClr>
                </a:solidFill>
                <a:cs typeface="+mn-ea"/>
                <a:sym typeface="+mn-lt"/>
              </a:rPr>
              <a:t>45%</a:t>
            </a:r>
          </a:p>
        </p:txBody>
      </p:sp>
      <p:sp>
        <p:nvSpPr>
          <p:cNvPr id="26" name="Rectangle 25"/>
          <p:cNvSpPr/>
          <p:nvPr/>
        </p:nvSpPr>
        <p:spPr>
          <a:xfrm>
            <a:off x="9560854" y="4538091"/>
            <a:ext cx="774574" cy="305383"/>
          </a:xfrm>
          <a:prstGeom prst="rect">
            <a:avLst/>
          </a:prstGeom>
          <a:ln w="12700">
            <a:miter lim="400000"/>
          </a:ln>
        </p:spPr>
        <p:txBody>
          <a:bodyPr wrap="none" lIns="0" tIns="0" rIns="0" bIns="0" anchor="ctr">
            <a:normAutofit/>
          </a:bodyPr>
          <a:lstStyle/>
          <a:p>
            <a:pPr lvl="0">
              <a:defRPr sz="1800">
                <a:solidFill>
                  <a:srgbClr val="000000"/>
                </a:solidFill>
              </a:defRPr>
            </a:pPr>
            <a:r>
              <a:rPr lang="en-US" altLang="zh-CN" sz="1750" b="1">
                <a:solidFill>
                  <a:schemeClr val="bg2">
                    <a:lumMod val="25000"/>
                  </a:schemeClr>
                </a:solidFill>
                <a:cs typeface="+mn-ea"/>
                <a:sym typeface="+mn-lt"/>
              </a:rPr>
              <a:t>85%</a:t>
            </a:r>
          </a:p>
        </p:txBody>
      </p:sp>
      <p:sp>
        <p:nvSpPr>
          <p:cNvPr id="27" name="Rectangle 26"/>
          <p:cNvSpPr/>
          <p:nvPr/>
        </p:nvSpPr>
        <p:spPr>
          <a:xfrm>
            <a:off x="5730206" y="4877471"/>
            <a:ext cx="769441" cy="184666"/>
          </a:xfrm>
          <a:prstGeom prst="rect">
            <a:avLst/>
          </a:prstGeom>
          <a:ln w="12700">
            <a:miter lim="400000"/>
          </a:ln>
        </p:spPr>
        <p:txBody>
          <a:bodyPr wrap="none" lIns="0" tIns="0" rIns="0" bIns="0">
            <a:normAutofit/>
          </a:bodyPr>
          <a:lstStyle/>
          <a:p>
            <a:pPr lvl="0" algn="ctr">
              <a:defRPr sz="1800">
                <a:solidFill>
                  <a:srgbClr val="000000"/>
                </a:solidFill>
              </a:defRPr>
            </a:pPr>
            <a:r>
              <a:rPr lang="zh-CN" altLang="en-US" sz="1000">
                <a:solidFill>
                  <a:schemeClr val="bg2">
                    <a:lumMod val="25000"/>
                  </a:schemeClr>
                </a:solidFill>
                <a:cs typeface="+mn-ea"/>
                <a:sym typeface="+mn-lt"/>
              </a:rPr>
              <a:t>标题文本预设</a:t>
            </a:r>
          </a:p>
        </p:txBody>
      </p:sp>
      <p:sp>
        <p:nvSpPr>
          <p:cNvPr id="28" name="Rectangle 27"/>
          <p:cNvSpPr/>
          <p:nvPr/>
        </p:nvSpPr>
        <p:spPr>
          <a:xfrm>
            <a:off x="1856573" y="5366867"/>
            <a:ext cx="774574" cy="305383"/>
          </a:xfrm>
          <a:prstGeom prst="rect">
            <a:avLst/>
          </a:prstGeom>
          <a:ln w="12700">
            <a:miter lim="400000"/>
          </a:ln>
        </p:spPr>
        <p:txBody>
          <a:bodyPr wrap="none" lIns="0" tIns="0" rIns="0" bIns="0" anchor="ctr">
            <a:normAutofit/>
          </a:bodyPr>
          <a:lstStyle/>
          <a:p>
            <a:pPr lvl="0">
              <a:defRPr sz="1800">
                <a:solidFill>
                  <a:srgbClr val="000000"/>
                </a:solidFill>
              </a:defRPr>
            </a:pPr>
            <a:r>
              <a:rPr lang="en-US" altLang="zh-CN" sz="1750" b="1">
                <a:solidFill>
                  <a:schemeClr val="bg2">
                    <a:lumMod val="25000"/>
                  </a:schemeClr>
                </a:solidFill>
                <a:cs typeface="+mn-ea"/>
                <a:sym typeface="+mn-lt"/>
              </a:rPr>
              <a:t>97%</a:t>
            </a:r>
          </a:p>
        </p:txBody>
      </p:sp>
      <p:sp>
        <p:nvSpPr>
          <p:cNvPr id="29" name="Rectangle 28"/>
          <p:cNvSpPr/>
          <p:nvPr/>
        </p:nvSpPr>
        <p:spPr>
          <a:xfrm>
            <a:off x="9560854" y="5366867"/>
            <a:ext cx="774574" cy="305383"/>
          </a:xfrm>
          <a:prstGeom prst="rect">
            <a:avLst/>
          </a:prstGeom>
          <a:ln w="12700">
            <a:miter lim="400000"/>
          </a:ln>
        </p:spPr>
        <p:txBody>
          <a:bodyPr wrap="none" lIns="0" tIns="0" rIns="0" bIns="0" anchor="ctr">
            <a:normAutofit/>
          </a:bodyPr>
          <a:lstStyle/>
          <a:p>
            <a:pPr lvl="0">
              <a:defRPr sz="1800">
                <a:solidFill>
                  <a:srgbClr val="000000"/>
                </a:solidFill>
              </a:defRPr>
            </a:pPr>
            <a:r>
              <a:rPr lang="en-US" altLang="zh-CN" sz="1750" b="1">
                <a:solidFill>
                  <a:schemeClr val="bg2">
                    <a:lumMod val="25000"/>
                  </a:schemeClr>
                </a:solidFill>
                <a:cs typeface="+mn-ea"/>
                <a:sym typeface="+mn-lt"/>
              </a:rPr>
              <a:t>50%</a:t>
            </a:r>
          </a:p>
        </p:txBody>
      </p:sp>
      <p:sp>
        <p:nvSpPr>
          <p:cNvPr id="30" name="Rectangle: Rounded Corners 29"/>
          <p:cNvSpPr/>
          <p:nvPr/>
        </p:nvSpPr>
        <p:spPr>
          <a:xfrm>
            <a:off x="3434210" y="2965031"/>
            <a:ext cx="2686759" cy="131159"/>
          </a:xfrm>
          <a:prstGeom prst="roundRect">
            <a:avLst>
              <a:gd name="adj" fmla="val 24207"/>
            </a:avLst>
          </a:prstGeom>
          <a:solidFill>
            <a:schemeClr val="bg2">
              <a:lumMod val="25000"/>
            </a:schemeClr>
          </a:solidFill>
          <a:ln w="12700">
            <a:miter lim="400000"/>
          </a:ln>
        </p:spPr>
        <p:txBody>
          <a:bodyPr anchor="ctr"/>
          <a:lstStyle/>
          <a:p>
            <a:pPr algn="ctr"/>
            <a:endParaRPr>
              <a:solidFill>
                <a:schemeClr val="bg2">
                  <a:lumMod val="25000"/>
                </a:schemeClr>
              </a:solidFill>
              <a:cs typeface="+mn-ea"/>
              <a:sym typeface="+mn-lt"/>
            </a:endParaRPr>
          </a:p>
        </p:txBody>
      </p:sp>
      <p:sp>
        <p:nvSpPr>
          <p:cNvPr id="31" name="Freeform: Shape 30"/>
          <p:cNvSpPr/>
          <p:nvPr/>
        </p:nvSpPr>
        <p:spPr>
          <a:xfrm>
            <a:off x="5987205" y="2902889"/>
            <a:ext cx="255443" cy="25544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srgbClr val="A6AAA9"/>
            </a:solidFill>
            <a:round/>
          </a:ln>
        </p:spPr>
        <p:txBody>
          <a:bodyPr anchor="ctr"/>
          <a:lstStyle/>
          <a:p>
            <a:pPr algn="ctr"/>
            <a:endParaRPr>
              <a:solidFill>
                <a:schemeClr val="bg2">
                  <a:lumMod val="25000"/>
                </a:schemeClr>
              </a:solidFill>
              <a:cs typeface="+mn-ea"/>
              <a:sym typeface="+mn-lt"/>
            </a:endParaRPr>
          </a:p>
        </p:txBody>
      </p:sp>
      <p:sp>
        <p:nvSpPr>
          <p:cNvPr id="32" name="Freeform: Shape 31"/>
          <p:cNvSpPr/>
          <p:nvPr/>
        </p:nvSpPr>
        <p:spPr>
          <a:xfrm>
            <a:off x="5987205" y="3729144"/>
            <a:ext cx="255443" cy="2554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srgbClr val="A6AAA9"/>
            </a:solidFill>
            <a:round/>
          </a:ln>
        </p:spPr>
        <p:txBody>
          <a:bodyPr anchor="ctr"/>
          <a:lstStyle/>
          <a:p>
            <a:pPr algn="ctr"/>
            <a:endParaRPr>
              <a:solidFill>
                <a:schemeClr val="bg2">
                  <a:lumMod val="25000"/>
                </a:schemeClr>
              </a:solidFill>
              <a:cs typeface="+mn-ea"/>
              <a:sym typeface="+mn-lt"/>
            </a:endParaRPr>
          </a:p>
        </p:txBody>
      </p:sp>
      <p:sp>
        <p:nvSpPr>
          <p:cNvPr id="33" name="Freeform: Shape 32"/>
          <p:cNvSpPr/>
          <p:nvPr/>
        </p:nvSpPr>
        <p:spPr>
          <a:xfrm>
            <a:off x="5987205" y="4555401"/>
            <a:ext cx="255443" cy="25544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srgbClr val="A6AAA9"/>
            </a:solidFill>
            <a:round/>
          </a:ln>
        </p:spPr>
        <p:txBody>
          <a:bodyPr anchor="ctr"/>
          <a:lstStyle/>
          <a:p>
            <a:pPr algn="ctr"/>
            <a:endParaRPr>
              <a:solidFill>
                <a:schemeClr val="bg2">
                  <a:lumMod val="25000"/>
                </a:schemeClr>
              </a:solidFill>
              <a:cs typeface="+mn-ea"/>
              <a:sym typeface="+mn-lt"/>
            </a:endParaRPr>
          </a:p>
        </p:txBody>
      </p:sp>
      <p:sp>
        <p:nvSpPr>
          <p:cNvPr id="34" name="Freeform: Shape 33"/>
          <p:cNvSpPr/>
          <p:nvPr/>
        </p:nvSpPr>
        <p:spPr>
          <a:xfrm>
            <a:off x="5987205" y="5379136"/>
            <a:ext cx="255443" cy="2554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srgbClr val="A6AAA9"/>
            </a:solidFill>
            <a:round/>
          </a:ln>
        </p:spPr>
        <p:txBody>
          <a:bodyPr anchor="ctr"/>
          <a:lstStyle/>
          <a:p>
            <a:pPr algn="ctr"/>
            <a:endParaRPr>
              <a:solidFill>
                <a:schemeClr val="bg2">
                  <a:lumMod val="25000"/>
                </a:schemeClr>
              </a:solidFill>
              <a:cs typeface="+mn-ea"/>
              <a:sym typeface="+mn-lt"/>
            </a:endParaRPr>
          </a:p>
        </p:txBody>
      </p:sp>
      <p:grpSp>
        <p:nvGrpSpPr>
          <p:cNvPr id="35" name="Group 34"/>
          <p:cNvGrpSpPr/>
          <p:nvPr/>
        </p:nvGrpSpPr>
        <p:grpSpPr>
          <a:xfrm>
            <a:off x="1578344" y="1593226"/>
            <a:ext cx="958074" cy="958074"/>
            <a:chOff x="1578344" y="1593226"/>
            <a:chExt cx="958074" cy="958074"/>
          </a:xfrm>
        </p:grpSpPr>
        <p:sp>
          <p:nvSpPr>
            <p:cNvPr id="36" name="Freeform: Shape 35"/>
            <p:cNvSpPr/>
            <p:nvPr/>
          </p:nvSpPr>
          <p:spPr>
            <a:xfrm>
              <a:off x="1578344" y="1593226"/>
              <a:ext cx="958074" cy="95807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2">
                <a:lumMod val="25000"/>
              </a:schemeClr>
            </a:solidFill>
            <a:ln w="12700">
              <a:miter lim="400000"/>
            </a:ln>
          </p:spPr>
          <p:txBody>
            <a:bodyPr anchor="ctr"/>
            <a:lstStyle/>
            <a:p>
              <a:pPr algn="ctr"/>
              <a:endParaRPr>
                <a:solidFill>
                  <a:schemeClr val="bg2">
                    <a:lumMod val="25000"/>
                  </a:schemeClr>
                </a:solidFill>
                <a:cs typeface="+mn-ea"/>
                <a:sym typeface="+mn-lt"/>
              </a:endParaRPr>
            </a:p>
          </p:txBody>
        </p:sp>
        <p:sp>
          <p:nvSpPr>
            <p:cNvPr id="37" name="Freeform: Shape 36"/>
            <p:cNvSpPr/>
            <p:nvPr/>
          </p:nvSpPr>
          <p:spPr>
            <a:xfrm>
              <a:off x="1903682" y="1806478"/>
              <a:ext cx="307404" cy="531583"/>
            </a:xfrm>
            <a:custGeom>
              <a:avLst/>
              <a:gdLst/>
              <a:ahLst/>
              <a:cxnLst>
                <a:cxn ang="0">
                  <a:pos x="wd2" y="hd2"/>
                </a:cxn>
                <a:cxn ang="5400000">
                  <a:pos x="wd2" y="hd2"/>
                </a:cxn>
                <a:cxn ang="10800000">
                  <a:pos x="wd2" y="hd2"/>
                </a:cxn>
                <a:cxn ang="16200000">
                  <a:pos x="wd2" y="hd2"/>
                </a:cxn>
              </a:cxnLst>
              <a:rect l="0" t="0" r="r" b="b"/>
              <a:pathLst>
                <a:path w="21600" h="21600" extrusionOk="0">
                  <a:moveTo>
                    <a:pt x="10552" y="0"/>
                  </a:moveTo>
                  <a:cubicBezTo>
                    <a:pt x="9244" y="0"/>
                    <a:pt x="8131" y="263"/>
                    <a:pt x="7210" y="796"/>
                  </a:cubicBezTo>
                  <a:cubicBezTo>
                    <a:pt x="6289" y="1328"/>
                    <a:pt x="5826" y="1977"/>
                    <a:pt x="5826" y="2733"/>
                  </a:cubicBezTo>
                  <a:cubicBezTo>
                    <a:pt x="5826" y="3489"/>
                    <a:pt x="6289" y="4134"/>
                    <a:pt x="7210" y="4666"/>
                  </a:cubicBezTo>
                  <a:cubicBezTo>
                    <a:pt x="8131" y="5199"/>
                    <a:pt x="9245" y="5462"/>
                    <a:pt x="10552" y="5462"/>
                  </a:cubicBezTo>
                  <a:cubicBezTo>
                    <a:pt x="11859" y="5462"/>
                    <a:pt x="12974" y="5199"/>
                    <a:pt x="13895" y="4666"/>
                  </a:cubicBezTo>
                  <a:cubicBezTo>
                    <a:pt x="14815" y="4134"/>
                    <a:pt x="15279" y="3489"/>
                    <a:pt x="15279" y="2733"/>
                  </a:cubicBezTo>
                  <a:cubicBezTo>
                    <a:pt x="15279" y="1977"/>
                    <a:pt x="14815" y="1329"/>
                    <a:pt x="13895" y="796"/>
                  </a:cubicBezTo>
                  <a:cubicBezTo>
                    <a:pt x="12974" y="263"/>
                    <a:pt x="11859" y="0"/>
                    <a:pt x="10552" y="0"/>
                  </a:cubicBezTo>
                  <a:close/>
                  <a:moveTo>
                    <a:pt x="4049" y="5989"/>
                  </a:moveTo>
                  <a:cubicBezTo>
                    <a:pt x="2924" y="5989"/>
                    <a:pt x="1967" y="6216"/>
                    <a:pt x="1180" y="6671"/>
                  </a:cubicBezTo>
                  <a:cubicBezTo>
                    <a:pt x="394" y="7126"/>
                    <a:pt x="0" y="7679"/>
                    <a:pt x="0" y="8330"/>
                  </a:cubicBezTo>
                  <a:lnTo>
                    <a:pt x="0" y="13405"/>
                  </a:lnTo>
                  <a:cubicBezTo>
                    <a:pt x="0" y="13730"/>
                    <a:pt x="197" y="14006"/>
                    <a:pt x="590" y="14234"/>
                  </a:cubicBezTo>
                  <a:cubicBezTo>
                    <a:pt x="984" y="14462"/>
                    <a:pt x="1462" y="14575"/>
                    <a:pt x="2025" y="14575"/>
                  </a:cubicBezTo>
                  <a:cubicBezTo>
                    <a:pt x="2587" y="14575"/>
                    <a:pt x="3065" y="14462"/>
                    <a:pt x="3459" y="14234"/>
                  </a:cubicBezTo>
                  <a:cubicBezTo>
                    <a:pt x="3852" y="14006"/>
                    <a:pt x="4049" y="13730"/>
                    <a:pt x="4049" y="13405"/>
                  </a:cubicBezTo>
                  <a:lnTo>
                    <a:pt x="4049" y="9109"/>
                  </a:lnTo>
                  <a:lnTo>
                    <a:pt x="5404" y="9109"/>
                  </a:lnTo>
                  <a:lnTo>
                    <a:pt x="5404" y="20236"/>
                  </a:lnTo>
                  <a:cubicBezTo>
                    <a:pt x="5404" y="20610"/>
                    <a:pt x="5632" y="20928"/>
                    <a:pt x="6095" y="21196"/>
                  </a:cubicBezTo>
                  <a:cubicBezTo>
                    <a:pt x="6559" y="21464"/>
                    <a:pt x="7117" y="21600"/>
                    <a:pt x="7763" y="21600"/>
                  </a:cubicBezTo>
                  <a:cubicBezTo>
                    <a:pt x="8410" y="21600"/>
                    <a:pt x="8967" y="21464"/>
                    <a:pt x="9431" y="21196"/>
                  </a:cubicBezTo>
                  <a:cubicBezTo>
                    <a:pt x="9895" y="20928"/>
                    <a:pt x="10123" y="20610"/>
                    <a:pt x="10123" y="20236"/>
                  </a:cubicBezTo>
                  <a:lnTo>
                    <a:pt x="10123" y="14575"/>
                  </a:lnTo>
                  <a:lnTo>
                    <a:pt x="11477" y="14575"/>
                  </a:lnTo>
                  <a:lnTo>
                    <a:pt x="11477" y="20236"/>
                  </a:lnTo>
                  <a:cubicBezTo>
                    <a:pt x="11477" y="20610"/>
                    <a:pt x="11705" y="20932"/>
                    <a:pt x="12169" y="21200"/>
                  </a:cubicBezTo>
                  <a:cubicBezTo>
                    <a:pt x="12633" y="21468"/>
                    <a:pt x="13190" y="21600"/>
                    <a:pt x="13837" y="21600"/>
                  </a:cubicBezTo>
                  <a:cubicBezTo>
                    <a:pt x="14484" y="21600"/>
                    <a:pt x="15041" y="21468"/>
                    <a:pt x="15505" y="21200"/>
                  </a:cubicBezTo>
                  <a:cubicBezTo>
                    <a:pt x="15968" y="20931"/>
                    <a:pt x="16196" y="20610"/>
                    <a:pt x="16196" y="20236"/>
                  </a:cubicBezTo>
                  <a:lnTo>
                    <a:pt x="16196" y="9109"/>
                  </a:lnTo>
                  <a:lnTo>
                    <a:pt x="17551" y="9109"/>
                  </a:lnTo>
                  <a:lnTo>
                    <a:pt x="17551" y="13405"/>
                  </a:lnTo>
                  <a:cubicBezTo>
                    <a:pt x="17551" y="13730"/>
                    <a:pt x="17746" y="14007"/>
                    <a:pt x="18141" y="14234"/>
                  </a:cubicBezTo>
                  <a:cubicBezTo>
                    <a:pt x="18534" y="14462"/>
                    <a:pt x="19013" y="14575"/>
                    <a:pt x="19575" y="14575"/>
                  </a:cubicBezTo>
                  <a:cubicBezTo>
                    <a:pt x="20138" y="14575"/>
                    <a:pt x="20617" y="14462"/>
                    <a:pt x="21010" y="14234"/>
                  </a:cubicBezTo>
                  <a:cubicBezTo>
                    <a:pt x="21403" y="14007"/>
                    <a:pt x="21600" y="13730"/>
                    <a:pt x="21600" y="13405"/>
                  </a:cubicBezTo>
                  <a:lnTo>
                    <a:pt x="21600" y="8330"/>
                  </a:lnTo>
                  <a:cubicBezTo>
                    <a:pt x="21600" y="7679"/>
                    <a:pt x="21208" y="7126"/>
                    <a:pt x="20420" y="6671"/>
                  </a:cubicBezTo>
                  <a:cubicBezTo>
                    <a:pt x="19633" y="6216"/>
                    <a:pt x="18675" y="5989"/>
                    <a:pt x="17551" y="5989"/>
                  </a:cubicBezTo>
                  <a:lnTo>
                    <a:pt x="4049" y="5989"/>
                  </a:lnTo>
                  <a:close/>
                </a:path>
              </a:pathLst>
            </a:custGeom>
            <a:solidFill>
              <a:srgbClr val="FFFFFF"/>
            </a:solidFill>
            <a:ln w="12700">
              <a:miter lim="400000"/>
            </a:ln>
          </p:spPr>
          <p:txBody>
            <a:bodyPr anchor="ctr"/>
            <a:lstStyle/>
            <a:p>
              <a:pPr algn="ctr"/>
              <a:endParaRPr>
                <a:solidFill>
                  <a:schemeClr val="bg2">
                    <a:lumMod val="25000"/>
                  </a:schemeClr>
                </a:solidFill>
                <a:cs typeface="+mn-ea"/>
                <a:sym typeface="+mn-lt"/>
              </a:endParaRPr>
            </a:p>
          </p:txBody>
        </p:sp>
      </p:grpSp>
      <p:grpSp>
        <p:nvGrpSpPr>
          <p:cNvPr id="38" name="Group 37"/>
          <p:cNvGrpSpPr/>
          <p:nvPr/>
        </p:nvGrpSpPr>
        <p:grpSpPr>
          <a:xfrm>
            <a:off x="9596433" y="1593226"/>
            <a:ext cx="958074" cy="958074"/>
            <a:chOff x="9596433" y="1593226"/>
            <a:chExt cx="958074" cy="958074"/>
          </a:xfrm>
        </p:grpSpPr>
        <p:sp>
          <p:nvSpPr>
            <p:cNvPr id="39" name="Freeform: Shape 38"/>
            <p:cNvSpPr/>
            <p:nvPr/>
          </p:nvSpPr>
          <p:spPr>
            <a:xfrm>
              <a:off x="9596433" y="1593226"/>
              <a:ext cx="958074" cy="95807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B5315"/>
            </a:solidFill>
            <a:ln w="12700">
              <a:miter lim="400000"/>
            </a:ln>
          </p:spPr>
          <p:txBody>
            <a:bodyPr anchor="ctr"/>
            <a:lstStyle/>
            <a:p>
              <a:pPr algn="ctr"/>
              <a:endParaRPr dirty="0">
                <a:solidFill>
                  <a:schemeClr val="bg2">
                    <a:lumMod val="25000"/>
                  </a:schemeClr>
                </a:solidFill>
                <a:cs typeface="+mn-ea"/>
                <a:sym typeface="+mn-lt"/>
              </a:endParaRPr>
            </a:p>
          </p:txBody>
        </p:sp>
        <p:sp>
          <p:nvSpPr>
            <p:cNvPr id="40" name="Freeform: Shape 39"/>
            <p:cNvSpPr/>
            <p:nvPr/>
          </p:nvSpPr>
          <p:spPr>
            <a:xfrm>
              <a:off x="9884419" y="1808011"/>
              <a:ext cx="382091" cy="528518"/>
            </a:xfrm>
            <a:custGeom>
              <a:avLst/>
              <a:gdLst/>
              <a:ahLst/>
              <a:cxnLst>
                <a:cxn ang="0">
                  <a:pos x="wd2" y="hd2"/>
                </a:cxn>
                <a:cxn ang="5400000">
                  <a:pos x="wd2" y="hd2"/>
                </a:cxn>
                <a:cxn ang="10800000">
                  <a:pos x="wd2" y="hd2"/>
                </a:cxn>
                <a:cxn ang="16200000">
                  <a:pos x="wd2" y="hd2"/>
                </a:cxn>
              </a:cxnLst>
              <a:rect l="0" t="0" r="r" b="b"/>
              <a:pathLst>
                <a:path w="21600" h="21600" extrusionOk="0">
                  <a:moveTo>
                    <a:pt x="10771" y="0"/>
                  </a:moveTo>
                  <a:cubicBezTo>
                    <a:pt x="9724" y="0"/>
                    <a:pt x="8834" y="267"/>
                    <a:pt x="8097" y="800"/>
                  </a:cubicBezTo>
                  <a:cubicBezTo>
                    <a:pt x="7361" y="1332"/>
                    <a:pt x="6990" y="1977"/>
                    <a:pt x="6990" y="2733"/>
                  </a:cubicBezTo>
                  <a:cubicBezTo>
                    <a:pt x="6990" y="3489"/>
                    <a:pt x="7360" y="4134"/>
                    <a:pt x="8097" y="4666"/>
                  </a:cubicBezTo>
                  <a:cubicBezTo>
                    <a:pt x="8834" y="5199"/>
                    <a:pt x="9724" y="5462"/>
                    <a:pt x="10771" y="5462"/>
                  </a:cubicBezTo>
                  <a:cubicBezTo>
                    <a:pt x="11817" y="5462"/>
                    <a:pt x="12708" y="5199"/>
                    <a:pt x="13445" y="4666"/>
                  </a:cubicBezTo>
                  <a:cubicBezTo>
                    <a:pt x="14182" y="4134"/>
                    <a:pt x="14551" y="3489"/>
                    <a:pt x="14551" y="2733"/>
                  </a:cubicBezTo>
                  <a:cubicBezTo>
                    <a:pt x="14551" y="1977"/>
                    <a:pt x="14182" y="1333"/>
                    <a:pt x="13445" y="800"/>
                  </a:cubicBezTo>
                  <a:cubicBezTo>
                    <a:pt x="12708" y="267"/>
                    <a:pt x="11816" y="0"/>
                    <a:pt x="10771" y="0"/>
                  </a:cubicBezTo>
                  <a:close/>
                  <a:moveTo>
                    <a:pt x="7561" y="5989"/>
                  </a:moveTo>
                  <a:cubicBezTo>
                    <a:pt x="6403" y="5989"/>
                    <a:pt x="5411" y="6424"/>
                    <a:pt x="4590" y="7294"/>
                  </a:cubicBezTo>
                  <a:lnTo>
                    <a:pt x="274" y="11977"/>
                  </a:lnTo>
                  <a:cubicBezTo>
                    <a:pt x="94" y="12172"/>
                    <a:pt x="0" y="12385"/>
                    <a:pt x="0" y="12621"/>
                  </a:cubicBezTo>
                  <a:cubicBezTo>
                    <a:pt x="0" y="12947"/>
                    <a:pt x="157" y="13224"/>
                    <a:pt x="472" y="13451"/>
                  </a:cubicBezTo>
                  <a:cubicBezTo>
                    <a:pt x="787" y="13679"/>
                    <a:pt x="1169" y="13792"/>
                    <a:pt x="1619" y="13792"/>
                  </a:cubicBezTo>
                  <a:cubicBezTo>
                    <a:pt x="2193" y="13792"/>
                    <a:pt x="2644" y="13619"/>
                    <a:pt x="2971" y="13270"/>
                  </a:cubicBezTo>
                  <a:lnTo>
                    <a:pt x="6804" y="9109"/>
                  </a:lnTo>
                  <a:lnTo>
                    <a:pt x="7561" y="9109"/>
                  </a:lnTo>
                  <a:lnTo>
                    <a:pt x="7561" y="10722"/>
                  </a:lnTo>
                  <a:lnTo>
                    <a:pt x="3396" y="15734"/>
                  </a:lnTo>
                  <a:cubicBezTo>
                    <a:pt x="3295" y="15855"/>
                    <a:pt x="3245" y="15987"/>
                    <a:pt x="3245" y="16134"/>
                  </a:cubicBezTo>
                  <a:cubicBezTo>
                    <a:pt x="3245" y="16345"/>
                    <a:pt x="3351" y="16531"/>
                    <a:pt x="3565" y="16685"/>
                  </a:cubicBezTo>
                  <a:cubicBezTo>
                    <a:pt x="3778" y="16840"/>
                    <a:pt x="4029" y="16917"/>
                    <a:pt x="4322" y="16917"/>
                  </a:cubicBezTo>
                  <a:lnTo>
                    <a:pt x="7561" y="16917"/>
                  </a:lnTo>
                  <a:lnTo>
                    <a:pt x="7561" y="20236"/>
                  </a:lnTo>
                  <a:cubicBezTo>
                    <a:pt x="7561" y="20610"/>
                    <a:pt x="7743" y="20932"/>
                    <a:pt x="8115" y="21200"/>
                  </a:cubicBezTo>
                  <a:cubicBezTo>
                    <a:pt x="8487" y="21468"/>
                    <a:pt x="8931" y="21600"/>
                    <a:pt x="9449" y="21600"/>
                  </a:cubicBezTo>
                  <a:lnTo>
                    <a:pt x="12151" y="21600"/>
                  </a:lnTo>
                  <a:cubicBezTo>
                    <a:pt x="12669" y="21600"/>
                    <a:pt x="13114" y="21468"/>
                    <a:pt x="13485" y="21200"/>
                  </a:cubicBezTo>
                  <a:cubicBezTo>
                    <a:pt x="13857" y="20932"/>
                    <a:pt x="14039" y="20610"/>
                    <a:pt x="14039" y="20236"/>
                  </a:cubicBezTo>
                  <a:lnTo>
                    <a:pt x="14039" y="16917"/>
                  </a:lnTo>
                  <a:lnTo>
                    <a:pt x="17278" y="16917"/>
                  </a:lnTo>
                  <a:cubicBezTo>
                    <a:pt x="17570" y="16917"/>
                    <a:pt x="17827" y="16840"/>
                    <a:pt x="18041" y="16685"/>
                  </a:cubicBezTo>
                  <a:cubicBezTo>
                    <a:pt x="18254" y="16531"/>
                    <a:pt x="18361" y="16345"/>
                    <a:pt x="18361" y="16134"/>
                  </a:cubicBezTo>
                  <a:cubicBezTo>
                    <a:pt x="18361" y="15987"/>
                    <a:pt x="18311" y="15855"/>
                    <a:pt x="18210" y="15734"/>
                  </a:cubicBezTo>
                  <a:lnTo>
                    <a:pt x="14039" y="10722"/>
                  </a:lnTo>
                  <a:lnTo>
                    <a:pt x="14039" y="9109"/>
                  </a:lnTo>
                  <a:lnTo>
                    <a:pt x="14802" y="9109"/>
                  </a:lnTo>
                  <a:lnTo>
                    <a:pt x="18629" y="13270"/>
                  </a:lnTo>
                  <a:cubicBezTo>
                    <a:pt x="18956" y="13620"/>
                    <a:pt x="19407" y="13792"/>
                    <a:pt x="19981" y="13792"/>
                  </a:cubicBezTo>
                  <a:cubicBezTo>
                    <a:pt x="20431" y="13792"/>
                    <a:pt x="20813" y="13678"/>
                    <a:pt x="21128" y="13451"/>
                  </a:cubicBezTo>
                  <a:cubicBezTo>
                    <a:pt x="21443" y="13223"/>
                    <a:pt x="21600" y="12947"/>
                    <a:pt x="21600" y="12621"/>
                  </a:cubicBezTo>
                  <a:cubicBezTo>
                    <a:pt x="21600" y="12385"/>
                    <a:pt x="21506" y="12172"/>
                    <a:pt x="21326" y="11977"/>
                  </a:cubicBezTo>
                  <a:lnTo>
                    <a:pt x="17010" y="7294"/>
                  </a:lnTo>
                  <a:cubicBezTo>
                    <a:pt x="16189" y="6424"/>
                    <a:pt x="15198" y="5989"/>
                    <a:pt x="14039" y="5989"/>
                  </a:cubicBezTo>
                  <a:lnTo>
                    <a:pt x="7561" y="5989"/>
                  </a:lnTo>
                  <a:close/>
                </a:path>
              </a:pathLst>
            </a:custGeom>
            <a:solidFill>
              <a:srgbClr val="FFFFFF"/>
            </a:solidFill>
            <a:ln w="12700">
              <a:miter lim="400000"/>
            </a:ln>
          </p:spPr>
          <p:txBody>
            <a:bodyPr anchor="ctr"/>
            <a:lstStyle/>
            <a:p>
              <a:pPr algn="ctr"/>
              <a:endParaRPr>
                <a:solidFill>
                  <a:schemeClr val="bg2">
                    <a:lumMod val="25000"/>
                  </a:schemeClr>
                </a:solidFill>
                <a:cs typeface="+mn-ea"/>
                <a:sym typeface="+mn-lt"/>
              </a:endParaRPr>
            </a:p>
          </p:txBody>
        </p:sp>
      </p:grpSp>
      <p:sp>
        <p:nvSpPr>
          <p:cNvPr id="41" name="Rectangle 40"/>
          <p:cNvSpPr/>
          <p:nvPr/>
        </p:nvSpPr>
        <p:spPr>
          <a:xfrm>
            <a:off x="5730206" y="5696722"/>
            <a:ext cx="769441" cy="184666"/>
          </a:xfrm>
          <a:prstGeom prst="rect">
            <a:avLst/>
          </a:prstGeom>
          <a:ln w="12700">
            <a:miter lim="400000"/>
          </a:ln>
        </p:spPr>
        <p:txBody>
          <a:bodyPr wrap="none" lIns="0" tIns="0" rIns="0" bIns="0">
            <a:normAutofit/>
          </a:bodyPr>
          <a:lstStyle/>
          <a:p>
            <a:pPr lvl="0" algn="ctr">
              <a:defRPr sz="1800">
                <a:solidFill>
                  <a:srgbClr val="000000"/>
                </a:solidFill>
              </a:defRPr>
            </a:pPr>
            <a:r>
              <a:rPr lang="zh-CN" altLang="en-US" sz="1000">
                <a:solidFill>
                  <a:schemeClr val="bg2">
                    <a:lumMod val="25000"/>
                  </a:schemeClr>
                </a:solidFill>
                <a:cs typeface="+mn-ea"/>
                <a:sym typeface="+mn-lt"/>
              </a:rPr>
              <a:t>标题文本预设</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30000">
                                          <p:cBhvr additive="base">
                                            <p:cTn id="7" dur="200" fill="hold"/>
                                            <p:tgtEl>
                                              <p:spTgt spid="2"/>
                                            </p:tgtEl>
                                            <p:attrNameLst>
                                              <p:attrName>ppt_x</p:attrName>
                                            </p:attrNameLst>
                                          </p:cBhvr>
                                          <p:tavLst>
                                            <p:tav tm="0">
                                              <p:val>
                                                <p:strVal val="0-#ppt_w/2"/>
                                              </p:val>
                                            </p:tav>
                                            <p:tav tm="100000">
                                              <p:val>
                                                <p:strVal val="#ppt_x"/>
                                              </p:val>
                                            </p:tav>
                                          </p:tavLst>
                                        </p:anim>
                                        <p:anim calcmode="lin" valueType="num" p14:bounceEnd="30000">
                                          <p:cBhvr additive="base">
                                            <p:cTn id="8" dur="2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30000">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14:bounceEnd="30000">
                                          <p:cBhvr additive="base">
                                            <p:cTn id="12" dur="200" fill="hold"/>
                                            <p:tgtEl>
                                              <p:spTgt spid="3"/>
                                            </p:tgtEl>
                                            <p:attrNameLst>
                                              <p:attrName>ppt_x</p:attrName>
                                            </p:attrNameLst>
                                          </p:cBhvr>
                                          <p:tavLst>
                                            <p:tav tm="0">
                                              <p:val>
                                                <p:strVal val="0-#ppt_w/2"/>
                                              </p:val>
                                            </p:tav>
                                            <p:tav tm="100000">
                                              <p:val>
                                                <p:strVal val="#ppt_x"/>
                                              </p:val>
                                            </p:tav>
                                          </p:tavLst>
                                        </p:anim>
                                        <p:anim calcmode="lin" valueType="num" p14:bounceEnd="30000">
                                          <p:cBhvr additive="base">
                                            <p:cTn id="13" dur="2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14:presetBounceEnd="30000">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14:bounceEnd="30000">
                                          <p:cBhvr additive="base">
                                            <p:cTn id="17" dur="200" fill="hold"/>
                                            <p:tgtEl>
                                              <p:spTgt spid="4"/>
                                            </p:tgtEl>
                                            <p:attrNameLst>
                                              <p:attrName>ppt_x</p:attrName>
                                            </p:attrNameLst>
                                          </p:cBhvr>
                                          <p:tavLst>
                                            <p:tav tm="0">
                                              <p:val>
                                                <p:strVal val="0-#ppt_w/2"/>
                                              </p:val>
                                            </p:tav>
                                            <p:tav tm="100000">
                                              <p:val>
                                                <p:strVal val="#ppt_x"/>
                                              </p:val>
                                            </p:tav>
                                          </p:tavLst>
                                        </p:anim>
                                        <p:anim calcmode="lin" valueType="num" p14:bounceEnd="30000">
                                          <p:cBhvr additive="base">
                                            <p:cTn id="18" dur="2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14:presetBounceEnd="30000">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14:bounceEnd="30000">
                                          <p:cBhvr additive="base">
                                            <p:cTn id="22" dur="200" fill="hold"/>
                                            <p:tgtEl>
                                              <p:spTgt spid="5"/>
                                            </p:tgtEl>
                                            <p:attrNameLst>
                                              <p:attrName>ppt_x</p:attrName>
                                            </p:attrNameLst>
                                          </p:cBhvr>
                                          <p:tavLst>
                                            <p:tav tm="0">
                                              <p:val>
                                                <p:strVal val="0-#ppt_w/2"/>
                                              </p:val>
                                            </p:tav>
                                            <p:tav tm="100000">
                                              <p:val>
                                                <p:strVal val="#ppt_x"/>
                                              </p:val>
                                            </p:tav>
                                          </p:tavLst>
                                        </p:anim>
                                        <p:anim calcmode="lin" valueType="num" p14:bounceEnd="30000">
                                          <p:cBhvr additive="base">
                                            <p:cTn id="23" dur="2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14:presetBounceEnd="30000">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14:bounceEnd="30000">
                                          <p:cBhvr additive="base">
                                            <p:cTn id="27" dur="200" fill="hold"/>
                                            <p:tgtEl>
                                              <p:spTgt spid="6"/>
                                            </p:tgtEl>
                                            <p:attrNameLst>
                                              <p:attrName>ppt_x</p:attrName>
                                            </p:attrNameLst>
                                          </p:cBhvr>
                                          <p:tavLst>
                                            <p:tav tm="0">
                                              <p:val>
                                                <p:strVal val="0-#ppt_w/2"/>
                                              </p:val>
                                            </p:tav>
                                            <p:tav tm="100000">
                                              <p:val>
                                                <p:strVal val="#ppt_x"/>
                                              </p:val>
                                            </p:tav>
                                          </p:tavLst>
                                        </p:anim>
                                        <p:anim calcmode="lin" valueType="num" p14:bounceEnd="30000">
                                          <p:cBhvr additive="base">
                                            <p:cTn id="28" dur="200" fill="hold"/>
                                            <p:tgtEl>
                                              <p:spTgt spid="6"/>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14:presetBounceEnd="30000">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14:bounceEnd="30000">
                                          <p:cBhvr additive="base">
                                            <p:cTn id="32" dur="200" fill="hold"/>
                                            <p:tgtEl>
                                              <p:spTgt spid="7"/>
                                            </p:tgtEl>
                                            <p:attrNameLst>
                                              <p:attrName>ppt_x</p:attrName>
                                            </p:attrNameLst>
                                          </p:cBhvr>
                                          <p:tavLst>
                                            <p:tav tm="0">
                                              <p:val>
                                                <p:strVal val="0-#ppt_w/2"/>
                                              </p:val>
                                            </p:tav>
                                            <p:tav tm="100000">
                                              <p:val>
                                                <p:strVal val="#ppt_x"/>
                                              </p:val>
                                            </p:tav>
                                          </p:tavLst>
                                        </p:anim>
                                        <p:anim calcmode="lin" valueType="num" p14:bounceEnd="30000">
                                          <p:cBhvr additive="base">
                                            <p:cTn id="33" dur="200" fill="hold"/>
                                            <p:tgtEl>
                                              <p:spTgt spid="7"/>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14:presetBounceEnd="30000">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14:bounceEnd="30000">
                                          <p:cBhvr additive="base">
                                            <p:cTn id="37" dur="200" fill="hold"/>
                                            <p:tgtEl>
                                              <p:spTgt spid="8"/>
                                            </p:tgtEl>
                                            <p:attrNameLst>
                                              <p:attrName>ppt_x</p:attrName>
                                            </p:attrNameLst>
                                          </p:cBhvr>
                                          <p:tavLst>
                                            <p:tav tm="0">
                                              <p:val>
                                                <p:strVal val="0-#ppt_w/2"/>
                                              </p:val>
                                            </p:tav>
                                            <p:tav tm="100000">
                                              <p:val>
                                                <p:strVal val="#ppt_x"/>
                                              </p:val>
                                            </p:tav>
                                          </p:tavLst>
                                        </p:anim>
                                        <p:anim calcmode="lin" valueType="num" p14:bounceEnd="30000">
                                          <p:cBhvr additive="base">
                                            <p:cTn id="38" dur="200" fill="hold"/>
                                            <p:tgtEl>
                                              <p:spTgt spid="8"/>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14:presetBounceEnd="30000">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14:bounceEnd="30000">
                                          <p:cBhvr additive="base">
                                            <p:cTn id="42" dur="200" fill="hold"/>
                                            <p:tgtEl>
                                              <p:spTgt spid="9"/>
                                            </p:tgtEl>
                                            <p:attrNameLst>
                                              <p:attrName>ppt_x</p:attrName>
                                            </p:attrNameLst>
                                          </p:cBhvr>
                                          <p:tavLst>
                                            <p:tav tm="0">
                                              <p:val>
                                                <p:strVal val="0-#ppt_w/2"/>
                                              </p:val>
                                            </p:tav>
                                            <p:tav tm="100000">
                                              <p:val>
                                                <p:strVal val="#ppt_x"/>
                                              </p:val>
                                            </p:tav>
                                          </p:tavLst>
                                        </p:anim>
                                        <p:anim calcmode="lin" valueType="num" p14:bounceEnd="30000">
                                          <p:cBhvr additive="base">
                                            <p:cTn id="43" dur="200" fill="hold"/>
                                            <p:tgtEl>
                                              <p:spTgt spid="9"/>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grpId="0" nodeType="afterEffect" p14:presetBounceEnd="30000">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14:bounceEnd="30000">
                                          <p:cBhvr additive="base">
                                            <p:cTn id="47" dur="200" fill="hold"/>
                                            <p:tgtEl>
                                              <p:spTgt spid="10"/>
                                            </p:tgtEl>
                                            <p:attrNameLst>
                                              <p:attrName>ppt_x</p:attrName>
                                            </p:attrNameLst>
                                          </p:cBhvr>
                                          <p:tavLst>
                                            <p:tav tm="0">
                                              <p:val>
                                                <p:strVal val="0-#ppt_w/2"/>
                                              </p:val>
                                            </p:tav>
                                            <p:tav tm="100000">
                                              <p:val>
                                                <p:strVal val="#ppt_x"/>
                                              </p:val>
                                            </p:tav>
                                          </p:tavLst>
                                        </p:anim>
                                        <p:anim calcmode="lin" valueType="num" p14:bounceEnd="30000">
                                          <p:cBhvr additive="base">
                                            <p:cTn id="48" dur="200" fill="hold"/>
                                            <p:tgtEl>
                                              <p:spTgt spid="10"/>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grpId="0" nodeType="afterEffect" p14:presetBounceEnd="30000">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14:bounceEnd="30000">
                                          <p:cBhvr additive="base">
                                            <p:cTn id="52" dur="200" fill="hold"/>
                                            <p:tgtEl>
                                              <p:spTgt spid="11"/>
                                            </p:tgtEl>
                                            <p:attrNameLst>
                                              <p:attrName>ppt_x</p:attrName>
                                            </p:attrNameLst>
                                          </p:cBhvr>
                                          <p:tavLst>
                                            <p:tav tm="0">
                                              <p:val>
                                                <p:strVal val="0-#ppt_w/2"/>
                                              </p:val>
                                            </p:tav>
                                            <p:tav tm="100000">
                                              <p:val>
                                                <p:strVal val="#ppt_x"/>
                                              </p:val>
                                            </p:tav>
                                          </p:tavLst>
                                        </p:anim>
                                        <p:anim calcmode="lin" valueType="num" p14:bounceEnd="30000">
                                          <p:cBhvr additive="base">
                                            <p:cTn id="53" dur="200" fill="hold"/>
                                            <p:tgtEl>
                                              <p:spTgt spid="11"/>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grpId="0" nodeType="afterEffect" p14:presetBounceEnd="30000">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14:bounceEnd="30000">
                                          <p:cBhvr additive="base">
                                            <p:cTn id="57" dur="200" fill="hold"/>
                                            <p:tgtEl>
                                              <p:spTgt spid="12"/>
                                            </p:tgtEl>
                                            <p:attrNameLst>
                                              <p:attrName>ppt_x</p:attrName>
                                            </p:attrNameLst>
                                          </p:cBhvr>
                                          <p:tavLst>
                                            <p:tav tm="0">
                                              <p:val>
                                                <p:strVal val="0-#ppt_w/2"/>
                                              </p:val>
                                            </p:tav>
                                            <p:tav tm="100000">
                                              <p:val>
                                                <p:strVal val="#ppt_x"/>
                                              </p:val>
                                            </p:tav>
                                          </p:tavLst>
                                        </p:anim>
                                        <p:anim calcmode="lin" valueType="num" p14:bounceEnd="30000">
                                          <p:cBhvr additive="base">
                                            <p:cTn id="58" dur="200" fill="hold"/>
                                            <p:tgtEl>
                                              <p:spTgt spid="12"/>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8" fill="hold" grpId="0" nodeType="afterEffect" p14:presetBounceEnd="30000">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14:bounceEnd="30000">
                                          <p:cBhvr additive="base">
                                            <p:cTn id="62" dur="200" fill="hold"/>
                                            <p:tgtEl>
                                              <p:spTgt spid="13"/>
                                            </p:tgtEl>
                                            <p:attrNameLst>
                                              <p:attrName>ppt_x</p:attrName>
                                            </p:attrNameLst>
                                          </p:cBhvr>
                                          <p:tavLst>
                                            <p:tav tm="0">
                                              <p:val>
                                                <p:strVal val="0-#ppt_w/2"/>
                                              </p:val>
                                            </p:tav>
                                            <p:tav tm="100000">
                                              <p:val>
                                                <p:strVal val="#ppt_x"/>
                                              </p:val>
                                            </p:tav>
                                          </p:tavLst>
                                        </p:anim>
                                        <p:anim calcmode="lin" valueType="num" p14:bounceEnd="30000">
                                          <p:cBhvr additive="base">
                                            <p:cTn id="63" dur="200" fill="hold"/>
                                            <p:tgtEl>
                                              <p:spTgt spid="13"/>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 presetClass="entr" presetSubtype="8" fill="hold" grpId="0" nodeType="afterEffect" p14:presetBounceEnd="30000">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14:bounceEnd="30000">
                                          <p:cBhvr additive="base">
                                            <p:cTn id="67" dur="200" fill="hold"/>
                                            <p:tgtEl>
                                              <p:spTgt spid="14"/>
                                            </p:tgtEl>
                                            <p:attrNameLst>
                                              <p:attrName>ppt_x</p:attrName>
                                            </p:attrNameLst>
                                          </p:cBhvr>
                                          <p:tavLst>
                                            <p:tav tm="0">
                                              <p:val>
                                                <p:strVal val="0-#ppt_w/2"/>
                                              </p:val>
                                            </p:tav>
                                            <p:tav tm="100000">
                                              <p:val>
                                                <p:strVal val="#ppt_x"/>
                                              </p:val>
                                            </p:tav>
                                          </p:tavLst>
                                        </p:anim>
                                        <p:anim calcmode="lin" valueType="num" p14:bounceEnd="30000">
                                          <p:cBhvr additive="base">
                                            <p:cTn id="68" dur="200" fill="hold"/>
                                            <p:tgtEl>
                                              <p:spTgt spid="14"/>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 presetClass="entr" presetSubtype="8" fill="hold" grpId="0" nodeType="afterEffect" p14:presetBounceEnd="30000">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14:bounceEnd="30000">
                                          <p:cBhvr additive="base">
                                            <p:cTn id="72" dur="200" fill="hold"/>
                                            <p:tgtEl>
                                              <p:spTgt spid="15"/>
                                            </p:tgtEl>
                                            <p:attrNameLst>
                                              <p:attrName>ppt_x</p:attrName>
                                            </p:attrNameLst>
                                          </p:cBhvr>
                                          <p:tavLst>
                                            <p:tav tm="0">
                                              <p:val>
                                                <p:strVal val="0-#ppt_w/2"/>
                                              </p:val>
                                            </p:tav>
                                            <p:tav tm="100000">
                                              <p:val>
                                                <p:strVal val="#ppt_x"/>
                                              </p:val>
                                            </p:tav>
                                          </p:tavLst>
                                        </p:anim>
                                        <p:anim calcmode="lin" valueType="num" p14:bounceEnd="30000">
                                          <p:cBhvr additive="base">
                                            <p:cTn id="73" dur="200" fill="hold"/>
                                            <p:tgtEl>
                                              <p:spTgt spid="15"/>
                                            </p:tgtEl>
                                            <p:attrNameLst>
                                              <p:attrName>ppt_y</p:attrName>
                                            </p:attrNameLst>
                                          </p:cBhvr>
                                          <p:tavLst>
                                            <p:tav tm="0">
                                              <p:val>
                                                <p:strVal val="#ppt_y"/>
                                              </p:val>
                                            </p:tav>
                                            <p:tav tm="100000">
                                              <p:val>
                                                <p:strVal val="#ppt_y"/>
                                              </p:val>
                                            </p:tav>
                                          </p:tavLst>
                                        </p:anim>
                                      </p:childTnLst>
                                    </p:cTn>
                                  </p:par>
                                </p:childTnLst>
                              </p:cTn>
                            </p:par>
                            <p:par>
                              <p:cTn id="74" fill="hold">
                                <p:stCondLst>
                                  <p:cond delay="7000"/>
                                </p:stCondLst>
                                <p:childTnLst>
                                  <p:par>
                                    <p:cTn id="75" presetID="2" presetClass="entr" presetSubtype="8" fill="hold" grpId="0" nodeType="afterEffect" p14:presetBounceEnd="30000">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14:bounceEnd="30000">
                                          <p:cBhvr additive="base">
                                            <p:cTn id="77" dur="200" fill="hold"/>
                                            <p:tgtEl>
                                              <p:spTgt spid="16"/>
                                            </p:tgtEl>
                                            <p:attrNameLst>
                                              <p:attrName>ppt_x</p:attrName>
                                            </p:attrNameLst>
                                          </p:cBhvr>
                                          <p:tavLst>
                                            <p:tav tm="0">
                                              <p:val>
                                                <p:strVal val="0-#ppt_w/2"/>
                                              </p:val>
                                            </p:tav>
                                            <p:tav tm="100000">
                                              <p:val>
                                                <p:strVal val="#ppt_x"/>
                                              </p:val>
                                            </p:tav>
                                          </p:tavLst>
                                        </p:anim>
                                        <p:anim calcmode="lin" valueType="num" p14:bounceEnd="30000">
                                          <p:cBhvr additive="base">
                                            <p:cTn id="78" dur="200" fill="hold"/>
                                            <p:tgtEl>
                                              <p:spTgt spid="16"/>
                                            </p:tgtEl>
                                            <p:attrNameLst>
                                              <p:attrName>ppt_y</p:attrName>
                                            </p:attrNameLst>
                                          </p:cBhvr>
                                          <p:tavLst>
                                            <p:tav tm="0">
                                              <p:val>
                                                <p:strVal val="#ppt_y"/>
                                              </p:val>
                                            </p:tav>
                                            <p:tav tm="100000">
                                              <p:val>
                                                <p:strVal val="#ppt_y"/>
                                              </p:val>
                                            </p:tav>
                                          </p:tavLst>
                                        </p:anim>
                                      </p:childTnLst>
                                    </p:cTn>
                                  </p:par>
                                </p:childTnLst>
                              </p:cTn>
                            </p:par>
                            <p:par>
                              <p:cTn id="79" fill="hold">
                                <p:stCondLst>
                                  <p:cond delay="7500"/>
                                </p:stCondLst>
                                <p:childTnLst>
                                  <p:par>
                                    <p:cTn id="80" presetID="2" presetClass="entr" presetSubtype="8" fill="hold" grpId="0" nodeType="afterEffect" p14:presetBounceEnd="30000">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14:bounceEnd="30000">
                                          <p:cBhvr additive="base">
                                            <p:cTn id="82" dur="200" fill="hold"/>
                                            <p:tgtEl>
                                              <p:spTgt spid="17"/>
                                            </p:tgtEl>
                                            <p:attrNameLst>
                                              <p:attrName>ppt_x</p:attrName>
                                            </p:attrNameLst>
                                          </p:cBhvr>
                                          <p:tavLst>
                                            <p:tav tm="0">
                                              <p:val>
                                                <p:strVal val="0-#ppt_w/2"/>
                                              </p:val>
                                            </p:tav>
                                            <p:tav tm="100000">
                                              <p:val>
                                                <p:strVal val="#ppt_x"/>
                                              </p:val>
                                            </p:tav>
                                          </p:tavLst>
                                        </p:anim>
                                        <p:anim calcmode="lin" valueType="num" p14:bounceEnd="30000">
                                          <p:cBhvr additive="base">
                                            <p:cTn id="83" dur="200" fill="hold"/>
                                            <p:tgtEl>
                                              <p:spTgt spid="17"/>
                                            </p:tgtEl>
                                            <p:attrNameLst>
                                              <p:attrName>ppt_y</p:attrName>
                                            </p:attrNameLst>
                                          </p:cBhvr>
                                          <p:tavLst>
                                            <p:tav tm="0">
                                              <p:val>
                                                <p:strVal val="#ppt_y"/>
                                              </p:val>
                                            </p:tav>
                                            <p:tav tm="100000">
                                              <p:val>
                                                <p:strVal val="#ppt_y"/>
                                              </p:val>
                                            </p:tav>
                                          </p:tavLst>
                                        </p:anim>
                                      </p:childTnLst>
                                    </p:cTn>
                                  </p:par>
                                </p:childTnLst>
                              </p:cTn>
                            </p:par>
                            <p:par>
                              <p:cTn id="84" fill="hold">
                                <p:stCondLst>
                                  <p:cond delay="8000"/>
                                </p:stCondLst>
                                <p:childTnLst>
                                  <p:par>
                                    <p:cTn id="85" presetID="2" presetClass="entr" presetSubtype="8" fill="hold" grpId="0" nodeType="afterEffect" p14:presetBounceEnd="30000">
                                      <p:stCondLst>
                                        <p:cond delay="0"/>
                                      </p:stCondLst>
                                      <p:childTnLst>
                                        <p:set>
                                          <p:cBhvr>
                                            <p:cTn id="86" dur="1" fill="hold">
                                              <p:stCondLst>
                                                <p:cond delay="0"/>
                                              </p:stCondLst>
                                            </p:cTn>
                                            <p:tgtEl>
                                              <p:spTgt spid="18"/>
                                            </p:tgtEl>
                                            <p:attrNameLst>
                                              <p:attrName>style.visibility</p:attrName>
                                            </p:attrNameLst>
                                          </p:cBhvr>
                                          <p:to>
                                            <p:strVal val="visible"/>
                                          </p:to>
                                        </p:set>
                                        <p:anim calcmode="lin" valueType="num" p14:bounceEnd="30000">
                                          <p:cBhvr additive="base">
                                            <p:cTn id="87" dur="200" fill="hold"/>
                                            <p:tgtEl>
                                              <p:spTgt spid="18"/>
                                            </p:tgtEl>
                                            <p:attrNameLst>
                                              <p:attrName>ppt_x</p:attrName>
                                            </p:attrNameLst>
                                          </p:cBhvr>
                                          <p:tavLst>
                                            <p:tav tm="0">
                                              <p:val>
                                                <p:strVal val="0-#ppt_w/2"/>
                                              </p:val>
                                            </p:tav>
                                            <p:tav tm="100000">
                                              <p:val>
                                                <p:strVal val="#ppt_x"/>
                                              </p:val>
                                            </p:tav>
                                          </p:tavLst>
                                        </p:anim>
                                        <p:anim calcmode="lin" valueType="num" p14:bounceEnd="30000">
                                          <p:cBhvr additive="base">
                                            <p:cTn id="88" dur="200" fill="hold"/>
                                            <p:tgtEl>
                                              <p:spTgt spid="18"/>
                                            </p:tgtEl>
                                            <p:attrNameLst>
                                              <p:attrName>ppt_y</p:attrName>
                                            </p:attrNameLst>
                                          </p:cBhvr>
                                          <p:tavLst>
                                            <p:tav tm="0">
                                              <p:val>
                                                <p:strVal val="#ppt_y"/>
                                              </p:val>
                                            </p:tav>
                                            <p:tav tm="100000">
                                              <p:val>
                                                <p:strVal val="#ppt_y"/>
                                              </p:val>
                                            </p:tav>
                                          </p:tavLst>
                                        </p:anim>
                                      </p:childTnLst>
                                    </p:cTn>
                                  </p:par>
                                </p:childTnLst>
                              </p:cTn>
                            </p:par>
                            <p:par>
                              <p:cTn id="89" fill="hold">
                                <p:stCondLst>
                                  <p:cond delay="8500"/>
                                </p:stCondLst>
                                <p:childTnLst>
                                  <p:par>
                                    <p:cTn id="90" presetID="2" presetClass="entr" presetSubtype="8" fill="hold" grpId="0" nodeType="afterEffect" p14:presetBounceEnd="30000">
                                      <p:stCondLst>
                                        <p:cond delay="0"/>
                                      </p:stCondLst>
                                      <p:childTnLst>
                                        <p:set>
                                          <p:cBhvr>
                                            <p:cTn id="91" dur="1" fill="hold">
                                              <p:stCondLst>
                                                <p:cond delay="0"/>
                                              </p:stCondLst>
                                            </p:cTn>
                                            <p:tgtEl>
                                              <p:spTgt spid="19"/>
                                            </p:tgtEl>
                                            <p:attrNameLst>
                                              <p:attrName>style.visibility</p:attrName>
                                            </p:attrNameLst>
                                          </p:cBhvr>
                                          <p:to>
                                            <p:strVal val="visible"/>
                                          </p:to>
                                        </p:set>
                                        <p:anim calcmode="lin" valueType="num" p14:bounceEnd="30000">
                                          <p:cBhvr additive="base">
                                            <p:cTn id="92" dur="200" fill="hold"/>
                                            <p:tgtEl>
                                              <p:spTgt spid="19"/>
                                            </p:tgtEl>
                                            <p:attrNameLst>
                                              <p:attrName>ppt_x</p:attrName>
                                            </p:attrNameLst>
                                          </p:cBhvr>
                                          <p:tavLst>
                                            <p:tav tm="0">
                                              <p:val>
                                                <p:strVal val="0-#ppt_w/2"/>
                                              </p:val>
                                            </p:tav>
                                            <p:tav tm="100000">
                                              <p:val>
                                                <p:strVal val="#ppt_x"/>
                                              </p:val>
                                            </p:tav>
                                          </p:tavLst>
                                        </p:anim>
                                        <p:anim calcmode="lin" valueType="num" p14:bounceEnd="30000">
                                          <p:cBhvr additive="base">
                                            <p:cTn id="93" dur="200" fill="hold"/>
                                            <p:tgtEl>
                                              <p:spTgt spid="19"/>
                                            </p:tgtEl>
                                            <p:attrNameLst>
                                              <p:attrName>ppt_y</p:attrName>
                                            </p:attrNameLst>
                                          </p:cBhvr>
                                          <p:tavLst>
                                            <p:tav tm="0">
                                              <p:val>
                                                <p:strVal val="#ppt_y"/>
                                              </p:val>
                                            </p:tav>
                                            <p:tav tm="100000">
                                              <p:val>
                                                <p:strVal val="#ppt_y"/>
                                              </p:val>
                                            </p:tav>
                                          </p:tavLst>
                                        </p:anim>
                                      </p:childTnLst>
                                    </p:cTn>
                                  </p:par>
                                </p:childTnLst>
                              </p:cTn>
                            </p:par>
                            <p:par>
                              <p:cTn id="94" fill="hold">
                                <p:stCondLst>
                                  <p:cond delay="9000"/>
                                </p:stCondLst>
                                <p:childTnLst>
                                  <p:par>
                                    <p:cTn id="95" presetID="2" presetClass="entr" presetSubtype="8" fill="hold" grpId="0" nodeType="afterEffect" p14:presetBounceEnd="30000">
                                      <p:stCondLst>
                                        <p:cond delay="0"/>
                                      </p:stCondLst>
                                      <p:childTnLst>
                                        <p:set>
                                          <p:cBhvr>
                                            <p:cTn id="96" dur="1" fill="hold">
                                              <p:stCondLst>
                                                <p:cond delay="0"/>
                                              </p:stCondLst>
                                            </p:cTn>
                                            <p:tgtEl>
                                              <p:spTgt spid="20"/>
                                            </p:tgtEl>
                                            <p:attrNameLst>
                                              <p:attrName>style.visibility</p:attrName>
                                            </p:attrNameLst>
                                          </p:cBhvr>
                                          <p:to>
                                            <p:strVal val="visible"/>
                                          </p:to>
                                        </p:set>
                                        <p:anim calcmode="lin" valueType="num" p14:bounceEnd="30000">
                                          <p:cBhvr additive="base">
                                            <p:cTn id="97" dur="200" fill="hold"/>
                                            <p:tgtEl>
                                              <p:spTgt spid="20"/>
                                            </p:tgtEl>
                                            <p:attrNameLst>
                                              <p:attrName>ppt_x</p:attrName>
                                            </p:attrNameLst>
                                          </p:cBhvr>
                                          <p:tavLst>
                                            <p:tav tm="0">
                                              <p:val>
                                                <p:strVal val="0-#ppt_w/2"/>
                                              </p:val>
                                            </p:tav>
                                            <p:tav tm="100000">
                                              <p:val>
                                                <p:strVal val="#ppt_x"/>
                                              </p:val>
                                            </p:tav>
                                          </p:tavLst>
                                        </p:anim>
                                        <p:anim calcmode="lin" valueType="num" p14:bounceEnd="30000">
                                          <p:cBhvr additive="base">
                                            <p:cTn id="98" dur="200" fill="hold"/>
                                            <p:tgtEl>
                                              <p:spTgt spid="20"/>
                                            </p:tgtEl>
                                            <p:attrNameLst>
                                              <p:attrName>ppt_y</p:attrName>
                                            </p:attrNameLst>
                                          </p:cBhvr>
                                          <p:tavLst>
                                            <p:tav tm="0">
                                              <p:val>
                                                <p:strVal val="#ppt_y"/>
                                              </p:val>
                                            </p:tav>
                                            <p:tav tm="100000">
                                              <p:val>
                                                <p:strVal val="#ppt_y"/>
                                              </p:val>
                                            </p:tav>
                                          </p:tavLst>
                                        </p:anim>
                                      </p:childTnLst>
                                    </p:cTn>
                                  </p:par>
                                </p:childTnLst>
                              </p:cTn>
                            </p:par>
                            <p:par>
                              <p:cTn id="99" fill="hold">
                                <p:stCondLst>
                                  <p:cond delay="9500"/>
                                </p:stCondLst>
                                <p:childTnLst>
                                  <p:par>
                                    <p:cTn id="100" presetID="2" presetClass="entr" presetSubtype="8" fill="hold" grpId="0" nodeType="afterEffect" p14:presetBounceEnd="30000">
                                      <p:stCondLst>
                                        <p:cond delay="0"/>
                                      </p:stCondLst>
                                      <p:childTnLst>
                                        <p:set>
                                          <p:cBhvr>
                                            <p:cTn id="101" dur="1" fill="hold">
                                              <p:stCondLst>
                                                <p:cond delay="0"/>
                                              </p:stCondLst>
                                            </p:cTn>
                                            <p:tgtEl>
                                              <p:spTgt spid="21"/>
                                            </p:tgtEl>
                                            <p:attrNameLst>
                                              <p:attrName>style.visibility</p:attrName>
                                            </p:attrNameLst>
                                          </p:cBhvr>
                                          <p:to>
                                            <p:strVal val="visible"/>
                                          </p:to>
                                        </p:set>
                                        <p:anim calcmode="lin" valueType="num" p14:bounceEnd="30000">
                                          <p:cBhvr additive="base">
                                            <p:cTn id="102" dur="200" fill="hold"/>
                                            <p:tgtEl>
                                              <p:spTgt spid="21"/>
                                            </p:tgtEl>
                                            <p:attrNameLst>
                                              <p:attrName>ppt_x</p:attrName>
                                            </p:attrNameLst>
                                          </p:cBhvr>
                                          <p:tavLst>
                                            <p:tav tm="0">
                                              <p:val>
                                                <p:strVal val="0-#ppt_w/2"/>
                                              </p:val>
                                            </p:tav>
                                            <p:tav tm="100000">
                                              <p:val>
                                                <p:strVal val="#ppt_x"/>
                                              </p:val>
                                            </p:tav>
                                          </p:tavLst>
                                        </p:anim>
                                        <p:anim calcmode="lin" valueType="num" p14:bounceEnd="30000">
                                          <p:cBhvr additive="base">
                                            <p:cTn id="103" dur="200" fill="hold"/>
                                            <p:tgtEl>
                                              <p:spTgt spid="21"/>
                                            </p:tgtEl>
                                            <p:attrNameLst>
                                              <p:attrName>ppt_y</p:attrName>
                                            </p:attrNameLst>
                                          </p:cBhvr>
                                          <p:tavLst>
                                            <p:tav tm="0">
                                              <p:val>
                                                <p:strVal val="#ppt_y"/>
                                              </p:val>
                                            </p:tav>
                                            <p:tav tm="100000">
                                              <p:val>
                                                <p:strVal val="#ppt_y"/>
                                              </p:val>
                                            </p:tav>
                                          </p:tavLst>
                                        </p:anim>
                                      </p:childTnLst>
                                    </p:cTn>
                                  </p:par>
                                </p:childTnLst>
                              </p:cTn>
                            </p:par>
                            <p:par>
                              <p:cTn id="104" fill="hold">
                                <p:stCondLst>
                                  <p:cond delay="10000"/>
                                </p:stCondLst>
                                <p:childTnLst>
                                  <p:par>
                                    <p:cTn id="105" presetID="2" presetClass="entr" presetSubtype="8" fill="hold" grpId="0" nodeType="afterEffect" p14:presetBounceEnd="30000">
                                      <p:stCondLst>
                                        <p:cond delay="0"/>
                                      </p:stCondLst>
                                      <p:childTnLst>
                                        <p:set>
                                          <p:cBhvr>
                                            <p:cTn id="106" dur="1" fill="hold">
                                              <p:stCondLst>
                                                <p:cond delay="0"/>
                                              </p:stCondLst>
                                            </p:cTn>
                                            <p:tgtEl>
                                              <p:spTgt spid="22"/>
                                            </p:tgtEl>
                                            <p:attrNameLst>
                                              <p:attrName>style.visibility</p:attrName>
                                            </p:attrNameLst>
                                          </p:cBhvr>
                                          <p:to>
                                            <p:strVal val="visible"/>
                                          </p:to>
                                        </p:set>
                                        <p:anim calcmode="lin" valueType="num" p14:bounceEnd="30000">
                                          <p:cBhvr additive="base">
                                            <p:cTn id="107" dur="200" fill="hold"/>
                                            <p:tgtEl>
                                              <p:spTgt spid="22"/>
                                            </p:tgtEl>
                                            <p:attrNameLst>
                                              <p:attrName>ppt_x</p:attrName>
                                            </p:attrNameLst>
                                          </p:cBhvr>
                                          <p:tavLst>
                                            <p:tav tm="0">
                                              <p:val>
                                                <p:strVal val="0-#ppt_w/2"/>
                                              </p:val>
                                            </p:tav>
                                            <p:tav tm="100000">
                                              <p:val>
                                                <p:strVal val="#ppt_x"/>
                                              </p:val>
                                            </p:tav>
                                          </p:tavLst>
                                        </p:anim>
                                        <p:anim calcmode="lin" valueType="num" p14:bounceEnd="30000">
                                          <p:cBhvr additive="base">
                                            <p:cTn id="108" dur="200" fill="hold"/>
                                            <p:tgtEl>
                                              <p:spTgt spid="22"/>
                                            </p:tgtEl>
                                            <p:attrNameLst>
                                              <p:attrName>ppt_y</p:attrName>
                                            </p:attrNameLst>
                                          </p:cBhvr>
                                          <p:tavLst>
                                            <p:tav tm="0">
                                              <p:val>
                                                <p:strVal val="#ppt_y"/>
                                              </p:val>
                                            </p:tav>
                                            <p:tav tm="100000">
                                              <p:val>
                                                <p:strVal val="#ppt_y"/>
                                              </p:val>
                                            </p:tav>
                                          </p:tavLst>
                                        </p:anim>
                                      </p:childTnLst>
                                    </p:cTn>
                                  </p:par>
                                </p:childTnLst>
                              </p:cTn>
                            </p:par>
                            <p:par>
                              <p:cTn id="109" fill="hold">
                                <p:stCondLst>
                                  <p:cond delay="10500"/>
                                </p:stCondLst>
                                <p:childTnLst>
                                  <p:par>
                                    <p:cTn id="110" presetID="2" presetClass="entr" presetSubtype="8" fill="hold" grpId="0" nodeType="afterEffect" p14:presetBounceEnd="30000">
                                      <p:stCondLst>
                                        <p:cond delay="0"/>
                                      </p:stCondLst>
                                      <p:childTnLst>
                                        <p:set>
                                          <p:cBhvr>
                                            <p:cTn id="111" dur="1" fill="hold">
                                              <p:stCondLst>
                                                <p:cond delay="0"/>
                                              </p:stCondLst>
                                            </p:cTn>
                                            <p:tgtEl>
                                              <p:spTgt spid="23"/>
                                            </p:tgtEl>
                                            <p:attrNameLst>
                                              <p:attrName>style.visibility</p:attrName>
                                            </p:attrNameLst>
                                          </p:cBhvr>
                                          <p:to>
                                            <p:strVal val="visible"/>
                                          </p:to>
                                        </p:set>
                                        <p:anim calcmode="lin" valueType="num" p14:bounceEnd="30000">
                                          <p:cBhvr additive="base">
                                            <p:cTn id="112" dur="200" fill="hold"/>
                                            <p:tgtEl>
                                              <p:spTgt spid="23"/>
                                            </p:tgtEl>
                                            <p:attrNameLst>
                                              <p:attrName>ppt_x</p:attrName>
                                            </p:attrNameLst>
                                          </p:cBhvr>
                                          <p:tavLst>
                                            <p:tav tm="0">
                                              <p:val>
                                                <p:strVal val="0-#ppt_w/2"/>
                                              </p:val>
                                            </p:tav>
                                            <p:tav tm="100000">
                                              <p:val>
                                                <p:strVal val="#ppt_x"/>
                                              </p:val>
                                            </p:tav>
                                          </p:tavLst>
                                        </p:anim>
                                        <p:anim calcmode="lin" valueType="num" p14:bounceEnd="30000">
                                          <p:cBhvr additive="base">
                                            <p:cTn id="113" dur="200" fill="hold"/>
                                            <p:tgtEl>
                                              <p:spTgt spid="23"/>
                                            </p:tgtEl>
                                            <p:attrNameLst>
                                              <p:attrName>ppt_y</p:attrName>
                                            </p:attrNameLst>
                                          </p:cBhvr>
                                          <p:tavLst>
                                            <p:tav tm="0">
                                              <p:val>
                                                <p:strVal val="#ppt_y"/>
                                              </p:val>
                                            </p:tav>
                                            <p:tav tm="100000">
                                              <p:val>
                                                <p:strVal val="#ppt_y"/>
                                              </p:val>
                                            </p:tav>
                                          </p:tavLst>
                                        </p:anim>
                                      </p:childTnLst>
                                    </p:cTn>
                                  </p:par>
                                </p:childTnLst>
                              </p:cTn>
                            </p:par>
                            <p:par>
                              <p:cTn id="114" fill="hold">
                                <p:stCondLst>
                                  <p:cond delay="11000"/>
                                </p:stCondLst>
                                <p:childTnLst>
                                  <p:par>
                                    <p:cTn id="115" presetID="2" presetClass="entr" presetSubtype="8" fill="hold" grpId="0" nodeType="afterEffect" p14:presetBounceEnd="30000">
                                      <p:stCondLst>
                                        <p:cond delay="0"/>
                                      </p:stCondLst>
                                      <p:childTnLst>
                                        <p:set>
                                          <p:cBhvr>
                                            <p:cTn id="116" dur="1" fill="hold">
                                              <p:stCondLst>
                                                <p:cond delay="0"/>
                                              </p:stCondLst>
                                            </p:cTn>
                                            <p:tgtEl>
                                              <p:spTgt spid="24"/>
                                            </p:tgtEl>
                                            <p:attrNameLst>
                                              <p:attrName>style.visibility</p:attrName>
                                            </p:attrNameLst>
                                          </p:cBhvr>
                                          <p:to>
                                            <p:strVal val="visible"/>
                                          </p:to>
                                        </p:set>
                                        <p:anim calcmode="lin" valueType="num" p14:bounceEnd="30000">
                                          <p:cBhvr additive="base">
                                            <p:cTn id="117" dur="200" fill="hold"/>
                                            <p:tgtEl>
                                              <p:spTgt spid="24"/>
                                            </p:tgtEl>
                                            <p:attrNameLst>
                                              <p:attrName>ppt_x</p:attrName>
                                            </p:attrNameLst>
                                          </p:cBhvr>
                                          <p:tavLst>
                                            <p:tav tm="0">
                                              <p:val>
                                                <p:strVal val="0-#ppt_w/2"/>
                                              </p:val>
                                            </p:tav>
                                            <p:tav tm="100000">
                                              <p:val>
                                                <p:strVal val="#ppt_x"/>
                                              </p:val>
                                            </p:tav>
                                          </p:tavLst>
                                        </p:anim>
                                        <p:anim calcmode="lin" valueType="num" p14:bounceEnd="30000">
                                          <p:cBhvr additive="base">
                                            <p:cTn id="118" dur="200" fill="hold"/>
                                            <p:tgtEl>
                                              <p:spTgt spid="24"/>
                                            </p:tgtEl>
                                            <p:attrNameLst>
                                              <p:attrName>ppt_y</p:attrName>
                                            </p:attrNameLst>
                                          </p:cBhvr>
                                          <p:tavLst>
                                            <p:tav tm="0">
                                              <p:val>
                                                <p:strVal val="#ppt_y"/>
                                              </p:val>
                                            </p:tav>
                                            <p:tav tm="100000">
                                              <p:val>
                                                <p:strVal val="#ppt_y"/>
                                              </p:val>
                                            </p:tav>
                                          </p:tavLst>
                                        </p:anim>
                                      </p:childTnLst>
                                    </p:cTn>
                                  </p:par>
                                </p:childTnLst>
                              </p:cTn>
                            </p:par>
                            <p:par>
                              <p:cTn id="119" fill="hold">
                                <p:stCondLst>
                                  <p:cond delay="11500"/>
                                </p:stCondLst>
                                <p:childTnLst>
                                  <p:par>
                                    <p:cTn id="120" presetID="2" presetClass="entr" presetSubtype="8" fill="hold" grpId="0" nodeType="afterEffect" p14:presetBounceEnd="30000">
                                      <p:stCondLst>
                                        <p:cond delay="0"/>
                                      </p:stCondLst>
                                      <p:childTnLst>
                                        <p:set>
                                          <p:cBhvr>
                                            <p:cTn id="121" dur="1" fill="hold">
                                              <p:stCondLst>
                                                <p:cond delay="0"/>
                                              </p:stCondLst>
                                            </p:cTn>
                                            <p:tgtEl>
                                              <p:spTgt spid="25"/>
                                            </p:tgtEl>
                                            <p:attrNameLst>
                                              <p:attrName>style.visibility</p:attrName>
                                            </p:attrNameLst>
                                          </p:cBhvr>
                                          <p:to>
                                            <p:strVal val="visible"/>
                                          </p:to>
                                        </p:set>
                                        <p:anim calcmode="lin" valueType="num" p14:bounceEnd="30000">
                                          <p:cBhvr additive="base">
                                            <p:cTn id="122" dur="200" fill="hold"/>
                                            <p:tgtEl>
                                              <p:spTgt spid="25"/>
                                            </p:tgtEl>
                                            <p:attrNameLst>
                                              <p:attrName>ppt_x</p:attrName>
                                            </p:attrNameLst>
                                          </p:cBhvr>
                                          <p:tavLst>
                                            <p:tav tm="0">
                                              <p:val>
                                                <p:strVal val="0-#ppt_w/2"/>
                                              </p:val>
                                            </p:tav>
                                            <p:tav tm="100000">
                                              <p:val>
                                                <p:strVal val="#ppt_x"/>
                                              </p:val>
                                            </p:tav>
                                          </p:tavLst>
                                        </p:anim>
                                        <p:anim calcmode="lin" valueType="num" p14:bounceEnd="30000">
                                          <p:cBhvr additive="base">
                                            <p:cTn id="123" dur="200" fill="hold"/>
                                            <p:tgtEl>
                                              <p:spTgt spid="25"/>
                                            </p:tgtEl>
                                            <p:attrNameLst>
                                              <p:attrName>ppt_y</p:attrName>
                                            </p:attrNameLst>
                                          </p:cBhvr>
                                          <p:tavLst>
                                            <p:tav tm="0">
                                              <p:val>
                                                <p:strVal val="#ppt_y"/>
                                              </p:val>
                                            </p:tav>
                                            <p:tav tm="100000">
                                              <p:val>
                                                <p:strVal val="#ppt_y"/>
                                              </p:val>
                                            </p:tav>
                                          </p:tavLst>
                                        </p:anim>
                                      </p:childTnLst>
                                    </p:cTn>
                                  </p:par>
                                </p:childTnLst>
                              </p:cTn>
                            </p:par>
                            <p:par>
                              <p:cTn id="124" fill="hold">
                                <p:stCondLst>
                                  <p:cond delay="12000"/>
                                </p:stCondLst>
                                <p:childTnLst>
                                  <p:par>
                                    <p:cTn id="125" presetID="2" presetClass="entr" presetSubtype="8" fill="hold" grpId="0" nodeType="afterEffect" p14:presetBounceEnd="30000">
                                      <p:stCondLst>
                                        <p:cond delay="0"/>
                                      </p:stCondLst>
                                      <p:childTnLst>
                                        <p:set>
                                          <p:cBhvr>
                                            <p:cTn id="126" dur="1" fill="hold">
                                              <p:stCondLst>
                                                <p:cond delay="0"/>
                                              </p:stCondLst>
                                            </p:cTn>
                                            <p:tgtEl>
                                              <p:spTgt spid="26"/>
                                            </p:tgtEl>
                                            <p:attrNameLst>
                                              <p:attrName>style.visibility</p:attrName>
                                            </p:attrNameLst>
                                          </p:cBhvr>
                                          <p:to>
                                            <p:strVal val="visible"/>
                                          </p:to>
                                        </p:set>
                                        <p:anim calcmode="lin" valueType="num" p14:bounceEnd="30000">
                                          <p:cBhvr additive="base">
                                            <p:cTn id="127" dur="200" fill="hold"/>
                                            <p:tgtEl>
                                              <p:spTgt spid="26"/>
                                            </p:tgtEl>
                                            <p:attrNameLst>
                                              <p:attrName>ppt_x</p:attrName>
                                            </p:attrNameLst>
                                          </p:cBhvr>
                                          <p:tavLst>
                                            <p:tav tm="0">
                                              <p:val>
                                                <p:strVal val="0-#ppt_w/2"/>
                                              </p:val>
                                            </p:tav>
                                            <p:tav tm="100000">
                                              <p:val>
                                                <p:strVal val="#ppt_x"/>
                                              </p:val>
                                            </p:tav>
                                          </p:tavLst>
                                        </p:anim>
                                        <p:anim calcmode="lin" valueType="num" p14:bounceEnd="30000">
                                          <p:cBhvr additive="base">
                                            <p:cTn id="128" dur="200" fill="hold"/>
                                            <p:tgtEl>
                                              <p:spTgt spid="26"/>
                                            </p:tgtEl>
                                            <p:attrNameLst>
                                              <p:attrName>ppt_y</p:attrName>
                                            </p:attrNameLst>
                                          </p:cBhvr>
                                          <p:tavLst>
                                            <p:tav tm="0">
                                              <p:val>
                                                <p:strVal val="#ppt_y"/>
                                              </p:val>
                                            </p:tav>
                                            <p:tav tm="100000">
                                              <p:val>
                                                <p:strVal val="#ppt_y"/>
                                              </p:val>
                                            </p:tav>
                                          </p:tavLst>
                                        </p:anim>
                                      </p:childTnLst>
                                    </p:cTn>
                                  </p:par>
                                </p:childTnLst>
                              </p:cTn>
                            </p:par>
                            <p:par>
                              <p:cTn id="129" fill="hold">
                                <p:stCondLst>
                                  <p:cond delay="12500"/>
                                </p:stCondLst>
                                <p:childTnLst>
                                  <p:par>
                                    <p:cTn id="130" presetID="2" presetClass="entr" presetSubtype="8" fill="hold" grpId="0" nodeType="afterEffect" p14:presetBounceEnd="30000">
                                      <p:stCondLst>
                                        <p:cond delay="0"/>
                                      </p:stCondLst>
                                      <p:childTnLst>
                                        <p:set>
                                          <p:cBhvr>
                                            <p:cTn id="131" dur="1" fill="hold">
                                              <p:stCondLst>
                                                <p:cond delay="0"/>
                                              </p:stCondLst>
                                            </p:cTn>
                                            <p:tgtEl>
                                              <p:spTgt spid="27"/>
                                            </p:tgtEl>
                                            <p:attrNameLst>
                                              <p:attrName>style.visibility</p:attrName>
                                            </p:attrNameLst>
                                          </p:cBhvr>
                                          <p:to>
                                            <p:strVal val="visible"/>
                                          </p:to>
                                        </p:set>
                                        <p:anim calcmode="lin" valueType="num" p14:bounceEnd="30000">
                                          <p:cBhvr additive="base">
                                            <p:cTn id="132" dur="200" fill="hold"/>
                                            <p:tgtEl>
                                              <p:spTgt spid="27"/>
                                            </p:tgtEl>
                                            <p:attrNameLst>
                                              <p:attrName>ppt_x</p:attrName>
                                            </p:attrNameLst>
                                          </p:cBhvr>
                                          <p:tavLst>
                                            <p:tav tm="0">
                                              <p:val>
                                                <p:strVal val="0-#ppt_w/2"/>
                                              </p:val>
                                            </p:tav>
                                            <p:tav tm="100000">
                                              <p:val>
                                                <p:strVal val="#ppt_x"/>
                                              </p:val>
                                            </p:tav>
                                          </p:tavLst>
                                        </p:anim>
                                        <p:anim calcmode="lin" valueType="num" p14:bounceEnd="30000">
                                          <p:cBhvr additive="base">
                                            <p:cTn id="133" dur="200" fill="hold"/>
                                            <p:tgtEl>
                                              <p:spTgt spid="27"/>
                                            </p:tgtEl>
                                            <p:attrNameLst>
                                              <p:attrName>ppt_y</p:attrName>
                                            </p:attrNameLst>
                                          </p:cBhvr>
                                          <p:tavLst>
                                            <p:tav tm="0">
                                              <p:val>
                                                <p:strVal val="#ppt_y"/>
                                              </p:val>
                                            </p:tav>
                                            <p:tav tm="100000">
                                              <p:val>
                                                <p:strVal val="#ppt_y"/>
                                              </p:val>
                                            </p:tav>
                                          </p:tavLst>
                                        </p:anim>
                                      </p:childTnLst>
                                    </p:cTn>
                                  </p:par>
                                </p:childTnLst>
                              </p:cTn>
                            </p:par>
                            <p:par>
                              <p:cTn id="134" fill="hold">
                                <p:stCondLst>
                                  <p:cond delay="13000"/>
                                </p:stCondLst>
                                <p:childTnLst>
                                  <p:par>
                                    <p:cTn id="135" presetID="2" presetClass="entr" presetSubtype="8" fill="hold" grpId="0" nodeType="afterEffect" p14:presetBounceEnd="30000">
                                      <p:stCondLst>
                                        <p:cond delay="0"/>
                                      </p:stCondLst>
                                      <p:childTnLst>
                                        <p:set>
                                          <p:cBhvr>
                                            <p:cTn id="136" dur="1" fill="hold">
                                              <p:stCondLst>
                                                <p:cond delay="0"/>
                                              </p:stCondLst>
                                            </p:cTn>
                                            <p:tgtEl>
                                              <p:spTgt spid="28"/>
                                            </p:tgtEl>
                                            <p:attrNameLst>
                                              <p:attrName>style.visibility</p:attrName>
                                            </p:attrNameLst>
                                          </p:cBhvr>
                                          <p:to>
                                            <p:strVal val="visible"/>
                                          </p:to>
                                        </p:set>
                                        <p:anim calcmode="lin" valueType="num" p14:bounceEnd="30000">
                                          <p:cBhvr additive="base">
                                            <p:cTn id="137" dur="200" fill="hold"/>
                                            <p:tgtEl>
                                              <p:spTgt spid="28"/>
                                            </p:tgtEl>
                                            <p:attrNameLst>
                                              <p:attrName>ppt_x</p:attrName>
                                            </p:attrNameLst>
                                          </p:cBhvr>
                                          <p:tavLst>
                                            <p:tav tm="0">
                                              <p:val>
                                                <p:strVal val="0-#ppt_w/2"/>
                                              </p:val>
                                            </p:tav>
                                            <p:tav tm="100000">
                                              <p:val>
                                                <p:strVal val="#ppt_x"/>
                                              </p:val>
                                            </p:tav>
                                          </p:tavLst>
                                        </p:anim>
                                        <p:anim calcmode="lin" valueType="num" p14:bounceEnd="30000">
                                          <p:cBhvr additive="base">
                                            <p:cTn id="138" dur="200" fill="hold"/>
                                            <p:tgtEl>
                                              <p:spTgt spid="28"/>
                                            </p:tgtEl>
                                            <p:attrNameLst>
                                              <p:attrName>ppt_y</p:attrName>
                                            </p:attrNameLst>
                                          </p:cBhvr>
                                          <p:tavLst>
                                            <p:tav tm="0">
                                              <p:val>
                                                <p:strVal val="#ppt_y"/>
                                              </p:val>
                                            </p:tav>
                                            <p:tav tm="100000">
                                              <p:val>
                                                <p:strVal val="#ppt_y"/>
                                              </p:val>
                                            </p:tav>
                                          </p:tavLst>
                                        </p:anim>
                                      </p:childTnLst>
                                    </p:cTn>
                                  </p:par>
                                </p:childTnLst>
                              </p:cTn>
                            </p:par>
                            <p:par>
                              <p:cTn id="139" fill="hold">
                                <p:stCondLst>
                                  <p:cond delay="13500"/>
                                </p:stCondLst>
                                <p:childTnLst>
                                  <p:par>
                                    <p:cTn id="140" presetID="2" presetClass="entr" presetSubtype="8" fill="hold" grpId="0" nodeType="afterEffect" p14:presetBounceEnd="30000">
                                      <p:stCondLst>
                                        <p:cond delay="0"/>
                                      </p:stCondLst>
                                      <p:childTnLst>
                                        <p:set>
                                          <p:cBhvr>
                                            <p:cTn id="141" dur="1" fill="hold">
                                              <p:stCondLst>
                                                <p:cond delay="0"/>
                                              </p:stCondLst>
                                            </p:cTn>
                                            <p:tgtEl>
                                              <p:spTgt spid="29"/>
                                            </p:tgtEl>
                                            <p:attrNameLst>
                                              <p:attrName>style.visibility</p:attrName>
                                            </p:attrNameLst>
                                          </p:cBhvr>
                                          <p:to>
                                            <p:strVal val="visible"/>
                                          </p:to>
                                        </p:set>
                                        <p:anim calcmode="lin" valueType="num" p14:bounceEnd="30000">
                                          <p:cBhvr additive="base">
                                            <p:cTn id="142" dur="200" fill="hold"/>
                                            <p:tgtEl>
                                              <p:spTgt spid="29"/>
                                            </p:tgtEl>
                                            <p:attrNameLst>
                                              <p:attrName>ppt_x</p:attrName>
                                            </p:attrNameLst>
                                          </p:cBhvr>
                                          <p:tavLst>
                                            <p:tav tm="0">
                                              <p:val>
                                                <p:strVal val="0-#ppt_w/2"/>
                                              </p:val>
                                            </p:tav>
                                            <p:tav tm="100000">
                                              <p:val>
                                                <p:strVal val="#ppt_x"/>
                                              </p:val>
                                            </p:tav>
                                          </p:tavLst>
                                        </p:anim>
                                        <p:anim calcmode="lin" valueType="num" p14:bounceEnd="30000">
                                          <p:cBhvr additive="base">
                                            <p:cTn id="143" dur="200" fill="hold"/>
                                            <p:tgtEl>
                                              <p:spTgt spid="29"/>
                                            </p:tgtEl>
                                            <p:attrNameLst>
                                              <p:attrName>ppt_y</p:attrName>
                                            </p:attrNameLst>
                                          </p:cBhvr>
                                          <p:tavLst>
                                            <p:tav tm="0">
                                              <p:val>
                                                <p:strVal val="#ppt_y"/>
                                              </p:val>
                                            </p:tav>
                                            <p:tav tm="100000">
                                              <p:val>
                                                <p:strVal val="#ppt_y"/>
                                              </p:val>
                                            </p:tav>
                                          </p:tavLst>
                                        </p:anim>
                                      </p:childTnLst>
                                    </p:cTn>
                                  </p:par>
                                </p:childTnLst>
                              </p:cTn>
                            </p:par>
                            <p:par>
                              <p:cTn id="144" fill="hold">
                                <p:stCondLst>
                                  <p:cond delay="14000"/>
                                </p:stCondLst>
                                <p:childTnLst>
                                  <p:par>
                                    <p:cTn id="145" presetID="2" presetClass="entr" presetSubtype="8" fill="hold" grpId="0" nodeType="afterEffect" p14:presetBounceEnd="30000">
                                      <p:stCondLst>
                                        <p:cond delay="0"/>
                                      </p:stCondLst>
                                      <p:childTnLst>
                                        <p:set>
                                          <p:cBhvr>
                                            <p:cTn id="146" dur="1" fill="hold">
                                              <p:stCondLst>
                                                <p:cond delay="0"/>
                                              </p:stCondLst>
                                            </p:cTn>
                                            <p:tgtEl>
                                              <p:spTgt spid="30"/>
                                            </p:tgtEl>
                                            <p:attrNameLst>
                                              <p:attrName>style.visibility</p:attrName>
                                            </p:attrNameLst>
                                          </p:cBhvr>
                                          <p:to>
                                            <p:strVal val="visible"/>
                                          </p:to>
                                        </p:set>
                                        <p:anim calcmode="lin" valueType="num" p14:bounceEnd="30000">
                                          <p:cBhvr additive="base">
                                            <p:cTn id="147" dur="200" fill="hold"/>
                                            <p:tgtEl>
                                              <p:spTgt spid="30"/>
                                            </p:tgtEl>
                                            <p:attrNameLst>
                                              <p:attrName>ppt_x</p:attrName>
                                            </p:attrNameLst>
                                          </p:cBhvr>
                                          <p:tavLst>
                                            <p:tav tm="0">
                                              <p:val>
                                                <p:strVal val="0-#ppt_w/2"/>
                                              </p:val>
                                            </p:tav>
                                            <p:tav tm="100000">
                                              <p:val>
                                                <p:strVal val="#ppt_x"/>
                                              </p:val>
                                            </p:tav>
                                          </p:tavLst>
                                        </p:anim>
                                        <p:anim calcmode="lin" valueType="num" p14:bounceEnd="30000">
                                          <p:cBhvr additive="base">
                                            <p:cTn id="148" dur="200" fill="hold"/>
                                            <p:tgtEl>
                                              <p:spTgt spid="30"/>
                                            </p:tgtEl>
                                            <p:attrNameLst>
                                              <p:attrName>ppt_y</p:attrName>
                                            </p:attrNameLst>
                                          </p:cBhvr>
                                          <p:tavLst>
                                            <p:tav tm="0">
                                              <p:val>
                                                <p:strVal val="#ppt_y"/>
                                              </p:val>
                                            </p:tav>
                                            <p:tav tm="100000">
                                              <p:val>
                                                <p:strVal val="#ppt_y"/>
                                              </p:val>
                                            </p:tav>
                                          </p:tavLst>
                                        </p:anim>
                                      </p:childTnLst>
                                    </p:cTn>
                                  </p:par>
                                </p:childTnLst>
                              </p:cTn>
                            </p:par>
                            <p:par>
                              <p:cTn id="149" fill="hold">
                                <p:stCondLst>
                                  <p:cond delay="14500"/>
                                </p:stCondLst>
                                <p:childTnLst>
                                  <p:par>
                                    <p:cTn id="150" presetID="2" presetClass="entr" presetSubtype="8" fill="hold" grpId="0" nodeType="afterEffect" p14:presetBounceEnd="30000">
                                      <p:stCondLst>
                                        <p:cond delay="0"/>
                                      </p:stCondLst>
                                      <p:childTnLst>
                                        <p:set>
                                          <p:cBhvr>
                                            <p:cTn id="151" dur="1" fill="hold">
                                              <p:stCondLst>
                                                <p:cond delay="0"/>
                                              </p:stCondLst>
                                            </p:cTn>
                                            <p:tgtEl>
                                              <p:spTgt spid="31"/>
                                            </p:tgtEl>
                                            <p:attrNameLst>
                                              <p:attrName>style.visibility</p:attrName>
                                            </p:attrNameLst>
                                          </p:cBhvr>
                                          <p:to>
                                            <p:strVal val="visible"/>
                                          </p:to>
                                        </p:set>
                                        <p:anim calcmode="lin" valueType="num" p14:bounceEnd="30000">
                                          <p:cBhvr additive="base">
                                            <p:cTn id="152" dur="200" fill="hold"/>
                                            <p:tgtEl>
                                              <p:spTgt spid="31"/>
                                            </p:tgtEl>
                                            <p:attrNameLst>
                                              <p:attrName>ppt_x</p:attrName>
                                            </p:attrNameLst>
                                          </p:cBhvr>
                                          <p:tavLst>
                                            <p:tav tm="0">
                                              <p:val>
                                                <p:strVal val="0-#ppt_w/2"/>
                                              </p:val>
                                            </p:tav>
                                            <p:tav tm="100000">
                                              <p:val>
                                                <p:strVal val="#ppt_x"/>
                                              </p:val>
                                            </p:tav>
                                          </p:tavLst>
                                        </p:anim>
                                        <p:anim calcmode="lin" valueType="num" p14:bounceEnd="30000">
                                          <p:cBhvr additive="base">
                                            <p:cTn id="153" dur="200" fill="hold"/>
                                            <p:tgtEl>
                                              <p:spTgt spid="31"/>
                                            </p:tgtEl>
                                            <p:attrNameLst>
                                              <p:attrName>ppt_y</p:attrName>
                                            </p:attrNameLst>
                                          </p:cBhvr>
                                          <p:tavLst>
                                            <p:tav tm="0">
                                              <p:val>
                                                <p:strVal val="#ppt_y"/>
                                              </p:val>
                                            </p:tav>
                                            <p:tav tm="100000">
                                              <p:val>
                                                <p:strVal val="#ppt_y"/>
                                              </p:val>
                                            </p:tav>
                                          </p:tavLst>
                                        </p:anim>
                                      </p:childTnLst>
                                    </p:cTn>
                                  </p:par>
                                </p:childTnLst>
                              </p:cTn>
                            </p:par>
                            <p:par>
                              <p:cTn id="154" fill="hold">
                                <p:stCondLst>
                                  <p:cond delay="15000"/>
                                </p:stCondLst>
                                <p:childTnLst>
                                  <p:par>
                                    <p:cTn id="155" presetID="2" presetClass="entr" presetSubtype="8" fill="hold" grpId="0" nodeType="afterEffect" p14:presetBounceEnd="30000">
                                      <p:stCondLst>
                                        <p:cond delay="0"/>
                                      </p:stCondLst>
                                      <p:childTnLst>
                                        <p:set>
                                          <p:cBhvr>
                                            <p:cTn id="156" dur="1" fill="hold">
                                              <p:stCondLst>
                                                <p:cond delay="0"/>
                                              </p:stCondLst>
                                            </p:cTn>
                                            <p:tgtEl>
                                              <p:spTgt spid="32"/>
                                            </p:tgtEl>
                                            <p:attrNameLst>
                                              <p:attrName>style.visibility</p:attrName>
                                            </p:attrNameLst>
                                          </p:cBhvr>
                                          <p:to>
                                            <p:strVal val="visible"/>
                                          </p:to>
                                        </p:set>
                                        <p:anim calcmode="lin" valueType="num" p14:bounceEnd="30000">
                                          <p:cBhvr additive="base">
                                            <p:cTn id="157" dur="200" fill="hold"/>
                                            <p:tgtEl>
                                              <p:spTgt spid="32"/>
                                            </p:tgtEl>
                                            <p:attrNameLst>
                                              <p:attrName>ppt_x</p:attrName>
                                            </p:attrNameLst>
                                          </p:cBhvr>
                                          <p:tavLst>
                                            <p:tav tm="0">
                                              <p:val>
                                                <p:strVal val="0-#ppt_w/2"/>
                                              </p:val>
                                            </p:tav>
                                            <p:tav tm="100000">
                                              <p:val>
                                                <p:strVal val="#ppt_x"/>
                                              </p:val>
                                            </p:tav>
                                          </p:tavLst>
                                        </p:anim>
                                        <p:anim calcmode="lin" valueType="num" p14:bounceEnd="30000">
                                          <p:cBhvr additive="base">
                                            <p:cTn id="158" dur="200" fill="hold"/>
                                            <p:tgtEl>
                                              <p:spTgt spid="32"/>
                                            </p:tgtEl>
                                            <p:attrNameLst>
                                              <p:attrName>ppt_y</p:attrName>
                                            </p:attrNameLst>
                                          </p:cBhvr>
                                          <p:tavLst>
                                            <p:tav tm="0">
                                              <p:val>
                                                <p:strVal val="#ppt_y"/>
                                              </p:val>
                                            </p:tav>
                                            <p:tav tm="100000">
                                              <p:val>
                                                <p:strVal val="#ppt_y"/>
                                              </p:val>
                                            </p:tav>
                                          </p:tavLst>
                                        </p:anim>
                                      </p:childTnLst>
                                    </p:cTn>
                                  </p:par>
                                </p:childTnLst>
                              </p:cTn>
                            </p:par>
                            <p:par>
                              <p:cTn id="159" fill="hold">
                                <p:stCondLst>
                                  <p:cond delay="15500"/>
                                </p:stCondLst>
                                <p:childTnLst>
                                  <p:par>
                                    <p:cTn id="160" presetID="2" presetClass="entr" presetSubtype="8" fill="hold" grpId="0" nodeType="afterEffect" p14:presetBounceEnd="30000">
                                      <p:stCondLst>
                                        <p:cond delay="0"/>
                                      </p:stCondLst>
                                      <p:childTnLst>
                                        <p:set>
                                          <p:cBhvr>
                                            <p:cTn id="161" dur="1" fill="hold">
                                              <p:stCondLst>
                                                <p:cond delay="0"/>
                                              </p:stCondLst>
                                            </p:cTn>
                                            <p:tgtEl>
                                              <p:spTgt spid="33"/>
                                            </p:tgtEl>
                                            <p:attrNameLst>
                                              <p:attrName>style.visibility</p:attrName>
                                            </p:attrNameLst>
                                          </p:cBhvr>
                                          <p:to>
                                            <p:strVal val="visible"/>
                                          </p:to>
                                        </p:set>
                                        <p:anim calcmode="lin" valueType="num" p14:bounceEnd="30000">
                                          <p:cBhvr additive="base">
                                            <p:cTn id="162" dur="200" fill="hold"/>
                                            <p:tgtEl>
                                              <p:spTgt spid="33"/>
                                            </p:tgtEl>
                                            <p:attrNameLst>
                                              <p:attrName>ppt_x</p:attrName>
                                            </p:attrNameLst>
                                          </p:cBhvr>
                                          <p:tavLst>
                                            <p:tav tm="0">
                                              <p:val>
                                                <p:strVal val="0-#ppt_w/2"/>
                                              </p:val>
                                            </p:tav>
                                            <p:tav tm="100000">
                                              <p:val>
                                                <p:strVal val="#ppt_x"/>
                                              </p:val>
                                            </p:tav>
                                          </p:tavLst>
                                        </p:anim>
                                        <p:anim calcmode="lin" valueType="num" p14:bounceEnd="30000">
                                          <p:cBhvr additive="base">
                                            <p:cTn id="163" dur="200" fill="hold"/>
                                            <p:tgtEl>
                                              <p:spTgt spid="33"/>
                                            </p:tgtEl>
                                            <p:attrNameLst>
                                              <p:attrName>ppt_y</p:attrName>
                                            </p:attrNameLst>
                                          </p:cBhvr>
                                          <p:tavLst>
                                            <p:tav tm="0">
                                              <p:val>
                                                <p:strVal val="#ppt_y"/>
                                              </p:val>
                                            </p:tav>
                                            <p:tav tm="100000">
                                              <p:val>
                                                <p:strVal val="#ppt_y"/>
                                              </p:val>
                                            </p:tav>
                                          </p:tavLst>
                                        </p:anim>
                                      </p:childTnLst>
                                    </p:cTn>
                                  </p:par>
                                </p:childTnLst>
                              </p:cTn>
                            </p:par>
                            <p:par>
                              <p:cTn id="164" fill="hold">
                                <p:stCondLst>
                                  <p:cond delay="16000"/>
                                </p:stCondLst>
                                <p:childTnLst>
                                  <p:par>
                                    <p:cTn id="165" presetID="2" presetClass="entr" presetSubtype="8" fill="hold" grpId="0" nodeType="afterEffect" p14:presetBounceEnd="30000">
                                      <p:stCondLst>
                                        <p:cond delay="0"/>
                                      </p:stCondLst>
                                      <p:childTnLst>
                                        <p:set>
                                          <p:cBhvr>
                                            <p:cTn id="166" dur="1" fill="hold">
                                              <p:stCondLst>
                                                <p:cond delay="0"/>
                                              </p:stCondLst>
                                            </p:cTn>
                                            <p:tgtEl>
                                              <p:spTgt spid="34"/>
                                            </p:tgtEl>
                                            <p:attrNameLst>
                                              <p:attrName>style.visibility</p:attrName>
                                            </p:attrNameLst>
                                          </p:cBhvr>
                                          <p:to>
                                            <p:strVal val="visible"/>
                                          </p:to>
                                        </p:set>
                                        <p:anim calcmode="lin" valueType="num" p14:bounceEnd="30000">
                                          <p:cBhvr additive="base">
                                            <p:cTn id="167" dur="200" fill="hold"/>
                                            <p:tgtEl>
                                              <p:spTgt spid="34"/>
                                            </p:tgtEl>
                                            <p:attrNameLst>
                                              <p:attrName>ppt_x</p:attrName>
                                            </p:attrNameLst>
                                          </p:cBhvr>
                                          <p:tavLst>
                                            <p:tav tm="0">
                                              <p:val>
                                                <p:strVal val="0-#ppt_w/2"/>
                                              </p:val>
                                            </p:tav>
                                            <p:tav tm="100000">
                                              <p:val>
                                                <p:strVal val="#ppt_x"/>
                                              </p:val>
                                            </p:tav>
                                          </p:tavLst>
                                        </p:anim>
                                        <p:anim calcmode="lin" valueType="num" p14:bounceEnd="30000">
                                          <p:cBhvr additive="base">
                                            <p:cTn id="168" dur="200" fill="hold"/>
                                            <p:tgtEl>
                                              <p:spTgt spid="34"/>
                                            </p:tgtEl>
                                            <p:attrNameLst>
                                              <p:attrName>ppt_y</p:attrName>
                                            </p:attrNameLst>
                                          </p:cBhvr>
                                          <p:tavLst>
                                            <p:tav tm="0">
                                              <p:val>
                                                <p:strVal val="#ppt_y"/>
                                              </p:val>
                                            </p:tav>
                                            <p:tav tm="100000">
                                              <p:val>
                                                <p:strVal val="#ppt_y"/>
                                              </p:val>
                                            </p:tav>
                                          </p:tavLst>
                                        </p:anim>
                                      </p:childTnLst>
                                    </p:cTn>
                                  </p:par>
                                </p:childTnLst>
                              </p:cTn>
                            </p:par>
                            <p:par>
                              <p:cTn id="169" fill="hold">
                                <p:stCondLst>
                                  <p:cond delay="16500"/>
                                </p:stCondLst>
                                <p:childTnLst>
                                  <p:par>
                                    <p:cTn id="170" presetID="2" presetClass="entr" presetSubtype="8" fill="hold" nodeType="afterEffect" p14:presetBounceEnd="30000">
                                      <p:stCondLst>
                                        <p:cond delay="0"/>
                                      </p:stCondLst>
                                      <p:childTnLst>
                                        <p:set>
                                          <p:cBhvr>
                                            <p:cTn id="171" dur="1" fill="hold">
                                              <p:stCondLst>
                                                <p:cond delay="0"/>
                                              </p:stCondLst>
                                            </p:cTn>
                                            <p:tgtEl>
                                              <p:spTgt spid="35"/>
                                            </p:tgtEl>
                                            <p:attrNameLst>
                                              <p:attrName>style.visibility</p:attrName>
                                            </p:attrNameLst>
                                          </p:cBhvr>
                                          <p:to>
                                            <p:strVal val="visible"/>
                                          </p:to>
                                        </p:set>
                                        <p:anim calcmode="lin" valueType="num" p14:bounceEnd="30000">
                                          <p:cBhvr additive="base">
                                            <p:cTn id="172" dur="200" fill="hold"/>
                                            <p:tgtEl>
                                              <p:spTgt spid="35"/>
                                            </p:tgtEl>
                                            <p:attrNameLst>
                                              <p:attrName>ppt_x</p:attrName>
                                            </p:attrNameLst>
                                          </p:cBhvr>
                                          <p:tavLst>
                                            <p:tav tm="0">
                                              <p:val>
                                                <p:strVal val="0-#ppt_w/2"/>
                                              </p:val>
                                            </p:tav>
                                            <p:tav tm="100000">
                                              <p:val>
                                                <p:strVal val="#ppt_x"/>
                                              </p:val>
                                            </p:tav>
                                          </p:tavLst>
                                        </p:anim>
                                        <p:anim calcmode="lin" valueType="num" p14:bounceEnd="30000">
                                          <p:cBhvr additive="base">
                                            <p:cTn id="173" dur="200" fill="hold"/>
                                            <p:tgtEl>
                                              <p:spTgt spid="35"/>
                                            </p:tgtEl>
                                            <p:attrNameLst>
                                              <p:attrName>ppt_y</p:attrName>
                                            </p:attrNameLst>
                                          </p:cBhvr>
                                          <p:tavLst>
                                            <p:tav tm="0">
                                              <p:val>
                                                <p:strVal val="#ppt_y"/>
                                              </p:val>
                                            </p:tav>
                                            <p:tav tm="100000">
                                              <p:val>
                                                <p:strVal val="#ppt_y"/>
                                              </p:val>
                                            </p:tav>
                                          </p:tavLst>
                                        </p:anim>
                                      </p:childTnLst>
                                    </p:cTn>
                                  </p:par>
                                </p:childTnLst>
                              </p:cTn>
                            </p:par>
                            <p:par>
                              <p:cTn id="174" fill="hold">
                                <p:stCondLst>
                                  <p:cond delay="17000"/>
                                </p:stCondLst>
                                <p:childTnLst>
                                  <p:par>
                                    <p:cTn id="175" presetID="2" presetClass="entr" presetSubtype="8" fill="hold" nodeType="afterEffect" p14:presetBounceEnd="30000">
                                      <p:stCondLst>
                                        <p:cond delay="0"/>
                                      </p:stCondLst>
                                      <p:childTnLst>
                                        <p:set>
                                          <p:cBhvr>
                                            <p:cTn id="176" dur="1" fill="hold">
                                              <p:stCondLst>
                                                <p:cond delay="0"/>
                                              </p:stCondLst>
                                            </p:cTn>
                                            <p:tgtEl>
                                              <p:spTgt spid="38"/>
                                            </p:tgtEl>
                                            <p:attrNameLst>
                                              <p:attrName>style.visibility</p:attrName>
                                            </p:attrNameLst>
                                          </p:cBhvr>
                                          <p:to>
                                            <p:strVal val="visible"/>
                                          </p:to>
                                        </p:set>
                                        <p:anim calcmode="lin" valueType="num" p14:bounceEnd="30000">
                                          <p:cBhvr additive="base">
                                            <p:cTn id="177" dur="200" fill="hold"/>
                                            <p:tgtEl>
                                              <p:spTgt spid="38"/>
                                            </p:tgtEl>
                                            <p:attrNameLst>
                                              <p:attrName>ppt_x</p:attrName>
                                            </p:attrNameLst>
                                          </p:cBhvr>
                                          <p:tavLst>
                                            <p:tav tm="0">
                                              <p:val>
                                                <p:strVal val="0-#ppt_w/2"/>
                                              </p:val>
                                            </p:tav>
                                            <p:tav tm="100000">
                                              <p:val>
                                                <p:strVal val="#ppt_x"/>
                                              </p:val>
                                            </p:tav>
                                          </p:tavLst>
                                        </p:anim>
                                        <p:anim calcmode="lin" valueType="num" p14:bounceEnd="30000">
                                          <p:cBhvr additive="base">
                                            <p:cTn id="178" dur="200" fill="hold"/>
                                            <p:tgtEl>
                                              <p:spTgt spid="38"/>
                                            </p:tgtEl>
                                            <p:attrNameLst>
                                              <p:attrName>ppt_y</p:attrName>
                                            </p:attrNameLst>
                                          </p:cBhvr>
                                          <p:tavLst>
                                            <p:tav tm="0">
                                              <p:val>
                                                <p:strVal val="#ppt_y"/>
                                              </p:val>
                                            </p:tav>
                                            <p:tav tm="100000">
                                              <p:val>
                                                <p:strVal val="#ppt_y"/>
                                              </p:val>
                                            </p:tav>
                                          </p:tavLst>
                                        </p:anim>
                                      </p:childTnLst>
                                    </p:cTn>
                                  </p:par>
                                </p:childTnLst>
                              </p:cTn>
                            </p:par>
                            <p:par>
                              <p:cTn id="179" fill="hold">
                                <p:stCondLst>
                                  <p:cond delay="17500"/>
                                </p:stCondLst>
                                <p:childTnLst>
                                  <p:par>
                                    <p:cTn id="180" presetID="2" presetClass="entr" presetSubtype="8" fill="hold" grpId="0" nodeType="afterEffect" p14:presetBounceEnd="30000">
                                      <p:stCondLst>
                                        <p:cond delay="0"/>
                                      </p:stCondLst>
                                      <p:childTnLst>
                                        <p:set>
                                          <p:cBhvr>
                                            <p:cTn id="181" dur="1" fill="hold">
                                              <p:stCondLst>
                                                <p:cond delay="0"/>
                                              </p:stCondLst>
                                            </p:cTn>
                                            <p:tgtEl>
                                              <p:spTgt spid="41"/>
                                            </p:tgtEl>
                                            <p:attrNameLst>
                                              <p:attrName>style.visibility</p:attrName>
                                            </p:attrNameLst>
                                          </p:cBhvr>
                                          <p:to>
                                            <p:strVal val="visible"/>
                                          </p:to>
                                        </p:set>
                                        <p:anim calcmode="lin" valueType="num" p14:bounceEnd="30000">
                                          <p:cBhvr additive="base">
                                            <p:cTn id="182" dur="200" fill="hold"/>
                                            <p:tgtEl>
                                              <p:spTgt spid="41"/>
                                            </p:tgtEl>
                                            <p:attrNameLst>
                                              <p:attrName>ppt_x</p:attrName>
                                            </p:attrNameLst>
                                          </p:cBhvr>
                                          <p:tavLst>
                                            <p:tav tm="0">
                                              <p:val>
                                                <p:strVal val="0-#ppt_w/2"/>
                                              </p:val>
                                            </p:tav>
                                            <p:tav tm="100000">
                                              <p:val>
                                                <p:strVal val="#ppt_x"/>
                                              </p:val>
                                            </p:tav>
                                          </p:tavLst>
                                        </p:anim>
                                        <p:anim calcmode="lin" valueType="num" p14:bounceEnd="30000">
                                          <p:cBhvr additive="base">
                                            <p:cTn id="183" dur="2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 fill="hold"/>
                                            <p:tgtEl>
                                              <p:spTgt spid="2"/>
                                            </p:tgtEl>
                                            <p:attrNameLst>
                                              <p:attrName>ppt_x</p:attrName>
                                            </p:attrNameLst>
                                          </p:cBhvr>
                                          <p:tavLst>
                                            <p:tav tm="0">
                                              <p:val>
                                                <p:strVal val="0-#ppt_w/2"/>
                                              </p:val>
                                            </p:tav>
                                            <p:tav tm="100000">
                                              <p:val>
                                                <p:strVal val="#ppt_x"/>
                                              </p:val>
                                            </p:tav>
                                          </p:tavLst>
                                        </p:anim>
                                        <p:anim calcmode="lin" valueType="num">
                                          <p:cBhvr additive="base">
                                            <p:cTn id="8" dur="2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 fill="hold"/>
                                            <p:tgtEl>
                                              <p:spTgt spid="3"/>
                                            </p:tgtEl>
                                            <p:attrNameLst>
                                              <p:attrName>ppt_x</p:attrName>
                                            </p:attrNameLst>
                                          </p:cBhvr>
                                          <p:tavLst>
                                            <p:tav tm="0">
                                              <p:val>
                                                <p:strVal val="0-#ppt_w/2"/>
                                              </p:val>
                                            </p:tav>
                                            <p:tav tm="100000">
                                              <p:val>
                                                <p:strVal val="#ppt_x"/>
                                              </p:val>
                                            </p:tav>
                                          </p:tavLst>
                                        </p:anim>
                                        <p:anim calcmode="lin" valueType="num">
                                          <p:cBhvr additive="base">
                                            <p:cTn id="13" dur="2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200" fill="hold"/>
                                            <p:tgtEl>
                                              <p:spTgt spid="4"/>
                                            </p:tgtEl>
                                            <p:attrNameLst>
                                              <p:attrName>ppt_x</p:attrName>
                                            </p:attrNameLst>
                                          </p:cBhvr>
                                          <p:tavLst>
                                            <p:tav tm="0">
                                              <p:val>
                                                <p:strVal val="0-#ppt_w/2"/>
                                              </p:val>
                                            </p:tav>
                                            <p:tav tm="100000">
                                              <p:val>
                                                <p:strVal val="#ppt_x"/>
                                              </p:val>
                                            </p:tav>
                                          </p:tavLst>
                                        </p:anim>
                                        <p:anim calcmode="lin" valueType="num">
                                          <p:cBhvr additive="base">
                                            <p:cTn id="18" dur="2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200" fill="hold"/>
                                            <p:tgtEl>
                                              <p:spTgt spid="5"/>
                                            </p:tgtEl>
                                            <p:attrNameLst>
                                              <p:attrName>ppt_x</p:attrName>
                                            </p:attrNameLst>
                                          </p:cBhvr>
                                          <p:tavLst>
                                            <p:tav tm="0">
                                              <p:val>
                                                <p:strVal val="0-#ppt_w/2"/>
                                              </p:val>
                                            </p:tav>
                                            <p:tav tm="100000">
                                              <p:val>
                                                <p:strVal val="#ppt_x"/>
                                              </p:val>
                                            </p:tav>
                                          </p:tavLst>
                                        </p:anim>
                                        <p:anim calcmode="lin" valueType="num">
                                          <p:cBhvr additive="base">
                                            <p:cTn id="23" dur="2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200" fill="hold"/>
                                            <p:tgtEl>
                                              <p:spTgt spid="6"/>
                                            </p:tgtEl>
                                            <p:attrNameLst>
                                              <p:attrName>ppt_x</p:attrName>
                                            </p:attrNameLst>
                                          </p:cBhvr>
                                          <p:tavLst>
                                            <p:tav tm="0">
                                              <p:val>
                                                <p:strVal val="0-#ppt_w/2"/>
                                              </p:val>
                                            </p:tav>
                                            <p:tav tm="100000">
                                              <p:val>
                                                <p:strVal val="#ppt_x"/>
                                              </p:val>
                                            </p:tav>
                                          </p:tavLst>
                                        </p:anim>
                                        <p:anim calcmode="lin" valueType="num">
                                          <p:cBhvr additive="base">
                                            <p:cTn id="28" dur="200" fill="hold"/>
                                            <p:tgtEl>
                                              <p:spTgt spid="6"/>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200" fill="hold"/>
                                            <p:tgtEl>
                                              <p:spTgt spid="7"/>
                                            </p:tgtEl>
                                            <p:attrNameLst>
                                              <p:attrName>ppt_x</p:attrName>
                                            </p:attrNameLst>
                                          </p:cBhvr>
                                          <p:tavLst>
                                            <p:tav tm="0">
                                              <p:val>
                                                <p:strVal val="0-#ppt_w/2"/>
                                              </p:val>
                                            </p:tav>
                                            <p:tav tm="100000">
                                              <p:val>
                                                <p:strVal val="#ppt_x"/>
                                              </p:val>
                                            </p:tav>
                                          </p:tavLst>
                                        </p:anim>
                                        <p:anim calcmode="lin" valueType="num">
                                          <p:cBhvr additive="base">
                                            <p:cTn id="33" dur="200" fill="hold"/>
                                            <p:tgtEl>
                                              <p:spTgt spid="7"/>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200" fill="hold"/>
                                            <p:tgtEl>
                                              <p:spTgt spid="8"/>
                                            </p:tgtEl>
                                            <p:attrNameLst>
                                              <p:attrName>ppt_x</p:attrName>
                                            </p:attrNameLst>
                                          </p:cBhvr>
                                          <p:tavLst>
                                            <p:tav tm="0">
                                              <p:val>
                                                <p:strVal val="0-#ppt_w/2"/>
                                              </p:val>
                                            </p:tav>
                                            <p:tav tm="100000">
                                              <p:val>
                                                <p:strVal val="#ppt_x"/>
                                              </p:val>
                                            </p:tav>
                                          </p:tavLst>
                                        </p:anim>
                                        <p:anim calcmode="lin" valueType="num">
                                          <p:cBhvr additive="base">
                                            <p:cTn id="38" dur="200" fill="hold"/>
                                            <p:tgtEl>
                                              <p:spTgt spid="8"/>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200" fill="hold"/>
                                            <p:tgtEl>
                                              <p:spTgt spid="9"/>
                                            </p:tgtEl>
                                            <p:attrNameLst>
                                              <p:attrName>ppt_x</p:attrName>
                                            </p:attrNameLst>
                                          </p:cBhvr>
                                          <p:tavLst>
                                            <p:tav tm="0">
                                              <p:val>
                                                <p:strVal val="0-#ppt_w/2"/>
                                              </p:val>
                                            </p:tav>
                                            <p:tav tm="100000">
                                              <p:val>
                                                <p:strVal val="#ppt_x"/>
                                              </p:val>
                                            </p:tav>
                                          </p:tavLst>
                                        </p:anim>
                                        <p:anim calcmode="lin" valueType="num">
                                          <p:cBhvr additive="base">
                                            <p:cTn id="43" dur="200" fill="hold"/>
                                            <p:tgtEl>
                                              <p:spTgt spid="9"/>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200" fill="hold"/>
                                            <p:tgtEl>
                                              <p:spTgt spid="10"/>
                                            </p:tgtEl>
                                            <p:attrNameLst>
                                              <p:attrName>ppt_x</p:attrName>
                                            </p:attrNameLst>
                                          </p:cBhvr>
                                          <p:tavLst>
                                            <p:tav tm="0">
                                              <p:val>
                                                <p:strVal val="0-#ppt_w/2"/>
                                              </p:val>
                                            </p:tav>
                                            <p:tav tm="100000">
                                              <p:val>
                                                <p:strVal val="#ppt_x"/>
                                              </p:val>
                                            </p:tav>
                                          </p:tavLst>
                                        </p:anim>
                                        <p:anim calcmode="lin" valueType="num">
                                          <p:cBhvr additive="base">
                                            <p:cTn id="48" dur="200" fill="hold"/>
                                            <p:tgtEl>
                                              <p:spTgt spid="10"/>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200" fill="hold"/>
                                            <p:tgtEl>
                                              <p:spTgt spid="11"/>
                                            </p:tgtEl>
                                            <p:attrNameLst>
                                              <p:attrName>ppt_x</p:attrName>
                                            </p:attrNameLst>
                                          </p:cBhvr>
                                          <p:tavLst>
                                            <p:tav tm="0">
                                              <p:val>
                                                <p:strVal val="0-#ppt_w/2"/>
                                              </p:val>
                                            </p:tav>
                                            <p:tav tm="100000">
                                              <p:val>
                                                <p:strVal val="#ppt_x"/>
                                              </p:val>
                                            </p:tav>
                                          </p:tavLst>
                                        </p:anim>
                                        <p:anim calcmode="lin" valueType="num">
                                          <p:cBhvr additive="base">
                                            <p:cTn id="53" dur="200" fill="hold"/>
                                            <p:tgtEl>
                                              <p:spTgt spid="11"/>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200" fill="hold"/>
                                            <p:tgtEl>
                                              <p:spTgt spid="12"/>
                                            </p:tgtEl>
                                            <p:attrNameLst>
                                              <p:attrName>ppt_x</p:attrName>
                                            </p:attrNameLst>
                                          </p:cBhvr>
                                          <p:tavLst>
                                            <p:tav tm="0">
                                              <p:val>
                                                <p:strVal val="0-#ppt_w/2"/>
                                              </p:val>
                                            </p:tav>
                                            <p:tav tm="100000">
                                              <p:val>
                                                <p:strVal val="#ppt_x"/>
                                              </p:val>
                                            </p:tav>
                                          </p:tavLst>
                                        </p:anim>
                                        <p:anim calcmode="lin" valueType="num">
                                          <p:cBhvr additive="base">
                                            <p:cTn id="58" dur="200" fill="hold"/>
                                            <p:tgtEl>
                                              <p:spTgt spid="12"/>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8"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200" fill="hold"/>
                                            <p:tgtEl>
                                              <p:spTgt spid="13"/>
                                            </p:tgtEl>
                                            <p:attrNameLst>
                                              <p:attrName>ppt_x</p:attrName>
                                            </p:attrNameLst>
                                          </p:cBhvr>
                                          <p:tavLst>
                                            <p:tav tm="0">
                                              <p:val>
                                                <p:strVal val="0-#ppt_w/2"/>
                                              </p:val>
                                            </p:tav>
                                            <p:tav tm="100000">
                                              <p:val>
                                                <p:strVal val="#ppt_x"/>
                                              </p:val>
                                            </p:tav>
                                          </p:tavLst>
                                        </p:anim>
                                        <p:anim calcmode="lin" valueType="num">
                                          <p:cBhvr additive="base">
                                            <p:cTn id="63" dur="200" fill="hold"/>
                                            <p:tgtEl>
                                              <p:spTgt spid="13"/>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 presetClass="entr" presetSubtype="8"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200" fill="hold"/>
                                            <p:tgtEl>
                                              <p:spTgt spid="14"/>
                                            </p:tgtEl>
                                            <p:attrNameLst>
                                              <p:attrName>ppt_x</p:attrName>
                                            </p:attrNameLst>
                                          </p:cBhvr>
                                          <p:tavLst>
                                            <p:tav tm="0">
                                              <p:val>
                                                <p:strVal val="0-#ppt_w/2"/>
                                              </p:val>
                                            </p:tav>
                                            <p:tav tm="100000">
                                              <p:val>
                                                <p:strVal val="#ppt_x"/>
                                              </p:val>
                                            </p:tav>
                                          </p:tavLst>
                                        </p:anim>
                                        <p:anim calcmode="lin" valueType="num">
                                          <p:cBhvr additive="base">
                                            <p:cTn id="68" dur="200" fill="hold"/>
                                            <p:tgtEl>
                                              <p:spTgt spid="14"/>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 presetClass="entr" presetSubtype="8" fill="hold" grpId="0" nodeType="after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200" fill="hold"/>
                                            <p:tgtEl>
                                              <p:spTgt spid="15"/>
                                            </p:tgtEl>
                                            <p:attrNameLst>
                                              <p:attrName>ppt_x</p:attrName>
                                            </p:attrNameLst>
                                          </p:cBhvr>
                                          <p:tavLst>
                                            <p:tav tm="0">
                                              <p:val>
                                                <p:strVal val="0-#ppt_w/2"/>
                                              </p:val>
                                            </p:tav>
                                            <p:tav tm="100000">
                                              <p:val>
                                                <p:strVal val="#ppt_x"/>
                                              </p:val>
                                            </p:tav>
                                          </p:tavLst>
                                        </p:anim>
                                        <p:anim calcmode="lin" valueType="num">
                                          <p:cBhvr additive="base">
                                            <p:cTn id="73" dur="200" fill="hold"/>
                                            <p:tgtEl>
                                              <p:spTgt spid="15"/>
                                            </p:tgtEl>
                                            <p:attrNameLst>
                                              <p:attrName>ppt_y</p:attrName>
                                            </p:attrNameLst>
                                          </p:cBhvr>
                                          <p:tavLst>
                                            <p:tav tm="0">
                                              <p:val>
                                                <p:strVal val="#ppt_y"/>
                                              </p:val>
                                            </p:tav>
                                            <p:tav tm="100000">
                                              <p:val>
                                                <p:strVal val="#ppt_y"/>
                                              </p:val>
                                            </p:tav>
                                          </p:tavLst>
                                        </p:anim>
                                      </p:childTnLst>
                                    </p:cTn>
                                  </p:par>
                                </p:childTnLst>
                              </p:cTn>
                            </p:par>
                            <p:par>
                              <p:cTn id="74" fill="hold">
                                <p:stCondLst>
                                  <p:cond delay="7000"/>
                                </p:stCondLst>
                                <p:childTnLst>
                                  <p:par>
                                    <p:cTn id="75" presetID="2" presetClass="entr" presetSubtype="8"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additive="base">
                                            <p:cTn id="77" dur="200" fill="hold"/>
                                            <p:tgtEl>
                                              <p:spTgt spid="16"/>
                                            </p:tgtEl>
                                            <p:attrNameLst>
                                              <p:attrName>ppt_x</p:attrName>
                                            </p:attrNameLst>
                                          </p:cBhvr>
                                          <p:tavLst>
                                            <p:tav tm="0">
                                              <p:val>
                                                <p:strVal val="0-#ppt_w/2"/>
                                              </p:val>
                                            </p:tav>
                                            <p:tav tm="100000">
                                              <p:val>
                                                <p:strVal val="#ppt_x"/>
                                              </p:val>
                                            </p:tav>
                                          </p:tavLst>
                                        </p:anim>
                                        <p:anim calcmode="lin" valueType="num">
                                          <p:cBhvr additive="base">
                                            <p:cTn id="78" dur="200" fill="hold"/>
                                            <p:tgtEl>
                                              <p:spTgt spid="16"/>
                                            </p:tgtEl>
                                            <p:attrNameLst>
                                              <p:attrName>ppt_y</p:attrName>
                                            </p:attrNameLst>
                                          </p:cBhvr>
                                          <p:tavLst>
                                            <p:tav tm="0">
                                              <p:val>
                                                <p:strVal val="#ppt_y"/>
                                              </p:val>
                                            </p:tav>
                                            <p:tav tm="100000">
                                              <p:val>
                                                <p:strVal val="#ppt_y"/>
                                              </p:val>
                                            </p:tav>
                                          </p:tavLst>
                                        </p:anim>
                                      </p:childTnLst>
                                    </p:cTn>
                                  </p:par>
                                </p:childTnLst>
                              </p:cTn>
                            </p:par>
                            <p:par>
                              <p:cTn id="79" fill="hold">
                                <p:stCondLst>
                                  <p:cond delay="7500"/>
                                </p:stCondLst>
                                <p:childTnLst>
                                  <p:par>
                                    <p:cTn id="80" presetID="2" presetClass="entr" presetSubtype="8"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additive="base">
                                            <p:cTn id="82" dur="200" fill="hold"/>
                                            <p:tgtEl>
                                              <p:spTgt spid="17"/>
                                            </p:tgtEl>
                                            <p:attrNameLst>
                                              <p:attrName>ppt_x</p:attrName>
                                            </p:attrNameLst>
                                          </p:cBhvr>
                                          <p:tavLst>
                                            <p:tav tm="0">
                                              <p:val>
                                                <p:strVal val="0-#ppt_w/2"/>
                                              </p:val>
                                            </p:tav>
                                            <p:tav tm="100000">
                                              <p:val>
                                                <p:strVal val="#ppt_x"/>
                                              </p:val>
                                            </p:tav>
                                          </p:tavLst>
                                        </p:anim>
                                        <p:anim calcmode="lin" valueType="num">
                                          <p:cBhvr additive="base">
                                            <p:cTn id="83" dur="200" fill="hold"/>
                                            <p:tgtEl>
                                              <p:spTgt spid="17"/>
                                            </p:tgtEl>
                                            <p:attrNameLst>
                                              <p:attrName>ppt_y</p:attrName>
                                            </p:attrNameLst>
                                          </p:cBhvr>
                                          <p:tavLst>
                                            <p:tav tm="0">
                                              <p:val>
                                                <p:strVal val="#ppt_y"/>
                                              </p:val>
                                            </p:tav>
                                            <p:tav tm="100000">
                                              <p:val>
                                                <p:strVal val="#ppt_y"/>
                                              </p:val>
                                            </p:tav>
                                          </p:tavLst>
                                        </p:anim>
                                      </p:childTnLst>
                                    </p:cTn>
                                  </p:par>
                                </p:childTnLst>
                              </p:cTn>
                            </p:par>
                            <p:par>
                              <p:cTn id="84" fill="hold">
                                <p:stCondLst>
                                  <p:cond delay="8000"/>
                                </p:stCondLst>
                                <p:childTnLst>
                                  <p:par>
                                    <p:cTn id="85" presetID="2" presetClass="entr" presetSubtype="8" fill="hold" grpId="0" nodeType="afterEffect">
                                      <p:stCondLst>
                                        <p:cond delay="0"/>
                                      </p:stCondLst>
                                      <p:childTnLst>
                                        <p:set>
                                          <p:cBhvr>
                                            <p:cTn id="86" dur="1" fill="hold">
                                              <p:stCondLst>
                                                <p:cond delay="0"/>
                                              </p:stCondLst>
                                            </p:cTn>
                                            <p:tgtEl>
                                              <p:spTgt spid="18"/>
                                            </p:tgtEl>
                                            <p:attrNameLst>
                                              <p:attrName>style.visibility</p:attrName>
                                            </p:attrNameLst>
                                          </p:cBhvr>
                                          <p:to>
                                            <p:strVal val="visible"/>
                                          </p:to>
                                        </p:set>
                                        <p:anim calcmode="lin" valueType="num">
                                          <p:cBhvr additive="base">
                                            <p:cTn id="87" dur="200" fill="hold"/>
                                            <p:tgtEl>
                                              <p:spTgt spid="18"/>
                                            </p:tgtEl>
                                            <p:attrNameLst>
                                              <p:attrName>ppt_x</p:attrName>
                                            </p:attrNameLst>
                                          </p:cBhvr>
                                          <p:tavLst>
                                            <p:tav tm="0">
                                              <p:val>
                                                <p:strVal val="0-#ppt_w/2"/>
                                              </p:val>
                                            </p:tav>
                                            <p:tav tm="100000">
                                              <p:val>
                                                <p:strVal val="#ppt_x"/>
                                              </p:val>
                                            </p:tav>
                                          </p:tavLst>
                                        </p:anim>
                                        <p:anim calcmode="lin" valueType="num">
                                          <p:cBhvr additive="base">
                                            <p:cTn id="88" dur="200" fill="hold"/>
                                            <p:tgtEl>
                                              <p:spTgt spid="18"/>
                                            </p:tgtEl>
                                            <p:attrNameLst>
                                              <p:attrName>ppt_y</p:attrName>
                                            </p:attrNameLst>
                                          </p:cBhvr>
                                          <p:tavLst>
                                            <p:tav tm="0">
                                              <p:val>
                                                <p:strVal val="#ppt_y"/>
                                              </p:val>
                                            </p:tav>
                                            <p:tav tm="100000">
                                              <p:val>
                                                <p:strVal val="#ppt_y"/>
                                              </p:val>
                                            </p:tav>
                                          </p:tavLst>
                                        </p:anim>
                                      </p:childTnLst>
                                    </p:cTn>
                                  </p:par>
                                </p:childTnLst>
                              </p:cTn>
                            </p:par>
                            <p:par>
                              <p:cTn id="89" fill="hold">
                                <p:stCondLst>
                                  <p:cond delay="8500"/>
                                </p:stCondLst>
                                <p:childTnLst>
                                  <p:par>
                                    <p:cTn id="90" presetID="2" presetClass="entr" presetSubtype="8" fill="hold" grpId="0" nodeType="afterEffect">
                                      <p:stCondLst>
                                        <p:cond delay="0"/>
                                      </p:stCondLst>
                                      <p:childTnLst>
                                        <p:set>
                                          <p:cBhvr>
                                            <p:cTn id="91" dur="1" fill="hold">
                                              <p:stCondLst>
                                                <p:cond delay="0"/>
                                              </p:stCondLst>
                                            </p:cTn>
                                            <p:tgtEl>
                                              <p:spTgt spid="19"/>
                                            </p:tgtEl>
                                            <p:attrNameLst>
                                              <p:attrName>style.visibility</p:attrName>
                                            </p:attrNameLst>
                                          </p:cBhvr>
                                          <p:to>
                                            <p:strVal val="visible"/>
                                          </p:to>
                                        </p:set>
                                        <p:anim calcmode="lin" valueType="num">
                                          <p:cBhvr additive="base">
                                            <p:cTn id="92" dur="200" fill="hold"/>
                                            <p:tgtEl>
                                              <p:spTgt spid="19"/>
                                            </p:tgtEl>
                                            <p:attrNameLst>
                                              <p:attrName>ppt_x</p:attrName>
                                            </p:attrNameLst>
                                          </p:cBhvr>
                                          <p:tavLst>
                                            <p:tav tm="0">
                                              <p:val>
                                                <p:strVal val="0-#ppt_w/2"/>
                                              </p:val>
                                            </p:tav>
                                            <p:tav tm="100000">
                                              <p:val>
                                                <p:strVal val="#ppt_x"/>
                                              </p:val>
                                            </p:tav>
                                          </p:tavLst>
                                        </p:anim>
                                        <p:anim calcmode="lin" valueType="num">
                                          <p:cBhvr additive="base">
                                            <p:cTn id="93" dur="200" fill="hold"/>
                                            <p:tgtEl>
                                              <p:spTgt spid="19"/>
                                            </p:tgtEl>
                                            <p:attrNameLst>
                                              <p:attrName>ppt_y</p:attrName>
                                            </p:attrNameLst>
                                          </p:cBhvr>
                                          <p:tavLst>
                                            <p:tav tm="0">
                                              <p:val>
                                                <p:strVal val="#ppt_y"/>
                                              </p:val>
                                            </p:tav>
                                            <p:tav tm="100000">
                                              <p:val>
                                                <p:strVal val="#ppt_y"/>
                                              </p:val>
                                            </p:tav>
                                          </p:tavLst>
                                        </p:anim>
                                      </p:childTnLst>
                                    </p:cTn>
                                  </p:par>
                                </p:childTnLst>
                              </p:cTn>
                            </p:par>
                            <p:par>
                              <p:cTn id="94" fill="hold">
                                <p:stCondLst>
                                  <p:cond delay="9000"/>
                                </p:stCondLst>
                                <p:childTnLst>
                                  <p:par>
                                    <p:cTn id="95" presetID="2" presetClass="entr" presetSubtype="8" fill="hold" grpId="0" nodeType="afterEffect">
                                      <p:stCondLst>
                                        <p:cond delay="0"/>
                                      </p:stCondLst>
                                      <p:childTnLst>
                                        <p:set>
                                          <p:cBhvr>
                                            <p:cTn id="96" dur="1" fill="hold">
                                              <p:stCondLst>
                                                <p:cond delay="0"/>
                                              </p:stCondLst>
                                            </p:cTn>
                                            <p:tgtEl>
                                              <p:spTgt spid="20"/>
                                            </p:tgtEl>
                                            <p:attrNameLst>
                                              <p:attrName>style.visibility</p:attrName>
                                            </p:attrNameLst>
                                          </p:cBhvr>
                                          <p:to>
                                            <p:strVal val="visible"/>
                                          </p:to>
                                        </p:set>
                                        <p:anim calcmode="lin" valueType="num">
                                          <p:cBhvr additive="base">
                                            <p:cTn id="97" dur="200" fill="hold"/>
                                            <p:tgtEl>
                                              <p:spTgt spid="20"/>
                                            </p:tgtEl>
                                            <p:attrNameLst>
                                              <p:attrName>ppt_x</p:attrName>
                                            </p:attrNameLst>
                                          </p:cBhvr>
                                          <p:tavLst>
                                            <p:tav tm="0">
                                              <p:val>
                                                <p:strVal val="0-#ppt_w/2"/>
                                              </p:val>
                                            </p:tav>
                                            <p:tav tm="100000">
                                              <p:val>
                                                <p:strVal val="#ppt_x"/>
                                              </p:val>
                                            </p:tav>
                                          </p:tavLst>
                                        </p:anim>
                                        <p:anim calcmode="lin" valueType="num">
                                          <p:cBhvr additive="base">
                                            <p:cTn id="98" dur="200" fill="hold"/>
                                            <p:tgtEl>
                                              <p:spTgt spid="20"/>
                                            </p:tgtEl>
                                            <p:attrNameLst>
                                              <p:attrName>ppt_y</p:attrName>
                                            </p:attrNameLst>
                                          </p:cBhvr>
                                          <p:tavLst>
                                            <p:tav tm="0">
                                              <p:val>
                                                <p:strVal val="#ppt_y"/>
                                              </p:val>
                                            </p:tav>
                                            <p:tav tm="100000">
                                              <p:val>
                                                <p:strVal val="#ppt_y"/>
                                              </p:val>
                                            </p:tav>
                                          </p:tavLst>
                                        </p:anim>
                                      </p:childTnLst>
                                    </p:cTn>
                                  </p:par>
                                </p:childTnLst>
                              </p:cTn>
                            </p:par>
                            <p:par>
                              <p:cTn id="99" fill="hold">
                                <p:stCondLst>
                                  <p:cond delay="9500"/>
                                </p:stCondLst>
                                <p:childTnLst>
                                  <p:par>
                                    <p:cTn id="100" presetID="2" presetClass="entr" presetSubtype="8" fill="hold" grpId="0" nodeType="afterEffect">
                                      <p:stCondLst>
                                        <p:cond delay="0"/>
                                      </p:stCondLst>
                                      <p:childTnLst>
                                        <p:set>
                                          <p:cBhvr>
                                            <p:cTn id="101" dur="1" fill="hold">
                                              <p:stCondLst>
                                                <p:cond delay="0"/>
                                              </p:stCondLst>
                                            </p:cTn>
                                            <p:tgtEl>
                                              <p:spTgt spid="21"/>
                                            </p:tgtEl>
                                            <p:attrNameLst>
                                              <p:attrName>style.visibility</p:attrName>
                                            </p:attrNameLst>
                                          </p:cBhvr>
                                          <p:to>
                                            <p:strVal val="visible"/>
                                          </p:to>
                                        </p:set>
                                        <p:anim calcmode="lin" valueType="num">
                                          <p:cBhvr additive="base">
                                            <p:cTn id="102" dur="200" fill="hold"/>
                                            <p:tgtEl>
                                              <p:spTgt spid="21"/>
                                            </p:tgtEl>
                                            <p:attrNameLst>
                                              <p:attrName>ppt_x</p:attrName>
                                            </p:attrNameLst>
                                          </p:cBhvr>
                                          <p:tavLst>
                                            <p:tav tm="0">
                                              <p:val>
                                                <p:strVal val="0-#ppt_w/2"/>
                                              </p:val>
                                            </p:tav>
                                            <p:tav tm="100000">
                                              <p:val>
                                                <p:strVal val="#ppt_x"/>
                                              </p:val>
                                            </p:tav>
                                          </p:tavLst>
                                        </p:anim>
                                        <p:anim calcmode="lin" valueType="num">
                                          <p:cBhvr additive="base">
                                            <p:cTn id="103" dur="200" fill="hold"/>
                                            <p:tgtEl>
                                              <p:spTgt spid="21"/>
                                            </p:tgtEl>
                                            <p:attrNameLst>
                                              <p:attrName>ppt_y</p:attrName>
                                            </p:attrNameLst>
                                          </p:cBhvr>
                                          <p:tavLst>
                                            <p:tav tm="0">
                                              <p:val>
                                                <p:strVal val="#ppt_y"/>
                                              </p:val>
                                            </p:tav>
                                            <p:tav tm="100000">
                                              <p:val>
                                                <p:strVal val="#ppt_y"/>
                                              </p:val>
                                            </p:tav>
                                          </p:tavLst>
                                        </p:anim>
                                      </p:childTnLst>
                                    </p:cTn>
                                  </p:par>
                                </p:childTnLst>
                              </p:cTn>
                            </p:par>
                            <p:par>
                              <p:cTn id="104" fill="hold">
                                <p:stCondLst>
                                  <p:cond delay="10000"/>
                                </p:stCondLst>
                                <p:childTnLst>
                                  <p:par>
                                    <p:cTn id="105" presetID="2" presetClass="entr" presetSubtype="8" fill="hold" grpId="0" nodeType="afterEffect">
                                      <p:stCondLst>
                                        <p:cond delay="0"/>
                                      </p:stCondLst>
                                      <p:childTnLst>
                                        <p:set>
                                          <p:cBhvr>
                                            <p:cTn id="106" dur="1" fill="hold">
                                              <p:stCondLst>
                                                <p:cond delay="0"/>
                                              </p:stCondLst>
                                            </p:cTn>
                                            <p:tgtEl>
                                              <p:spTgt spid="22"/>
                                            </p:tgtEl>
                                            <p:attrNameLst>
                                              <p:attrName>style.visibility</p:attrName>
                                            </p:attrNameLst>
                                          </p:cBhvr>
                                          <p:to>
                                            <p:strVal val="visible"/>
                                          </p:to>
                                        </p:set>
                                        <p:anim calcmode="lin" valueType="num">
                                          <p:cBhvr additive="base">
                                            <p:cTn id="107" dur="200" fill="hold"/>
                                            <p:tgtEl>
                                              <p:spTgt spid="22"/>
                                            </p:tgtEl>
                                            <p:attrNameLst>
                                              <p:attrName>ppt_x</p:attrName>
                                            </p:attrNameLst>
                                          </p:cBhvr>
                                          <p:tavLst>
                                            <p:tav tm="0">
                                              <p:val>
                                                <p:strVal val="0-#ppt_w/2"/>
                                              </p:val>
                                            </p:tav>
                                            <p:tav tm="100000">
                                              <p:val>
                                                <p:strVal val="#ppt_x"/>
                                              </p:val>
                                            </p:tav>
                                          </p:tavLst>
                                        </p:anim>
                                        <p:anim calcmode="lin" valueType="num">
                                          <p:cBhvr additive="base">
                                            <p:cTn id="108" dur="200" fill="hold"/>
                                            <p:tgtEl>
                                              <p:spTgt spid="22"/>
                                            </p:tgtEl>
                                            <p:attrNameLst>
                                              <p:attrName>ppt_y</p:attrName>
                                            </p:attrNameLst>
                                          </p:cBhvr>
                                          <p:tavLst>
                                            <p:tav tm="0">
                                              <p:val>
                                                <p:strVal val="#ppt_y"/>
                                              </p:val>
                                            </p:tav>
                                            <p:tav tm="100000">
                                              <p:val>
                                                <p:strVal val="#ppt_y"/>
                                              </p:val>
                                            </p:tav>
                                          </p:tavLst>
                                        </p:anim>
                                      </p:childTnLst>
                                    </p:cTn>
                                  </p:par>
                                </p:childTnLst>
                              </p:cTn>
                            </p:par>
                            <p:par>
                              <p:cTn id="109" fill="hold">
                                <p:stCondLst>
                                  <p:cond delay="10500"/>
                                </p:stCondLst>
                                <p:childTnLst>
                                  <p:par>
                                    <p:cTn id="110" presetID="2" presetClass="entr" presetSubtype="8" fill="hold" grpId="0" nodeType="afterEffect">
                                      <p:stCondLst>
                                        <p:cond delay="0"/>
                                      </p:stCondLst>
                                      <p:childTnLst>
                                        <p:set>
                                          <p:cBhvr>
                                            <p:cTn id="111" dur="1" fill="hold">
                                              <p:stCondLst>
                                                <p:cond delay="0"/>
                                              </p:stCondLst>
                                            </p:cTn>
                                            <p:tgtEl>
                                              <p:spTgt spid="23"/>
                                            </p:tgtEl>
                                            <p:attrNameLst>
                                              <p:attrName>style.visibility</p:attrName>
                                            </p:attrNameLst>
                                          </p:cBhvr>
                                          <p:to>
                                            <p:strVal val="visible"/>
                                          </p:to>
                                        </p:set>
                                        <p:anim calcmode="lin" valueType="num">
                                          <p:cBhvr additive="base">
                                            <p:cTn id="112" dur="200" fill="hold"/>
                                            <p:tgtEl>
                                              <p:spTgt spid="23"/>
                                            </p:tgtEl>
                                            <p:attrNameLst>
                                              <p:attrName>ppt_x</p:attrName>
                                            </p:attrNameLst>
                                          </p:cBhvr>
                                          <p:tavLst>
                                            <p:tav tm="0">
                                              <p:val>
                                                <p:strVal val="0-#ppt_w/2"/>
                                              </p:val>
                                            </p:tav>
                                            <p:tav tm="100000">
                                              <p:val>
                                                <p:strVal val="#ppt_x"/>
                                              </p:val>
                                            </p:tav>
                                          </p:tavLst>
                                        </p:anim>
                                        <p:anim calcmode="lin" valueType="num">
                                          <p:cBhvr additive="base">
                                            <p:cTn id="113" dur="200" fill="hold"/>
                                            <p:tgtEl>
                                              <p:spTgt spid="23"/>
                                            </p:tgtEl>
                                            <p:attrNameLst>
                                              <p:attrName>ppt_y</p:attrName>
                                            </p:attrNameLst>
                                          </p:cBhvr>
                                          <p:tavLst>
                                            <p:tav tm="0">
                                              <p:val>
                                                <p:strVal val="#ppt_y"/>
                                              </p:val>
                                            </p:tav>
                                            <p:tav tm="100000">
                                              <p:val>
                                                <p:strVal val="#ppt_y"/>
                                              </p:val>
                                            </p:tav>
                                          </p:tavLst>
                                        </p:anim>
                                      </p:childTnLst>
                                    </p:cTn>
                                  </p:par>
                                </p:childTnLst>
                              </p:cTn>
                            </p:par>
                            <p:par>
                              <p:cTn id="114" fill="hold">
                                <p:stCondLst>
                                  <p:cond delay="11000"/>
                                </p:stCondLst>
                                <p:childTnLst>
                                  <p:par>
                                    <p:cTn id="115" presetID="2" presetClass="entr" presetSubtype="8" fill="hold" grpId="0" nodeType="afterEffect">
                                      <p:stCondLst>
                                        <p:cond delay="0"/>
                                      </p:stCondLst>
                                      <p:childTnLst>
                                        <p:set>
                                          <p:cBhvr>
                                            <p:cTn id="116" dur="1" fill="hold">
                                              <p:stCondLst>
                                                <p:cond delay="0"/>
                                              </p:stCondLst>
                                            </p:cTn>
                                            <p:tgtEl>
                                              <p:spTgt spid="24"/>
                                            </p:tgtEl>
                                            <p:attrNameLst>
                                              <p:attrName>style.visibility</p:attrName>
                                            </p:attrNameLst>
                                          </p:cBhvr>
                                          <p:to>
                                            <p:strVal val="visible"/>
                                          </p:to>
                                        </p:set>
                                        <p:anim calcmode="lin" valueType="num">
                                          <p:cBhvr additive="base">
                                            <p:cTn id="117" dur="200" fill="hold"/>
                                            <p:tgtEl>
                                              <p:spTgt spid="24"/>
                                            </p:tgtEl>
                                            <p:attrNameLst>
                                              <p:attrName>ppt_x</p:attrName>
                                            </p:attrNameLst>
                                          </p:cBhvr>
                                          <p:tavLst>
                                            <p:tav tm="0">
                                              <p:val>
                                                <p:strVal val="0-#ppt_w/2"/>
                                              </p:val>
                                            </p:tav>
                                            <p:tav tm="100000">
                                              <p:val>
                                                <p:strVal val="#ppt_x"/>
                                              </p:val>
                                            </p:tav>
                                          </p:tavLst>
                                        </p:anim>
                                        <p:anim calcmode="lin" valueType="num">
                                          <p:cBhvr additive="base">
                                            <p:cTn id="118" dur="200" fill="hold"/>
                                            <p:tgtEl>
                                              <p:spTgt spid="24"/>
                                            </p:tgtEl>
                                            <p:attrNameLst>
                                              <p:attrName>ppt_y</p:attrName>
                                            </p:attrNameLst>
                                          </p:cBhvr>
                                          <p:tavLst>
                                            <p:tav tm="0">
                                              <p:val>
                                                <p:strVal val="#ppt_y"/>
                                              </p:val>
                                            </p:tav>
                                            <p:tav tm="100000">
                                              <p:val>
                                                <p:strVal val="#ppt_y"/>
                                              </p:val>
                                            </p:tav>
                                          </p:tavLst>
                                        </p:anim>
                                      </p:childTnLst>
                                    </p:cTn>
                                  </p:par>
                                </p:childTnLst>
                              </p:cTn>
                            </p:par>
                            <p:par>
                              <p:cTn id="119" fill="hold">
                                <p:stCondLst>
                                  <p:cond delay="11500"/>
                                </p:stCondLst>
                                <p:childTnLst>
                                  <p:par>
                                    <p:cTn id="120" presetID="2" presetClass="entr" presetSubtype="8" fill="hold" grpId="0" nodeType="afterEffect">
                                      <p:stCondLst>
                                        <p:cond delay="0"/>
                                      </p:stCondLst>
                                      <p:childTnLst>
                                        <p:set>
                                          <p:cBhvr>
                                            <p:cTn id="121" dur="1" fill="hold">
                                              <p:stCondLst>
                                                <p:cond delay="0"/>
                                              </p:stCondLst>
                                            </p:cTn>
                                            <p:tgtEl>
                                              <p:spTgt spid="25"/>
                                            </p:tgtEl>
                                            <p:attrNameLst>
                                              <p:attrName>style.visibility</p:attrName>
                                            </p:attrNameLst>
                                          </p:cBhvr>
                                          <p:to>
                                            <p:strVal val="visible"/>
                                          </p:to>
                                        </p:set>
                                        <p:anim calcmode="lin" valueType="num">
                                          <p:cBhvr additive="base">
                                            <p:cTn id="122" dur="200" fill="hold"/>
                                            <p:tgtEl>
                                              <p:spTgt spid="25"/>
                                            </p:tgtEl>
                                            <p:attrNameLst>
                                              <p:attrName>ppt_x</p:attrName>
                                            </p:attrNameLst>
                                          </p:cBhvr>
                                          <p:tavLst>
                                            <p:tav tm="0">
                                              <p:val>
                                                <p:strVal val="0-#ppt_w/2"/>
                                              </p:val>
                                            </p:tav>
                                            <p:tav tm="100000">
                                              <p:val>
                                                <p:strVal val="#ppt_x"/>
                                              </p:val>
                                            </p:tav>
                                          </p:tavLst>
                                        </p:anim>
                                        <p:anim calcmode="lin" valueType="num">
                                          <p:cBhvr additive="base">
                                            <p:cTn id="123" dur="200" fill="hold"/>
                                            <p:tgtEl>
                                              <p:spTgt spid="25"/>
                                            </p:tgtEl>
                                            <p:attrNameLst>
                                              <p:attrName>ppt_y</p:attrName>
                                            </p:attrNameLst>
                                          </p:cBhvr>
                                          <p:tavLst>
                                            <p:tav tm="0">
                                              <p:val>
                                                <p:strVal val="#ppt_y"/>
                                              </p:val>
                                            </p:tav>
                                            <p:tav tm="100000">
                                              <p:val>
                                                <p:strVal val="#ppt_y"/>
                                              </p:val>
                                            </p:tav>
                                          </p:tavLst>
                                        </p:anim>
                                      </p:childTnLst>
                                    </p:cTn>
                                  </p:par>
                                </p:childTnLst>
                              </p:cTn>
                            </p:par>
                            <p:par>
                              <p:cTn id="124" fill="hold">
                                <p:stCondLst>
                                  <p:cond delay="12000"/>
                                </p:stCondLst>
                                <p:childTnLst>
                                  <p:par>
                                    <p:cTn id="125" presetID="2" presetClass="entr" presetSubtype="8" fill="hold" grpId="0" nodeType="afterEffect">
                                      <p:stCondLst>
                                        <p:cond delay="0"/>
                                      </p:stCondLst>
                                      <p:childTnLst>
                                        <p:set>
                                          <p:cBhvr>
                                            <p:cTn id="126" dur="1" fill="hold">
                                              <p:stCondLst>
                                                <p:cond delay="0"/>
                                              </p:stCondLst>
                                            </p:cTn>
                                            <p:tgtEl>
                                              <p:spTgt spid="26"/>
                                            </p:tgtEl>
                                            <p:attrNameLst>
                                              <p:attrName>style.visibility</p:attrName>
                                            </p:attrNameLst>
                                          </p:cBhvr>
                                          <p:to>
                                            <p:strVal val="visible"/>
                                          </p:to>
                                        </p:set>
                                        <p:anim calcmode="lin" valueType="num">
                                          <p:cBhvr additive="base">
                                            <p:cTn id="127" dur="200" fill="hold"/>
                                            <p:tgtEl>
                                              <p:spTgt spid="26"/>
                                            </p:tgtEl>
                                            <p:attrNameLst>
                                              <p:attrName>ppt_x</p:attrName>
                                            </p:attrNameLst>
                                          </p:cBhvr>
                                          <p:tavLst>
                                            <p:tav tm="0">
                                              <p:val>
                                                <p:strVal val="0-#ppt_w/2"/>
                                              </p:val>
                                            </p:tav>
                                            <p:tav tm="100000">
                                              <p:val>
                                                <p:strVal val="#ppt_x"/>
                                              </p:val>
                                            </p:tav>
                                          </p:tavLst>
                                        </p:anim>
                                        <p:anim calcmode="lin" valueType="num">
                                          <p:cBhvr additive="base">
                                            <p:cTn id="128" dur="200" fill="hold"/>
                                            <p:tgtEl>
                                              <p:spTgt spid="26"/>
                                            </p:tgtEl>
                                            <p:attrNameLst>
                                              <p:attrName>ppt_y</p:attrName>
                                            </p:attrNameLst>
                                          </p:cBhvr>
                                          <p:tavLst>
                                            <p:tav tm="0">
                                              <p:val>
                                                <p:strVal val="#ppt_y"/>
                                              </p:val>
                                            </p:tav>
                                            <p:tav tm="100000">
                                              <p:val>
                                                <p:strVal val="#ppt_y"/>
                                              </p:val>
                                            </p:tav>
                                          </p:tavLst>
                                        </p:anim>
                                      </p:childTnLst>
                                    </p:cTn>
                                  </p:par>
                                </p:childTnLst>
                              </p:cTn>
                            </p:par>
                            <p:par>
                              <p:cTn id="129" fill="hold">
                                <p:stCondLst>
                                  <p:cond delay="12500"/>
                                </p:stCondLst>
                                <p:childTnLst>
                                  <p:par>
                                    <p:cTn id="130" presetID="2" presetClass="entr" presetSubtype="8" fill="hold" grpId="0" nodeType="afterEffect">
                                      <p:stCondLst>
                                        <p:cond delay="0"/>
                                      </p:stCondLst>
                                      <p:childTnLst>
                                        <p:set>
                                          <p:cBhvr>
                                            <p:cTn id="131" dur="1" fill="hold">
                                              <p:stCondLst>
                                                <p:cond delay="0"/>
                                              </p:stCondLst>
                                            </p:cTn>
                                            <p:tgtEl>
                                              <p:spTgt spid="27"/>
                                            </p:tgtEl>
                                            <p:attrNameLst>
                                              <p:attrName>style.visibility</p:attrName>
                                            </p:attrNameLst>
                                          </p:cBhvr>
                                          <p:to>
                                            <p:strVal val="visible"/>
                                          </p:to>
                                        </p:set>
                                        <p:anim calcmode="lin" valueType="num">
                                          <p:cBhvr additive="base">
                                            <p:cTn id="132" dur="200" fill="hold"/>
                                            <p:tgtEl>
                                              <p:spTgt spid="27"/>
                                            </p:tgtEl>
                                            <p:attrNameLst>
                                              <p:attrName>ppt_x</p:attrName>
                                            </p:attrNameLst>
                                          </p:cBhvr>
                                          <p:tavLst>
                                            <p:tav tm="0">
                                              <p:val>
                                                <p:strVal val="0-#ppt_w/2"/>
                                              </p:val>
                                            </p:tav>
                                            <p:tav tm="100000">
                                              <p:val>
                                                <p:strVal val="#ppt_x"/>
                                              </p:val>
                                            </p:tav>
                                          </p:tavLst>
                                        </p:anim>
                                        <p:anim calcmode="lin" valueType="num">
                                          <p:cBhvr additive="base">
                                            <p:cTn id="133" dur="200" fill="hold"/>
                                            <p:tgtEl>
                                              <p:spTgt spid="27"/>
                                            </p:tgtEl>
                                            <p:attrNameLst>
                                              <p:attrName>ppt_y</p:attrName>
                                            </p:attrNameLst>
                                          </p:cBhvr>
                                          <p:tavLst>
                                            <p:tav tm="0">
                                              <p:val>
                                                <p:strVal val="#ppt_y"/>
                                              </p:val>
                                            </p:tav>
                                            <p:tav tm="100000">
                                              <p:val>
                                                <p:strVal val="#ppt_y"/>
                                              </p:val>
                                            </p:tav>
                                          </p:tavLst>
                                        </p:anim>
                                      </p:childTnLst>
                                    </p:cTn>
                                  </p:par>
                                </p:childTnLst>
                              </p:cTn>
                            </p:par>
                            <p:par>
                              <p:cTn id="134" fill="hold">
                                <p:stCondLst>
                                  <p:cond delay="13000"/>
                                </p:stCondLst>
                                <p:childTnLst>
                                  <p:par>
                                    <p:cTn id="135" presetID="2" presetClass="entr" presetSubtype="8" fill="hold" grpId="0" nodeType="afterEffect">
                                      <p:stCondLst>
                                        <p:cond delay="0"/>
                                      </p:stCondLst>
                                      <p:childTnLst>
                                        <p:set>
                                          <p:cBhvr>
                                            <p:cTn id="136" dur="1" fill="hold">
                                              <p:stCondLst>
                                                <p:cond delay="0"/>
                                              </p:stCondLst>
                                            </p:cTn>
                                            <p:tgtEl>
                                              <p:spTgt spid="28"/>
                                            </p:tgtEl>
                                            <p:attrNameLst>
                                              <p:attrName>style.visibility</p:attrName>
                                            </p:attrNameLst>
                                          </p:cBhvr>
                                          <p:to>
                                            <p:strVal val="visible"/>
                                          </p:to>
                                        </p:set>
                                        <p:anim calcmode="lin" valueType="num">
                                          <p:cBhvr additive="base">
                                            <p:cTn id="137" dur="200" fill="hold"/>
                                            <p:tgtEl>
                                              <p:spTgt spid="28"/>
                                            </p:tgtEl>
                                            <p:attrNameLst>
                                              <p:attrName>ppt_x</p:attrName>
                                            </p:attrNameLst>
                                          </p:cBhvr>
                                          <p:tavLst>
                                            <p:tav tm="0">
                                              <p:val>
                                                <p:strVal val="0-#ppt_w/2"/>
                                              </p:val>
                                            </p:tav>
                                            <p:tav tm="100000">
                                              <p:val>
                                                <p:strVal val="#ppt_x"/>
                                              </p:val>
                                            </p:tav>
                                          </p:tavLst>
                                        </p:anim>
                                        <p:anim calcmode="lin" valueType="num">
                                          <p:cBhvr additive="base">
                                            <p:cTn id="138" dur="200" fill="hold"/>
                                            <p:tgtEl>
                                              <p:spTgt spid="28"/>
                                            </p:tgtEl>
                                            <p:attrNameLst>
                                              <p:attrName>ppt_y</p:attrName>
                                            </p:attrNameLst>
                                          </p:cBhvr>
                                          <p:tavLst>
                                            <p:tav tm="0">
                                              <p:val>
                                                <p:strVal val="#ppt_y"/>
                                              </p:val>
                                            </p:tav>
                                            <p:tav tm="100000">
                                              <p:val>
                                                <p:strVal val="#ppt_y"/>
                                              </p:val>
                                            </p:tav>
                                          </p:tavLst>
                                        </p:anim>
                                      </p:childTnLst>
                                    </p:cTn>
                                  </p:par>
                                </p:childTnLst>
                              </p:cTn>
                            </p:par>
                            <p:par>
                              <p:cTn id="139" fill="hold">
                                <p:stCondLst>
                                  <p:cond delay="13500"/>
                                </p:stCondLst>
                                <p:childTnLst>
                                  <p:par>
                                    <p:cTn id="140" presetID="2" presetClass="entr" presetSubtype="8" fill="hold" grpId="0" nodeType="afterEffect">
                                      <p:stCondLst>
                                        <p:cond delay="0"/>
                                      </p:stCondLst>
                                      <p:childTnLst>
                                        <p:set>
                                          <p:cBhvr>
                                            <p:cTn id="141" dur="1" fill="hold">
                                              <p:stCondLst>
                                                <p:cond delay="0"/>
                                              </p:stCondLst>
                                            </p:cTn>
                                            <p:tgtEl>
                                              <p:spTgt spid="29"/>
                                            </p:tgtEl>
                                            <p:attrNameLst>
                                              <p:attrName>style.visibility</p:attrName>
                                            </p:attrNameLst>
                                          </p:cBhvr>
                                          <p:to>
                                            <p:strVal val="visible"/>
                                          </p:to>
                                        </p:set>
                                        <p:anim calcmode="lin" valueType="num">
                                          <p:cBhvr additive="base">
                                            <p:cTn id="142" dur="200" fill="hold"/>
                                            <p:tgtEl>
                                              <p:spTgt spid="29"/>
                                            </p:tgtEl>
                                            <p:attrNameLst>
                                              <p:attrName>ppt_x</p:attrName>
                                            </p:attrNameLst>
                                          </p:cBhvr>
                                          <p:tavLst>
                                            <p:tav tm="0">
                                              <p:val>
                                                <p:strVal val="0-#ppt_w/2"/>
                                              </p:val>
                                            </p:tav>
                                            <p:tav tm="100000">
                                              <p:val>
                                                <p:strVal val="#ppt_x"/>
                                              </p:val>
                                            </p:tav>
                                          </p:tavLst>
                                        </p:anim>
                                        <p:anim calcmode="lin" valueType="num">
                                          <p:cBhvr additive="base">
                                            <p:cTn id="143" dur="200" fill="hold"/>
                                            <p:tgtEl>
                                              <p:spTgt spid="29"/>
                                            </p:tgtEl>
                                            <p:attrNameLst>
                                              <p:attrName>ppt_y</p:attrName>
                                            </p:attrNameLst>
                                          </p:cBhvr>
                                          <p:tavLst>
                                            <p:tav tm="0">
                                              <p:val>
                                                <p:strVal val="#ppt_y"/>
                                              </p:val>
                                            </p:tav>
                                            <p:tav tm="100000">
                                              <p:val>
                                                <p:strVal val="#ppt_y"/>
                                              </p:val>
                                            </p:tav>
                                          </p:tavLst>
                                        </p:anim>
                                      </p:childTnLst>
                                    </p:cTn>
                                  </p:par>
                                </p:childTnLst>
                              </p:cTn>
                            </p:par>
                            <p:par>
                              <p:cTn id="144" fill="hold">
                                <p:stCondLst>
                                  <p:cond delay="14000"/>
                                </p:stCondLst>
                                <p:childTnLst>
                                  <p:par>
                                    <p:cTn id="145" presetID="2" presetClass="entr" presetSubtype="8" fill="hold" grpId="0" nodeType="afterEffect">
                                      <p:stCondLst>
                                        <p:cond delay="0"/>
                                      </p:stCondLst>
                                      <p:childTnLst>
                                        <p:set>
                                          <p:cBhvr>
                                            <p:cTn id="146" dur="1" fill="hold">
                                              <p:stCondLst>
                                                <p:cond delay="0"/>
                                              </p:stCondLst>
                                            </p:cTn>
                                            <p:tgtEl>
                                              <p:spTgt spid="30"/>
                                            </p:tgtEl>
                                            <p:attrNameLst>
                                              <p:attrName>style.visibility</p:attrName>
                                            </p:attrNameLst>
                                          </p:cBhvr>
                                          <p:to>
                                            <p:strVal val="visible"/>
                                          </p:to>
                                        </p:set>
                                        <p:anim calcmode="lin" valueType="num">
                                          <p:cBhvr additive="base">
                                            <p:cTn id="147" dur="200" fill="hold"/>
                                            <p:tgtEl>
                                              <p:spTgt spid="30"/>
                                            </p:tgtEl>
                                            <p:attrNameLst>
                                              <p:attrName>ppt_x</p:attrName>
                                            </p:attrNameLst>
                                          </p:cBhvr>
                                          <p:tavLst>
                                            <p:tav tm="0">
                                              <p:val>
                                                <p:strVal val="0-#ppt_w/2"/>
                                              </p:val>
                                            </p:tav>
                                            <p:tav tm="100000">
                                              <p:val>
                                                <p:strVal val="#ppt_x"/>
                                              </p:val>
                                            </p:tav>
                                          </p:tavLst>
                                        </p:anim>
                                        <p:anim calcmode="lin" valueType="num">
                                          <p:cBhvr additive="base">
                                            <p:cTn id="148" dur="200" fill="hold"/>
                                            <p:tgtEl>
                                              <p:spTgt spid="30"/>
                                            </p:tgtEl>
                                            <p:attrNameLst>
                                              <p:attrName>ppt_y</p:attrName>
                                            </p:attrNameLst>
                                          </p:cBhvr>
                                          <p:tavLst>
                                            <p:tav tm="0">
                                              <p:val>
                                                <p:strVal val="#ppt_y"/>
                                              </p:val>
                                            </p:tav>
                                            <p:tav tm="100000">
                                              <p:val>
                                                <p:strVal val="#ppt_y"/>
                                              </p:val>
                                            </p:tav>
                                          </p:tavLst>
                                        </p:anim>
                                      </p:childTnLst>
                                    </p:cTn>
                                  </p:par>
                                </p:childTnLst>
                              </p:cTn>
                            </p:par>
                            <p:par>
                              <p:cTn id="149" fill="hold">
                                <p:stCondLst>
                                  <p:cond delay="14500"/>
                                </p:stCondLst>
                                <p:childTnLst>
                                  <p:par>
                                    <p:cTn id="150" presetID="2" presetClass="entr" presetSubtype="8" fill="hold" grpId="0" nodeType="afterEffect">
                                      <p:stCondLst>
                                        <p:cond delay="0"/>
                                      </p:stCondLst>
                                      <p:childTnLst>
                                        <p:set>
                                          <p:cBhvr>
                                            <p:cTn id="151" dur="1" fill="hold">
                                              <p:stCondLst>
                                                <p:cond delay="0"/>
                                              </p:stCondLst>
                                            </p:cTn>
                                            <p:tgtEl>
                                              <p:spTgt spid="31"/>
                                            </p:tgtEl>
                                            <p:attrNameLst>
                                              <p:attrName>style.visibility</p:attrName>
                                            </p:attrNameLst>
                                          </p:cBhvr>
                                          <p:to>
                                            <p:strVal val="visible"/>
                                          </p:to>
                                        </p:set>
                                        <p:anim calcmode="lin" valueType="num">
                                          <p:cBhvr additive="base">
                                            <p:cTn id="152" dur="200" fill="hold"/>
                                            <p:tgtEl>
                                              <p:spTgt spid="31"/>
                                            </p:tgtEl>
                                            <p:attrNameLst>
                                              <p:attrName>ppt_x</p:attrName>
                                            </p:attrNameLst>
                                          </p:cBhvr>
                                          <p:tavLst>
                                            <p:tav tm="0">
                                              <p:val>
                                                <p:strVal val="0-#ppt_w/2"/>
                                              </p:val>
                                            </p:tav>
                                            <p:tav tm="100000">
                                              <p:val>
                                                <p:strVal val="#ppt_x"/>
                                              </p:val>
                                            </p:tav>
                                          </p:tavLst>
                                        </p:anim>
                                        <p:anim calcmode="lin" valueType="num">
                                          <p:cBhvr additive="base">
                                            <p:cTn id="153" dur="200" fill="hold"/>
                                            <p:tgtEl>
                                              <p:spTgt spid="31"/>
                                            </p:tgtEl>
                                            <p:attrNameLst>
                                              <p:attrName>ppt_y</p:attrName>
                                            </p:attrNameLst>
                                          </p:cBhvr>
                                          <p:tavLst>
                                            <p:tav tm="0">
                                              <p:val>
                                                <p:strVal val="#ppt_y"/>
                                              </p:val>
                                            </p:tav>
                                            <p:tav tm="100000">
                                              <p:val>
                                                <p:strVal val="#ppt_y"/>
                                              </p:val>
                                            </p:tav>
                                          </p:tavLst>
                                        </p:anim>
                                      </p:childTnLst>
                                    </p:cTn>
                                  </p:par>
                                </p:childTnLst>
                              </p:cTn>
                            </p:par>
                            <p:par>
                              <p:cTn id="154" fill="hold">
                                <p:stCondLst>
                                  <p:cond delay="15000"/>
                                </p:stCondLst>
                                <p:childTnLst>
                                  <p:par>
                                    <p:cTn id="155" presetID="2" presetClass="entr" presetSubtype="8" fill="hold" grpId="0" nodeType="afterEffect">
                                      <p:stCondLst>
                                        <p:cond delay="0"/>
                                      </p:stCondLst>
                                      <p:childTnLst>
                                        <p:set>
                                          <p:cBhvr>
                                            <p:cTn id="156" dur="1" fill="hold">
                                              <p:stCondLst>
                                                <p:cond delay="0"/>
                                              </p:stCondLst>
                                            </p:cTn>
                                            <p:tgtEl>
                                              <p:spTgt spid="32"/>
                                            </p:tgtEl>
                                            <p:attrNameLst>
                                              <p:attrName>style.visibility</p:attrName>
                                            </p:attrNameLst>
                                          </p:cBhvr>
                                          <p:to>
                                            <p:strVal val="visible"/>
                                          </p:to>
                                        </p:set>
                                        <p:anim calcmode="lin" valueType="num">
                                          <p:cBhvr additive="base">
                                            <p:cTn id="157" dur="200" fill="hold"/>
                                            <p:tgtEl>
                                              <p:spTgt spid="32"/>
                                            </p:tgtEl>
                                            <p:attrNameLst>
                                              <p:attrName>ppt_x</p:attrName>
                                            </p:attrNameLst>
                                          </p:cBhvr>
                                          <p:tavLst>
                                            <p:tav tm="0">
                                              <p:val>
                                                <p:strVal val="0-#ppt_w/2"/>
                                              </p:val>
                                            </p:tav>
                                            <p:tav tm="100000">
                                              <p:val>
                                                <p:strVal val="#ppt_x"/>
                                              </p:val>
                                            </p:tav>
                                          </p:tavLst>
                                        </p:anim>
                                        <p:anim calcmode="lin" valueType="num">
                                          <p:cBhvr additive="base">
                                            <p:cTn id="158" dur="200" fill="hold"/>
                                            <p:tgtEl>
                                              <p:spTgt spid="32"/>
                                            </p:tgtEl>
                                            <p:attrNameLst>
                                              <p:attrName>ppt_y</p:attrName>
                                            </p:attrNameLst>
                                          </p:cBhvr>
                                          <p:tavLst>
                                            <p:tav tm="0">
                                              <p:val>
                                                <p:strVal val="#ppt_y"/>
                                              </p:val>
                                            </p:tav>
                                            <p:tav tm="100000">
                                              <p:val>
                                                <p:strVal val="#ppt_y"/>
                                              </p:val>
                                            </p:tav>
                                          </p:tavLst>
                                        </p:anim>
                                      </p:childTnLst>
                                    </p:cTn>
                                  </p:par>
                                </p:childTnLst>
                              </p:cTn>
                            </p:par>
                            <p:par>
                              <p:cTn id="159" fill="hold">
                                <p:stCondLst>
                                  <p:cond delay="15500"/>
                                </p:stCondLst>
                                <p:childTnLst>
                                  <p:par>
                                    <p:cTn id="160" presetID="2" presetClass="entr" presetSubtype="8" fill="hold" grpId="0" nodeType="afterEffect">
                                      <p:stCondLst>
                                        <p:cond delay="0"/>
                                      </p:stCondLst>
                                      <p:childTnLst>
                                        <p:set>
                                          <p:cBhvr>
                                            <p:cTn id="161" dur="1" fill="hold">
                                              <p:stCondLst>
                                                <p:cond delay="0"/>
                                              </p:stCondLst>
                                            </p:cTn>
                                            <p:tgtEl>
                                              <p:spTgt spid="33"/>
                                            </p:tgtEl>
                                            <p:attrNameLst>
                                              <p:attrName>style.visibility</p:attrName>
                                            </p:attrNameLst>
                                          </p:cBhvr>
                                          <p:to>
                                            <p:strVal val="visible"/>
                                          </p:to>
                                        </p:set>
                                        <p:anim calcmode="lin" valueType="num">
                                          <p:cBhvr additive="base">
                                            <p:cTn id="162" dur="200" fill="hold"/>
                                            <p:tgtEl>
                                              <p:spTgt spid="33"/>
                                            </p:tgtEl>
                                            <p:attrNameLst>
                                              <p:attrName>ppt_x</p:attrName>
                                            </p:attrNameLst>
                                          </p:cBhvr>
                                          <p:tavLst>
                                            <p:tav tm="0">
                                              <p:val>
                                                <p:strVal val="0-#ppt_w/2"/>
                                              </p:val>
                                            </p:tav>
                                            <p:tav tm="100000">
                                              <p:val>
                                                <p:strVal val="#ppt_x"/>
                                              </p:val>
                                            </p:tav>
                                          </p:tavLst>
                                        </p:anim>
                                        <p:anim calcmode="lin" valueType="num">
                                          <p:cBhvr additive="base">
                                            <p:cTn id="163" dur="200" fill="hold"/>
                                            <p:tgtEl>
                                              <p:spTgt spid="33"/>
                                            </p:tgtEl>
                                            <p:attrNameLst>
                                              <p:attrName>ppt_y</p:attrName>
                                            </p:attrNameLst>
                                          </p:cBhvr>
                                          <p:tavLst>
                                            <p:tav tm="0">
                                              <p:val>
                                                <p:strVal val="#ppt_y"/>
                                              </p:val>
                                            </p:tav>
                                            <p:tav tm="100000">
                                              <p:val>
                                                <p:strVal val="#ppt_y"/>
                                              </p:val>
                                            </p:tav>
                                          </p:tavLst>
                                        </p:anim>
                                      </p:childTnLst>
                                    </p:cTn>
                                  </p:par>
                                </p:childTnLst>
                              </p:cTn>
                            </p:par>
                            <p:par>
                              <p:cTn id="164" fill="hold">
                                <p:stCondLst>
                                  <p:cond delay="16000"/>
                                </p:stCondLst>
                                <p:childTnLst>
                                  <p:par>
                                    <p:cTn id="165" presetID="2" presetClass="entr" presetSubtype="8" fill="hold" grpId="0" nodeType="afterEffect">
                                      <p:stCondLst>
                                        <p:cond delay="0"/>
                                      </p:stCondLst>
                                      <p:childTnLst>
                                        <p:set>
                                          <p:cBhvr>
                                            <p:cTn id="166" dur="1" fill="hold">
                                              <p:stCondLst>
                                                <p:cond delay="0"/>
                                              </p:stCondLst>
                                            </p:cTn>
                                            <p:tgtEl>
                                              <p:spTgt spid="34"/>
                                            </p:tgtEl>
                                            <p:attrNameLst>
                                              <p:attrName>style.visibility</p:attrName>
                                            </p:attrNameLst>
                                          </p:cBhvr>
                                          <p:to>
                                            <p:strVal val="visible"/>
                                          </p:to>
                                        </p:set>
                                        <p:anim calcmode="lin" valueType="num">
                                          <p:cBhvr additive="base">
                                            <p:cTn id="167" dur="200" fill="hold"/>
                                            <p:tgtEl>
                                              <p:spTgt spid="34"/>
                                            </p:tgtEl>
                                            <p:attrNameLst>
                                              <p:attrName>ppt_x</p:attrName>
                                            </p:attrNameLst>
                                          </p:cBhvr>
                                          <p:tavLst>
                                            <p:tav tm="0">
                                              <p:val>
                                                <p:strVal val="0-#ppt_w/2"/>
                                              </p:val>
                                            </p:tav>
                                            <p:tav tm="100000">
                                              <p:val>
                                                <p:strVal val="#ppt_x"/>
                                              </p:val>
                                            </p:tav>
                                          </p:tavLst>
                                        </p:anim>
                                        <p:anim calcmode="lin" valueType="num">
                                          <p:cBhvr additive="base">
                                            <p:cTn id="168" dur="200" fill="hold"/>
                                            <p:tgtEl>
                                              <p:spTgt spid="34"/>
                                            </p:tgtEl>
                                            <p:attrNameLst>
                                              <p:attrName>ppt_y</p:attrName>
                                            </p:attrNameLst>
                                          </p:cBhvr>
                                          <p:tavLst>
                                            <p:tav tm="0">
                                              <p:val>
                                                <p:strVal val="#ppt_y"/>
                                              </p:val>
                                            </p:tav>
                                            <p:tav tm="100000">
                                              <p:val>
                                                <p:strVal val="#ppt_y"/>
                                              </p:val>
                                            </p:tav>
                                          </p:tavLst>
                                        </p:anim>
                                      </p:childTnLst>
                                    </p:cTn>
                                  </p:par>
                                </p:childTnLst>
                              </p:cTn>
                            </p:par>
                            <p:par>
                              <p:cTn id="169" fill="hold">
                                <p:stCondLst>
                                  <p:cond delay="16500"/>
                                </p:stCondLst>
                                <p:childTnLst>
                                  <p:par>
                                    <p:cTn id="170" presetID="2" presetClass="entr" presetSubtype="8" fill="hold" nodeType="afterEffect">
                                      <p:stCondLst>
                                        <p:cond delay="0"/>
                                      </p:stCondLst>
                                      <p:childTnLst>
                                        <p:set>
                                          <p:cBhvr>
                                            <p:cTn id="171" dur="1" fill="hold">
                                              <p:stCondLst>
                                                <p:cond delay="0"/>
                                              </p:stCondLst>
                                            </p:cTn>
                                            <p:tgtEl>
                                              <p:spTgt spid="35"/>
                                            </p:tgtEl>
                                            <p:attrNameLst>
                                              <p:attrName>style.visibility</p:attrName>
                                            </p:attrNameLst>
                                          </p:cBhvr>
                                          <p:to>
                                            <p:strVal val="visible"/>
                                          </p:to>
                                        </p:set>
                                        <p:anim calcmode="lin" valueType="num">
                                          <p:cBhvr additive="base">
                                            <p:cTn id="172" dur="200" fill="hold"/>
                                            <p:tgtEl>
                                              <p:spTgt spid="35"/>
                                            </p:tgtEl>
                                            <p:attrNameLst>
                                              <p:attrName>ppt_x</p:attrName>
                                            </p:attrNameLst>
                                          </p:cBhvr>
                                          <p:tavLst>
                                            <p:tav tm="0">
                                              <p:val>
                                                <p:strVal val="0-#ppt_w/2"/>
                                              </p:val>
                                            </p:tav>
                                            <p:tav tm="100000">
                                              <p:val>
                                                <p:strVal val="#ppt_x"/>
                                              </p:val>
                                            </p:tav>
                                          </p:tavLst>
                                        </p:anim>
                                        <p:anim calcmode="lin" valueType="num">
                                          <p:cBhvr additive="base">
                                            <p:cTn id="173" dur="200" fill="hold"/>
                                            <p:tgtEl>
                                              <p:spTgt spid="35"/>
                                            </p:tgtEl>
                                            <p:attrNameLst>
                                              <p:attrName>ppt_y</p:attrName>
                                            </p:attrNameLst>
                                          </p:cBhvr>
                                          <p:tavLst>
                                            <p:tav tm="0">
                                              <p:val>
                                                <p:strVal val="#ppt_y"/>
                                              </p:val>
                                            </p:tav>
                                            <p:tav tm="100000">
                                              <p:val>
                                                <p:strVal val="#ppt_y"/>
                                              </p:val>
                                            </p:tav>
                                          </p:tavLst>
                                        </p:anim>
                                      </p:childTnLst>
                                    </p:cTn>
                                  </p:par>
                                </p:childTnLst>
                              </p:cTn>
                            </p:par>
                            <p:par>
                              <p:cTn id="174" fill="hold">
                                <p:stCondLst>
                                  <p:cond delay="17000"/>
                                </p:stCondLst>
                                <p:childTnLst>
                                  <p:par>
                                    <p:cTn id="175" presetID="2" presetClass="entr" presetSubtype="8" fill="hold" nodeType="afterEffect">
                                      <p:stCondLst>
                                        <p:cond delay="0"/>
                                      </p:stCondLst>
                                      <p:childTnLst>
                                        <p:set>
                                          <p:cBhvr>
                                            <p:cTn id="176" dur="1" fill="hold">
                                              <p:stCondLst>
                                                <p:cond delay="0"/>
                                              </p:stCondLst>
                                            </p:cTn>
                                            <p:tgtEl>
                                              <p:spTgt spid="38"/>
                                            </p:tgtEl>
                                            <p:attrNameLst>
                                              <p:attrName>style.visibility</p:attrName>
                                            </p:attrNameLst>
                                          </p:cBhvr>
                                          <p:to>
                                            <p:strVal val="visible"/>
                                          </p:to>
                                        </p:set>
                                        <p:anim calcmode="lin" valueType="num">
                                          <p:cBhvr additive="base">
                                            <p:cTn id="177" dur="200" fill="hold"/>
                                            <p:tgtEl>
                                              <p:spTgt spid="38"/>
                                            </p:tgtEl>
                                            <p:attrNameLst>
                                              <p:attrName>ppt_x</p:attrName>
                                            </p:attrNameLst>
                                          </p:cBhvr>
                                          <p:tavLst>
                                            <p:tav tm="0">
                                              <p:val>
                                                <p:strVal val="0-#ppt_w/2"/>
                                              </p:val>
                                            </p:tav>
                                            <p:tav tm="100000">
                                              <p:val>
                                                <p:strVal val="#ppt_x"/>
                                              </p:val>
                                            </p:tav>
                                          </p:tavLst>
                                        </p:anim>
                                        <p:anim calcmode="lin" valueType="num">
                                          <p:cBhvr additive="base">
                                            <p:cTn id="178" dur="200" fill="hold"/>
                                            <p:tgtEl>
                                              <p:spTgt spid="38"/>
                                            </p:tgtEl>
                                            <p:attrNameLst>
                                              <p:attrName>ppt_y</p:attrName>
                                            </p:attrNameLst>
                                          </p:cBhvr>
                                          <p:tavLst>
                                            <p:tav tm="0">
                                              <p:val>
                                                <p:strVal val="#ppt_y"/>
                                              </p:val>
                                            </p:tav>
                                            <p:tav tm="100000">
                                              <p:val>
                                                <p:strVal val="#ppt_y"/>
                                              </p:val>
                                            </p:tav>
                                          </p:tavLst>
                                        </p:anim>
                                      </p:childTnLst>
                                    </p:cTn>
                                  </p:par>
                                </p:childTnLst>
                              </p:cTn>
                            </p:par>
                            <p:par>
                              <p:cTn id="179" fill="hold">
                                <p:stCondLst>
                                  <p:cond delay="17500"/>
                                </p:stCondLst>
                                <p:childTnLst>
                                  <p:par>
                                    <p:cTn id="180" presetID="2" presetClass="entr" presetSubtype="8" fill="hold" grpId="0" nodeType="afterEffect">
                                      <p:stCondLst>
                                        <p:cond delay="0"/>
                                      </p:stCondLst>
                                      <p:childTnLst>
                                        <p:set>
                                          <p:cBhvr>
                                            <p:cTn id="181" dur="1" fill="hold">
                                              <p:stCondLst>
                                                <p:cond delay="0"/>
                                              </p:stCondLst>
                                            </p:cTn>
                                            <p:tgtEl>
                                              <p:spTgt spid="41"/>
                                            </p:tgtEl>
                                            <p:attrNameLst>
                                              <p:attrName>style.visibility</p:attrName>
                                            </p:attrNameLst>
                                          </p:cBhvr>
                                          <p:to>
                                            <p:strVal val="visible"/>
                                          </p:to>
                                        </p:set>
                                        <p:anim calcmode="lin" valueType="num">
                                          <p:cBhvr additive="base">
                                            <p:cTn id="182" dur="200" fill="hold"/>
                                            <p:tgtEl>
                                              <p:spTgt spid="41"/>
                                            </p:tgtEl>
                                            <p:attrNameLst>
                                              <p:attrName>ppt_x</p:attrName>
                                            </p:attrNameLst>
                                          </p:cBhvr>
                                          <p:tavLst>
                                            <p:tav tm="0">
                                              <p:val>
                                                <p:strVal val="0-#ppt_w/2"/>
                                              </p:val>
                                            </p:tav>
                                            <p:tav tm="100000">
                                              <p:val>
                                                <p:strVal val="#ppt_x"/>
                                              </p:val>
                                            </p:tav>
                                          </p:tavLst>
                                        </p:anim>
                                        <p:anim calcmode="lin" valueType="num">
                                          <p:cBhvr additive="base">
                                            <p:cTn id="183" dur="2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41"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0" y="-594"/>
            <a:ext cx="12193057" cy="6858594"/>
          </a:xfrm>
          <a:prstGeom prst="rect">
            <a:avLst/>
          </a:prstGeom>
        </p:spPr>
      </p:pic>
      <p:pic>
        <p:nvPicPr>
          <p:cNvPr id="4" name="图片 3"/>
          <p:cNvPicPr>
            <a:picLocks noChangeAspect="1"/>
          </p:cNvPicPr>
          <p:nvPr userDrawn="1"/>
        </p:nvPicPr>
        <p:blipFill rotWithShape="1">
          <a:blip r:embed="rId4" cstate="email">
            <a:extLst>
              <a:ext uri="{28A0092B-C50C-407E-A947-70E740481C1C}">
                <a14:useLocalDpi xmlns:a14="http://schemas.microsoft.com/office/drawing/2010/main"/>
              </a:ext>
            </a:extLst>
          </a:blip>
          <a:srcRect l="28592" t="14633" r="28725" b="15022"/>
          <a:stretch>
            <a:fillRect/>
          </a:stretch>
        </p:blipFill>
        <p:spPr>
          <a:xfrm>
            <a:off x="1" y="0"/>
            <a:ext cx="12192000" cy="6874617"/>
          </a:xfrm>
          <a:prstGeom prst="rect">
            <a:avLst/>
          </a:prstGeom>
        </p:spPr>
      </p:pic>
      <p:sp>
        <p:nvSpPr>
          <p:cNvPr id="2" name="Rectangle 5"/>
          <p:cNvSpPr/>
          <p:nvPr/>
        </p:nvSpPr>
        <p:spPr>
          <a:xfrm>
            <a:off x="0" y="-12065"/>
            <a:ext cx="12192000" cy="6870065"/>
          </a:xfrm>
          <a:prstGeom prst="rect">
            <a:avLst/>
          </a:prstGeom>
          <a:gradFill flip="none" rotWithShape="1">
            <a:gsLst>
              <a:gs pos="1000">
                <a:schemeClr val="tx1">
                  <a:lumMod val="85000"/>
                  <a:lumOff val="15000"/>
                  <a:alpha val="17000"/>
                </a:schemeClr>
              </a:gs>
              <a:gs pos="100000">
                <a:schemeClr val="tx1">
                  <a:lumMod val="95000"/>
                  <a:lumOff val="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组合 7"/>
          <p:cNvGrpSpPr/>
          <p:nvPr/>
        </p:nvGrpSpPr>
        <p:grpSpPr>
          <a:xfrm>
            <a:off x="3551404" y="2391736"/>
            <a:ext cx="1334921" cy="1334921"/>
            <a:chOff x="3371849" y="3094831"/>
            <a:chExt cx="1389063" cy="1389063"/>
          </a:xfrm>
        </p:grpSpPr>
        <p:sp>
          <p:nvSpPr>
            <p:cNvPr id="9" name="椭圆 8"/>
            <p:cNvSpPr/>
            <p:nvPr/>
          </p:nvSpPr>
          <p:spPr>
            <a:xfrm>
              <a:off x="3371849" y="3094831"/>
              <a:ext cx="1389063" cy="1389063"/>
            </a:xfrm>
            <a:prstGeom prst="ellipse">
              <a:avLst/>
            </a:prstGeom>
            <a:noFill/>
            <a:ln w="38100">
              <a:solidFill>
                <a:srgbClr val="EB53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3753513" y="3235364"/>
              <a:ext cx="625734" cy="1151695"/>
            </a:xfrm>
            <a:prstGeom prst="rect">
              <a:avLst/>
            </a:prstGeom>
            <a:noFill/>
          </p:spPr>
          <p:txBody>
            <a:bodyPr wrap="none" rtlCol="0">
              <a:spAutoFit/>
            </a:bodyPr>
            <a:lstStyle/>
            <a:p>
              <a:pPr algn="ctr"/>
              <a:r>
                <a:rPr lang="en-US" altLang="zh-CN" sz="6600" dirty="0" smtClean="0">
                  <a:solidFill>
                    <a:srgbClr val="EB5315"/>
                  </a:solidFill>
                  <a:latin typeface="Impact" panose="020B0806030902050204" pitchFamily="34" charset="0"/>
                </a:rPr>
                <a:t>4</a:t>
              </a:r>
            </a:p>
          </p:txBody>
        </p:sp>
      </p:grpSp>
      <p:grpSp>
        <p:nvGrpSpPr>
          <p:cNvPr id="12" name="组合 11"/>
          <p:cNvGrpSpPr/>
          <p:nvPr/>
        </p:nvGrpSpPr>
        <p:grpSpPr>
          <a:xfrm>
            <a:off x="5099050" y="2408459"/>
            <a:ext cx="4895518" cy="1240291"/>
            <a:chOff x="5099050" y="2408459"/>
            <a:chExt cx="4895518" cy="1240291"/>
          </a:xfrm>
        </p:grpSpPr>
        <p:sp>
          <p:nvSpPr>
            <p:cNvPr id="11" name="文本框 10"/>
            <p:cNvSpPr txBox="1"/>
            <p:nvPr/>
          </p:nvSpPr>
          <p:spPr>
            <a:xfrm>
              <a:off x="5099050" y="2408459"/>
              <a:ext cx="2892425" cy="584775"/>
            </a:xfrm>
            <a:prstGeom prst="rect">
              <a:avLst/>
            </a:prstGeom>
            <a:noFill/>
          </p:spPr>
          <p:txBody>
            <a:bodyPr wrap="square" rtlCol="0">
              <a:spAutoFit/>
            </a:bodyPr>
            <a:lstStyle/>
            <a:p>
              <a:r>
                <a:rPr lang="en-US" altLang="zh-CN" sz="3200" dirty="0" smtClean="0">
                  <a:solidFill>
                    <a:schemeClr val="bg1"/>
                  </a:solidFill>
                </a:rPr>
                <a:t>PART ONE</a:t>
              </a:r>
              <a:endParaRPr lang="zh-CN" altLang="en-US" sz="3200" dirty="0">
                <a:solidFill>
                  <a:schemeClr val="bg1"/>
                </a:solidFill>
              </a:endParaRPr>
            </a:p>
          </p:txBody>
        </p:sp>
        <p:grpSp>
          <p:nvGrpSpPr>
            <p:cNvPr id="13" name="组合 12"/>
            <p:cNvGrpSpPr/>
            <p:nvPr/>
          </p:nvGrpSpPr>
          <p:grpSpPr>
            <a:xfrm>
              <a:off x="5108575" y="2964424"/>
              <a:ext cx="4885993" cy="684326"/>
              <a:chOff x="5402407" y="1355206"/>
              <a:chExt cx="4885993" cy="684326"/>
            </a:xfrm>
          </p:grpSpPr>
          <p:sp>
            <p:nvSpPr>
              <p:cNvPr id="14" name="文本框 13"/>
              <p:cNvSpPr txBox="1"/>
              <p:nvPr/>
            </p:nvSpPr>
            <p:spPr>
              <a:xfrm>
                <a:off x="5402407" y="135520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smtClean="0">
                    <a:solidFill>
                      <a:schemeClr val="bg1"/>
                    </a:solidFill>
                    <a:latin typeface="+mn-ea"/>
                  </a:rPr>
                  <a:t>标题文字添加此处</a:t>
                </a:r>
                <a:endParaRPr lang="zh-CN" altLang="en-US" sz="2400" b="1" dirty="0">
                  <a:solidFill>
                    <a:schemeClr val="bg1"/>
                  </a:solidFill>
                  <a:latin typeface="+mn-ea"/>
                </a:endParaRPr>
              </a:p>
            </p:txBody>
          </p:sp>
          <p:sp>
            <p:nvSpPr>
              <p:cNvPr id="15" name="文本框 14"/>
              <p:cNvSpPr txBox="1"/>
              <p:nvPr/>
            </p:nvSpPr>
            <p:spPr>
              <a:xfrm>
                <a:off x="5402408" y="1795106"/>
                <a:ext cx="4885992" cy="244426"/>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900" dirty="0" smtClean="0">
                    <a:solidFill>
                      <a:schemeClr val="bg1"/>
                    </a:solidFill>
                    <a:latin typeface="+mj-ea"/>
                    <a:ea typeface="+mj-ea"/>
                  </a:rPr>
                  <a:t>print </a:t>
                </a:r>
                <a:r>
                  <a:rPr lang="en-US" altLang="zh-CN" sz="900" dirty="0">
                    <a:solidFill>
                      <a:schemeClr val="bg1"/>
                    </a:solidFill>
                    <a:latin typeface="+mj-ea"/>
                    <a:ea typeface="+mj-ea"/>
                  </a:rPr>
                  <a:t>the presentation and make it into a film to be used in a wider field</a:t>
                </a:r>
              </a:p>
            </p:txBody>
          </p:sp>
        </p:gr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2" presetClass="entr" presetSubtype="8"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p:tgtEl>
                                          <p:spTgt spid="12"/>
                                        </p:tgtEl>
                                        <p:attrNameLst>
                                          <p:attrName>ppt_x</p:attrName>
                                        </p:attrNameLst>
                                      </p:cBhvr>
                                      <p:tavLst>
                                        <p:tav tm="0">
                                          <p:val>
                                            <p:strVal val="#ppt_x-#ppt_w*1.125000"/>
                                          </p:val>
                                        </p:tav>
                                        <p:tav tm="100000">
                                          <p:val>
                                            <p:strVal val="#ppt_x"/>
                                          </p:val>
                                        </p:tav>
                                      </p:tavLst>
                                    </p:anim>
                                    <p:animEffect transition="in" filter="wipe(right)">
                                      <p:cBhvr>
                                        <p:cTn id="1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占位符 1"/>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t="6713" b="6713"/>
          <a:stretch>
            <a:fillRect/>
          </a:stretch>
        </p:blipFill>
        <p:spPr/>
      </p:pic>
      <p:sp>
        <p:nvSpPr>
          <p:cNvPr id="10" name="Rectangle 9"/>
          <p:cNvSpPr/>
          <p:nvPr/>
        </p:nvSpPr>
        <p:spPr>
          <a:xfrm>
            <a:off x="6096000" y="0"/>
            <a:ext cx="6096000" cy="6858000"/>
          </a:xfrm>
          <a:prstGeom prst="rect">
            <a:avLst/>
          </a:prstGeom>
          <a:solidFill>
            <a:srgbClr val="EB53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Rectangle 11"/>
          <p:cNvSpPr/>
          <p:nvPr/>
        </p:nvSpPr>
        <p:spPr>
          <a:xfrm>
            <a:off x="200025" y="219075"/>
            <a:ext cx="11791950" cy="6419850"/>
          </a:xfrm>
          <a:prstGeom prst="rect">
            <a:avLst/>
          </a:prstGeom>
          <a:solidFill>
            <a:schemeClr val="tx1">
              <a:lumMod val="85000"/>
              <a:lumOff val="15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Rectangle 12"/>
          <p:cNvSpPr/>
          <p:nvPr/>
        </p:nvSpPr>
        <p:spPr>
          <a:xfrm>
            <a:off x="6096000" y="219075"/>
            <a:ext cx="5895975" cy="6419850"/>
          </a:xfrm>
          <a:prstGeom prst="rect">
            <a:avLst/>
          </a:prstGeom>
          <a:solidFill>
            <a:schemeClr val="tx1">
              <a:lumMod val="75000"/>
              <a:lumOff val="2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Rectangle: Rounded Corners 13"/>
          <p:cNvSpPr/>
          <p:nvPr/>
        </p:nvSpPr>
        <p:spPr>
          <a:xfrm>
            <a:off x="6171855" y="2310942"/>
            <a:ext cx="288000" cy="36000"/>
          </a:xfrm>
          <a:prstGeom prst="roundRect">
            <a:avLst>
              <a:gd name="adj" fmla="val 12320"/>
            </a:avLst>
          </a:prstGeom>
          <a:solidFill>
            <a:srgbClr val="EB5315"/>
          </a:solidFill>
          <a:ln>
            <a:solidFill>
              <a:srgbClr val="EB53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gradFill>
                <a:gsLst>
                  <a:gs pos="2000">
                    <a:schemeClr val="accent1"/>
                  </a:gs>
                  <a:gs pos="100000">
                    <a:schemeClr val="accent5"/>
                  </a:gs>
                </a:gsLst>
                <a:lin ang="0" scaled="0"/>
              </a:gra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Text Placeholder 4"/>
          <p:cNvSpPr txBox="1"/>
          <p:nvPr/>
        </p:nvSpPr>
        <p:spPr>
          <a:xfrm>
            <a:off x="6659880" y="2695662"/>
            <a:ext cx="4503584" cy="162817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微软雅黑" panose="020B0503020204020204" pitchFamily="34" charset="-122"/>
                <a:ea typeface="微软雅黑" panose="020B0503020204020204" pitchFamily="34" charset="-122"/>
                <a:cs typeface="Calibri" panose="020F0502020204030204"/>
                <a:sym typeface="微软雅黑" panose="020B0503020204020204" pitchFamily="34" charset="-122"/>
              </a:rPr>
              <a:t>Ut wisi enim </a:t>
            </a:r>
            <a:r>
              <a:rPr lang="id-ID" sz="1200" dirty="0">
                <a:solidFill>
                  <a:schemeClr val="bg1">
                    <a:lumMod val="95000"/>
                  </a:schemeClr>
                </a:solidFill>
                <a:latin typeface="微软雅黑" panose="020B0503020204020204" pitchFamily="34" charset="-122"/>
                <a:ea typeface="微软雅黑" panose="020B0503020204020204" pitchFamily="34" charset="-122"/>
                <a:cs typeface="Calibri" panose="020F0502020204030204"/>
                <a:sym typeface="微软雅黑" panose="020B0503020204020204" pitchFamily="34" charset="-122"/>
              </a:rPr>
              <a:t>ad minim veniam, quis nostrud exerci tation ullamcorper nibh euismod tincidunt ut laoreet dolore magna aliquam erat volutpat. Ut wisi enim ad minim veniam, quis nostrud exerci. exerci tation ullamcorper nibh euismod tincidunt ut laoreet dolore magna aliquam erat volutpat. Ut wisi enim ad minim veniam, quis nostrud exerci. exerci tation ullamcorper nibh euismod tincidunt ut laoreet dolore magna aliquam erat volutpat. </a:t>
            </a:r>
          </a:p>
        </p:txBody>
      </p:sp>
      <p:sp>
        <p:nvSpPr>
          <p:cNvPr id="16" name="TextBox 15"/>
          <p:cNvSpPr txBox="1"/>
          <p:nvPr/>
        </p:nvSpPr>
        <p:spPr>
          <a:xfrm>
            <a:off x="6659880" y="1925955"/>
            <a:ext cx="5332730" cy="768350"/>
          </a:xfrm>
          <a:prstGeom prst="rect">
            <a:avLst/>
          </a:prstGeom>
          <a:noFill/>
        </p:spPr>
        <p:txBody>
          <a:bodyPr wrap="square" rtlCol="0">
            <a:spAutoFit/>
          </a:bodyPr>
          <a:lstStyle/>
          <a:p>
            <a:r>
              <a:rPr lang="zh-CN" altLang="en-US" sz="4400" b="1" dirty="0" smtClean="0">
                <a:solidFill>
                  <a:schemeClr val="bg1">
                    <a:lumMod val="9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目录</a:t>
            </a:r>
            <a:r>
              <a:rPr lang="en-US" altLang="zh-CN" sz="4400" b="1" dirty="0" smtClean="0">
                <a:solidFill>
                  <a:schemeClr val="bg1">
                    <a:lumMod val="9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a:t>
            </a:r>
            <a:r>
              <a:rPr lang="en-US" sz="3600" b="1" dirty="0" smtClean="0">
                <a:solidFill>
                  <a:schemeClr val="bg1">
                    <a:lumMod val="9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CONTETNS</a:t>
            </a:r>
          </a:p>
        </p:txBody>
      </p:sp>
      <p:sp>
        <p:nvSpPr>
          <p:cNvPr id="19" name="Rectangle: Rounded Corners 18"/>
          <p:cNvSpPr/>
          <p:nvPr/>
        </p:nvSpPr>
        <p:spPr>
          <a:xfrm>
            <a:off x="6765563" y="4650692"/>
            <a:ext cx="1335450" cy="351080"/>
          </a:xfrm>
          <a:prstGeom prst="roundRect">
            <a:avLst>
              <a:gd name="adj" fmla="val 50000"/>
            </a:avLst>
          </a:prstGeom>
          <a:solidFill>
            <a:srgbClr val="EB5315"/>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微软雅黑" panose="020B0503020204020204" pitchFamily="34" charset="-122"/>
                <a:ea typeface="微软雅黑" panose="020B0503020204020204" pitchFamily="34" charset="-122"/>
                <a:cs typeface="Segoe UI" panose="020B0502040204020203" pitchFamily="34" charset="0"/>
                <a:sym typeface="微软雅黑" panose="020B0503020204020204" pitchFamily="34" charset="-122"/>
              </a:rPr>
              <a:t>Learn More</a:t>
            </a:r>
            <a:endParaRPr lang="id-ID" sz="1100" dirty="0">
              <a:latin typeface="微软雅黑" panose="020B0503020204020204" pitchFamily="34" charset="-122"/>
              <a:ea typeface="微软雅黑" panose="020B0503020204020204" pitchFamily="34" charset="-122"/>
              <a:cs typeface="Segoe UI" panose="020B0502040204020203" pitchFamily="34" charset="0"/>
              <a:sym typeface="微软雅黑" panose="020B0503020204020204" pitchFamily="34" charset="-122"/>
            </a:endParaRPr>
          </a:p>
        </p:txBody>
      </p:sp>
      <p:sp>
        <p:nvSpPr>
          <p:cNvPr id="17" name="TextBox 15"/>
          <p:cNvSpPr txBox="1"/>
          <p:nvPr/>
        </p:nvSpPr>
        <p:spPr>
          <a:xfrm>
            <a:off x="1119270" y="1835376"/>
            <a:ext cx="4503420" cy="646331"/>
          </a:xfrm>
          <a:prstGeom prst="rect">
            <a:avLst/>
          </a:prstGeom>
          <a:noFill/>
        </p:spPr>
        <p:txBody>
          <a:bodyPr wrap="square" rtlCol="0">
            <a:spAutoFit/>
          </a:bodyPr>
          <a:lstStyle/>
          <a:p>
            <a:r>
              <a:rPr lang="en-US" sz="3600" b="1" dirty="0" smtClean="0">
                <a:solidFill>
                  <a:schemeClr val="bg1">
                    <a:lumMod val="9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01.</a:t>
            </a:r>
            <a:r>
              <a:rPr lang="zh-CN" altLang="en-US" sz="3600" b="1" dirty="0" smtClean="0">
                <a:solidFill>
                  <a:schemeClr val="bg1">
                    <a:lumMod val="9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此处添加标题</a:t>
            </a:r>
            <a:endParaRPr lang="id-ID" sz="3600" b="1" dirty="0">
              <a:solidFill>
                <a:schemeClr val="bg1">
                  <a:lumMod val="9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20" name="TextBox 15"/>
          <p:cNvSpPr txBox="1"/>
          <p:nvPr/>
        </p:nvSpPr>
        <p:spPr>
          <a:xfrm>
            <a:off x="1119270" y="2909796"/>
            <a:ext cx="4503420" cy="646331"/>
          </a:xfrm>
          <a:prstGeom prst="rect">
            <a:avLst/>
          </a:prstGeom>
          <a:noFill/>
        </p:spPr>
        <p:txBody>
          <a:bodyPr wrap="square" rtlCol="0">
            <a:spAutoFit/>
          </a:bodyPr>
          <a:lstStyle/>
          <a:p>
            <a:r>
              <a:rPr lang="en-US" sz="3600" b="1" dirty="0" smtClean="0">
                <a:solidFill>
                  <a:schemeClr val="bg1">
                    <a:lumMod val="9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02.</a:t>
            </a:r>
            <a:r>
              <a:rPr lang="zh-CN" altLang="en-US" sz="3600" b="1" dirty="0" smtClean="0">
                <a:solidFill>
                  <a:schemeClr val="bg1">
                    <a:lumMod val="9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此处添加标题</a:t>
            </a:r>
            <a:endParaRPr lang="id-ID" sz="3600" b="1" dirty="0">
              <a:solidFill>
                <a:schemeClr val="bg1">
                  <a:lumMod val="9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21" name="TextBox 15"/>
          <p:cNvSpPr txBox="1"/>
          <p:nvPr/>
        </p:nvSpPr>
        <p:spPr>
          <a:xfrm>
            <a:off x="1119270" y="4044619"/>
            <a:ext cx="4503420" cy="646331"/>
          </a:xfrm>
          <a:prstGeom prst="rect">
            <a:avLst/>
          </a:prstGeom>
          <a:noFill/>
        </p:spPr>
        <p:txBody>
          <a:bodyPr wrap="square" rtlCol="0">
            <a:spAutoFit/>
          </a:bodyPr>
          <a:lstStyle/>
          <a:p>
            <a:r>
              <a:rPr lang="en-US" sz="3600" b="1" dirty="0" smtClean="0">
                <a:solidFill>
                  <a:schemeClr val="bg1">
                    <a:lumMod val="9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03.</a:t>
            </a:r>
            <a:r>
              <a:rPr lang="zh-CN" altLang="en-US" sz="3600" b="1" dirty="0" smtClean="0">
                <a:solidFill>
                  <a:schemeClr val="bg1">
                    <a:lumMod val="9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此处添加标题</a:t>
            </a:r>
            <a:endParaRPr lang="id-ID" sz="3600" b="1" dirty="0">
              <a:solidFill>
                <a:schemeClr val="bg1">
                  <a:lumMod val="9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22" name="TextBox 15"/>
          <p:cNvSpPr txBox="1"/>
          <p:nvPr/>
        </p:nvSpPr>
        <p:spPr>
          <a:xfrm>
            <a:off x="1119270" y="5160191"/>
            <a:ext cx="4503420" cy="646331"/>
          </a:xfrm>
          <a:prstGeom prst="rect">
            <a:avLst/>
          </a:prstGeom>
          <a:noFill/>
        </p:spPr>
        <p:txBody>
          <a:bodyPr wrap="square" rtlCol="0">
            <a:spAutoFit/>
          </a:bodyPr>
          <a:lstStyle/>
          <a:p>
            <a:r>
              <a:rPr lang="en-US" sz="3600" b="1" dirty="0" smtClean="0">
                <a:solidFill>
                  <a:schemeClr val="bg1">
                    <a:lumMod val="9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04.</a:t>
            </a:r>
            <a:r>
              <a:rPr lang="zh-CN" altLang="en-US" sz="3600" b="1" dirty="0" smtClean="0">
                <a:solidFill>
                  <a:schemeClr val="bg1">
                    <a:lumMod val="9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此处添加标题</a:t>
            </a:r>
            <a:endParaRPr lang="id-ID" sz="3600" b="1" dirty="0">
              <a:solidFill>
                <a:schemeClr val="bg1">
                  <a:lumMod val="9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2" presetClass="entr" presetSubtype="2" fill="hold" grpId="0" nodeType="withEffect">
                                  <p:stCondLst>
                                    <p:cond delay="100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500" fill="hold"/>
                                        <p:tgtEl>
                                          <p:spTgt spid="10"/>
                                        </p:tgtEl>
                                        <p:attrNameLst>
                                          <p:attrName>ppt_x</p:attrName>
                                        </p:attrNameLst>
                                      </p:cBhvr>
                                      <p:tavLst>
                                        <p:tav tm="0">
                                          <p:val>
                                            <p:strVal val="1+#ppt_w/2"/>
                                          </p:val>
                                        </p:tav>
                                        <p:tav tm="100000">
                                          <p:val>
                                            <p:strVal val="#ppt_x"/>
                                          </p:val>
                                        </p:tav>
                                      </p:tavLst>
                                    </p:anim>
                                    <p:anim calcmode="lin" valueType="num">
                                      <p:cBhvr additive="base">
                                        <p:cTn id="11" dur="500" fill="hold"/>
                                        <p:tgtEl>
                                          <p:spTgt spid="10"/>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10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1+#ppt_w/2"/>
                                          </p:val>
                                        </p:tav>
                                        <p:tav tm="100000">
                                          <p:val>
                                            <p:strVal val="#ppt_x"/>
                                          </p:val>
                                        </p:tav>
                                      </p:tavLst>
                                    </p:anim>
                                    <p:anim calcmode="lin" valueType="num">
                                      <p:cBhvr additive="base">
                                        <p:cTn id="15" dur="500" fill="hold"/>
                                        <p:tgtEl>
                                          <p:spTgt spid="13"/>
                                        </p:tgtEl>
                                        <p:attrNameLst>
                                          <p:attrName>ppt_y</p:attrName>
                                        </p:attrNameLst>
                                      </p:cBhvr>
                                      <p:tavLst>
                                        <p:tav tm="0">
                                          <p:val>
                                            <p:strVal val="#ppt_y"/>
                                          </p:val>
                                        </p:tav>
                                        <p:tav tm="100000">
                                          <p:val>
                                            <p:strVal val="#ppt_y"/>
                                          </p:val>
                                        </p:tav>
                                      </p:tavLst>
                                    </p:anim>
                                  </p:childTnLst>
                                </p:cTn>
                              </p:par>
                              <p:par>
                                <p:cTn id="16" presetID="2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par>
                                <p:cTn id="19" presetID="42" presetClass="entr" presetSubtype="0" fill="hold" grpId="0" nodeType="withEffect">
                                  <p:stCondLst>
                                    <p:cond delay="125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anim calcmode="lin" valueType="num">
                                      <p:cBhvr>
                                        <p:cTn id="22" dur="500" fill="hold"/>
                                        <p:tgtEl>
                                          <p:spTgt spid="16"/>
                                        </p:tgtEl>
                                        <p:attrNameLst>
                                          <p:attrName>ppt_x</p:attrName>
                                        </p:attrNameLst>
                                      </p:cBhvr>
                                      <p:tavLst>
                                        <p:tav tm="0">
                                          <p:val>
                                            <p:strVal val="#ppt_x"/>
                                          </p:val>
                                        </p:tav>
                                        <p:tav tm="100000">
                                          <p:val>
                                            <p:strVal val="#ppt_x"/>
                                          </p:val>
                                        </p:tav>
                                      </p:tavLst>
                                    </p:anim>
                                    <p:anim calcmode="lin" valueType="num">
                                      <p:cBhvr>
                                        <p:cTn id="23" dur="500" fill="hold"/>
                                        <p:tgtEl>
                                          <p:spTgt spid="16"/>
                                        </p:tgtEl>
                                        <p:attrNameLst>
                                          <p:attrName>ppt_y</p:attrName>
                                        </p:attrNameLst>
                                      </p:cBhvr>
                                      <p:tavLst>
                                        <p:tav tm="0">
                                          <p:val>
                                            <p:strVal val="#ppt_y+.1"/>
                                          </p:val>
                                        </p:tav>
                                        <p:tav tm="100000">
                                          <p:val>
                                            <p:strVal val="#ppt_y"/>
                                          </p:val>
                                        </p:tav>
                                      </p:tavLst>
                                    </p:anim>
                                  </p:childTnLst>
                                </p:cTn>
                              </p:par>
                              <p:par>
                                <p:cTn id="24" presetID="22" presetClass="entr" presetSubtype="8" fill="hold" grpId="0" nodeType="withEffect">
                                  <p:stCondLst>
                                    <p:cond delay="150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par>
                                <p:cTn id="27" presetID="53" presetClass="entr" presetSubtype="16" fill="hold" grpId="0" nodeType="withEffect">
                                  <p:stCondLst>
                                    <p:cond delay="175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par>
                                <p:cTn id="32" presetID="42" presetClass="entr" presetSubtype="0" fill="hold" grpId="0" nodeType="withEffect">
                                  <p:stCondLst>
                                    <p:cond delay="125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anim calcmode="lin" valueType="num">
                                      <p:cBhvr>
                                        <p:cTn id="35" dur="500" fill="hold"/>
                                        <p:tgtEl>
                                          <p:spTgt spid="17"/>
                                        </p:tgtEl>
                                        <p:attrNameLst>
                                          <p:attrName>ppt_x</p:attrName>
                                        </p:attrNameLst>
                                      </p:cBhvr>
                                      <p:tavLst>
                                        <p:tav tm="0">
                                          <p:val>
                                            <p:strVal val="#ppt_x"/>
                                          </p:val>
                                        </p:tav>
                                        <p:tav tm="100000">
                                          <p:val>
                                            <p:strVal val="#ppt_x"/>
                                          </p:val>
                                        </p:tav>
                                      </p:tavLst>
                                    </p:anim>
                                    <p:anim calcmode="lin" valueType="num">
                                      <p:cBhvr>
                                        <p:cTn id="36" dur="500" fill="hold"/>
                                        <p:tgtEl>
                                          <p:spTgt spid="1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125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anim calcmode="lin" valueType="num">
                                      <p:cBhvr>
                                        <p:cTn id="40" dur="500" fill="hold"/>
                                        <p:tgtEl>
                                          <p:spTgt spid="20"/>
                                        </p:tgtEl>
                                        <p:attrNameLst>
                                          <p:attrName>ppt_x</p:attrName>
                                        </p:attrNameLst>
                                      </p:cBhvr>
                                      <p:tavLst>
                                        <p:tav tm="0">
                                          <p:val>
                                            <p:strVal val="#ppt_x"/>
                                          </p:val>
                                        </p:tav>
                                        <p:tav tm="100000">
                                          <p:val>
                                            <p:strVal val="#ppt_x"/>
                                          </p:val>
                                        </p:tav>
                                      </p:tavLst>
                                    </p:anim>
                                    <p:anim calcmode="lin" valueType="num">
                                      <p:cBhvr>
                                        <p:cTn id="41" dur="500" fill="hold"/>
                                        <p:tgtEl>
                                          <p:spTgt spid="20"/>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125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anim calcmode="lin" valueType="num">
                                      <p:cBhvr>
                                        <p:cTn id="45" dur="500" fill="hold"/>
                                        <p:tgtEl>
                                          <p:spTgt spid="21"/>
                                        </p:tgtEl>
                                        <p:attrNameLst>
                                          <p:attrName>ppt_x</p:attrName>
                                        </p:attrNameLst>
                                      </p:cBhvr>
                                      <p:tavLst>
                                        <p:tav tm="0">
                                          <p:val>
                                            <p:strVal val="#ppt_x"/>
                                          </p:val>
                                        </p:tav>
                                        <p:tav tm="100000">
                                          <p:val>
                                            <p:strVal val="#ppt_x"/>
                                          </p:val>
                                        </p:tav>
                                      </p:tavLst>
                                    </p:anim>
                                    <p:anim calcmode="lin" valueType="num">
                                      <p:cBhvr>
                                        <p:cTn id="46" dur="500" fill="hold"/>
                                        <p:tgtEl>
                                          <p:spTgt spid="21"/>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125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anim calcmode="lin" valueType="num">
                                      <p:cBhvr>
                                        <p:cTn id="50" dur="500" fill="hold"/>
                                        <p:tgtEl>
                                          <p:spTgt spid="22"/>
                                        </p:tgtEl>
                                        <p:attrNameLst>
                                          <p:attrName>ppt_x</p:attrName>
                                        </p:attrNameLst>
                                      </p:cBhvr>
                                      <p:tavLst>
                                        <p:tav tm="0">
                                          <p:val>
                                            <p:strVal val="#ppt_x"/>
                                          </p:val>
                                        </p:tav>
                                        <p:tav tm="100000">
                                          <p:val>
                                            <p:strVal val="#ppt_x"/>
                                          </p:val>
                                        </p:tav>
                                      </p:tavLst>
                                    </p:anim>
                                    <p:anim calcmode="lin" valueType="num">
                                      <p:cBhvr>
                                        <p:cTn id="51"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2" grpId="0" bldLvl="0" animBg="1"/>
      <p:bldP spid="13" grpId="0" bldLvl="0" animBg="1"/>
      <p:bldP spid="14" grpId="0" bldLvl="0" animBg="1"/>
      <p:bldP spid="15" grpId="0"/>
      <p:bldP spid="16" grpId="0"/>
      <p:bldP spid="19" grpId="0" bldLvl="0" animBg="1"/>
      <p:bldP spid="17"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55"/>
          <p:cNvSpPr/>
          <p:nvPr/>
        </p:nvSpPr>
        <p:spPr>
          <a:xfrm rot="16200000">
            <a:off x="9197411" y="2701966"/>
            <a:ext cx="1605725" cy="1459377"/>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chemeClr val="tx1">
              <a:lumMod val="65000"/>
              <a:lumOff val="35000"/>
            </a:schemeClr>
          </a:solidFill>
          <a:ln w="25400" cap="flat" cmpd="sng" algn="ctr">
            <a:noFill/>
            <a:prstDash val="solid"/>
          </a:ln>
          <a:effectLst/>
        </p:spPr>
        <p:txBody>
          <a:bodyPr lIns="91280" tIns="45641" rIns="91280" bIns="45641" rtlCol="0" anchor="ctr"/>
          <a:lstStyle/>
          <a:p>
            <a:pPr algn="ctr" defTabSz="1013460">
              <a:defRPr/>
            </a:pPr>
            <a:endParaRPr lang="en-US" sz="2710" kern="0" dirty="0">
              <a:solidFill>
                <a:srgbClr val="FFFFFF"/>
              </a:solidFill>
              <a:latin typeface="Arial" panose="020B0604020202020204"/>
            </a:endParaRPr>
          </a:p>
        </p:txBody>
      </p:sp>
      <p:sp>
        <p:nvSpPr>
          <p:cNvPr id="36" name="Freeform 52"/>
          <p:cNvSpPr/>
          <p:nvPr/>
        </p:nvSpPr>
        <p:spPr>
          <a:xfrm rot="16200000">
            <a:off x="6642829" y="2689323"/>
            <a:ext cx="1605725" cy="1459377"/>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chemeClr val="tx1">
              <a:lumMod val="65000"/>
              <a:lumOff val="35000"/>
            </a:schemeClr>
          </a:solidFill>
          <a:ln w="25400" cap="flat" cmpd="sng" algn="ctr">
            <a:noFill/>
            <a:prstDash val="solid"/>
          </a:ln>
          <a:effectLst/>
        </p:spPr>
        <p:txBody>
          <a:bodyPr lIns="91280" tIns="45641" rIns="91280" bIns="45641" rtlCol="0" anchor="ctr"/>
          <a:lstStyle/>
          <a:p>
            <a:pPr algn="ctr" defTabSz="1013460">
              <a:defRPr/>
            </a:pPr>
            <a:endParaRPr lang="en-US" sz="2710" kern="0" dirty="0">
              <a:solidFill>
                <a:srgbClr val="FFFFFF"/>
              </a:solidFill>
              <a:latin typeface="Arial" panose="020B0604020202020204"/>
            </a:endParaRPr>
          </a:p>
        </p:txBody>
      </p:sp>
      <p:sp>
        <p:nvSpPr>
          <p:cNvPr id="37" name="Freeform 51"/>
          <p:cNvSpPr/>
          <p:nvPr/>
        </p:nvSpPr>
        <p:spPr>
          <a:xfrm rot="16200000">
            <a:off x="4082519" y="2689326"/>
            <a:ext cx="1605725" cy="1459377"/>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chemeClr val="tx1">
              <a:lumMod val="65000"/>
              <a:lumOff val="35000"/>
            </a:schemeClr>
          </a:solidFill>
          <a:ln w="25400" cap="flat" cmpd="sng" algn="ctr">
            <a:noFill/>
            <a:prstDash val="solid"/>
          </a:ln>
          <a:effectLst/>
        </p:spPr>
        <p:txBody>
          <a:bodyPr lIns="91280" tIns="45641" rIns="91280" bIns="45641" rtlCol="0" anchor="ctr"/>
          <a:lstStyle/>
          <a:p>
            <a:pPr algn="ctr" defTabSz="1013460">
              <a:defRPr/>
            </a:pPr>
            <a:endParaRPr lang="en-US" sz="2710" kern="0" dirty="0">
              <a:solidFill>
                <a:srgbClr val="FFFFFF"/>
              </a:solidFill>
              <a:latin typeface="Arial" panose="020B0604020202020204"/>
            </a:endParaRPr>
          </a:p>
        </p:txBody>
      </p:sp>
      <p:sp>
        <p:nvSpPr>
          <p:cNvPr id="38" name="Freeform 50"/>
          <p:cNvSpPr/>
          <p:nvPr/>
        </p:nvSpPr>
        <p:spPr>
          <a:xfrm rot="16200000">
            <a:off x="1522775" y="2685959"/>
            <a:ext cx="1605725" cy="1459377"/>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chemeClr val="tx1">
              <a:lumMod val="65000"/>
              <a:lumOff val="35000"/>
            </a:schemeClr>
          </a:solidFill>
          <a:ln w="25400" cap="flat" cmpd="sng" algn="ctr">
            <a:noFill/>
            <a:prstDash val="solid"/>
          </a:ln>
          <a:effectLst/>
        </p:spPr>
        <p:txBody>
          <a:bodyPr lIns="91280" tIns="45641" rIns="91280" bIns="45641" rtlCol="0" anchor="ctr"/>
          <a:lstStyle/>
          <a:p>
            <a:pPr algn="ctr" defTabSz="1013460">
              <a:defRPr/>
            </a:pPr>
            <a:endParaRPr lang="en-US" sz="2710" kern="0" dirty="0">
              <a:solidFill>
                <a:srgbClr val="FFFFFF"/>
              </a:solidFill>
              <a:latin typeface="Arial" panose="020B0604020202020204"/>
            </a:endParaRPr>
          </a:p>
        </p:txBody>
      </p:sp>
      <p:cxnSp>
        <p:nvCxnSpPr>
          <p:cNvPr id="39" name="Straight Connector 29"/>
          <p:cNvCxnSpPr/>
          <p:nvPr/>
        </p:nvCxnSpPr>
        <p:spPr>
          <a:xfrm flipH="1">
            <a:off x="1277330" y="3269530"/>
            <a:ext cx="9637341" cy="0"/>
          </a:xfrm>
          <a:prstGeom prst="line">
            <a:avLst/>
          </a:prstGeom>
          <a:noFill/>
          <a:ln w="19050" cap="flat" cmpd="sng" algn="ctr">
            <a:solidFill>
              <a:srgbClr val="262626">
                <a:lumMod val="50000"/>
                <a:lumOff val="50000"/>
              </a:srgbClr>
            </a:solidFill>
            <a:prstDash val="sysDot"/>
            <a:headEnd type="oval"/>
            <a:tailEnd type="oval"/>
          </a:ln>
          <a:effectLst/>
        </p:spPr>
      </p:cxnSp>
      <p:sp>
        <p:nvSpPr>
          <p:cNvPr id="40" name="Freeform 44"/>
          <p:cNvSpPr/>
          <p:nvPr/>
        </p:nvSpPr>
        <p:spPr>
          <a:xfrm rot="16200000">
            <a:off x="1522207" y="2600827"/>
            <a:ext cx="1605725" cy="1459377"/>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EB5315"/>
          </a:solidFill>
          <a:ln w="25400" cap="flat" cmpd="sng" algn="ctr">
            <a:noFill/>
            <a:prstDash val="solid"/>
          </a:ln>
          <a:effectLst/>
        </p:spPr>
        <p:txBody>
          <a:bodyPr lIns="91280" tIns="45641" rIns="91280" bIns="45641" rtlCol="0" anchor="ctr"/>
          <a:lstStyle/>
          <a:p>
            <a:pPr algn="ctr" defTabSz="1013460">
              <a:defRPr/>
            </a:pPr>
            <a:endParaRPr lang="en-US" sz="2710" kern="0" dirty="0">
              <a:solidFill>
                <a:srgbClr val="FFFFFF"/>
              </a:solidFill>
              <a:latin typeface="Arial" panose="020B0604020202020204"/>
            </a:endParaRPr>
          </a:p>
        </p:txBody>
      </p:sp>
      <p:sp>
        <p:nvSpPr>
          <p:cNvPr id="41" name="Freeform 53"/>
          <p:cNvSpPr/>
          <p:nvPr/>
        </p:nvSpPr>
        <p:spPr>
          <a:xfrm rot="16200000">
            <a:off x="4082519" y="2600827"/>
            <a:ext cx="1605725" cy="1459377"/>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chemeClr val="tx1">
              <a:lumMod val="75000"/>
              <a:lumOff val="25000"/>
            </a:schemeClr>
          </a:solidFill>
          <a:ln w="25400" cap="flat" cmpd="sng" algn="ctr">
            <a:noFill/>
            <a:prstDash val="solid"/>
          </a:ln>
          <a:effectLst/>
        </p:spPr>
        <p:txBody>
          <a:bodyPr lIns="91280" tIns="45641" rIns="91280" bIns="45641" rtlCol="0" anchor="ctr"/>
          <a:lstStyle/>
          <a:p>
            <a:pPr algn="ctr" defTabSz="1013460">
              <a:defRPr/>
            </a:pPr>
            <a:endParaRPr lang="en-US" sz="2710" kern="0" dirty="0">
              <a:solidFill>
                <a:srgbClr val="FFFFFF"/>
              </a:solidFill>
              <a:latin typeface="Arial" panose="020B0604020202020204"/>
            </a:endParaRPr>
          </a:p>
        </p:txBody>
      </p:sp>
      <p:sp>
        <p:nvSpPr>
          <p:cNvPr id="42" name="Freeform 68"/>
          <p:cNvSpPr/>
          <p:nvPr/>
        </p:nvSpPr>
        <p:spPr>
          <a:xfrm rot="16200000">
            <a:off x="6642829" y="2600824"/>
            <a:ext cx="1605725" cy="1459377"/>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EB5315"/>
          </a:solidFill>
          <a:ln w="25400" cap="flat" cmpd="sng" algn="ctr">
            <a:noFill/>
            <a:prstDash val="solid"/>
          </a:ln>
          <a:effectLst/>
        </p:spPr>
        <p:txBody>
          <a:bodyPr lIns="91280" tIns="45641" rIns="91280" bIns="45641" rtlCol="0" anchor="ctr"/>
          <a:lstStyle/>
          <a:p>
            <a:pPr algn="ctr" defTabSz="1013460">
              <a:defRPr/>
            </a:pPr>
            <a:endParaRPr lang="en-US" sz="2710" kern="0" dirty="0">
              <a:solidFill>
                <a:srgbClr val="FFFFFF"/>
              </a:solidFill>
              <a:latin typeface="Arial" panose="020B0604020202020204"/>
            </a:endParaRPr>
          </a:p>
        </p:txBody>
      </p:sp>
      <p:sp>
        <p:nvSpPr>
          <p:cNvPr id="43" name="Freeform 71"/>
          <p:cNvSpPr/>
          <p:nvPr/>
        </p:nvSpPr>
        <p:spPr>
          <a:xfrm rot="16200000">
            <a:off x="9203140" y="2600823"/>
            <a:ext cx="1605725" cy="1459377"/>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chemeClr val="tx1">
              <a:lumMod val="75000"/>
              <a:lumOff val="25000"/>
            </a:schemeClr>
          </a:solidFill>
          <a:ln w="25400" cap="flat" cmpd="sng" algn="ctr">
            <a:noFill/>
            <a:prstDash val="solid"/>
          </a:ln>
          <a:effectLst/>
        </p:spPr>
        <p:txBody>
          <a:bodyPr lIns="91280" tIns="45641" rIns="91280" bIns="45641" rtlCol="0" anchor="ctr"/>
          <a:lstStyle/>
          <a:p>
            <a:pPr algn="ctr" defTabSz="1013460">
              <a:defRPr/>
            </a:pPr>
            <a:endParaRPr lang="en-US" sz="2710" kern="0" dirty="0">
              <a:solidFill>
                <a:srgbClr val="FFFFFF"/>
              </a:solidFill>
              <a:latin typeface="Arial" panose="020B0604020202020204"/>
            </a:endParaRPr>
          </a:p>
        </p:txBody>
      </p:sp>
      <p:sp>
        <p:nvSpPr>
          <p:cNvPr id="44" name="Arc 30"/>
          <p:cNvSpPr/>
          <p:nvPr/>
        </p:nvSpPr>
        <p:spPr>
          <a:xfrm rot="19051047">
            <a:off x="2724057" y="1998096"/>
            <a:ext cx="2181772" cy="2171938"/>
          </a:xfrm>
          <a:prstGeom prst="arc">
            <a:avLst/>
          </a:prstGeom>
          <a:noFill/>
          <a:ln w="28575" cap="flat" cmpd="sng" algn="ctr">
            <a:solidFill>
              <a:srgbClr val="FFFFFF">
                <a:lumMod val="65000"/>
              </a:srgbClr>
            </a:solidFill>
            <a:prstDash val="sysDot"/>
            <a:tailEnd type="stealth"/>
          </a:ln>
          <a:effectLst/>
        </p:spPr>
        <p:txBody>
          <a:bodyPr lIns="91280" tIns="45641" rIns="91280" bIns="45641" rtlCol="0" anchor="ctr"/>
          <a:lstStyle/>
          <a:p>
            <a:pPr algn="ctr" defTabSz="1013460">
              <a:defRPr/>
            </a:pPr>
            <a:endParaRPr lang="en-US" sz="2710" kern="0" dirty="0">
              <a:solidFill>
                <a:srgbClr val="262626"/>
              </a:solidFill>
              <a:latin typeface="Arial" panose="020B0604020202020204"/>
            </a:endParaRPr>
          </a:p>
        </p:txBody>
      </p:sp>
      <p:sp>
        <p:nvSpPr>
          <p:cNvPr id="45" name="Arc 31"/>
          <p:cNvSpPr/>
          <p:nvPr/>
        </p:nvSpPr>
        <p:spPr>
          <a:xfrm rot="19051047">
            <a:off x="5188672" y="1998097"/>
            <a:ext cx="2181772" cy="2171938"/>
          </a:xfrm>
          <a:prstGeom prst="arc">
            <a:avLst/>
          </a:prstGeom>
          <a:noFill/>
          <a:ln w="28575" cap="flat" cmpd="sng" algn="ctr">
            <a:solidFill>
              <a:srgbClr val="FFFFFF">
                <a:lumMod val="65000"/>
              </a:srgbClr>
            </a:solidFill>
            <a:prstDash val="sysDot"/>
            <a:tailEnd type="stealth"/>
          </a:ln>
          <a:effectLst/>
        </p:spPr>
        <p:txBody>
          <a:bodyPr lIns="91280" tIns="45641" rIns="91280" bIns="45641" rtlCol="0" anchor="ctr"/>
          <a:lstStyle/>
          <a:p>
            <a:pPr algn="ctr" defTabSz="1013460">
              <a:defRPr/>
            </a:pPr>
            <a:endParaRPr lang="en-US" sz="2710" kern="0" dirty="0">
              <a:solidFill>
                <a:srgbClr val="262626"/>
              </a:solidFill>
              <a:latin typeface="Arial" panose="020B0604020202020204"/>
            </a:endParaRPr>
          </a:p>
        </p:txBody>
      </p:sp>
      <p:sp>
        <p:nvSpPr>
          <p:cNvPr id="46" name="Arc 32"/>
          <p:cNvSpPr/>
          <p:nvPr/>
        </p:nvSpPr>
        <p:spPr>
          <a:xfrm rot="19051047">
            <a:off x="7653288" y="1998097"/>
            <a:ext cx="2181772" cy="2171938"/>
          </a:xfrm>
          <a:prstGeom prst="arc">
            <a:avLst/>
          </a:prstGeom>
          <a:noFill/>
          <a:ln w="28575" cap="flat" cmpd="sng" algn="ctr">
            <a:solidFill>
              <a:srgbClr val="FFFFFF">
                <a:lumMod val="65000"/>
              </a:srgbClr>
            </a:solidFill>
            <a:prstDash val="sysDot"/>
            <a:tailEnd type="stealth"/>
          </a:ln>
          <a:effectLst/>
        </p:spPr>
        <p:txBody>
          <a:bodyPr lIns="91280" tIns="45641" rIns="91280" bIns="45641" rtlCol="0" anchor="ctr"/>
          <a:lstStyle/>
          <a:p>
            <a:pPr algn="ctr" defTabSz="1013460">
              <a:defRPr/>
            </a:pPr>
            <a:endParaRPr lang="en-US" sz="2710" kern="0" dirty="0">
              <a:solidFill>
                <a:srgbClr val="262626"/>
              </a:solidFill>
              <a:latin typeface="Arial" panose="020B0604020202020204"/>
            </a:endParaRPr>
          </a:p>
        </p:txBody>
      </p:sp>
      <p:sp>
        <p:nvSpPr>
          <p:cNvPr id="47" name="Freeform 103"/>
          <p:cNvSpPr>
            <a:spLocks noEditPoints="1"/>
          </p:cNvSpPr>
          <p:nvPr/>
        </p:nvSpPr>
        <p:spPr bwMode="auto">
          <a:xfrm>
            <a:off x="2082148" y="2784511"/>
            <a:ext cx="496472" cy="727770"/>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rgbClr val="FFFFFF"/>
          </a:solidFill>
          <a:ln w="9525">
            <a:noFill/>
            <a:round/>
          </a:ln>
        </p:spPr>
        <p:txBody>
          <a:bodyPr vert="horz" wrap="square" lIns="121708" tIns="60854" rIns="121708" bIns="60854" numCol="1" anchor="t" anchorCtr="0" compatLnSpc="1"/>
          <a:lstStyle/>
          <a:p>
            <a:pPr defTabSz="1013460">
              <a:defRPr/>
            </a:pPr>
            <a:endParaRPr lang="en-US" sz="2710" kern="0">
              <a:solidFill>
                <a:srgbClr val="262626"/>
              </a:solidFill>
              <a:latin typeface="Arial" panose="020B0604020202020204"/>
            </a:endParaRPr>
          </a:p>
        </p:txBody>
      </p:sp>
      <p:sp>
        <p:nvSpPr>
          <p:cNvPr id="48" name="Freeform 52"/>
          <p:cNvSpPr>
            <a:spLocks noEditPoints="1"/>
          </p:cNvSpPr>
          <p:nvPr/>
        </p:nvSpPr>
        <p:spPr bwMode="auto">
          <a:xfrm>
            <a:off x="4594454" y="2784509"/>
            <a:ext cx="617896" cy="661775"/>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rgbClr val="FFFFFF"/>
          </a:solidFill>
          <a:ln w="9525">
            <a:noFill/>
            <a:round/>
          </a:ln>
        </p:spPr>
        <p:txBody>
          <a:bodyPr vert="horz" wrap="square" lIns="121708" tIns="60854" rIns="121708" bIns="60854" numCol="1" anchor="t" anchorCtr="0" compatLnSpc="1"/>
          <a:lstStyle/>
          <a:p>
            <a:pPr defTabSz="1013460">
              <a:defRPr/>
            </a:pPr>
            <a:endParaRPr lang="en-US" sz="2710" kern="0">
              <a:solidFill>
                <a:srgbClr val="262626"/>
              </a:solidFill>
              <a:latin typeface="Arial" panose="020B0604020202020204"/>
            </a:endParaRPr>
          </a:p>
        </p:txBody>
      </p:sp>
      <p:sp>
        <p:nvSpPr>
          <p:cNvPr id="49" name="Freeform 83"/>
          <p:cNvSpPr>
            <a:spLocks noEditPoints="1"/>
          </p:cNvSpPr>
          <p:nvPr/>
        </p:nvSpPr>
        <p:spPr bwMode="auto">
          <a:xfrm>
            <a:off x="7202919" y="2785421"/>
            <a:ext cx="486767" cy="726860"/>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rgbClr val="FFFFFF"/>
          </a:solidFill>
          <a:ln w="9525">
            <a:noFill/>
            <a:round/>
          </a:ln>
        </p:spPr>
        <p:txBody>
          <a:bodyPr vert="horz" wrap="square" lIns="121708" tIns="60854" rIns="121708" bIns="60854" numCol="1" anchor="t" anchorCtr="0" compatLnSpc="1"/>
          <a:lstStyle/>
          <a:p>
            <a:pPr defTabSz="1013460">
              <a:defRPr/>
            </a:pPr>
            <a:endParaRPr lang="en-US" sz="2710" kern="0">
              <a:solidFill>
                <a:srgbClr val="262626"/>
              </a:solidFill>
              <a:latin typeface="Arial" panose="020B0604020202020204"/>
            </a:endParaRPr>
          </a:p>
        </p:txBody>
      </p:sp>
      <p:sp>
        <p:nvSpPr>
          <p:cNvPr id="50" name="Freeform 152"/>
          <p:cNvSpPr>
            <a:spLocks noEditPoints="1"/>
          </p:cNvSpPr>
          <p:nvPr/>
        </p:nvSpPr>
        <p:spPr bwMode="auto">
          <a:xfrm>
            <a:off x="9707230" y="2922266"/>
            <a:ext cx="603601" cy="555295"/>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rgbClr val="FFFFFF"/>
          </a:solidFill>
          <a:ln w="9525">
            <a:noFill/>
            <a:round/>
          </a:ln>
        </p:spPr>
        <p:txBody>
          <a:bodyPr vert="horz" wrap="square" lIns="121708" tIns="60854" rIns="121708" bIns="60854" numCol="1" anchor="t" anchorCtr="0" compatLnSpc="1"/>
          <a:lstStyle/>
          <a:p>
            <a:pPr defTabSz="1013460">
              <a:defRPr/>
            </a:pPr>
            <a:endParaRPr lang="en-US" sz="2710" kern="0">
              <a:solidFill>
                <a:srgbClr val="262626"/>
              </a:solidFill>
              <a:latin typeface="Arial" panose="020B0604020202020204"/>
            </a:endParaRPr>
          </a:p>
        </p:txBody>
      </p:sp>
      <p:grpSp>
        <p:nvGrpSpPr>
          <p:cNvPr id="51" name="组合 50"/>
          <p:cNvGrpSpPr/>
          <p:nvPr/>
        </p:nvGrpSpPr>
        <p:grpSpPr>
          <a:xfrm>
            <a:off x="1276002" y="4565775"/>
            <a:ext cx="2098134" cy="1249220"/>
            <a:chOff x="1266881" y="4440078"/>
            <a:chExt cx="2098134" cy="1254876"/>
          </a:xfrm>
        </p:grpSpPr>
        <p:sp>
          <p:nvSpPr>
            <p:cNvPr id="52" name="矩形 57"/>
            <p:cNvSpPr>
              <a:spLocks noChangeArrowheads="1"/>
            </p:cNvSpPr>
            <p:nvPr/>
          </p:nvSpPr>
          <p:spPr bwMode="auto">
            <a:xfrm>
              <a:off x="1415041" y="4440078"/>
              <a:ext cx="1801813" cy="358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25" dirty="0">
                  <a:latin typeface="微软雅黑" panose="020B0503020204020204" pitchFamily="34" charset="-122"/>
                  <a:ea typeface="微软雅黑" panose="020B0503020204020204" pitchFamily="34" charset="-122"/>
                </a:rPr>
                <a:t>单击编辑标题</a:t>
              </a:r>
              <a:endParaRPr lang="en-US" altLang="zh-CN" sz="1625" dirty="0">
                <a:latin typeface="微软雅黑" panose="020B0503020204020204" pitchFamily="34" charset="-122"/>
                <a:ea typeface="微软雅黑" panose="020B0503020204020204" pitchFamily="34" charset="-122"/>
              </a:endParaRPr>
            </a:p>
          </p:txBody>
        </p:sp>
        <p:sp>
          <p:nvSpPr>
            <p:cNvPr id="53" name="文本框 40"/>
            <p:cNvSpPr txBox="1"/>
            <p:nvPr/>
          </p:nvSpPr>
          <p:spPr>
            <a:xfrm>
              <a:off x="1266881" y="4763019"/>
              <a:ext cx="2098134" cy="931935"/>
            </a:xfrm>
            <a:prstGeom prst="rect">
              <a:avLst/>
            </a:prstGeom>
            <a:noFill/>
            <a:ln w="9525">
              <a:noFill/>
            </a:ln>
          </p:spPr>
          <p:txBody>
            <a:bodyPr wrap="square">
              <a:spAutoFit/>
            </a:bodyPr>
            <a:lstStyle/>
            <a:p>
              <a:pPr lvl="0" defTabSz="684530" eaLnBrk="1" hangingPunct="1">
                <a:lnSpc>
                  <a:spcPct val="150000"/>
                </a:lnSpc>
              </a:pPr>
              <a:r>
                <a:rPr lang="zh-CN" altLang="en-US" sz="1215" dirty="0" smtClean="0">
                  <a:solidFill>
                    <a:srgbClr val="3C3B37"/>
                  </a:solidFill>
                  <a:latin typeface="微软雅黑" panose="020B0503020204020204" pitchFamily="34" charset="-122"/>
                  <a:ea typeface="微软雅黑" panose="020B0503020204020204" pitchFamily="34" charset="-122"/>
                  <a:sym typeface="+mn-ea"/>
                </a:rPr>
                <a:t>击编辑文字内容击编辑文字内容击编辑文字内容击编辑文字内容击编辑</a:t>
              </a:r>
              <a:endParaRPr lang="zh-CN" altLang="en-US" sz="1220" noProof="1">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54" name="组合 53"/>
          <p:cNvGrpSpPr/>
          <p:nvPr/>
        </p:nvGrpSpPr>
        <p:grpSpPr>
          <a:xfrm>
            <a:off x="3836313" y="4565775"/>
            <a:ext cx="2098134" cy="1249220"/>
            <a:chOff x="1266881" y="4440078"/>
            <a:chExt cx="2098134" cy="1254876"/>
          </a:xfrm>
        </p:grpSpPr>
        <p:sp>
          <p:nvSpPr>
            <p:cNvPr id="55" name="矩形 57"/>
            <p:cNvSpPr>
              <a:spLocks noChangeArrowheads="1"/>
            </p:cNvSpPr>
            <p:nvPr/>
          </p:nvSpPr>
          <p:spPr bwMode="auto">
            <a:xfrm>
              <a:off x="1415041" y="4440078"/>
              <a:ext cx="1801813" cy="358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25" dirty="0">
                  <a:latin typeface="微软雅黑" panose="020B0503020204020204" pitchFamily="34" charset="-122"/>
                  <a:ea typeface="微软雅黑" panose="020B0503020204020204" pitchFamily="34" charset="-122"/>
                </a:rPr>
                <a:t>单击编辑标题</a:t>
              </a:r>
              <a:endParaRPr lang="en-US" altLang="zh-CN" sz="1625" dirty="0">
                <a:latin typeface="微软雅黑" panose="020B0503020204020204" pitchFamily="34" charset="-122"/>
                <a:ea typeface="微软雅黑" panose="020B0503020204020204" pitchFamily="34" charset="-122"/>
              </a:endParaRPr>
            </a:p>
          </p:txBody>
        </p:sp>
        <p:sp>
          <p:nvSpPr>
            <p:cNvPr id="56" name="文本框 40"/>
            <p:cNvSpPr txBox="1"/>
            <p:nvPr/>
          </p:nvSpPr>
          <p:spPr>
            <a:xfrm>
              <a:off x="1266881" y="4763019"/>
              <a:ext cx="2098134" cy="931935"/>
            </a:xfrm>
            <a:prstGeom prst="rect">
              <a:avLst/>
            </a:prstGeom>
            <a:noFill/>
            <a:ln w="9525">
              <a:noFill/>
            </a:ln>
          </p:spPr>
          <p:txBody>
            <a:bodyPr wrap="square">
              <a:spAutoFit/>
            </a:bodyPr>
            <a:lstStyle/>
            <a:p>
              <a:pPr lvl="0" defTabSz="684530" eaLnBrk="1" hangingPunct="1">
                <a:lnSpc>
                  <a:spcPct val="150000"/>
                </a:lnSpc>
              </a:pPr>
              <a:r>
                <a:rPr lang="zh-CN" altLang="en-US" sz="1215" dirty="0" smtClean="0">
                  <a:solidFill>
                    <a:srgbClr val="3C3B37"/>
                  </a:solidFill>
                  <a:latin typeface="微软雅黑" panose="020B0503020204020204" pitchFamily="34" charset="-122"/>
                  <a:ea typeface="微软雅黑" panose="020B0503020204020204" pitchFamily="34" charset="-122"/>
                  <a:sym typeface="+mn-ea"/>
                </a:rPr>
                <a:t>击编辑文字内容击编辑文字内容击编辑文字内容击编辑文字内容击编辑</a:t>
              </a:r>
              <a:endParaRPr lang="zh-CN" altLang="en-US" sz="1220" noProof="1">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57" name="组合 56"/>
          <p:cNvGrpSpPr/>
          <p:nvPr/>
        </p:nvGrpSpPr>
        <p:grpSpPr>
          <a:xfrm>
            <a:off x="6396623" y="4565775"/>
            <a:ext cx="2098134" cy="1527986"/>
            <a:chOff x="1266881" y="4440078"/>
            <a:chExt cx="2098134" cy="1534904"/>
          </a:xfrm>
        </p:grpSpPr>
        <p:sp>
          <p:nvSpPr>
            <p:cNvPr id="58" name="矩形 57"/>
            <p:cNvSpPr>
              <a:spLocks noChangeArrowheads="1"/>
            </p:cNvSpPr>
            <p:nvPr/>
          </p:nvSpPr>
          <p:spPr bwMode="auto">
            <a:xfrm>
              <a:off x="1415041" y="4440078"/>
              <a:ext cx="1801813" cy="358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25" dirty="0">
                  <a:latin typeface="微软雅黑" panose="020B0503020204020204" pitchFamily="34" charset="-122"/>
                  <a:ea typeface="微软雅黑" panose="020B0503020204020204" pitchFamily="34" charset="-122"/>
                </a:rPr>
                <a:t>单击编辑标题</a:t>
              </a:r>
              <a:endParaRPr lang="en-US" altLang="zh-CN" sz="1625" dirty="0">
                <a:latin typeface="微软雅黑" panose="020B0503020204020204" pitchFamily="34" charset="-122"/>
                <a:ea typeface="微软雅黑" panose="020B0503020204020204" pitchFamily="34" charset="-122"/>
              </a:endParaRPr>
            </a:p>
          </p:txBody>
        </p:sp>
        <p:sp>
          <p:nvSpPr>
            <p:cNvPr id="59" name="文本框 40"/>
            <p:cNvSpPr txBox="1"/>
            <p:nvPr/>
          </p:nvSpPr>
          <p:spPr>
            <a:xfrm>
              <a:off x="1266881" y="4763019"/>
              <a:ext cx="2098134" cy="1211963"/>
            </a:xfrm>
            <a:prstGeom prst="rect">
              <a:avLst/>
            </a:prstGeom>
            <a:noFill/>
            <a:ln w="9525">
              <a:noFill/>
            </a:ln>
          </p:spPr>
          <p:txBody>
            <a:bodyPr wrap="square">
              <a:spAutoFit/>
            </a:bodyPr>
            <a:lstStyle/>
            <a:p>
              <a:pPr algn="ctr">
                <a:lnSpc>
                  <a:spcPct val="150000"/>
                </a:lnSpc>
              </a:pPr>
              <a:r>
                <a:rPr lang="zh-CN" altLang="en-US" sz="1215" dirty="0" smtClean="0">
                  <a:solidFill>
                    <a:srgbClr val="3C3B37"/>
                  </a:solidFill>
                  <a:latin typeface="微软雅黑" panose="020B0503020204020204" pitchFamily="34" charset="-122"/>
                  <a:ea typeface="微软雅黑" panose="020B0503020204020204" pitchFamily="34" charset="-122"/>
                  <a:sym typeface="+mn-ea"/>
                </a:rPr>
                <a:t>击编辑文字内容击编辑文字内容击编辑文字内容击编辑文字内容击编辑</a:t>
              </a:r>
              <a:endParaRPr lang="zh-CN" altLang="en-US" sz="1215" noProof="1">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a:p>
              <a:pPr algn="ctr">
                <a:lnSpc>
                  <a:spcPct val="150000"/>
                </a:lnSpc>
              </a:pPr>
              <a:endParaRPr lang="zh-CN" altLang="en-US" sz="1220" noProof="1">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60" name="组合 59"/>
          <p:cNvGrpSpPr/>
          <p:nvPr/>
        </p:nvGrpSpPr>
        <p:grpSpPr>
          <a:xfrm>
            <a:off x="8959962" y="4565775"/>
            <a:ext cx="2098134" cy="1249220"/>
            <a:chOff x="1266881" y="4440078"/>
            <a:chExt cx="2098134" cy="1254876"/>
          </a:xfrm>
        </p:grpSpPr>
        <p:sp>
          <p:nvSpPr>
            <p:cNvPr id="61" name="矩形 57"/>
            <p:cNvSpPr>
              <a:spLocks noChangeArrowheads="1"/>
            </p:cNvSpPr>
            <p:nvPr/>
          </p:nvSpPr>
          <p:spPr bwMode="auto">
            <a:xfrm>
              <a:off x="1415041" y="4440078"/>
              <a:ext cx="1801813" cy="607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25" dirty="0">
                  <a:latin typeface="微软雅黑" panose="020B0503020204020204" pitchFamily="34" charset="-122"/>
                  <a:ea typeface="微软雅黑" panose="020B0503020204020204" pitchFamily="34" charset="-122"/>
                </a:rPr>
                <a:t>单击编辑标题</a:t>
              </a:r>
              <a:endParaRPr lang="en-US" altLang="zh-CN" sz="1625" dirty="0">
                <a:latin typeface="微软雅黑" panose="020B0503020204020204" pitchFamily="34" charset="-122"/>
                <a:ea typeface="微软雅黑" panose="020B0503020204020204" pitchFamily="34" charset="-122"/>
              </a:endParaRPr>
            </a:p>
            <a:p>
              <a:endParaRPr lang="en-US" altLang="en-US" sz="1625"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2" name="文本框 40"/>
            <p:cNvSpPr txBox="1"/>
            <p:nvPr/>
          </p:nvSpPr>
          <p:spPr>
            <a:xfrm>
              <a:off x="1266881" y="4763019"/>
              <a:ext cx="2098134" cy="931935"/>
            </a:xfrm>
            <a:prstGeom prst="rect">
              <a:avLst/>
            </a:prstGeom>
            <a:noFill/>
            <a:ln w="9525">
              <a:noFill/>
            </a:ln>
          </p:spPr>
          <p:txBody>
            <a:bodyPr wrap="square">
              <a:spAutoFit/>
            </a:bodyPr>
            <a:lstStyle/>
            <a:p>
              <a:pPr lvl="0" defTabSz="684530" eaLnBrk="1" hangingPunct="1">
                <a:lnSpc>
                  <a:spcPct val="150000"/>
                </a:lnSpc>
              </a:pPr>
              <a:r>
                <a:rPr lang="zh-CN" altLang="en-US" sz="1215" dirty="0" smtClean="0">
                  <a:solidFill>
                    <a:srgbClr val="3C3B37"/>
                  </a:solidFill>
                  <a:latin typeface="微软雅黑" panose="020B0503020204020204" pitchFamily="34" charset="-122"/>
                  <a:ea typeface="微软雅黑" panose="020B0503020204020204" pitchFamily="34" charset="-122"/>
                  <a:sym typeface="+mn-ea"/>
                </a:rPr>
                <a:t>击编辑文字内容击编辑文字内容击编辑文字内容击编辑文字内容击编辑</a:t>
              </a:r>
              <a:endParaRPr lang="zh-CN" altLang="en-US" sz="1220" noProof="1">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p:tgtEl>
                                          <p:spTgt spid="35"/>
                                        </p:tgtEl>
                                        <p:attrNameLst>
                                          <p:attrName>ppt_y</p:attrName>
                                        </p:attrNameLst>
                                      </p:cBhvr>
                                      <p:tavLst>
                                        <p:tav tm="0">
                                          <p:val>
                                            <p:strVal val="#ppt_y+#ppt_h*1.125000"/>
                                          </p:val>
                                        </p:tav>
                                        <p:tav tm="100000">
                                          <p:val>
                                            <p:strVal val="#ppt_y"/>
                                          </p:val>
                                        </p:tav>
                                      </p:tavLst>
                                    </p:anim>
                                    <p:animEffect transition="in" filter="wipe(up)">
                                      <p:cBhvr>
                                        <p:cTn id="8" dur="500"/>
                                        <p:tgtEl>
                                          <p:spTgt spid="35"/>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p:tgtEl>
                                          <p:spTgt spid="36"/>
                                        </p:tgtEl>
                                        <p:attrNameLst>
                                          <p:attrName>ppt_y</p:attrName>
                                        </p:attrNameLst>
                                      </p:cBhvr>
                                      <p:tavLst>
                                        <p:tav tm="0">
                                          <p:val>
                                            <p:strVal val="#ppt_y+#ppt_h*1.125000"/>
                                          </p:val>
                                        </p:tav>
                                        <p:tav tm="100000">
                                          <p:val>
                                            <p:strVal val="#ppt_y"/>
                                          </p:val>
                                        </p:tav>
                                      </p:tavLst>
                                    </p:anim>
                                    <p:animEffect transition="in" filter="wipe(up)">
                                      <p:cBhvr>
                                        <p:cTn id="12" dur="500"/>
                                        <p:tgtEl>
                                          <p:spTgt spid="36"/>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p:tgtEl>
                                          <p:spTgt spid="37"/>
                                        </p:tgtEl>
                                        <p:attrNameLst>
                                          <p:attrName>ppt_y</p:attrName>
                                        </p:attrNameLst>
                                      </p:cBhvr>
                                      <p:tavLst>
                                        <p:tav tm="0">
                                          <p:val>
                                            <p:strVal val="#ppt_y+#ppt_h*1.125000"/>
                                          </p:val>
                                        </p:tav>
                                        <p:tav tm="100000">
                                          <p:val>
                                            <p:strVal val="#ppt_y"/>
                                          </p:val>
                                        </p:tav>
                                      </p:tavLst>
                                    </p:anim>
                                    <p:animEffect transition="in" filter="wipe(up)">
                                      <p:cBhvr>
                                        <p:cTn id="16" dur="500"/>
                                        <p:tgtEl>
                                          <p:spTgt spid="37"/>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p:tgtEl>
                                          <p:spTgt spid="38"/>
                                        </p:tgtEl>
                                        <p:attrNameLst>
                                          <p:attrName>ppt_y</p:attrName>
                                        </p:attrNameLst>
                                      </p:cBhvr>
                                      <p:tavLst>
                                        <p:tav tm="0">
                                          <p:val>
                                            <p:strVal val="#ppt_y+#ppt_h*1.125000"/>
                                          </p:val>
                                        </p:tav>
                                        <p:tav tm="100000">
                                          <p:val>
                                            <p:strVal val="#ppt_y"/>
                                          </p:val>
                                        </p:tav>
                                      </p:tavLst>
                                    </p:anim>
                                    <p:animEffect transition="in" filter="wipe(up)">
                                      <p:cBhvr>
                                        <p:cTn id="20" dur="500"/>
                                        <p:tgtEl>
                                          <p:spTgt spid="38"/>
                                        </p:tgtEl>
                                      </p:cBhvr>
                                    </p:animEffect>
                                  </p:childTnLst>
                                </p:cTn>
                              </p:par>
                              <p:par>
                                <p:cTn id="21" presetID="12" presetClass="entr" presetSubtype="4"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p:tgtEl>
                                          <p:spTgt spid="39"/>
                                        </p:tgtEl>
                                        <p:attrNameLst>
                                          <p:attrName>ppt_y</p:attrName>
                                        </p:attrNameLst>
                                      </p:cBhvr>
                                      <p:tavLst>
                                        <p:tav tm="0">
                                          <p:val>
                                            <p:strVal val="#ppt_y+#ppt_h*1.125000"/>
                                          </p:val>
                                        </p:tav>
                                        <p:tav tm="100000">
                                          <p:val>
                                            <p:strVal val="#ppt_y"/>
                                          </p:val>
                                        </p:tav>
                                      </p:tavLst>
                                    </p:anim>
                                    <p:animEffect transition="in" filter="wipe(up)">
                                      <p:cBhvr>
                                        <p:cTn id="24" dur="500"/>
                                        <p:tgtEl>
                                          <p:spTgt spid="39"/>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p:tgtEl>
                                          <p:spTgt spid="40"/>
                                        </p:tgtEl>
                                        <p:attrNameLst>
                                          <p:attrName>ppt_y</p:attrName>
                                        </p:attrNameLst>
                                      </p:cBhvr>
                                      <p:tavLst>
                                        <p:tav tm="0">
                                          <p:val>
                                            <p:strVal val="#ppt_y+#ppt_h*1.125000"/>
                                          </p:val>
                                        </p:tav>
                                        <p:tav tm="100000">
                                          <p:val>
                                            <p:strVal val="#ppt_y"/>
                                          </p:val>
                                        </p:tav>
                                      </p:tavLst>
                                    </p:anim>
                                    <p:animEffect transition="in" filter="wipe(up)">
                                      <p:cBhvr>
                                        <p:cTn id="28" dur="500"/>
                                        <p:tgtEl>
                                          <p:spTgt spid="40"/>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p:tgtEl>
                                          <p:spTgt spid="41"/>
                                        </p:tgtEl>
                                        <p:attrNameLst>
                                          <p:attrName>ppt_y</p:attrName>
                                        </p:attrNameLst>
                                      </p:cBhvr>
                                      <p:tavLst>
                                        <p:tav tm="0">
                                          <p:val>
                                            <p:strVal val="#ppt_y+#ppt_h*1.125000"/>
                                          </p:val>
                                        </p:tav>
                                        <p:tav tm="100000">
                                          <p:val>
                                            <p:strVal val="#ppt_y"/>
                                          </p:val>
                                        </p:tav>
                                      </p:tavLst>
                                    </p:anim>
                                    <p:animEffect transition="in" filter="wipe(up)">
                                      <p:cBhvr>
                                        <p:cTn id="32" dur="500"/>
                                        <p:tgtEl>
                                          <p:spTgt spid="41"/>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p:tgtEl>
                                          <p:spTgt spid="42"/>
                                        </p:tgtEl>
                                        <p:attrNameLst>
                                          <p:attrName>ppt_y</p:attrName>
                                        </p:attrNameLst>
                                      </p:cBhvr>
                                      <p:tavLst>
                                        <p:tav tm="0">
                                          <p:val>
                                            <p:strVal val="#ppt_y+#ppt_h*1.125000"/>
                                          </p:val>
                                        </p:tav>
                                        <p:tav tm="100000">
                                          <p:val>
                                            <p:strVal val="#ppt_y"/>
                                          </p:val>
                                        </p:tav>
                                      </p:tavLst>
                                    </p:anim>
                                    <p:animEffect transition="in" filter="wipe(up)">
                                      <p:cBhvr>
                                        <p:cTn id="36" dur="500"/>
                                        <p:tgtEl>
                                          <p:spTgt spid="42"/>
                                        </p:tgtEl>
                                      </p:cBhvr>
                                    </p:animEffect>
                                  </p:childTnLst>
                                </p:cTn>
                              </p:par>
                              <p:par>
                                <p:cTn id="37" presetID="12" presetClass="entr" presetSubtype="4"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 calcmode="lin" valueType="num">
                                      <p:cBhvr additive="base">
                                        <p:cTn id="39" dur="500"/>
                                        <p:tgtEl>
                                          <p:spTgt spid="43"/>
                                        </p:tgtEl>
                                        <p:attrNameLst>
                                          <p:attrName>ppt_y</p:attrName>
                                        </p:attrNameLst>
                                      </p:cBhvr>
                                      <p:tavLst>
                                        <p:tav tm="0">
                                          <p:val>
                                            <p:strVal val="#ppt_y+#ppt_h*1.125000"/>
                                          </p:val>
                                        </p:tav>
                                        <p:tav tm="100000">
                                          <p:val>
                                            <p:strVal val="#ppt_y"/>
                                          </p:val>
                                        </p:tav>
                                      </p:tavLst>
                                    </p:anim>
                                    <p:animEffect transition="in" filter="wipe(up)">
                                      <p:cBhvr>
                                        <p:cTn id="40" dur="500"/>
                                        <p:tgtEl>
                                          <p:spTgt spid="43"/>
                                        </p:tgtEl>
                                      </p:cBhvr>
                                    </p:animEffect>
                                  </p:childTnLst>
                                </p:cTn>
                              </p:par>
                              <p:par>
                                <p:cTn id="41" presetID="12" presetClass="entr" presetSubtype="4"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p:tgtEl>
                                          <p:spTgt spid="47"/>
                                        </p:tgtEl>
                                        <p:attrNameLst>
                                          <p:attrName>ppt_y</p:attrName>
                                        </p:attrNameLst>
                                      </p:cBhvr>
                                      <p:tavLst>
                                        <p:tav tm="0">
                                          <p:val>
                                            <p:strVal val="#ppt_y+#ppt_h*1.125000"/>
                                          </p:val>
                                        </p:tav>
                                        <p:tav tm="100000">
                                          <p:val>
                                            <p:strVal val="#ppt_y"/>
                                          </p:val>
                                        </p:tav>
                                      </p:tavLst>
                                    </p:anim>
                                    <p:animEffect transition="in" filter="wipe(up)">
                                      <p:cBhvr>
                                        <p:cTn id="44" dur="500"/>
                                        <p:tgtEl>
                                          <p:spTgt spid="47"/>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p:tgtEl>
                                          <p:spTgt spid="48"/>
                                        </p:tgtEl>
                                        <p:attrNameLst>
                                          <p:attrName>ppt_y</p:attrName>
                                        </p:attrNameLst>
                                      </p:cBhvr>
                                      <p:tavLst>
                                        <p:tav tm="0">
                                          <p:val>
                                            <p:strVal val="#ppt_y+#ppt_h*1.125000"/>
                                          </p:val>
                                        </p:tav>
                                        <p:tav tm="100000">
                                          <p:val>
                                            <p:strVal val="#ppt_y"/>
                                          </p:val>
                                        </p:tav>
                                      </p:tavLst>
                                    </p:anim>
                                    <p:animEffect transition="in" filter="wipe(up)">
                                      <p:cBhvr>
                                        <p:cTn id="48" dur="500"/>
                                        <p:tgtEl>
                                          <p:spTgt spid="48"/>
                                        </p:tgtEl>
                                      </p:cBhvr>
                                    </p:animEffect>
                                  </p:childTnLst>
                                </p:cTn>
                              </p:par>
                              <p:par>
                                <p:cTn id="49" presetID="12" presetClass="entr" presetSubtype="4"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500"/>
                                        <p:tgtEl>
                                          <p:spTgt spid="49"/>
                                        </p:tgtEl>
                                        <p:attrNameLst>
                                          <p:attrName>ppt_y</p:attrName>
                                        </p:attrNameLst>
                                      </p:cBhvr>
                                      <p:tavLst>
                                        <p:tav tm="0">
                                          <p:val>
                                            <p:strVal val="#ppt_y+#ppt_h*1.125000"/>
                                          </p:val>
                                        </p:tav>
                                        <p:tav tm="100000">
                                          <p:val>
                                            <p:strVal val="#ppt_y"/>
                                          </p:val>
                                        </p:tav>
                                      </p:tavLst>
                                    </p:anim>
                                    <p:animEffect transition="in" filter="wipe(up)">
                                      <p:cBhvr>
                                        <p:cTn id="52" dur="500"/>
                                        <p:tgtEl>
                                          <p:spTgt spid="49"/>
                                        </p:tgtEl>
                                      </p:cBhvr>
                                    </p:animEffect>
                                  </p:childTnLst>
                                </p:cTn>
                              </p:par>
                              <p:par>
                                <p:cTn id="53" presetID="12" presetClass="entr" presetSubtype="4"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500"/>
                                        <p:tgtEl>
                                          <p:spTgt spid="50"/>
                                        </p:tgtEl>
                                        <p:attrNameLst>
                                          <p:attrName>ppt_y</p:attrName>
                                        </p:attrNameLst>
                                      </p:cBhvr>
                                      <p:tavLst>
                                        <p:tav tm="0">
                                          <p:val>
                                            <p:strVal val="#ppt_y+#ppt_h*1.125000"/>
                                          </p:val>
                                        </p:tav>
                                        <p:tav tm="100000">
                                          <p:val>
                                            <p:strVal val="#ppt_y"/>
                                          </p:val>
                                        </p:tav>
                                      </p:tavLst>
                                    </p:anim>
                                    <p:animEffect transition="in" filter="wipe(up)">
                                      <p:cBhvr>
                                        <p:cTn id="56" dur="500"/>
                                        <p:tgtEl>
                                          <p:spTgt spid="50"/>
                                        </p:tgtEl>
                                      </p:cBhvr>
                                    </p:animEffect>
                                  </p:childTnLst>
                                </p:cTn>
                              </p:par>
                              <p:par>
                                <p:cTn id="57" presetID="12" presetClass="entr" presetSubtype="4" fill="hold"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additive="base">
                                        <p:cTn id="59" dur="500"/>
                                        <p:tgtEl>
                                          <p:spTgt spid="51"/>
                                        </p:tgtEl>
                                        <p:attrNameLst>
                                          <p:attrName>ppt_y</p:attrName>
                                        </p:attrNameLst>
                                      </p:cBhvr>
                                      <p:tavLst>
                                        <p:tav tm="0">
                                          <p:val>
                                            <p:strVal val="#ppt_y+#ppt_h*1.125000"/>
                                          </p:val>
                                        </p:tav>
                                        <p:tav tm="100000">
                                          <p:val>
                                            <p:strVal val="#ppt_y"/>
                                          </p:val>
                                        </p:tav>
                                      </p:tavLst>
                                    </p:anim>
                                    <p:animEffect transition="in" filter="wipe(up)">
                                      <p:cBhvr>
                                        <p:cTn id="60" dur="500"/>
                                        <p:tgtEl>
                                          <p:spTgt spid="51"/>
                                        </p:tgtEl>
                                      </p:cBhvr>
                                    </p:animEffect>
                                  </p:childTnLst>
                                </p:cTn>
                              </p:par>
                              <p:par>
                                <p:cTn id="61" presetID="12" presetClass="entr" presetSubtype="4" fill="hold" nodeType="withEffect">
                                  <p:stCondLst>
                                    <p:cond delay="0"/>
                                  </p:stCondLst>
                                  <p:childTnLst>
                                    <p:set>
                                      <p:cBhvr>
                                        <p:cTn id="62" dur="1" fill="hold">
                                          <p:stCondLst>
                                            <p:cond delay="0"/>
                                          </p:stCondLst>
                                        </p:cTn>
                                        <p:tgtEl>
                                          <p:spTgt spid="54"/>
                                        </p:tgtEl>
                                        <p:attrNameLst>
                                          <p:attrName>style.visibility</p:attrName>
                                        </p:attrNameLst>
                                      </p:cBhvr>
                                      <p:to>
                                        <p:strVal val="visible"/>
                                      </p:to>
                                    </p:set>
                                    <p:anim calcmode="lin" valueType="num">
                                      <p:cBhvr additive="base">
                                        <p:cTn id="63" dur="500"/>
                                        <p:tgtEl>
                                          <p:spTgt spid="54"/>
                                        </p:tgtEl>
                                        <p:attrNameLst>
                                          <p:attrName>ppt_y</p:attrName>
                                        </p:attrNameLst>
                                      </p:cBhvr>
                                      <p:tavLst>
                                        <p:tav tm="0">
                                          <p:val>
                                            <p:strVal val="#ppt_y+#ppt_h*1.125000"/>
                                          </p:val>
                                        </p:tav>
                                        <p:tav tm="100000">
                                          <p:val>
                                            <p:strVal val="#ppt_y"/>
                                          </p:val>
                                        </p:tav>
                                      </p:tavLst>
                                    </p:anim>
                                    <p:animEffect transition="in" filter="wipe(up)">
                                      <p:cBhvr>
                                        <p:cTn id="64" dur="500"/>
                                        <p:tgtEl>
                                          <p:spTgt spid="54"/>
                                        </p:tgtEl>
                                      </p:cBhvr>
                                    </p:animEffect>
                                  </p:childTnLst>
                                </p:cTn>
                              </p:par>
                              <p:par>
                                <p:cTn id="65" presetID="12" presetClass="entr" presetSubtype="4" fill="hold" nodeType="withEffect">
                                  <p:stCondLst>
                                    <p:cond delay="0"/>
                                  </p:stCondLst>
                                  <p:childTnLst>
                                    <p:set>
                                      <p:cBhvr>
                                        <p:cTn id="66" dur="1" fill="hold">
                                          <p:stCondLst>
                                            <p:cond delay="0"/>
                                          </p:stCondLst>
                                        </p:cTn>
                                        <p:tgtEl>
                                          <p:spTgt spid="57"/>
                                        </p:tgtEl>
                                        <p:attrNameLst>
                                          <p:attrName>style.visibility</p:attrName>
                                        </p:attrNameLst>
                                      </p:cBhvr>
                                      <p:to>
                                        <p:strVal val="visible"/>
                                      </p:to>
                                    </p:set>
                                    <p:anim calcmode="lin" valueType="num">
                                      <p:cBhvr additive="base">
                                        <p:cTn id="67" dur="500"/>
                                        <p:tgtEl>
                                          <p:spTgt spid="57"/>
                                        </p:tgtEl>
                                        <p:attrNameLst>
                                          <p:attrName>ppt_y</p:attrName>
                                        </p:attrNameLst>
                                      </p:cBhvr>
                                      <p:tavLst>
                                        <p:tav tm="0">
                                          <p:val>
                                            <p:strVal val="#ppt_y+#ppt_h*1.125000"/>
                                          </p:val>
                                        </p:tav>
                                        <p:tav tm="100000">
                                          <p:val>
                                            <p:strVal val="#ppt_y"/>
                                          </p:val>
                                        </p:tav>
                                      </p:tavLst>
                                    </p:anim>
                                    <p:animEffect transition="in" filter="wipe(up)">
                                      <p:cBhvr>
                                        <p:cTn id="68" dur="500"/>
                                        <p:tgtEl>
                                          <p:spTgt spid="57"/>
                                        </p:tgtEl>
                                      </p:cBhvr>
                                    </p:animEffect>
                                  </p:childTnLst>
                                </p:cTn>
                              </p:par>
                              <p:par>
                                <p:cTn id="69" presetID="12" presetClass="entr" presetSubtype="4" fill="hold" nodeType="withEffect">
                                  <p:stCondLst>
                                    <p:cond delay="0"/>
                                  </p:stCondLst>
                                  <p:childTnLst>
                                    <p:set>
                                      <p:cBhvr>
                                        <p:cTn id="70" dur="1" fill="hold">
                                          <p:stCondLst>
                                            <p:cond delay="0"/>
                                          </p:stCondLst>
                                        </p:cTn>
                                        <p:tgtEl>
                                          <p:spTgt spid="60"/>
                                        </p:tgtEl>
                                        <p:attrNameLst>
                                          <p:attrName>style.visibility</p:attrName>
                                        </p:attrNameLst>
                                      </p:cBhvr>
                                      <p:to>
                                        <p:strVal val="visible"/>
                                      </p:to>
                                    </p:set>
                                    <p:anim calcmode="lin" valueType="num">
                                      <p:cBhvr additive="base">
                                        <p:cTn id="71" dur="500"/>
                                        <p:tgtEl>
                                          <p:spTgt spid="60"/>
                                        </p:tgtEl>
                                        <p:attrNameLst>
                                          <p:attrName>ppt_y</p:attrName>
                                        </p:attrNameLst>
                                      </p:cBhvr>
                                      <p:tavLst>
                                        <p:tav tm="0">
                                          <p:val>
                                            <p:strVal val="#ppt_y+#ppt_h*1.125000"/>
                                          </p:val>
                                        </p:tav>
                                        <p:tav tm="100000">
                                          <p:val>
                                            <p:strVal val="#ppt_y"/>
                                          </p:val>
                                        </p:tav>
                                      </p:tavLst>
                                    </p:anim>
                                    <p:animEffect transition="in" filter="wipe(up)">
                                      <p:cBhvr>
                                        <p:cTn id="72" dur="500"/>
                                        <p:tgtEl>
                                          <p:spTgt spid="60"/>
                                        </p:tgtEl>
                                      </p:cBhvr>
                                    </p:animEffect>
                                  </p:childTnLst>
                                </p:cTn>
                              </p:par>
                              <p:par>
                                <p:cTn id="73" presetID="12" presetClass="entr" presetSubtype="4" fill="hold" grpId="0" nodeType="withEffect">
                                  <p:stCondLst>
                                    <p:cond delay="0"/>
                                  </p:stCondLst>
                                  <p:childTnLst>
                                    <p:set>
                                      <p:cBhvr>
                                        <p:cTn id="74" dur="1" fill="hold">
                                          <p:stCondLst>
                                            <p:cond delay="0"/>
                                          </p:stCondLst>
                                        </p:cTn>
                                        <p:tgtEl>
                                          <p:spTgt spid="44"/>
                                        </p:tgtEl>
                                        <p:attrNameLst>
                                          <p:attrName>style.visibility</p:attrName>
                                        </p:attrNameLst>
                                      </p:cBhvr>
                                      <p:to>
                                        <p:strVal val="visible"/>
                                      </p:to>
                                    </p:set>
                                    <p:anim calcmode="lin" valueType="num">
                                      <p:cBhvr additive="base">
                                        <p:cTn id="75" dur="500"/>
                                        <p:tgtEl>
                                          <p:spTgt spid="44"/>
                                        </p:tgtEl>
                                        <p:attrNameLst>
                                          <p:attrName>ppt_y</p:attrName>
                                        </p:attrNameLst>
                                      </p:cBhvr>
                                      <p:tavLst>
                                        <p:tav tm="0">
                                          <p:val>
                                            <p:strVal val="#ppt_y+#ppt_h*1.125000"/>
                                          </p:val>
                                        </p:tav>
                                        <p:tav tm="100000">
                                          <p:val>
                                            <p:strVal val="#ppt_y"/>
                                          </p:val>
                                        </p:tav>
                                      </p:tavLst>
                                    </p:anim>
                                    <p:animEffect transition="in" filter="wipe(up)">
                                      <p:cBhvr>
                                        <p:cTn id="76" dur="500"/>
                                        <p:tgtEl>
                                          <p:spTgt spid="44"/>
                                        </p:tgtEl>
                                      </p:cBhvr>
                                    </p:animEffect>
                                  </p:childTnLst>
                                </p:cTn>
                              </p:par>
                              <p:par>
                                <p:cTn id="77" presetID="12" presetClass="entr" presetSubtype="4"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 calcmode="lin" valueType="num">
                                      <p:cBhvr additive="base">
                                        <p:cTn id="79" dur="500"/>
                                        <p:tgtEl>
                                          <p:spTgt spid="45"/>
                                        </p:tgtEl>
                                        <p:attrNameLst>
                                          <p:attrName>ppt_y</p:attrName>
                                        </p:attrNameLst>
                                      </p:cBhvr>
                                      <p:tavLst>
                                        <p:tav tm="0">
                                          <p:val>
                                            <p:strVal val="#ppt_y+#ppt_h*1.125000"/>
                                          </p:val>
                                        </p:tav>
                                        <p:tav tm="100000">
                                          <p:val>
                                            <p:strVal val="#ppt_y"/>
                                          </p:val>
                                        </p:tav>
                                      </p:tavLst>
                                    </p:anim>
                                    <p:animEffect transition="in" filter="wipe(up)">
                                      <p:cBhvr>
                                        <p:cTn id="80" dur="500"/>
                                        <p:tgtEl>
                                          <p:spTgt spid="45"/>
                                        </p:tgtEl>
                                      </p:cBhvr>
                                    </p:animEffect>
                                  </p:childTnLst>
                                </p:cTn>
                              </p:par>
                              <p:par>
                                <p:cTn id="81" presetID="12" presetClass="entr" presetSubtype="4" fill="hold" grpId="0" nodeType="withEffect">
                                  <p:stCondLst>
                                    <p:cond delay="0"/>
                                  </p:stCondLst>
                                  <p:childTnLst>
                                    <p:set>
                                      <p:cBhvr>
                                        <p:cTn id="82" dur="1" fill="hold">
                                          <p:stCondLst>
                                            <p:cond delay="0"/>
                                          </p:stCondLst>
                                        </p:cTn>
                                        <p:tgtEl>
                                          <p:spTgt spid="46"/>
                                        </p:tgtEl>
                                        <p:attrNameLst>
                                          <p:attrName>style.visibility</p:attrName>
                                        </p:attrNameLst>
                                      </p:cBhvr>
                                      <p:to>
                                        <p:strVal val="visible"/>
                                      </p:to>
                                    </p:set>
                                    <p:anim calcmode="lin" valueType="num">
                                      <p:cBhvr additive="base">
                                        <p:cTn id="83" dur="500"/>
                                        <p:tgtEl>
                                          <p:spTgt spid="46"/>
                                        </p:tgtEl>
                                        <p:attrNameLst>
                                          <p:attrName>ppt_y</p:attrName>
                                        </p:attrNameLst>
                                      </p:cBhvr>
                                      <p:tavLst>
                                        <p:tav tm="0">
                                          <p:val>
                                            <p:strVal val="#ppt_y+#ppt_h*1.125000"/>
                                          </p:val>
                                        </p:tav>
                                        <p:tav tm="100000">
                                          <p:val>
                                            <p:strVal val="#ppt_y"/>
                                          </p:val>
                                        </p:tav>
                                      </p:tavLst>
                                    </p:anim>
                                    <p:animEffect transition="in" filter="wipe(up)">
                                      <p:cBhvr>
                                        <p:cTn id="8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P spid="36" grpId="0" bldLvl="0" animBg="1"/>
      <p:bldP spid="37" grpId="0" bldLvl="0" animBg="1"/>
      <p:bldP spid="38" grpId="0" bldLvl="0" animBg="1"/>
      <p:bldP spid="40" grpId="0" bldLvl="0" animBg="1"/>
      <p:bldP spid="41" grpId="0" bldLvl="0" animBg="1"/>
      <p:bldP spid="42" grpId="0" bldLvl="0" animBg="1"/>
      <p:bldP spid="43" grpId="0" bldLvl="0" animBg="1"/>
      <p:bldP spid="44" grpId="0" bldLvl="0" animBg="1"/>
      <p:bldP spid="45" grpId="0" bldLvl="0" animBg="1"/>
      <p:bldP spid="46" grpId="0" bldLvl="0" animBg="1"/>
      <p:bldP spid="47" grpId="0" bldLvl="0" animBg="1"/>
      <p:bldP spid="48" grpId="0" bldLvl="0" animBg="1"/>
      <p:bldP spid="49" grpId="0" bldLvl="0" animBg="1"/>
      <p:bldP spid="50"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041199" y="1523804"/>
            <a:ext cx="2478897" cy="2136978"/>
            <a:chOff x="4041199" y="1523804"/>
            <a:chExt cx="2478897" cy="2136978"/>
          </a:xfrm>
        </p:grpSpPr>
        <p:sp>
          <p:nvSpPr>
            <p:cNvPr id="8" name="等腰三角形 7"/>
            <p:cNvSpPr/>
            <p:nvPr/>
          </p:nvSpPr>
          <p:spPr>
            <a:xfrm rot="9000000">
              <a:off x="4041199" y="1523804"/>
              <a:ext cx="2478897" cy="2136978"/>
            </a:xfrm>
            <a:prstGeom prst="triangle">
              <a:avLst/>
            </a:prstGeom>
            <a:solidFill>
              <a:schemeClr val="bg2">
                <a:lumMod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endParaRPr>
            </a:p>
          </p:txBody>
        </p:sp>
        <p:sp>
          <p:nvSpPr>
            <p:cNvPr id="9" name="Freeform 16"/>
            <p:cNvSpPr>
              <a:spLocks noEditPoints="1"/>
            </p:cNvSpPr>
            <p:nvPr/>
          </p:nvSpPr>
          <p:spPr bwMode="auto">
            <a:xfrm>
              <a:off x="4724505" y="1715128"/>
              <a:ext cx="715117" cy="649660"/>
            </a:xfrm>
            <a:custGeom>
              <a:avLst/>
              <a:gdLst>
                <a:gd name="T0" fmla="*/ 311 w 459"/>
                <a:gd name="T1" fmla="*/ 275 h 416"/>
                <a:gd name="T2" fmla="*/ 373 w 459"/>
                <a:gd name="T3" fmla="*/ 268 h 416"/>
                <a:gd name="T4" fmla="*/ 354 w 459"/>
                <a:gd name="T5" fmla="*/ 236 h 416"/>
                <a:gd name="T6" fmla="*/ 299 w 459"/>
                <a:gd name="T7" fmla="*/ 236 h 416"/>
                <a:gd name="T8" fmla="*/ 311 w 459"/>
                <a:gd name="T9" fmla="*/ 275 h 416"/>
                <a:gd name="T10" fmla="*/ 0 w 459"/>
                <a:gd name="T11" fmla="*/ 414 h 416"/>
                <a:gd name="T12" fmla="*/ 145 w 459"/>
                <a:gd name="T13" fmla="*/ 414 h 416"/>
                <a:gd name="T14" fmla="*/ 166 w 459"/>
                <a:gd name="T15" fmla="*/ 324 h 416"/>
                <a:gd name="T16" fmla="*/ 47 w 459"/>
                <a:gd name="T17" fmla="*/ 339 h 416"/>
                <a:gd name="T18" fmla="*/ 0 w 459"/>
                <a:gd name="T19" fmla="*/ 414 h 416"/>
                <a:gd name="T20" fmla="*/ 292 w 459"/>
                <a:gd name="T21" fmla="*/ 240 h 416"/>
                <a:gd name="T22" fmla="*/ 338 w 459"/>
                <a:gd name="T23" fmla="*/ 137 h 416"/>
                <a:gd name="T24" fmla="*/ 297 w 459"/>
                <a:gd name="T25" fmla="*/ 40 h 416"/>
                <a:gd name="T26" fmla="*/ 199 w 459"/>
                <a:gd name="T27" fmla="*/ 0 h 416"/>
                <a:gd name="T28" fmla="*/ 101 w 459"/>
                <a:gd name="T29" fmla="*/ 40 h 416"/>
                <a:gd name="T30" fmla="*/ 60 w 459"/>
                <a:gd name="T31" fmla="*/ 137 h 416"/>
                <a:gd name="T32" fmla="*/ 106 w 459"/>
                <a:gd name="T33" fmla="*/ 240 h 416"/>
                <a:gd name="T34" fmla="*/ 107 w 459"/>
                <a:gd name="T35" fmla="*/ 241 h 416"/>
                <a:gd name="T36" fmla="*/ 70 w 459"/>
                <a:gd name="T37" fmla="*/ 300 h 416"/>
                <a:gd name="T38" fmla="*/ 149 w 459"/>
                <a:gd name="T39" fmla="*/ 292 h 416"/>
                <a:gd name="T40" fmla="*/ 169 w 459"/>
                <a:gd name="T41" fmla="*/ 324 h 416"/>
                <a:gd name="T42" fmla="*/ 199 w 459"/>
                <a:gd name="T43" fmla="*/ 416 h 416"/>
                <a:gd name="T44" fmla="*/ 230 w 459"/>
                <a:gd name="T45" fmla="*/ 324 h 416"/>
                <a:gd name="T46" fmla="*/ 282 w 459"/>
                <a:gd name="T47" fmla="*/ 251 h 416"/>
                <a:gd name="T48" fmla="*/ 292 w 459"/>
                <a:gd name="T49" fmla="*/ 240 h 416"/>
                <a:gd name="T50" fmla="*/ 199 w 459"/>
                <a:gd name="T51" fmla="*/ 208 h 416"/>
                <a:gd name="T52" fmla="*/ 126 w 459"/>
                <a:gd name="T53" fmla="*/ 135 h 416"/>
                <a:gd name="T54" fmla="*/ 199 w 459"/>
                <a:gd name="T55" fmla="*/ 62 h 416"/>
                <a:gd name="T56" fmla="*/ 272 w 459"/>
                <a:gd name="T57" fmla="*/ 135 h 416"/>
                <a:gd name="T58" fmla="*/ 199 w 459"/>
                <a:gd name="T59" fmla="*/ 208 h 416"/>
                <a:gd name="T60" fmla="*/ 389 w 459"/>
                <a:gd name="T61" fmla="*/ 299 h 416"/>
                <a:gd name="T62" fmla="*/ 238 w 459"/>
                <a:gd name="T63" fmla="*/ 316 h 416"/>
                <a:gd name="T64" fmla="*/ 241 w 459"/>
                <a:gd name="T65" fmla="*/ 414 h 416"/>
                <a:gd name="T66" fmla="*/ 459 w 459"/>
                <a:gd name="T67" fmla="*/ 414 h 416"/>
                <a:gd name="T68" fmla="*/ 389 w 459"/>
                <a:gd name="T69" fmla="*/ 299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9" h="416">
                  <a:moveTo>
                    <a:pt x="311" y="275"/>
                  </a:moveTo>
                  <a:cubicBezTo>
                    <a:pt x="373" y="268"/>
                    <a:pt x="373" y="268"/>
                    <a:pt x="373" y="268"/>
                  </a:cubicBezTo>
                  <a:cubicBezTo>
                    <a:pt x="354" y="236"/>
                    <a:pt x="354" y="236"/>
                    <a:pt x="354" y="236"/>
                  </a:cubicBezTo>
                  <a:cubicBezTo>
                    <a:pt x="299" y="236"/>
                    <a:pt x="299" y="236"/>
                    <a:pt x="299" y="236"/>
                  </a:cubicBezTo>
                  <a:lnTo>
                    <a:pt x="311" y="275"/>
                  </a:lnTo>
                  <a:close/>
                  <a:moveTo>
                    <a:pt x="0" y="414"/>
                  </a:moveTo>
                  <a:cubicBezTo>
                    <a:pt x="145" y="414"/>
                    <a:pt x="145" y="414"/>
                    <a:pt x="145" y="414"/>
                  </a:cubicBezTo>
                  <a:cubicBezTo>
                    <a:pt x="166" y="324"/>
                    <a:pt x="166" y="324"/>
                    <a:pt x="166" y="324"/>
                  </a:cubicBezTo>
                  <a:cubicBezTo>
                    <a:pt x="47" y="339"/>
                    <a:pt x="47" y="339"/>
                    <a:pt x="47" y="339"/>
                  </a:cubicBezTo>
                  <a:lnTo>
                    <a:pt x="0" y="414"/>
                  </a:lnTo>
                  <a:close/>
                  <a:moveTo>
                    <a:pt x="292" y="240"/>
                  </a:moveTo>
                  <a:cubicBezTo>
                    <a:pt x="322" y="205"/>
                    <a:pt x="338" y="171"/>
                    <a:pt x="338" y="137"/>
                  </a:cubicBezTo>
                  <a:cubicBezTo>
                    <a:pt x="338" y="100"/>
                    <a:pt x="324" y="67"/>
                    <a:pt x="297" y="40"/>
                  </a:cubicBezTo>
                  <a:cubicBezTo>
                    <a:pt x="270" y="13"/>
                    <a:pt x="237" y="0"/>
                    <a:pt x="199" y="0"/>
                  </a:cubicBezTo>
                  <a:cubicBezTo>
                    <a:pt x="161" y="0"/>
                    <a:pt x="129" y="13"/>
                    <a:pt x="101" y="40"/>
                  </a:cubicBezTo>
                  <a:cubicBezTo>
                    <a:pt x="74" y="67"/>
                    <a:pt x="60" y="100"/>
                    <a:pt x="60" y="137"/>
                  </a:cubicBezTo>
                  <a:cubicBezTo>
                    <a:pt x="60" y="171"/>
                    <a:pt x="76" y="205"/>
                    <a:pt x="106" y="240"/>
                  </a:cubicBezTo>
                  <a:cubicBezTo>
                    <a:pt x="107" y="241"/>
                    <a:pt x="107" y="241"/>
                    <a:pt x="107" y="241"/>
                  </a:cubicBezTo>
                  <a:cubicBezTo>
                    <a:pt x="70" y="300"/>
                    <a:pt x="70" y="300"/>
                    <a:pt x="70" y="300"/>
                  </a:cubicBezTo>
                  <a:cubicBezTo>
                    <a:pt x="149" y="292"/>
                    <a:pt x="149" y="292"/>
                    <a:pt x="149" y="292"/>
                  </a:cubicBezTo>
                  <a:cubicBezTo>
                    <a:pt x="157" y="303"/>
                    <a:pt x="163" y="314"/>
                    <a:pt x="169" y="324"/>
                  </a:cubicBezTo>
                  <a:cubicBezTo>
                    <a:pt x="180" y="347"/>
                    <a:pt x="190" y="378"/>
                    <a:pt x="199" y="416"/>
                  </a:cubicBezTo>
                  <a:cubicBezTo>
                    <a:pt x="208" y="378"/>
                    <a:pt x="218" y="347"/>
                    <a:pt x="230" y="324"/>
                  </a:cubicBezTo>
                  <a:cubicBezTo>
                    <a:pt x="241" y="302"/>
                    <a:pt x="258" y="277"/>
                    <a:pt x="282" y="251"/>
                  </a:cubicBezTo>
                  <a:lnTo>
                    <a:pt x="292" y="240"/>
                  </a:lnTo>
                  <a:close/>
                  <a:moveTo>
                    <a:pt x="199" y="208"/>
                  </a:moveTo>
                  <a:cubicBezTo>
                    <a:pt x="159" y="208"/>
                    <a:pt x="126" y="175"/>
                    <a:pt x="126" y="135"/>
                  </a:cubicBezTo>
                  <a:cubicBezTo>
                    <a:pt x="126" y="95"/>
                    <a:pt x="159" y="62"/>
                    <a:pt x="199" y="62"/>
                  </a:cubicBezTo>
                  <a:cubicBezTo>
                    <a:pt x="239" y="62"/>
                    <a:pt x="272" y="95"/>
                    <a:pt x="272" y="135"/>
                  </a:cubicBezTo>
                  <a:cubicBezTo>
                    <a:pt x="272" y="175"/>
                    <a:pt x="239" y="208"/>
                    <a:pt x="199" y="208"/>
                  </a:cubicBezTo>
                  <a:close/>
                  <a:moveTo>
                    <a:pt x="389" y="299"/>
                  </a:moveTo>
                  <a:cubicBezTo>
                    <a:pt x="238" y="316"/>
                    <a:pt x="238" y="316"/>
                    <a:pt x="238" y="316"/>
                  </a:cubicBezTo>
                  <a:cubicBezTo>
                    <a:pt x="241" y="414"/>
                    <a:pt x="241" y="414"/>
                    <a:pt x="241" y="414"/>
                  </a:cubicBezTo>
                  <a:cubicBezTo>
                    <a:pt x="459" y="414"/>
                    <a:pt x="459" y="414"/>
                    <a:pt x="459" y="414"/>
                  </a:cubicBezTo>
                  <a:lnTo>
                    <a:pt x="389" y="299"/>
                  </a:lnTo>
                  <a:close/>
                </a:path>
              </a:pathLst>
            </a:custGeom>
            <a:solidFill>
              <a:schemeClr val="bg1">
                <a:lumMod val="95000"/>
              </a:schemeClr>
            </a:solidFill>
            <a:ln>
              <a:noFill/>
            </a:ln>
          </p:spPr>
          <p:txBody>
            <a:bodyPr vert="horz" wrap="square" lIns="121920" tIns="60960" rIns="121920" bIns="60960" numCol="1" anchor="t" anchorCtr="0" compatLnSpc="1"/>
            <a:lstStyle/>
            <a:p>
              <a:pPr defTabSz="1218565" eaLnBrk="0" fontAlgn="base" hangingPunct="0">
                <a:spcBef>
                  <a:spcPct val="0"/>
                </a:spcBef>
                <a:spcAft>
                  <a:spcPct val="0"/>
                </a:spcAft>
              </a:pPr>
              <a:endParaRPr lang="zh-CN" altLang="en-US" sz="2400">
                <a:solidFill>
                  <a:schemeClr val="bg2">
                    <a:lumMod val="25000"/>
                  </a:schemeClr>
                </a:solidFill>
              </a:endParaRPr>
            </a:p>
          </p:txBody>
        </p:sp>
      </p:grpSp>
      <p:grpSp>
        <p:nvGrpSpPr>
          <p:cNvPr id="10" name="组合 9"/>
          <p:cNvGrpSpPr/>
          <p:nvPr/>
        </p:nvGrpSpPr>
        <p:grpSpPr>
          <a:xfrm>
            <a:off x="4093328" y="3915647"/>
            <a:ext cx="2478895" cy="2136978"/>
            <a:chOff x="4093328" y="3915647"/>
            <a:chExt cx="2478895" cy="2136978"/>
          </a:xfrm>
        </p:grpSpPr>
        <p:sp>
          <p:nvSpPr>
            <p:cNvPr id="11" name="等腰三角形 10"/>
            <p:cNvSpPr/>
            <p:nvPr/>
          </p:nvSpPr>
          <p:spPr>
            <a:xfrm rot="1800000">
              <a:off x="4093328" y="3915647"/>
              <a:ext cx="2478895" cy="2136978"/>
            </a:xfrm>
            <a:prstGeom prst="triangle">
              <a:avLst/>
            </a:prstGeom>
            <a:solidFill>
              <a:schemeClr val="bg2">
                <a:lumMod val="1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endParaRPr>
            </a:p>
          </p:txBody>
        </p:sp>
        <p:grpSp>
          <p:nvGrpSpPr>
            <p:cNvPr id="12" name="组合 11"/>
            <p:cNvGrpSpPr/>
            <p:nvPr/>
          </p:nvGrpSpPr>
          <p:grpSpPr>
            <a:xfrm>
              <a:off x="4690461" y="5169651"/>
              <a:ext cx="850331" cy="617028"/>
              <a:chOff x="2222500" y="1546225"/>
              <a:chExt cx="879475" cy="638176"/>
            </a:xfrm>
            <a:solidFill>
              <a:schemeClr val="bg1">
                <a:lumMod val="95000"/>
              </a:schemeClr>
            </a:solidFill>
          </p:grpSpPr>
          <p:sp>
            <p:nvSpPr>
              <p:cNvPr id="13" name="Freeform 17"/>
              <p:cNvSpPr/>
              <p:nvPr/>
            </p:nvSpPr>
            <p:spPr bwMode="auto">
              <a:xfrm>
                <a:off x="2222500" y="1546225"/>
                <a:ext cx="600075" cy="477838"/>
              </a:xfrm>
              <a:custGeom>
                <a:avLst/>
                <a:gdLst>
                  <a:gd name="T0" fmla="*/ 191 w 396"/>
                  <a:gd name="T1" fmla="*/ 122 h 315"/>
                  <a:gd name="T2" fmla="*/ 396 w 396"/>
                  <a:gd name="T3" fmla="*/ 78 h 315"/>
                  <a:gd name="T4" fmla="*/ 109 w 396"/>
                  <a:gd name="T5" fmla="*/ 6 h 315"/>
                  <a:gd name="T6" fmla="*/ 55 w 396"/>
                  <a:gd name="T7" fmla="*/ 38 h 315"/>
                  <a:gd name="T8" fmla="*/ 6 w 396"/>
                  <a:gd name="T9" fmla="*/ 230 h 315"/>
                  <a:gd name="T10" fmla="*/ 38 w 396"/>
                  <a:gd name="T11" fmla="*/ 284 h 315"/>
                  <a:gd name="T12" fmla="*/ 161 w 396"/>
                  <a:gd name="T13" fmla="*/ 315 h 315"/>
                  <a:gd name="T14" fmla="*/ 135 w 396"/>
                  <a:gd name="T15" fmla="*/ 192 h 315"/>
                  <a:gd name="T16" fmla="*/ 191 w 396"/>
                  <a:gd name="T17" fmla="*/ 12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6" h="315">
                    <a:moveTo>
                      <a:pt x="191" y="122"/>
                    </a:moveTo>
                    <a:cubicBezTo>
                      <a:pt x="396" y="78"/>
                      <a:pt x="396" y="78"/>
                      <a:pt x="396" y="78"/>
                    </a:cubicBezTo>
                    <a:cubicBezTo>
                      <a:pt x="109" y="6"/>
                      <a:pt x="109" y="6"/>
                      <a:pt x="109" y="6"/>
                    </a:cubicBezTo>
                    <a:cubicBezTo>
                      <a:pt x="85" y="0"/>
                      <a:pt x="61" y="14"/>
                      <a:pt x="55" y="38"/>
                    </a:cubicBezTo>
                    <a:cubicBezTo>
                      <a:pt x="6" y="230"/>
                      <a:pt x="6" y="230"/>
                      <a:pt x="6" y="230"/>
                    </a:cubicBezTo>
                    <a:cubicBezTo>
                      <a:pt x="0" y="254"/>
                      <a:pt x="15" y="278"/>
                      <a:pt x="38" y="284"/>
                    </a:cubicBezTo>
                    <a:cubicBezTo>
                      <a:pt x="161" y="315"/>
                      <a:pt x="161" y="315"/>
                      <a:pt x="161" y="315"/>
                    </a:cubicBezTo>
                    <a:cubicBezTo>
                      <a:pt x="135" y="192"/>
                      <a:pt x="135" y="192"/>
                      <a:pt x="135" y="192"/>
                    </a:cubicBezTo>
                    <a:cubicBezTo>
                      <a:pt x="127" y="152"/>
                      <a:pt x="147" y="131"/>
                      <a:pt x="191" y="122"/>
                    </a:cubicBezTo>
                    <a:close/>
                  </a:path>
                </a:pathLst>
              </a:custGeom>
              <a:grpFill/>
              <a:ln w="9525">
                <a:noFill/>
                <a:round/>
              </a:ln>
            </p:spPr>
            <p:txBody>
              <a:bodyPr vert="horz" wrap="square" lIns="121920" tIns="60960" rIns="121920" bIns="60960" numCol="1" anchor="t" anchorCtr="0" compatLnSpc="1"/>
              <a:lstStyle/>
              <a:p>
                <a:pPr defTabSz="1218565" eaLnBrk="0" fontAlgn="base" hangingPunct="0">
                  <a:spcBef>
                    <a:spcPct val="0"/>
                  </a:spcBef>
                  <a:spcAft>
                    <a:spcPct val="0"/>
                  </a:spcAft>
                </a:pPr>
                <a:endParaRPr lang="zh-CN" altLang="en-US" sz="2400">
                  <a:solidFill>
                    <a:schemeClr val="bg2">
                      <a:lumMod val="25000"/>
                    </a:schemeClr>
                  </a:solidFill>
                </a:endParaRPr>
              </a:p>
            </p:txBody>
          </p:sp>
          <p:sp>
            <p:nvSpPr>
              <p:cNvPr id="14" name="Freeform 18"/>
              <p:cNvSpPr/>
              <p:nvPr/>
            </p:nvSpPr>
            <p:spPr bwMode="auto">
              <a:xfrm>
                <a:off x="2536825" y="1800225"/>
                <a:ext cx="100013" cy="98425"/>
              </a:xfrm>
              <a:custGeom>
                <a:avLst/>
                <a:gdLst>
                  <a:gd name="T0" fmla="*/ 39 w 66"/>
                  <a:gd name="T1" fmla="*/ 63 h 66"/>
                  <a:gd name="T2" fmla="*/ 63 w 66"/>
                  <a:gd name="T3" fmla="*/ 27 h 66"/>
                  <a:gd name="T4" fmla="*/ 27 w 66"/>
                  <a:gd name="T5" fmla="*/ 4 h 66"/>
                  <a:gd name="T6" fmla="*/ 3 w 66"/>
                  <a:gd name="T7" fmla="*/ 40 h 66"/>
                  <a:gd name="T8" fmla="*/ 39 w 66"/>
                  <a:gd name="T9" fmla="*/ 63 h 66"/>
                </a:gdLst>
                <a:ahLst/>
                <a:cxnLst>
                  <a:cxn ang="0">
                    <a:pos x="T0" y="T1"/>
                  </a:cxn>
                  <a:cxn ang="0">
                    <a:pos x="T2" y="T3"/>
                  </a:cxn>
                  <a:cxn ang="0">
                    <a:pos x="T4" y="T5"/>
                  </a:cxn>
                  <a:cxn ang="0">
                    <a:pos x="T6" y="T7"/>
                  </a:cxn>
                  <a:cxn ang="0">
                    <a:pos x="T8" y="T9"/>
                  </a:cxn>
                </a:cxnLst>
                <a:rect l="0" t="0" r="r" b="b"/>
                <a:pathLst>
                  <a:path w="66" h="66">
                    <a:moveTo>
                      <a:pt x="39" y="63"/>
                    </a:moveTo>
                    <a:cubicBezTo>
                      <a:pt x="56" y="59"/>
                      <a:pt x="66" y="43"/>
                      <a:pt x="63" y="27"/>
                    </a:cubicBezTo>
                    <a:cubicBezTo>
                      <a:pt x="59" y="11"/>
                      <a:pt x="43" y="0"/>
                      <a:pt x="27" y="4"/>
                    </a:cubicBezTo>
                    <a:cubicBezTo>
                      <a:pt x="10" y="7"/>
                      <a:pt x="0" y="23"/>
                      <a:pt x="3" y="40"/>
                    </a:cubicBezTo>
                    <a:cubicBezTo>
                      <a:pt x="7" y="56"/>
                      <a:pt x="23" y="66"/>
                      <a:pt x="39" y="63"/>
                    </a:cubicBezTo>
                    <a:close/>
                  </a:path>
                </a:pathLst>
              </a:custGeom>
              <a:grpFill/>
              <a:ln w="9525">
                <a:noFill/>
                <a:round/>
              </a:ln>
            </p:spPr>
            <p:txBody>
              <a:bodyPr vert="horz" wrap="square" lIns="121920" tIns="60960" rIns="121920" bIns="60960" numCol="1" anchor="t" anchorCtr="0" compatLnSpc="1"/>
              <a:lstStyle/>
              <a:p>
                <a:pPr defTabSz="1218565" eaLnBrk="0" fontAlgn="base" hangingPunct="0">
                  <a:spcBef>
                    <a:spcPct val="0"/>
                  </a:spcBef>
                  <a:spcAft>
                    <a:spcPct val="0"/>
                  </a:spcAft>
                </a:pPr>
                <a:endParaRPr lang="zh-CN" altLang="en-US" sz="2400">
                  <a:solidFill>
                    <a:schemeClr val="bg2">
                      <a:lumMod val="25000"/>
                    </a:schemeClr>
                  </a:solidFill>
                </a:endParaRPr>
              </a:p>
            </p:txBody>
          </p:sp>
          <p:sp>
            <p:nvSpPr>
              <p:cNvPr id="15" name="Freeform 19"/>
              <p:cNvSpPr>
                <a:spLocks noEditPoints="1"/>
              </p:cNvSpPr>
              <p:nvPr/>
            </p:nvSpPr>
            <p:spPr bwMode="auto">
              <a:xfrm>
                <a:off x="2435225" y="1646238"/>
                <a:ext cx="666750" cy="538163"/>
              </a:xfrm>
              <a:custGeom>
                <a:avLst/>
                <a:gdLst>
                  <a:gd name="T0" fmla="*/ 342 w 441"/>
                  <a:gd name="T1" fmla="*/ 5 h 355"/>
                  <a:gd name="T2" fmla="*/ 40 w 441"/>
                  <a:gd name="T3" fmla="*/ 69 h 355"/>
                  <a:gd name="T4" fmla="*/ 6 w 441"/>
                  <a:gd name="T5" fmla="*/ 122 h 355"/>
                  <a:gd name="T6" fmla="*/ 47 w 441"/>
                  <a:gd name="T7" fmla="*/ 316 h 355"/>
                  <a:gd name="T8" fmla="*/ 99 w 441"/>
                  <a:gd name="T9" fmla="*/ 350 h 355"/>
                  <a:gd name="T10" fmla="*/ 401 w 441"/>
                  <a:gd name="T11" fmla="*/ 286 h 355"/>
                  <a:gd name="T12" fmla="*/ 435 w 441"/>
                  <a:gd name="T13" fmla="*/ 234 h 355"/>
                  <a:gd name="T14" fmla="*/ 394 w 441"/>
                  <a:gd name="T15" fmla="*/ 39 h 355"/>
                  <a:gd name="T16" fmla="*/ 342 w 441"/>
                  <a:gd name="T17" fmla="*/ 5 h 355"/>
                  <a:gd name="T18" fmla="*/ 414 w 441"/>
                  <a:gd name="T19" fmla="*/ 238 h 355"/>
                  <a:gd name="T20" fmla="*/ 397 w 441"/>
                  <a:gd name="T21" fmla="*/ 264 h 355"/>
                  <a:gd name="T22" fmla="*/ 95 w 441"/>
                  <a:gd name="T23" fmla="*/ 329 h 355"/>
                  <a:gd name="T24" fmla="*/ 68 w 441"/>
                  <a:gd name="T25" fmla="*/ 312 h 355"/>
                  <a:gd name="T26" fmla="*/ 27 w 441"/>
                  <a:gd name="T27" fmla="*/ 117 h 355"/>
                  <a:gd name="T28" fmla="*/ 44 w 441"/>
                  <a:gd name="T29" fmla="*/ 91 h 355"/>
                  <a:gd name="T30" fmla="*/ 346 w 441"/>
                  <a:gd name="T31" fmla="*/ 27 h 355"/>
                  <a:gd name="T32" fmla="*/ 373 w 441"/>
                  <a:gd name="T33" fmla="*/ 44 h 355"/>
                  <a:gd name="T34" fmla="*/ 414 w 441"/>
                  <a:gd name="T35" fmla="*/ 238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1" h="355">
                    <a:moveTo>
                      <a:pt x="342" y="5"/>
                    </a:moveTo>
                    <a:cubicBezTo>
                      <a:pt x="40" y="69"/>
                      <a:pt x="40" y="69"/>
                      <a:pt x="40" y="69"/>
                    </a:cubicBezTo>
                    <a:cubicBezTo>
                      <a:pt x="16" y="75"/>
                      <a:pt x="0" y="98"/>
                      <a:pt x="6" y="122"/>
                    </a:cubicBezTo>
                    <a:cubicBezTo>
                      <a:pt x="47" y="316"/>
                      <a:pt x="47" y="316"/>
                      <a:pt x="47" y="316"/>
                    </a:cubicBezTo>
                    <a:cubicBezTo>
                      <a:pt x="52" y="340"/>
                      <a:pt x="75" y="355"/>
                      <a:pt x="99" y="350"/>
                    </a:cubicBezTo>
                    <a:cubicBezTo>
                      <a:pt x="401" y="286"/>
                      <a:pt x="401" y="286"/>
                      <a:pt x="401" y="286"/>
                    </a:cubicBezTo>
                    <a:cubicBezTo>
                      <a:pt x="425" y="281"/>
                      <a:pt x="441" y="258"/>
                      <a:pt x="435" y="234"/>
                    </a:cubicBezTo>
                    <a:cubicBezTo>
                      <a:pt x="394" y="39"/>
                      <a:pt x="394" y="39"/>
                      <a:pt x="394" y="39"/>
                    </a:cubicBezTo>
                    <a:cubicBezTo>
                      <a:pt x="389" y="16"/>
                      <a:pt x="366" y="0"/>
                      <a:pt x="342" y="5"/>
                    </a:cubicBezTo>
                    <a:close/>
                    <a:moveTo>
                      <a:pt x="414" y="238"/>
                    </a:moveTo>
                    <a:cubicBezTo>
                      <a:pt x="416" y="250"/>
                      <a:pt x="409" y="262"/>
                      <a:pt x="397" y="264"/>
                    </a:cubicBezTo>
                    <a:cubicBezTo>
                      <a:pt x="95" y="329"/>
                      <a:pt x="95" y="329"/>
                      <a:pt x="95" y="329"/>
                    </a:cubicBezTo>
                    <a:cubicBezTo>
                      <a:pt x="83" y="331"/>
                      <a:pt x="71" y="323"/>
                      <a:pt x="68" y="312"/>
                    </a:cubicBezTo>
                    <a:cubicBezTo>
                      <a:pt x="27" y="117"/>
                      <a:pt x="27" y="117"/>
                      <a:pt x="27" y="117"/>
                    </a:cubicBezTo>
                    <a:cubicBezTo>
                      <a:pt x="25" y="105"/>
                      <a:pt x="32" y="94"/>
                      <a:pt x="44" y="91"/>
                    </a:cubicBezTo>
                    <a:cubicBezTo>
                      <a:pt x="346" y="27"/>
                      <a:pt x="346" y="27"/>
                      <a:pt x="346" y="27"/>
                    </a:cubicBezTo>
                    <a:cubicBezTo>
                      <a:pt x="358" y="24"/>
                      <a:pt x="370" y="32"/>
                      <a:pt x="373" y="44"/>
                    </a:cubicBezTo>
                    <a:lnTo>
                      <a:pt x="414" y="238"/>
                    </a:lnTo>
                    <a:close/>
                  </a:path>
                </a:pathLst>
              </a:custGeom>
              <a:grpFill/>
              <a:ln w="9525">
                <a:noFill/>
                <a:round/>
              </a:ln>
            </p:spPr>
            <p:txBody>
              <a:bodyPr vert="horz" wrap="square" lIns="121920" tIns="60960" rIns="121920" bIns="60960" numCol="1" anchor="t" anchorCtr="0" compatLnSpc="1"/>
              <a:lstStyle/>
              <a:p>
                <a:pPr defTabSz="1218565" eaLnBrk="0" fontAlgn="base" hangingPunct="0">
                  <a:spcBef>
                    <a:spcPct val="0"/>
                  </a:spcBef>
                  <a:spcAft>
                    <a:spcPct val="0"/>
                  </a:spcAft>
                </a:pPr>
                <a:endParaRPr lang="zh-CN" altLang="en-US" sz="2400">
                  <a:solidFill>
                    <a:schemeClr val="bg2">
                      <a:lumMod val="25000"/>
                    </a:schemeClr>
                  </a:solidFill>
                </a:endParaRPr>
              </a:p>
            </p:txBody>
          </p:sp>
          <p:sp>
            <p:nvSpPr>
              <p:cNvPr id="16" name="Freeform 20"/>
              <p:cNvSpPr/>
              <p:nvPr/>
            </p:nvSpPr>
            <p:spPr bwMode="auto">
              <a:xfrm>
                <a:off x="2582863" y="1816100"/>
                <a:ext cx="465138" cy="309563"/>
              </a:xfrm>
              <a:custGeom>
                <a:avLst/>
                <a:gdLst>
                  <a:gd name="T0" fmla="*/ 150 w 293"/>
                  <a:gd name="T1" fmla="*/ 73 h 195"/>
                  <a:gd name="T2" fmla="*/ 114 w 293"/>
                  <a:gd name="T3" fmla="*/ 51 h 195"/>
                  <a:gd name="T4" fmla="*/ 79 w 293"/>
                  <a:gd name="T5" fmla="*/ 133 h 195"/>
                  <a:gd name="T6" fmla="*/ 27 w 293"/>
                  <a:gd name="T7" fmla="*/ 110 h 195"/>
                  <a:gd name="T8" fmla="*/ 0 w 293"/>
                  <a:gd name="T9" fmla="*/ 195 h 195"/>
                  <a:gd name="T10" fmla="*/ 293 w 293"/>
                  <a:gd name="T11" fmla="*/ 133 h 195"/>
                  <a:gd name="T12" fmla="*/ 274 w 293"/>
                  <a:gd name="T13" fmla="*/ 43 h 195"/>
                  <a:gd name="T14" fmla="*/ 197 w 293"/>
                  <a:gd name="T15" fmla="*/ 0 h 195"/>
                  <a:gd name="T16" fmla="*/ 150 w 293"/>
                  <a:gd name="T17" fmla="*/ 73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95">
                    <a:moveTo>
                      <a:pt x="150" y="73"/>
                    </a:moveTo>
                    <a:lnTo>
                      <a:pt x="114" y="51"/>
                    </a:lnTo>
                    <a:lnTo>
                      <a:pt x="79" y="133"/>
                    </a:lnTo>
                    <a:lnTo>
                      <a:pt x="27" y="110"/>
                    </a:lnTo>
                    <a:lnTo>
                      <a:pt x="0" y="195"/>
                    </a:lnTo>
                    <a:lnTo>
                      <a:pt x="293" y="133"/>
                    </a:lnTo>
                    <a:lnTo>
                      <a:pt x="274" y="43"/>
                    </a:lnTo>
                    <a:lnTo>
                      <a:pt x="197" y="0"/>
                    </a:lnTo>
                    <a:lnTo>
                      <a:pt x="150" y="73"/>
                    </a:lnTo>
                    <a:close/>
                  </a:path>
                </a:pathLst>
              </a:custGeom>
              <a:grpFill/>
              <a:ln w="9525">
                <a:noFill/>
                <a:round/>
              </a:ln>
            </p:spPr>
            <p:txBody>
              <a:bodyPr vert="horz" wrap="square" lIns="121920" tIns="60960" rIns="121920" bIns="60960" numCol="1" anchor="t" anchorCtr="0" compatLnSpc="1"/>
              <a:lstStyle/>
              <a:p>
                <a:pPr defTabSz="1218565" eaLnBrk="0" fontAlgn="base" hangingPunct="0">
                  <a:spcBef>
                    <a:spcPct val="0"/>
                  </a:spcBef>
                  <a:spcAft>
                    <a:spcPct val="0"/>
                  </a:spcAft>
                </a:pPr>
                <a:endParaRPr lang="zh-CN" altLang="en-US" sz="2400">
                  <a:solidFill>
                    <a:schemeClr val="bg2">
                      <a:lumMod val="25000"/>
                    </a:schemeClr>
                  </a:solidFill>
                </a:endParaRPr>
              </a:p>
            </p:txBody>
          </p:sp>
        </p:grpSp>
      </p:grpSp>
      <p:grpSp>
        <p:nvGrpSpPr>
          <p:cNvPr id="17" name="组合 16"/>
          <p:cNvGrpSpPr/>
          <p:nvPr/>
        </p:nvGrpSpPr>
        <p:grpSpPr>
          <a:xfrm>
            <a:off x="5546492" y="1498074"/>
            <a:ext cx="2478895" cy="2136978"/>
            <a:chOff x="5546492" y="1498074"/>
            <a:chExt cx="2478895" cy="2136978"/>
          </a:xfrm>
        </p:grpSpPr>
        <p:sp>
          <p:nvSpPr>
            <p:cNvPr id="18" name="等腰三角形 17"/>
            <p:cNvSpPr/>
            <p:nvPr/>
          </p:nvSpPr>
          <p:spPr>
            <a:xfrm rot="1800000" flipV="1">
              <a:off x="5546492" y="1498074"/>
              <a:ext cx="2478895" cy="2136978"/>
            </a:xfrm>
            <a:prstGeom prst="triangle">
              <a:avLst/>
            </a:prstGeom>
            <a:solidFill>
              <a:srgbClr val="EB531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endParaRPr>
            </a:p>
          </p:txBody>
        </p:sp>
        <p:grpSp>
          <p:nvGrpSpPr>
            <p:cNvPr id="19" name="组合 18"/>
            <p:cNvGrpSpPr/>
            <p:nvPr/>
          </p:nvGrpSpPr>
          <p:grpSpPr>
            <a:xfrm>
              <a:off x="6651395" y="1618261"/>
              <a:ext cx="523256" cy="830688"/>
              <a:chOff x="5006376" y="2920505"/>
              <a:chExt cx="507613" cy="805854"/>
            </a:xfrm>
            <a:solidFill>
              <a:schemeClr val="bg1">
                <a:lumMod val="95000"/>
              </a:schemeClr>
            </a:solidFill>
          </p:grpSpPr>
          <p:sp>
            <p:nvSpPr>
              <p:cNvPr id="20" name="Freeform 21"/>
              <p:cNvSpPr/>
              <p:nvPr/>
            </p:nvSpPr>
            <p:spPr bwMode="auto">
              <a:xfrm>
                <a:off x="5235575" y="3157538"/>
                <a:ext cx="134938" cy="247650"/>
              </a:xfrm>
              <a:custGeom>
                <a:avLst/>
                <a:gdLst>
                  <a:gd name="T0" fmla="*/ 80 w 90"/>
                  <a:gd name="T1" fmla="*/ 129 h 164"/>
                  <a:gd name="T2" fmla="*/ 80 w 90"/>
                  <a:gd name="T3" fmla="*/ 129 h 164"/>
                  <a:gd name="T4" fmla="*/ 80 w 90"/>
                  <a:gd name="T5" fmla="*/ 129 h 164"/>
                  <a:gd name="T6" fmla="*/ 36 w 90"/>
                  <a:gd name="T7" fmla="*/ 98 h 164"/>
                  <a:gd name="T8" fmla="*/ 36 w 90"/>
                  <a:gd name="T9" fmla="*/ 18 h 164"/>
                  <a:gd name="T10" fmla="*/ 18 w 90"/>
                  <a:gd name="T11" fmla="*/ 0 h 164"/>
                  <a:gd name="T12" fmla="*/ 0 w 90"/>
                  <a:gd name="T13" fmla="*/ 18 h 164"/>
                  <a:gd name="T14" fmla="*/ 0 w 90"/>
                  <a:gd name="T15" fmla="*/ 117 h 164"/>
                  <a:gd name="T16" fmla="*/ 36 w 90"/>
                  <a:gd name="T17" fmla="*/ 142 h 164"/>
                  <a:gd name="T18" fmla="*/ 58 w 90"/>
                  <a:gd name="T19" fmla="*/ 158 h 164"/>
                  <a:gd name="T20" fmla="*/ 60 w 90"/>
                  <a:gd name="T21" fmla="*/ 159 h 164"/>
                  <a:gd name="T22" fmla="*/ 84 w 90"/>
                  <a:gd name="T23" fmla="*/ 154 h 164"/>
                  <a:gd name="T24" fmla="*/ 80 w 90"/>
                  <a:gd name="T25" fmla="*/ 12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164">
                    <a:moveTo>
                      <a:pt x="80" y="129"/>
                    </a:moveTo>
                    <a:cubicBezTo>
                      <a:pt x="80" y="129"/>
                      <a:pt x="80" y="129"/>
                      <a:pt x="80" y="129"/>
                    </a:cubicBezTo>
                    <a:cubicBezTo>
                      <a:pt x="80" y="129"/>
                      <a:pt x="80" y="129"/>
                      <a:pt x="80" y="129"/>
                    </a:cubicBezTo>
                    <a:cubicBezTo>
                      <a:pt x="36" y="98"/>
                      <a:pt x="36" y="98"/>
                      <a:pt x="36" y="98"/>
                    </a:cubicBezTo>
                    <a:cubicBezTo>
                      <a:pt x="36" y="18"/>
                      <a:pt x="36" y="18"/>
                      <a:pt x="36" y="18"/>
                    </a:cubicBezTo>
                    <a:cubicBezTo>
                      <a:pt x="36" y="8"/>
                      <a:pt x="28" y="0"/>
                      <a:pt x="18" y="0"/>
                    </a:cubicBezTo>
                    <a:cubicBezTo>
                      <a:pt x="8" y="0"/>
                      <a:pt x="0" y="8"/>
                      <a:pt x="0" y="18"/>
                    </a:cubicBezTo>
                    <a:cubicBezTo>
                      <a:pt x="0" y="117"/>
                      <a:pt x="0" y="117"/>
                      <a:pt x="0" y="117"/>
                    </a:cubicBezTo>
                    <a:cubicBezTo>
                      <a:pt x="36" y="142"/>
                      <a:pt x="36" y="142"/>
                      <a:pt x="36" y="142"/>
                    </a:cubicBezTo>
                    <a:cubicBezTo>
                      <a:pt x="58" y="158"/>
                      <a:pt x="58" y="158"/>
                      <a:pt x="58" y="158"/>
                    </a:cubicBezTo>
                    <a:cubicBezTo>
                      <a:pt x="59" y="158"/>
                      <a:pt x="59" y="158"/>
                      <a:pt x="60" y="159"/>
                    </a:cubicBezTo>
                    <a:cubicBezTo>
                      <a:pt x="68" y="164"/>
                      <a:pt x="79" y="162"/>
                      <a:pt x="84" y="154"/>
                    </a:cubicBezTo>
                    <a:cubicBezTo>
                      <a:pt x="90" y="146"/>
                      <a:pt x="88" y="135"/>
                      <a:pt x="80" y="129"/>
                    </a:cubicBezTo>
                    <a:close/>
                  </a:path>
                </a:pathLst>
              </a:custGeom>
              <a:grpFill/>
              <a:ln w="9525">
                <a:noFill/>
                <a:round/>
              </a:ln>
            </p:spPr>
            <p:txBody>
              <a:bodyPr vert="horz" wrap="square" lIns="121920" tIns="60960" rIns="121920" bIns="60960" numCol="1" anchor="t" anchorCtr="0" compatLnSpc="1"/>
              <a:lstStyle/>
              <a:p>
                <a:pPr defTabSz="1218565" eaLnBrk="0" fontAlgn="base" hangingPunct="0">
                  <a:spcBef>
                    <a:spcPct val="0"/>
                  </a:spcBef>
                  <a:spcAft>
                    <a:spcPct val="0"/>
                  </a:spcAft>
                </a:pPr>
                <a:endParaRPr lang="zh-CN" altLang="en-US" sz="2400">
                  <a:solidFill>
                    <a:schemeClr val="bg2">
                      <a:lumMod val="25000"/>
                    </a:schemeClr>
                  </a:solidFill>
                </a:endParaRPr>
              </a:p>
            </p:txBody>
          </p:sp>
          <p:sp>
            <p:nvSpPr>
              <p:cNvPr id="21" name="Freeform 22"/>
              <p:cNvSpPr>
                <a:spLocks noEditPoints="1"/>
              </p:cNvSpPr>
              <p:nvPr/>
            </p:nvSpPr>
            <p:spPr bwMode="auto">
              <a:xfrm>
                <a:off x="5006376" y="2920505"/>
                <a:ext cx="507613" cy="805854"/>
              </a:xfrm>
              <a:custGeom>
                <a:avLst/>
                <a:gdLst>
                  <a:gd name="T0" fmla="*/ 354 w 354"/>
                  <a:gd name="T1" fmla="*/ 279 h 561"/>
                  <a:gd name="T2" fmla="*/ 281 w 354"/>
                  <a:gd name="T3" fmla="*/ 136 h 561"/>
                  <a:gd name="T4" fmla="*/ 281 w 354"/>
                  <a:gd name="T5" fmla="*/ 44 h 561"/>
                  <a:gd name="T6" fmla="*/ 237 w 354"/>
                  <a:gd name="T7" fmla="*/ 0 h 561"/>
                  <a:gd name="T8" fmla="*/ 117 w 354"/>
                  <a:gd name="T9" fmla="*/ 0 h 561"/>
                  <a:gd name="T10" fmla="*/ 73 w 354"/>
                  <a:gd name="T11" fmla="*/ 44 h 561"/>
                  <a:gd name="T12" fmla="*/ 73 w 354"/>
                  <a:gd name="T13" fmla="*/ 136 h 561"/>
                  <a:gd name="T14" fmla="*/ 0 w 354"/>
                  <a:gd name="T15" fmla="*/ 279 h 561"/>
                  <a:gd name="T16" fmla="*/ 73 w 354"/>
                  <a:gd name="T17" fmla="*/ 423 h 561"/>
                  <a:gd name="T18" fmla="*/ 73 w 354"/>
                  <a:gd name="T19" fmla="*/ 517 h 561"/>
                  <a:gd name="T20" fmla="*/ 117 w 354"/>
                  <a:gd name="T21" fmla="*/ 561 h 561"/>
                  <a:gd name="T22" fmla="*/ 237 w 354"/>
                  <a:gd name="T23" fmla="*/ 561 h 561"/>
                  <a:gd name="T24" fmla="*/ 281 w 354"/>
                  <a:gd name="T25" fmla="*/ 517 h 561"/>
                  <a:gd name="T26" fmla="*/ 281 w 354"/>
                  <a:gd name="T27" fmla="*/ 423 h 561"/>
                  <a:gd name="T28" fmla="*/ 354 w 354"/>
                  <a:gd name="T29" fmla="*/ 279 h 561"/>
                  <a:gd name="T30" fmla="*/ 37 w 354"/>
                  <a:gd name="T31" fmla="*/ 279 h 561"/>
                  <a:gd name="T32" fmla="*/ 177 w 354"/>
                  <a:gd name="T33" fmla="*/ 139 h 561"/>
                  <a:gd name="T34" fmla="*/ 317 w 354"/>
                  <a:gd name="T35" fmla="*/ 279 h 561"/>
                  <a:gd name="T36" fmla="*/ 177 w 354"/>
                  <a:gd name="T37" fmla="*/ 419 h 561"/>
                  <a:gd name="T38" fmla="*/ 37 w 354"/>
                  <a:gd name="T39" fmla="*/ 279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4" h="561">
                    <a:moveTo>
                      <a:pt x="354" y="279"/>
                    </a:moveTo>
                    <a:cubicBezTo>
                      <a:pt x="354" y="220"/>
                      <a:pt x="325" y="168"/>
                      <a:pt x="281" y="136"/>
                    </a:cubicBezTo>
                    <a:cubicBezTo>
                      <a:pt x="281" y="44"/>
                      <a:pt x="281" y="44"/>
                      <a:pt x="281" y="44"/>
                    </a:cubicBezTo>
                    <a:cubicBezTo>
                      <a:pt x="281" y="20"/>
                      <a:pt x="261" y="0"/>
                      <a:pt x="237" y="0"/>
                    </a:cubicBezTo>
                    <a:cubicBezTo>
                      <a:pt x="117" y="0"/>
                      <a:pt x="117" y="0"/>
                      <a:pt x="117" y="0"/>
                    </a:cubicBezTo>
                    <a:cubicBezTo>
                      <a:pt x="92" y="0"/>
                      <a:pt x="73" y="20"/>
                      <a:pt x="73" y="44"/>
                    </a:cubicBezTo>
                    <a:cubicBezTo>
                      <a:pt x="73" y="136"/>
                      <a:pt x="73" y="136"/>
                      <a:pt x="73" y="136"/>
                    </a:cubicBezTo>
                    <a:cubicBezTo>
                      <a:pt x="28" y="168"/>
                      <a:pt x="0" y="220"/>
                      <a:pt x="0" y="279"/>
                    </a:cubicBezTo>
                    <a:cubicBezTo>
                      <a:pt x="0" y="338"/>
                      <a:pt x="28" y="391"/>
                      <a:pt x="73" y="423"/>
                    </a:cubicBezTo>
                    <a:cubicBezTo>
                      <a:pt x="73" y="517"/>
                      <a:pt x="73" y="517"/>
                      <a:pt x="73" y="517"/>
                    </a:cubicBezTo>
                    <a:cubicBezTo>
                      <a:pt x="73" y="542"/>
                      <a:pt x="92" y="561"/>
                      <a:pt x="117" y="561"/>
                    </a:cubicBezTo>
                    <a:cubicBezTo>
                      <a:pt x="237" y="561"/>
                      <a:pt x="237" y="561"/>
                      <a:pt x="237" y="561"/>
                    </a:cubicBezTo>
                    <a:cubicBezTo>
                      <a:pt x="261" y="561"/>
                      <a:pt x="281" y="542"/>
                      <a:pt x="281" y="517"/>
                    </a:cubicBezTo>
                    <a:cubicBezTo>
                      <a:pt x="281" y="423"/>
                      <a:pt x="281" y="423"/>
                      <a:pt x="281" y="423"/>
                    </a:cubicBezTo>
                    <a:cubicBezTo>
                      <a:pt x="325" y="391"/>
                      <a:pt x="354" y="338"/>
                      <a:pt x="354" y="279"/>
                    </a:cubicBezTo>
                    <a:close/>
                    <a:moveTo>
                      <a:pt x="37" y="279"/>
                    </a:moveTo>
                    <a:cubicBezTo>
                      <a:pt x="37" y="202"/>
                      <a:pt x="99" y="139"/>
                      <a:pt x="177" y="139"/>
                    </a:cubicBezTo>
                    <a:cubicBezTo>
                      <a:pt x="254" y="139"/>
                      <a:pt x="317" y="202"/>
                      <a:pt x="317" y="279"/>
                    </a:cubicBezTo>
                    <a:cubicBezTo>
                      <a:pt x="317" y="357"/>
                      <a:pt x="254" y="419"/>
                      <a:pt x="177" y="419"/>
                    </a:cubicBezTo>
                    <a:cubicBezTo>
                      <a:pt x="99" y="419"/>
                      <a:pt x="37" y="357"/>
                      <a:pt x="37" y="279"/>
                    </a:cubicBezTo>
                    <a:close/>
                  </a:path>
                </a:pathLst>
              </a:custGeom>
              <a:grpFill/>
              <a:ln w="9525">
                <a:noFill/>
                <a:round/>
              </a:ln>
            </p:spPr>
            <p:txBody>
              <a:bodyPr vert="horz" wrap="square" lIns="121920" tIns="60960" rIns="121920" bIns="60960" numCol="1" anchor="t" anchorCtr="0" compatLnSpc="1"/>
              <a:lstStyle/>
              <a:p>
                <a:pPr defTabSz="1218565" eaLnBrk="0" fontAlgn="base" hangingPunct="0">
                  <a:spcBef>
                    <a:spcPct val="0"/>
                  </a:spcBef>
                  <a:spcAft>
                    <a:spcPct val="0"/>
                  </a:spcAft>
                </a:pPr>
                <a:endParaRPr lang="zh-CN" altLang="en-US" sz="2400">
                  <a:solidFill>
                    <a:schemeClr val="bg2">
                      <a:lumMod val="25000"/>
                    </a:schemeClr>
                  </a:solidFill>
                </a:endParaRPr>
              </a:p>
            </p:txBody>
          </p:sp>
        </p:grpSp>
      </p:grpSp>
      <p:grpSp>
        <p:nvGrpSpPr>
          <p:cNvPr id="22" name="组合 21"/>
          <p:cNvGrpSpPr/>
          <p:nvPr/>
        </p:nvGrpSpPr>
        <p:grpSpPr>
          <a:xfrm>
            <a:off x="3543579" y="2565264"/>
            <a:ext cx="2136977" cy="2478895"/>
            <a:chOff x="3543579" y="2565264"/>
            <a:chExt cx="2136977" cy="2478895"/>
          </a:xfrm>
        </p:grpSpPr>
        <p:sp>
          <p:nvSpPr>
            <p:cNvPr id="23" name="等腰三角形 22"/>
            <p:cNvSpPr/>
            <p:nvPr/>
          </p:nvSpPr>
          <p:spPr>
            <a:xfrm rot="5400000">
              <a:off x="3372620" y="2736223"/>
              <a:ext cx="2478895" cy="2136977"/>
            </a:xfrm>
            <a:prstGeom prst="triangle">
              <a:avLst/>
            </a:prstGeom>
            <a:solidFill>
              <a:srgbClr val="EB531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endParaRPr>
            </a:p>
          </p:txBody>
        </p:sp>
        <p:grpSp>
          <p:nvGrpSpPr>
            <p:cNvPr id="24" name="组合 23"/>
            <p:cNvGrpSpPr/>
            <p:nvPr/>
          </p:nvGrpSpPr>
          <p:grpSpPr>
            <a:xfrm>
              <a:off x="3771426" y="3418092"/>
              <a:ext cx="676446" cy="725284"/>
              <a:chOff x="5075768" y="3786786"/>
              <a:chExt cx="573053" cy="614429"/>
            </a:xfrm>
            <a:solidFill>
              <a:srgbClr val="EB5315"/>
            </a:solidFill>
          </p:grpSpPr>
          <p:sp>
            <p:nvSpPr>
              <p:cNvPr id="25" name="Freeform 13"/>
              <p:cNvSpPr>
                <a:spLocks noEditPoints="1"/>
              </p:cNvSpPr>
              <p:nvPr/>
            </p:nvSpPr>
            <p:spPr bwMode="auto">
              <a:xfrm>
                <a:off x="5419186" y="4016421"/>
                <a:ext cx="229635" cy="384794"/>
              </a:xfrm>
              <a:custGeom>
                <a:avLst/>
                <a:gdLst>
                  <a:gd name="T0" fmla="*/ 12 w 24"/>
                  <a:gd name="T1" fmla="*/ 0 h 40"/>
                  <a:gd name="T2" fmla="*/ 0 w 24"/>
                  <a:gd name="T3" fmla="*/ 12 h 40"/>
                  <a:gd name="T4" fmla="*/ 4 w 24"/>
                  <a:gd name="T5" fmla="*/ 21 h 40"/>
                  <a:gd name="T6" fmla="*/ 4 w 24"/>
                  <a:gd name="T7" fmla="*/ 40 h 40"/>
                  <a:gd name="T8" fmla="*/ 12 w 24"/>
                  <a:gd name="T9" fmla="*/ 32 h 40"/>
                  <a:gd name="T10" fmla="*/ 20 w 24"/>
                  <a:gd name="T11" fmla="*/ 40 h 40"/>
                  <a:gd name="T12" fmla="*/ 20 w 24"/>
                  <a:gd name="T13" fmla="*/ 21 h 40"/>
                  <a:gd name="T14" fmla="*/ 24 w 24"/>
                  <a:gd name="T15" fmla="*/ 12 h 40"/>
                  <a:gd name="T16" fmla="*/ 12 w 24"/>
                  <a:gd name="T17" fmla="*/ 0 h 40"/>
                  <a:gd name="T18" fmla="*/ 12 w 24"/>
                  <a:gd name="T19" fmla="*/ 20 h 40"/>
                  <a:gd name="T20" fmla="*/ 4 w 24"/>
                  <a:gd name="T21" fmla="*/ 12 h 40"/>
                  <a:gd name="T22" fmla="*/ 12 w 24"/>
                  <a:gd name="T23" fmla="*/ 4 h 40"/>
                  <a:gd name="T24" fmla="*/ 20 w 24"/>
                  <a:gd name="T25" fmla="*/ 12 h 40"/>
                  <a:gd name="T26" fmla="*/ 12 w 24"/>
                  <a:gd name="T27" fmla="*/ 2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40">
                    <a:moveTo>
                      <a:pt x="12" y="0"/>
                    </a:moveTo>
                    <a:cubicBezTo>
                      <a:pt x="5" y="0"/>
                      <a:pt x="0" y="5"/>
                      <a:pt x="0" y="12"/>
                    </a:cubicBezTo>
                    <a:cubicBezTo>
                      <a:pt x="0" y="16"/>
                      <a:pt x="2" y="19"/>
                      <a:pt x="4" y="21"/>
                    </a:cubicBezTo>
                    <a:cubicBezTo>
                      <a:pt x="4" y="40"/>
                      <a:pt x="4" y="40"/>
                      <a:pt x="4" y="40"/>
                    </a:cubicBezTo>
                    <a:cubicBezTo>
                      <a:pt x="12" y="32"/>
                      <a:pt x="12" y="32"/>
                      <a:pt x="12" y="32"/>
                    </a:cubicBezTo>
                    <a:cubicBezTo>
                      <a:pt x="20" y="40"/>
                      <a:pt x="20" y="40"/>
                      <a:pt x="20" y="40"/>
                    </a:cubicBezTo>
                    <a:cubicBezTo>
                      <a:pt x="20" y="21"/>
                      <a:pt x="20" y="21"/>
                      <a:pt x="20" y="21"/>
                    </a:cubicBezTo>
                    <a:cubicBezTo>
                      <a:pt x="22" y="19"/>
                      <a:pt x="24" y="16"/>
                      <a:pt x="24" y="12"/>
                    </a:cubicBezTo>
                    <a:cubicBezTo>
                      <a:pt x="24" y="5"/>
                      <a:pt x="19" y="0"/>
                      <a:pt x="12" y="0"/>
                    </a:cubicBezTo>
                    <a:close/>
                    <a:moveTo>
                      <a:pt x="12" y="20"/>
                    </a:moveTo>
                    <a:cubicBezTo>
                      <a:pt x="8" y="20"/>
                      <a:pt x="4" y="16"/>
                      <a:pt x="4" y="12"/>
                    </a:cubicBezTo>
                    <a:cubicBezTo>
                      <a:pt x="4" y="8"/>
                      <a:pt x="8" y="4"/>
                      <a:pt x="12" y="4"/>
                    </a:cubicBezTo>
                    <a:cubicBezTo>
                      <a:pt x="16" y="4"/>
                      <a:pt x="20" y="8"/>
                      <a:pt x="20" y="12"/>
                    </a:cubicBezTo>
                    <a:cubicBezTo>
                      <a:pt x="20" y="16"/>
                      <a:pt x="16" y="20"/>
                      <a:pt x="12" y="20"/>
                    </a:cubicBezTo>
                    <a:close/>
                  </a:path>
                </a:pathLst>
              </a:custGeom>
              <a:solidFill>
                <a:schemeClr val="bg1"/>
              </a:solidFill>
              <a:ln w="9525">
                <a:noFill/>
                <a:round/>
              </a:ln>
            </p:spPr>
            <p:txBody>
              <a:bodyPr vert="horz" wrap="square" lIns="91440" tIns="45720" rIns="91440" bIns="45720" numCol="1" anchor="t" anchorCtr="0" compatLnSpc="1"/>
              <a:lstStyle/>
              <a:p>
                <a:endParaRPr lang="zh-CN" altLang="en-US">
                  <a:solidFill>
                    <a:schemeClr val="bg2">
                      <a:lumMod val="25000"/>
                    </a:schemeClr>
                  </a:solidFill>
                </a:endParaRPr>
              </a:p>
            </p:txBody>
          </p:sp>
          <p:sp>
            <p:nvSpPr>
              <p:cNvPr id="26" name="Freeform 14"/>
              <p:cNvSpPr/>
              <p:nvPr/>
            </p:nvSpPr>
            <p:spPr bwMode="auto">
              <a:xfrm>
                <a:off x="5075768" y="3786786"/>
                <a:ext cx="496507" cy="614429"/>
              </a:xfrm>
              <a:custGeom>
                <a:avLst/>
                <a:gdLst>
                  <a:gd name="T0" fmla="*/ 124 w 240"/>
                  <a:gd name="T1" fmla="*/ 260 h 297"/>
                  <a:gd name="T2" fmla="*/ 37 w 240"/>
                  <a:gd name="T3" fmla="*/ 260 h 297"/>
                  <a:gd name="T4" fmla="*/ 37 w 240"/>
                  <a:gd name="T5" fmla="*/ 37 h 297"/>
                  <a:gd name="T6" fmla="*/ 138 w 240"/>
                  <a:gd name="T7" fmla="*/ 37 h 297"/>
                  <a:gd name="T8" fmla="*/ 194 w 240"/>
                  <a:gd name="T9" fmla="*/ 93 h 297"/>
                  <a:gd name="T10" fmla="*/ 240 w 240"/>
                  <a:gd name="T11" fmla="*/ 93 h 297"/>
                  <a:gd name="T12" fmla="*/ 240 w 240"/>
                  <a:gd name="T13" fmla="*/ 84 h 297"/>
                  <a:gd name="T14" fmla="*/ 157 w 240"/>
                  <a:gd name="T15" fmla="*/ 0 h 297"/>
                  <a:gd name="T16" fmla="*/ 0 w 240"/>
                  <a:gd name="T17" fmla="*/ 0 h 297"/>
                  <a:gd name="T18" fmla="*/ 0 w 240"/>
                  <a:gd name="T19" fmla="*/ 297 h 297"/>
                  <a:gd name="T20" fmla="*/ 157 w 240"/>
                  <a:gd name="T21" fmla="*/ 297 h 297"/>
                  <a:gd name="T22" fmla="*/ 124 w 240"/>
                  <a:gd name="T23" fmla="*/ 260 h 297"/>
                  <a:gd name="T24" fmla="*/ 124 w 240"/>
                  <a:gd name="T25" fmla="*/ 26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0" h="297">
                    <a:moveTo>
                      <a:pt x="124" y="260"/>
                    </a:moveTo>
                    <a:lnTo>
                      <a:pt x="37" y="260"/>
                    </a:lnTo>
                    <a:lnTo>
                      <a:pt x="37" y="37"/>
                    </a:lnTo>
                    <a:lnTo>
                      <a:pt x="138" y="37"/>
                    </a:lnTo>
                    <a:lnTo>
                      <a:pt x="194" y="93"/>
                    </a:lnTo>
                    <a:lnTo>
                      <a:pt x="240" y="93"/>
                    </a:lnTo>
                    <a:lnTo>
                      <a:pt x="240" y="84"/>
                    </a:lnTo>
                    <a:lnTo>
                      <a:pt x="157" y="0"/>
                    </a:lnTo>
                    <a:lnTo>
                      <a:pt x="0" y="0"/>
                    </a:lnTo>
                    <a:lnTo>
                      <a:pt x="0" y="297"/>
                    </a:lnTo>
                    <a:lnTo>
                      <a:pt x="157" y="297"/>
                    </a:lnTo>
                    <a:lnTo>
                      <a:pt x="124" y="260"/>
                    </a:lnTo>
                    <a:lnTo>
                      <a:pt x="124" y="260"/>
                    </a:lnTo>
                    <a:close/>
                  </a:path>
                </a:pathLst>
              </a:custGeom>
              <a:solidFill>
                <a:schemeClr val="bg1"/>
              </a:solidFill>
              <a:ln w="9525">
                <a:noFill/>
                <a:round/>
              </a:ln>
            </p:spPr>
            <p:txBody>
              <a:bodyPr vert="horz" wrap="square" lIns="91440" tIns="45720" rIns="91440" bIns="45720" numCol="1" anchor="t" anchorCtr="0" compatLnSpc="1"/>
              <a:lstStyle/>
              <a:p>
                <a:endParaRPr lang="zh-CN" altLang="en-US">
                  <a:solidFill>
                    <a:schemeClr val="bg2">
                      <a:lumMod val="25000"/>
                    </a:schemeClr>
                  </a:solidFill>
                </a:endParaRPr>
              </a:p>
            </p:txBody>
          </p:sp>
          <p:sp>
            <p:nvSpPr>
              <p:cNvPr id="27" name="Rectangle 15"/>
              <p:cNvSpPr>
                <a:spLocks noChangeArrowheads="1"/>
              </p:cNvSpPr>
              <p:nvPr/>
            </p:nvSpPr>
            <p:spPr bwMode="auto">
              <a:xfrm>
                <a:off x="5189550" y="3979183"/>
                <a:ext cx="190328" cy="37238"/>
              </a:xfrm>
              <a:prstGeom prst="rect">
                <a:avLst/>
              </a:prstGeom>
              <a:solidFill>
                <a:schemeClr val="bg1"/>
              </a:solidFill>
              <a:ln w="9525">
                <a:noFill/>
                <a:miter lim="800000"/>
              </a:ln>
            </p:spPr>
            <p:txBody>
              <a:bodyPr vert="horz" wrap="square" lIns="91440" tIns="45720" rIns="91440" bIns="45720" numCol="1" anchor="t" anchorCtr="0" compatLnSpc="1"/>
              <a:lstStyle/>
              <a:p>
                <a:endParaRPr lang="zh-CN" altLang="en-US">
                  <a:solidFill>
                    <a:schemeClr val="bg2">
                      <a:lumMod val="25000"/>
                    </a:schemeClr>
                  </a:solidFill>
                </a:endParaRPr>
              </a:p>
            </p:txBody>
          </p:sp>
          <p:sp>
            <p:nvSpPr>
              <p:cNvPr id="28" name="Rectangle 16"/>
              <p:cNvSpPr>
                <a:spLocks noChangeArrowheads="1"/>
              </p:cNvSpPr>
              <p:nvPr/>
            </p:nvSpPr>
            <p:spPr bwMode="auto">
              <a:xfrm>
                <a:off x="5189550" y="4055728"/>
                <a:ext cx="190328" cy="37238"/>
              </a:xfrm>
              <a:prstGeom prst="rect">
                <a:avLst/>
              </a:prstGeom>
              <a:solidFill>
                <a:schemeClr val="bg1"/>
              </a:solidFill>
              <a:ln w="9525">
                <a:noFill/>
                <a:miter lim="800000"/>
              </a:ln>
            </p:spPr>
            <p:txBody>
              <a:bodyPr vert="horz" wrap="square" lIns="91440" tIns="45720" rIns="91440" bIns="45720" numCol="1" anchor="t" anchorCtr="0" compatLnSpc="1"/>
              <a:lstStyle/>
              <a:p>
                <a:endParaRPr lang="zh-CN" altLang="en-US">
                  <a:solidFill>
                    <a:schemeClr val="bg2">
                      <a:lumMod val="25000"/>
                    </a:schemeClr>
                  </a:solidFill>
                </a:endParaRPr>
              </a:p>
            </p:txBody>
          </p:sp>
          <p:sp>
            <p:nvSpPr>
              <p:cNvPr id="29" name="Rectangle 17"/>
              <p:cNvSpPr>
                <a:spLocks noChangeArrowheads="1"/>
              </p:cNvSpPr>
              <p:nvPr/>
            </p:nvSpPr>
            <p:spPr bwMode="auto">
              <a:xfrm>
                <a:off x="5189550" y="4132273"/>
                <a:ext cx="190328" cy="37238"/>
              </a:xfrm>
              <a:prstGeom prst="rect">
                <a:avLst/>
              </a:prstGeom>
              <a:solidFill>
                <a:schemeClr val="bg1"/>
              </a:solidFill>
              <a:ln w="9525">
                <a:noFill/>
                <a:miter lim="800000"/>
              </a:ln>
            </p:spPr>
            <p:txBody>
              <a:bodyPr vert="horz" wrap="square" lIns="91440" tIns="45720" rIns="91440" bIns="45720" numCol="1" anchor="t" anchorCtr="0" compatLnSpc="1"/>
              <a:lstStyle/>
              <a:p>
                <a:endParaRPr lang="zh-CN" altLang="en-US">
                  <a:solidFill>
                    <a:schemeClr val="bg2">
                      <a:lumMod val="25000"/>
                    </a:schemeClr>
                  </a:solidFill>
                </a:endParaRPr>
              </a:p>
            </p:txBody>
          </p:sp>
        </p:grpSp>
      </p:grpSp>
      <p:grpSp>
        <p:nvGrpSpPr>
          <p:cNvPr id="30" name="组合 29"/>
          <p:cNvGrpSpPr/>
          <p:nvPr/>
        </p:nvGrpSpPr>
        <p:grpSpPr>
          <a:xfrm>
            <a:off x="6421145" y="2550001"/>
            <a:ext cx="2136977" cy="2478895"/>
            <a:chOff x="6421145" y="2550001"/>
            <a:chExt cx="2136977" cy="2478895"/>
          </a:xfrm>
        </p:grpSpPr>
        <p:sp>
          <p:nvSpPr>
            <p:cNvPr id="31" name="等腰三角形 30"/>
            <p:cNvSpPr/>
            <p:nvPr/>
          </p:nvSpPr>
          <p:spPr>
            <a:xfrm rot="5400000" flipV="1">
              <a:off x="6250186" y="2720960"/>
              <a:ext cx="2478895" cy="2136977"/>
            </a:xfrm>
            <a:prstGeom prst="triangle">
              <a:avLst/>
            </a:prstGeom>
            <a:solidFill>
              <a:schemeClr val="bg2">
                <a:lumMod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endParaRPr>
            </a:p>
          </p:txBody>
        </p:sp>
        <p:grpSp>
          <p:nvGrpSpPr>
            <p:cNvPr id="32" name="组合 31"/>
            <p:cNvGrpSpPr/>
            <p:nvPr/>
          </p:nvGrpSpPr>
          <p:grpSpPr>
            <a:xfrm>
              <a:off x="7498258" y="3290358"/>
              <a:ext cx="883741" cy="883741"/>
              <a:chOff x="7170829" y="2507794"/>
              <a:chExt cx="704780" cy="704780"/>
            </a:xfrm>
            <a:solidFill>
              <a:srgbClr val="EB5315"/>
            </a:solidFill>
          </p:grpSpPr>
          <p:sp>
            <p:nvSpPr>
              <p:cNvPr id="33" name="Freeform 78"/>
              <p:cNvSpPr/>
              <p:nvPr/>
            </p:nvSpPr>
            <p:spPr bwMode="auto">
              <a:xfrm>
                <a:off x="7280356" y="2583986"/>
                <a:ext cx="78574" cy="78574"/>
              </a:xfrm>
              <a:custGeom>
                <a:avLst/>
                <a:gdLst>
                  <a:gd name="T0" fmla="*/ 6 w 7"/>
                  <a:gd name="T1" fmla="*/ 4 h 7"/>
                  <a:gd name="T2" fmla="*/ 4 w 7"/>
                  <a:gd name="T3" fmla="*/ 1 h 7"/>
                  <a:gd name="T4" fmla="*/ 1 w 7"/>
                  <a:gd name="T5" fmla="*/ 1 h 7"/>
                  <a:gd name="T6" fmla="*/ 1 w 7"/>
                  <a:gd name="T7" fmla="*/ 4 h 7"/>
                  <a:gd name="T8" fmla="*/ 4 w 7"/>
                  <a:gd name="T9" fmla="*/ 7 h 7"/>
                  <a:gd name="T10" fmla="*/ 6 w 7"/>
                  <a:gd name="T11" fmla="*/ 7 h 7"/>
                  <a:gd name="T12" fmla="*/ 6 w 7"/>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4"/>
                    </a:moveTo>
                    <a:cubicBezTo>
                      <a:pt x="4" y="1"/>
                      <a:pt x="4" y="1"/>
                      <a:pt x="4" y="1"/>
                    </a:cubicBezTo>
                    <a:cubicBezTo>
                      <a:pt x="3" y="0"/>
                      <a:pt x="2" y="0"/>
                      <a:pt x="1" y="1"/>
                    </a:cubicBezTo>
                    <a:cubicBezTo>
                      <a:pt x="0" y="2"/>
                      <a:pt x="0" y="3"/>
                      <a:pt x="1" y="4"/>
                    </a:cubicBezTo>
                    <a:cubicBezTo>
                      <a:pt x="4" y="7"/>
                      <a:pt x="4" y="7"/>
                      <a:pt x="4" y="7"/>
                    </a:cubicBezTo>
                    <a:cubicBezTo>
                      <a:pt x="4" y="7"/>
                      <a:pt x="6" y="7"/>
                      <a:pt x="6" y="7"/>
                    </a:cubicBezTo>
                    <a:cubicBezTo>
                      <a:pt x="7" y="6"/>
                      <a:pt x="7" y="5"/>
                      <a:pt x="6" y="4"/>
                    </a:cubicBezTo>
                    <a:close/>
                  </a:path>
                </a:pathLst>
              </a:custGeom>
              <a:solidFill>
                <a:schemeClr val="bg1"/>
              </a:solidFill>
              <a:ln w="9525">
                <a:solidFill>
                  <a:schemeClr val="bg1"/>
                </a:solidFill>
                <a:round/>
              </a:ln>
            </p:spPr>
            <p:txBody>
              <a:bodyPr vert="horz" wrap="square" lIns="91440" tIns="45720" rIns="91440" bIns="45720" numCol="1" anchor="t" anchorCtr="0" compatLnSpc="1"/>
              <a:lstStyle/>
              <a:p>
                <a:endParaRPr lang="zh-CN" altLang="en-US">
                  <a:solidFill>
                    <a:schemeClr val="bg2">
                      <a:lumMod val="25000"/>
                    </a:schemeClr>
                  </a:solidFill>
                </a:endParaRPr>
              </a:p>
            </p:txBody>
          </p:sp>
          <p:sp>
            <p:nvSpPr>
              <p:cNvPr id="34" name="Freeform 79"/>
              <p:cNvSpPr/>
              <p:nvPr/>
            </p:nvSpPr>
            <p:spPr bwMode="auto">
              <a:xfrm>
                <a:off x="7170829" y="2817326"/>
                <a:ext cx="88098" cy="42858"/>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solidFill>
                <a:schemeClr val="bg1"/>
              </a:solidFill>
              <a:ln w="9525">
                <a:solidFill>
                  <a:schemeClr val="bg1"/>
                </a:solidFill>
                <a:round/>
              </a:ln>
            </p:spPr>
            <p:txBody>
              <a:bodyPr vert="horz" wrap="square" lIns="91440" tIns="45720" rIns="91440" bIns="45720" numCol="1" anchor="t" anchorCtr="0" compatLnSpc="1"/>
              <a:lstStyle/>
              <a:p>
                <a:endParaRPr lang="zh-CN" altLang="en-US">
                  <a:solidFill>
                    <a:schemeClr val="bg2">
                      <a:lumMod val="25000"/>
                    </a:schemeClr>
                  </a:solidFill>
                </a:endParaRPr>
              </a:p>
            </p:txBody>
          </p:sp>
          <p:sp>
            <p:nvSpPr>
              <p:cNvPr id="35" name="Freeform 80"/>
              <p:cNvSpPr/>
              <p:nvPr/>
            </p:nvSpPr>
            <p:spPr bwMode="auto">
              <a:xfrm>
                <a:off x="7787511" y="2860184"/>
                <a:ext cx="88098" cy="45240"/>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solidFill>
                <a:schemeClr val="bg1"/>
              </a:solidFill>
              <a:ln w="9525">
                <a:solidFill>
                  <a:schemeClr val="bg1"/>
                </a:solidFill>
                <a:round/>
              </a:ln>
            </p:spPr>
            <p:txBody>
              <a:bodyPr vert="horz" wrap="square" lIns="91440" tIns="45720" rIns="91440" bIns="45720" numCol="1" anchor="t" anchorCtr="0" compatLnSpc="1"/>
              <a:lstStyle/>
              <a:p>
                <a:endParaRPr lang="zh-CN" altLang="en-US">
                  <a:solidFill>
                    <a:schemeClr val="bg2">
                      <a:lumMod val="25000"/>
                    </a:schemeClr>
                  </a:solidFill>
                </a:endParaRPr>
              </a:p>
            </p:txBody>
          </p:sp>
          <p:sp>
            <p:nvSpPr>
              <p:cNvPr id="36" name="Freeform 81"/>
              <p:cNvSpPr/>
              <p:nvPr/>
            </p:nvSpPr>
            <p:spPr bwMode="auto">
              <a:xfrm>
                <a:off x="7720842" y="2617321"/>
                <a:ext cx="76192" cy="78574"/>
              </a:xfrm>
              <a:custGeom>
                <a:avLst/>
                <a:gdLst>
                  <a:gd name="T0" fmla="*/ 6 w 7"/>
                  <a:gd name="T1" fmla="*/ 1 h 7"/>
                  <a:gd name="T2" fmla="*/ 3 w 7"/>
                  <a:gd name="T3" fmla="*/ 1 h 7"/>
                  <a:gd name="T4" fmla="*/ 0 w 7"/>
                  <a:gd name="T5" fmla="*/ 4 h 7"/>
                  <a:gd name="T6" fmla="*/ 0 w 7"/>
                  <a:gd name="T7" fmla="*/ 6 h 7"/>
                  <a:gd name="T8" fmla="*/ 3 w 7"/>
                  <a:gd name="T9" fmla="*/ 6 h 7"/>
                  <a:gd name="T10" fmla="*/ 6 w 7"/>
                  <a:gd name="T11" fmla="*/ 4 h 7"/>
                  <a:gd name="T12" fmla="*/ 6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1"/>
                    </a:moveTo>
                    <a:cubicBezTo>
                      <a:pt x="5" y="0"/>
                      <a:pt x="4" y="0"/>
                      <a:pt x="3" y="1"/>
                    </a:cubicBezTo>
                    <a:cubicBezTo>
                      <a:pt x="0" y="4"/>
                      <a:pt x="0" y="4"/>
                      <a:pt x="0" y="4"/>
                    </a:cubicBezTo>
                    <a:cubicBezTo>
                      <a:pt x="0" y="4"/>
                      <a:pt x="0" y="6"/>
                      <a:pt x="0" y="6"/>
                    </a:cubicBezTo>
                    <a:cubicBezTo>
                      <a:pt x="1" y="7"/>
                      <a:pt x="2" y="7"/>
                      <a:pt x="3" y="6"/>
                    </a:cubicBezTo>
                    <a:cubicBezTo>
                      <a:pt x="6" y="4"/>
                      <a:pt x="6" y="4"/>
                      <a:pt x="6" y="4"/>
                    </a:cubicBezTo>
                    <a:cubicBezTo>
                      <a:pt x="7" y="3"/>
                      <a:pt x="7" y="2"/>
                      <a:pt x="6" y="1"/>
                    </a:cubicBezTo>
                    <a:close/>
                  </a:path>
                </a:pathLst>
              </a:custGeom>
              <a:solidFill>
                <a:schemeClr val="bg1"/>
              </a:solidFill>
              <a:ln w="9525">
                <a:solidFill>
                  <a:schemeClr val="bg1"/>
                </a:solidFill>
                <a:round/>
              </a:ln>
            </p:spPr>
            <p:txBody>
              <a:bodyPr vert="horz" wrap="square" lIns="91440" tIns="45720" rIns="91440" bIns="45720" numCol="1" anchor="t" anchorCtr="0" compatLnSpc="1"/>
              <a:lstStyle/>
              <a:p>
                <a:endParaRPr lang="zh-CN" altLang="en-US">
                  <a:solidFill>
                    <a:schemeClr val="bg2">
                      <a:lumMod val="25000"/>
                    </a:schemeClr>
                  </a:solidFill>
                </a:endParaRPr>
              </a:p>
            </p:txBody>
          </p:sp>
          <p:sp>
            <p:nvSpPr>
              <p:cNvPr id="37" name="Freeform 82"/>
              <p:cNvSpPr/>
              <p:nvPr/>
            </p:nvSpPr>
            <p:spPr bwMode="auto">
              <a:xfrm>
                <a:off x="7523219" y="2507794"/>
                <a:ext cx="42858" cy="88098"/>
              </a:xfrm>
              <a:custGeom>
                <a:avLst/>
                <a:gdLst>
                  <a:gd name="T0" fmla="*/ 2 w 4"/>
                  <a:gd name="T1" fmla="*/ 8 h 8"/>
                  <a:gd name="T2" fmla="*/ 3 w 4"/>
                  <a:gd name="T3" fmla="*/ 7 h 8"/>
                  <a:gd name="T4" fmla="*/ 4 w 4"/>
                  <a:gd name="T5" fmla="*/ 6 h 8"/>
                  <a:gd name="T6" fmla="*/ 4 w 4"/>
                  <a:gd name="T7" fmla="*/ 2 h 8"/>
                  <a:gd name="T8" fmla="*/ 2 w 4"/>
                  <a:gd name="T9" fmla="*/ 0 h 8"/>
                  <a:gd name="T10" fmla="*/ 0 w 4"/>
                  <a:gd name="T11" fmla="*/ 1 h 8"/>
                  <a:gd name="T12" fmla="*/ 0 w 4"/>
                  <a:gd name="T13" fmla="*/ 2 h 8"/>
                  <a:gd name="T14" fmla="*/ 0 w 4"/>
                  <a:gd name="T15" fmla="*/ 6 h 8"/>
                  <a:gd name="T16" fmla="*/ 2 w 4"/>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8">
                    <a:moveTo>
                      <a:pt x="2" y="8"/>
                    </a:moveTo>
                    <a:cubicBezTo>
                      <a:pt x="3" y="8"/>
                      <a:pt x="3" y="8"/>
                      <a:pt x="3" y="7"/>
                    </a:cubicBezTo>
                    <a:cubicBezTo>
                      <a:pt x="4" y="7"/>
                      <a:pt x="4" y="7"/>
                      <a:pt x="4" y="6"/>
                    </a:cubicBezTo>
                    <a:cubicBezTo>
                      <a:pt x="4" y="2"/>
                      <a:pt x="4" y="2"/>
                      <a:pt x="4" y="2"/>
                    </a:cubicBezTo>
                    <a:cubicBezTo>
                      <a:pt x="4" y="1"/>
                      <a:pt x="3" y="0"/>
                      <a:pt x="2" y="0"/>
                    </a:cubicBezTo>
                    <a:cubicBezTo>
                      <a:pt x="1" y="0"/>
                      <a:pt x="0" y="1"/>
                      <a:pt x="0" y="1"/>
                    </a:cubicBezTo>
                    <a:cubicBezTo>
                      <a:pt x="0" y="2"/>
                      <a:pt x="0" y="2"/>
                      <a:pt x="0" y="2"/>
                    </a:cubicBezTo>
                    <a:cubicBezTo>
                      <a:pt x="0" y="6"/>
                      <a:pt x="0" y="6"/>
                      <a:pt x="0" y="6"/>
                    </a:cubicBezTo>
                    <a:cubicBezTo>
                      <a:pt x="0" y="7"/>
                      <a:pt x="1" y="8"/>
                      <a:pt x="2" y="8"/>
                    </a:cubicBezTo>
                    <a:close/>
                  </a:path>
                </a:pathLst>
              </a:custGeom>
              <a:solidFill>
                <a:schemeClr val="bg1"/>
              </a:solidFill>
              <a:ln w="9525">
                <a:solidFill>
                  <a:schemeClr val="bg1"/>
                </a:solidFill>
                <a:round/>
              </a:ln>
            </p:spPr>
            <p:txBody>
              <a:bodyPr vert="horz" wrap="square" lIns="91440" tIns="45720" rIns="91440" bIns="45720" numCol="1" anchor="t" anchorCtr="0" compatLnSpc="1"/>
              <a:lstStyle/>
              <a:p>
                <a:endParaRPr lang="zh-CN" altLang="en-US">
                  <a:solidFill>
                    <a:schemeClr val="bg2">
                      <a:lumMod val="25000"/>
                    </a:schemeClr>
                  </a:solidFill>
                </a:endParaRPr>
              </a:p>
            </p:txBody>
          </p:sp>
          <p:sp>
            <p:nvSpPr>
              <p:cNvPr id="38" name="Freeform 83"/>
              <p:cNvSpPr>
                <a:spLocks noEditPoints="1"/>
              </p:cNvSpPr>
              <p:nvPr/>
            </p:nvSpPr>
            <p:spPr bwMode="auto">
              <a:xfrm>
                <a:off x="7347024" y="2683989"/>
                <a:ext cx="352390" cy="397630"/>
              </a:xfrm>
              <a:custGeom>
                <a:avLst/>
                <a:gdLst>
                  <a:gd name="T0" fmla="*/ 16 w 32"/>
                  <a:gd name="T1" fmla="*/ 0 h 36"/>
                  <a:gd name="T2" fmla="*/ 0 w 32"/>
                  <a:gd name="T3" fmla="*/ 16 h 36"/>
                  <a:gd name="T4" fmla="*/ 8 w 32"/>
                  <a:gd name="T5" fmla="*/ 30 h 36"/>
                  <a:gd name="T6" fmla="*/ 8 w 32"/>
                  <a:gd name="T7" fmla="*/ 36 h 36"/>
                  <a:gd name="T8" fmla="*/ 24 w 32"/>
                  <a:gd name="T9" fmla="*/ 36 h 36"/>
                  <a:gd name="T10" fmla="*/ 24 w 32"/>
                  <a:gd name="T11" fmla="*/ 30 h 36"/>
                  <a:gd name="T12" fmla="*/ 32 w 32"/>
                  <a:gd name="T13" fmla="*/ 16 h 36"/>
                  <a:gd name="T14" fmla="*/ 16 w 32"/>
                  <a:gd name="T15" fmla="*/ 0 h 36"/>
                  <a:gd name="T16" fmla="*/ 22 w 32"/>
                  <a:gd name="T17" fmla="*/ 26 h 36"/>
                  <a:gd name="T18" fmla="*/ 20 w 32"/>
                  <a:gd name="T19" fmla="*/ 27 h 36"/>
                  <a:gd name="T20" fmla="*/ 20 w 32"/>
                  <a:gd name="T21" fmla="*/ 30 h 36"/>
                  <a:gd name="T22" fmla="*/ 20 w 32"/>
                  <a:gd name="T23" fmla="*/ 32 h 36"/>
                  <a:gd name="T24" fmla="*/ 12 w 32"/>
                  <a:gd name="T25" fmla="*/ 32 h 36"/>
                  <a:gd name="T26" fmla="*/ 12 w 32"/>
                  <a:gd name="T27" fmla="*/ 30 h 36"/>
                  <a:gd name="T28" fmla="*/ 12 w 32"/>
                  <a:gd name="T29" fmla="*/ 27 h 36"/>
                  <a:gd name="T30" fmla="*/ 10 w 32"/>
                  <a:gd name="T31" fmla="*/ 26 h 36"/>
                  <a:gd name="T32" fmla="*/ 4 w 32"/>
                  <a:gd name="T33" fmla="*/ 16 h 36"/>
                  <a:gd name="T34" fmla="*/ 16 w 32"/>
                  <a:gd name="T35" fmla="*/ 4 h 36"/>
                  <a:gd name="T36" fmla="*/ 28 w 32"/>
                  <a:gd name="T37" fmla="*/ 16 h 36"/>
                  <a:gd name="T38" fmla="*/ 22 w 32"/>
                  <a:gd name="T3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36">
                    <a:moveTo>
                      <a:pt x="16" y="0"/>
                    </a:moveTo>
                    <a:cubicBezTo>
                      <a:pt x="7" y="0"/>
                      <a:pt x="0" y="7"/>
                      <a:pt x="0" y="16"/>
                    </a:cubicBezTo>
                    <a:cubicBezTo>
                      <a:pt x="0" y="22"/>
                      <a:pt x="3" y="27"/>
                      <a:pt x="8" y="30"/>
                    </a:cubicBezTo>
                    <a:cubicBezTo>
                      <a:pt x="8" y="36"/>
                      <a:pt x="8" y="36"/>
                      <a:pt x="8" y="36"/>
                    </a:cubicBezTo>
                    <a:cubicBezTo>
                      <a:pt x="24" y="36"/>
                      <a:pt x="24" y="36"/>
                      <a:pt x="24" y="36"/>
                    </a:cubicBezTo>
                    <a:cubicBezTo>
                      <a:pt x="24" y="30"/>
                      <a:pt x="24" y="30"/>
                      <a:pt x="24" y="30"/>
                    </a:cubicBezTo>
                    <a:cubicBezTo>
                      <a:pt x="29" y="27"/>
                      <a:pt x="32" y="22"/>
                      <a:pt x="32" y="16"/>
                    </a:cubicBezTo>
                    <a:cubicBezTo>
                      <a:pt x="32" y="7"/>
                      <a:pt x="25" y="0"/>
                      <a:pt x="16" y="0"/>
                    </a:cubicBezTo>
                    <a:close/>
                    <a:moveTo>
                      <a:pt x="22" y="26"/>
                    </a:moveTo>
                    <a:cubicBezTo>
                      <a:pt x="20" y="27"/>
                      <a:pt x="20" y="27"/>
                      <a:pt x="20" y="27"/>
                    </a:cubicBezTo>
                    <a:cubicBezTo>
                      <a:pt x="20" y="30"/>
                      <a:pt x="20" y="30"/>
                      <a:pt x="20" y="30"/>
                    </a:cubicBezTo>
                    <a:cubicBezTo>
                      <a:pt x="20" y="32"/>
                      <a:pt x="20" y="32"/>
                      <a:pt x="20" y="32"/>
                    </a:cubicBezTo>
                    <a:cubicBezTo>
                      <a:pt x="12" y="32"/>
                      <a:pt x="12" y="32"/>
                      <a:pt x="12" y="32"/>
                    </a:cubicBezTo>
                    <a:cubicBezTo>
                      <a:pt x="12" y="30"/>
                      <a:pt x="12" y="30"/>
                      <a:pt x="12" y="30"/>
                    </a:cubicBezTo>
                    <a:cubicBezTo>
                      <a:pt x="12" y="27"/>
                      <a:pt x="12" y="27"/>
                      <a:pt x="12" y="27"/>
                    </a:cubicBezTo>
                    <a:cubicBezTo>
                      <a:pt x="10" y="26"/>
                      <a:pt x="10" y="26"/>
                      <a:pt x="10" y="26"/>
                    </a:cubicBezTo>
                    <a:cubicBezTo>
                      <a:pt x="6" y="24"/>
                      <a:pt x="4" y="20"/>
                      <a:pt x="4" y="16"/>
                    </a:cubicBezTo>
                    <a:cubicBezTo>
                      <a:pt x="4" y="9"/>
                      <a:pt x="9" y="4"/>
                      <a:pt x="16" y="4"/>
                    </a:cubicBezTo>
                    <a:cubicBezTo>
                      <a:pt x="23" y="4"/>
                      <a:pt x="28" y="9"/>
                      <a:pt x="28" y="16"/>
                    </a:cubicBezTo>
                    <a:cubicBezTo>
                      <a:pt x="28" y="20"/>
                      <a:pt x="26" y="24"/>
                      <a:pt x="22" y="26"/>
                    </a:cubicBezTo>
                    <a:close/>
                  </a:path>
                </a:pathLst>
              </a:custGeom>
              <a:solidFill>
                <a:schemeClr val="bg1"/>
              </a:solidFill>
              <a:ln w="9525">
                <a:solidFill>
                  <a:schemeClr val="bg1"/>
                </a:solidFill>
                <a:round/>
              </a:ln>
            </p:spPr>
            <p:txBody>
              <a:bodyPr vert="horz" wrap="square" lIns="91440" tIns="45720" rIns="91440" bIns="45720" numCol="1" anchor="t" anchorCtr="0" compatLnSpc="1"/>
              <a:lstStyle/>
              <a:p>
                <a:endParaRPr lang="zh-CN" altLang="en-US">
                  <a:solidFill>
                    <a:schemeClr val="bg2">
                      <a:lumMod val="25000"/>
                    </a:schemeClr>
                  </a:solidFill>
                </a:endParaRPr>
              </a:p>
            </p:txBody>
          </p:sp>
          <p:sp>
            <p:nvSpPr>
              <p:cNvPr id="39" name="Freeform 84"/>
              <p:cNvSpPr/>
              <p:nvPr/>
            </p:nvSpPr>
            <p:spPr bwMode="auto">
              <a:xfrm>
                <a:off x="7435121" y="3124476"/>
                <a:ext cx="176195" cy="88098"/>
              </a:xfrm>
              <a:custGeom>
                <a:avLst/>
                <a:gdLst>
                  <a:gd name="T0" fmla="*/ 0 w 16"/>
                  <a:gd name="T1" fmla="*/ 4 h 8"/>
                  <a:gd name="T2" fmla="*/ 4 w 16"/>
                  <a:gd name="T3" fmla="*/ 4 h 8"/>
                  <a:gd name="T4" fmla="*/ 4 w 16"/>
                  <a:gd name="T5" fmla="*/ 4 h 8"/>
                  <a:gd name="T6" fmla="*/ 8 w 16"/>
                  <a:gd name="T7" fmla="*/ 8 h 8"/>
                  <a:gd name="T8" fmla="*/ 12 w 16"/>
                  <a:gd name="T9" fmla="*/ 4 h 8"/>
                  <a:gd name="T10" fmla="*/ 12 w 16"/>
                  <a:gd name="T11" fmla="*/ 4 h 8"/>
                  <a:gd name="T12" fmla="*/ 16 w 16"/>
                  <a:gd name="T13" fmla="*/ 4 h 8"/>
                  <a:gd name="T14" fmla="*/ 16 w 16"/>
                  <a:gd name="T15" fmla="*/ 0 h 8"/>
                  <a:gd name="T16" fmla="*/ 0 w 16"/>
                  <a:gd name="T17" fmla="*/ 0 h 8"/>
                  <a:gd name="T18" fmla="*/ 0 w 16"/>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0" y="4"/>
                    </a:moveTo>
                    <a:cubicBezTo>
                      <a:pt x="4" y="4"/>
                      <a:pt x="4" y="4"/>
                      <a:pt x="4" y="4"/>
                    </a:cubicBezTo>
                    <a:cubicBezTo>
                      <a:pt x="4" y="4"/>
                      <a:pt x="4" y="4"/>
                      <a:pt x="4" y="4"/>
                    </a:cubicBezTo>
                    <a:cubicBezTo>
                      <a:pt x="4" y="6"/>
                      <a:pt x="6" y="8"/>
                      <a:pt x="8" y="8"/>
                    </a:cubicBezTo>
                    <a:cubicBezTo>
                      <a:pt x="10" y="8"/>
                      <a:pt x="12" y="6"/>
                      <a:pt x="12" y="4"/>
                    </a:cubicBezTo>
                    <a:cubicBezTo>
                      <a:pt x="12" y="4"/>
                      <a:pt x="12" y="4"/>
                      <a:pt x="12" y="4"/>
                    </a:cubicBezTo>
                    <a:cubicBezTo>
                      <a:pt x="16" y="4"/>
                      <a:pt x="16" y="4"/>
                      <a:pt x="16" y="4"/>
                    </a:cubicBezTo>
                    <a:cubicBezTo>
                      <a:pt x="16" y="0"/>
                      <a:pt x="16" y="0"/>
                      <a:pt x="16" y="0"/>
                    </a:cubicBezTo>
                    <a:cubicBezTo>
                      <a:pt x="0" y="0"/>
                      <a:pt x="0" y="0"/>
                      <a:pt x="0" y="0"/>
                    </a:cubicBezTo>
                    <a:lnTo>
                      <a:pt x="0" y="4"/>
                    </a:lnTo>
                    <a:close/>
                  </a:path>
                </a:pathLst>
              </a:custGeom>
              <a:solidFill>
                <a:schemeClr val="bg1"/>
              </a:solidFill>
              <a:ln w="9525">
                <a:solidFill>
                  <a:schemeClr val="bg1"/>
                </a:solidFill>
                <a:round/>
              </a:ln>
            </p:spPr>
            <p:txBody>
              <a:bodyPr vert="horz" wrap="square" lIns="91440" tIns="45720" rIns="91440" bIns="45720" numCol="1" anchor="t" anchorCtr="0" compatLnSpc="1"/>
              <a:lstStyle/>
              <a:p>
                <a:endParaRPr lang="zh-CN" altLang="en-US">
                  <a:solidFill>
                    <a:schemeClr val="bg2">
                      <a:lumMod val="25000"/>
                    </a:schemeClr>
                  </a:solidFill>
                </a:endParaRPr>
              </a:p>
            </p:txBody>
          </p:sp>
        </p:grpSp>
      </p:grpSp>
      <p:grpSp>
        <p:nvGrpSpPr>
          <p:cNvPr id="40" name="组合 39"/>
          <p:cNvGrpSpPr/>
          <p:nvPr/>
        </p:nvGrpSpPr>
        <p:grpSpPr>
          <a:xfrm>
            <a:off x="5546155" y="3924330"/>
            <a:ext cx="2478897" cy="2136978"/>
            <a:chOff x="5546155" y="3924330"/>
            <a:chExt cx="2478897" cy="2136978"/>
          </a:xfrm>
        </p:grpSpPr>
        <p:sp>
          <p:nvSpPr>
            <p:cNvPr id="41" name="等腰三角形 40"/>
            <p:cNvSpPr/>
            <p:nvPr/>
          </p:nvSpPr>
          <p:spPr>
            <a:xfrm rot="9000000" flipV="1">
              <a:off x="5546155" y="3924330"/>
              <a:ext cx="2478897" cy="2136978"/>
            </a:xfrm>
            <a:prstGeom prst="triangle">
              <a:avLst/>
            </a:prstGeom>
            <a:solidFill>
              <a:srgbClr val="EB531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grpSp>
          <p:nvGrpSpPr>
            <p:cNvPr id="42" name="组合 41"/>
            <p:cNvGrpSpPr/>
            <p:nvPr/>
          </p:nvGrpSpPr>
          <p:grpSpPr>
            <a:xfrm>
              <a:off x="6721680" y="5085145"/>
              <a:ext cx="573054" cy="612360"/>
              <a:chOff x="7205782" y="3767556"/>
              <a:chExt cx="573054" cy="612360"/>
            </a:xfrm>
            <a:solidFill>
              <a:schemeClr val="bg1">
                <a:lumMod val="95000"/>
              </a:schemeClr>
            </a:solidFill>
          </p:grpSpPr>
          <p:sp>
            <p:nvSpPr>
              <p:cNvPr id="43" name="Rectangle 85"/>
              <p:cNvSpPr>
                <a:spLocks noChangeArrowheads="1"/>
              </p:cNvSpPr>
              <p:nvPr/>
            </p:nvSpPr>
            <p:spPr bwMode="auto">
              <a:xfrm>
                <a:off x="7245090" y="4150280"/>
                <a:ext cx="229636" cy="229636"/>
              </a:xfrm>
              <a:prstGeom prst="rect">
                <a:avLst/>
              </a:prstGeom>
              <a:solidFill>
                <a:schemeClr val="bg1"/>
              </a:solidFill>
              <a:ln w="9525">
                <a:noFill/>
                <a:miter lim="800000"/>
              </a:ln>
            </p:spPr>
            <p:txBody>
              <a:bodyPr vert="horz" wrap="square" lIns="91440" tIns="45720" rIns="91440" bIns="45720" numCol="1" anchor="t" anchorCtr="0" compatLnSpc="1"/>
              <a:lstStyle/>
              <a:p>
                <a:endParaRPr lang="zh-CN" altLang="en-US">
                  <a:solidFill>
                    <a:schemeClr val="bg2">
                      <a:lumMod val="25000"/>
                    </a:schemeClr>
                  </a:solidFill>
                </a:endParaRPr>
              </a:p>
            </p:txBody>
          </p:sp>
          <p:sp>
            <p:nvSpPr>
              <p:cNvPr id="44" name="Rectangle 86"/>
              <p:cNvSpPr>
                <a:spLocks noChangeArrowheads="1"/>
              </p:cNvSpPr>
              <p:nvPr/>
            </p:nvSpPr>
            <p:spPr bwMode="auto">
              <a:xfrm>
                <a:off x="7511962" y="4150280"/>
                <a:ext cx="229636" cy="229636"/>
              </a:xfrm>
              <a:prstGeom prst="rect">
                <a:avLst/>
              </a:prstGeom>
              <a:solidFill>
                <a:schemeClr val="bg1"/>
              </a:solidFill>
              <a:ln w="9525">
                <a:noFill/>
                <a:miter lim="800000"/>
              </a:ln>
            </p:spPr>
            <p:txBody>
              <a:bodyPr vert="horz" wrap="square" lIns="91440" tIns="45720" rIns="91440" bIns="45720" numCol="1" anchor="t" anchorCtr="0" compatLnSpc="1"/>
              <a:lstStyle/>
              <a:p>
                <a:endParaRPr lang="zh-CN" altLang="en-US">
                  <a:solidFill>
                    <a:schemeClr val="bg2">
                      <a:lumMod val="25000"/>
                    </a:schemeClr>
                  </a:solidFill>
                </a:endParaRPr>
              </a:p>
            </p:txBody>
          </p:sp>
          <p:sp>
            <p:nvSpPr>
              <p:cNvPr id="45" name="Freeform 87"/>
              <p:cNvSpPr>
                <a:spLocks noEditPoints="1"/>
              </p:cNvSpPr>
              <p:nvPr/>
            </p:nvSpPr>
            <p:spPr bwMode="auto">
              <a:xfrm>
                <a:off x="7205782" y="3767556"/>
                <a:ext cx="573054" cy="34548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solidFill>
                <a:schemeClr val="bg1"/>
              </a:solidFill>
              <a:ln w="9525">
                <a:noFill/>
                <a:round/>
              </a:ln>
            </p:spPr>
            <p:txBody>
              <a:bodyPr vert="horz" wrap="square" lIns="91440" tIns="45720" rIns="91440" bIns="45720" numCol="1" anchor="t" anchorCtr="0" compatLnSpc="1"/>
              <a:lstStyle/>
              <a:p>
                <a:endParaRPr lang="zh-CN" altLang="en-US" dirty="0">
                  <a:solidFill>
                    <a:schemeClr val="bg2">
                      <a:lumMod val="25000"/>
                    </a:schemeClr>
                  </a:solidFill>
                </a:endParaRPr>
              </a:p>
            </p:txBody>
          </p:sp>
        </p:grpSp>
      </p:grpSp>
      <p:grpSp>
        <p:nvGrpSpPr>
          <p:cNvPr id="46" name="组合 45"/>
          <p:cNvGrpSpPr/>
          <p:nvPr/>
        </p:nvGrpSpPr>
        <p:grpSpPr>
          <a:xfrm>
            <a:off x="4807336" y="2492952"/>
            <a:ext cx="2461127" cy="2448725"/>
            <a:chOff x="4807336" y="2492952"/>
            <a:chExt cx="2461127" cy="2448725"/>
          </a:xfrm>
        </p:grpSpPr>
        <p:sp>
          <p:nvSpPr>
            <p:cNvPr id="47" name="椭圆 46"/>
            <p:cNvSpPr/>
            <p:nvPr/>
          </p:nvSpPr>
          <p:spPr>
            <a:xfrm>
              <a:off x="4807336" y="2492952"/>
              <a:ext cx="2444384" cy="2444384"/>
            </a:xfrm>
            <a:prstGeom prst="ellipse">
              <a:avLst/>
            </a:prstGeom>
            <a:solidFill>
              <a:schemeClr val="bg1">
                <a:lumMod val="95000"/>
              </a:schemeClr>
            </a:solidFill>
            <a:ln>
              <a:solidFill>
                <a:srgbClr val="AAB2BD"/>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48" name="组合 47"/>
            <p:cNvGrpSpPr/>
            <p:nvPr/>
          </p:nvGrpSpPr>
          <p:grpSpPr>
            <a:xfrm>
              <a:off x="4814012" y="2493752"/>
              <a:ext cx="2447925" cy="2447925"/>
              <a:chOff x="4872038" y="2029985"/>
              <a:chExt cx="2447925" cy="2447925"/>
            </a:xfrm>
          </p:grpSpPr>
          <p:sp>
            <p:nvSpPr>
              <p:cNvPr id="50" name="Oval 378"/>
              <p:cNvSpPr>
                <a:spLocks noChangeArrowheads="1"/>
              </p:cNvSpPr>
              <p:nvPr/>
            </p:nvSpPr>
            <p:spPr bwMode="auto">
              <a:xfrm>
                <a:off x="4872038" y="2029985"/>
                <a:ext cx="2447925" cy="2447925"/>
              </a:xfrm>
              <a:prstGeom prst="ellipse">
                <a:avLst/>
              </a:prstGeom>
              <a:solidFill>
                <a:srgbClr val="EB5315"/>
              </a:solidFill>
              <a:ln w="19050" algn="ctr">
                <a:solidFill>
                  <a:srgbClr val="FFFFFF"/>
                </a:solidFill>
                <a:round/>
              </a:ln>
              <a:effectLst/>
            </p:spPr>
            <p:txBody>
              <a:bodyPr wrap="none" anchor="ctr"/>
              <a:lstStyle/>
              <a:p>
                <a:pPr>
                  <a:defRPr/>
                </a:pPr>
                <a:endParaRPr lang="ko-KR" altLang="en-US" kern="0" dirty="0">
                  <a:solidFill>
                    <a:sysClr val="windowText" lastClr="000000"/>
                  </a:solidFill>
                  <a:latin typeface="굴림" charset="-127"/>
                </a:endParaRPr>
              </a:p>
            </p:txBody>
          </p:sp>
          <p:sp>
            <p:nvSpPr>
              <p:cNvPr id="51" name="AutoShape 383"/>
              <p:cNvSpPr>
                <a:spLocks noChangeArrowheads="1"/>
              </p:cNvSpPr>
              <p:nvPr/>
            </p:nvSpPr>
            <p:spPr bwMode="auto">
              <a:xfrm>
                <a:off x="4943476" y="2101423"/>
                <a:ext cx="2305050" cy="2305050"/>
              </a:xfrm>
              <a:custGeom>
                <a:avLst/>
                <a:gdLst>
                  <a:gd name="T0" fmla="*/ 3 w 21600"/>
                  <a:gd name="T1" fmla="*/ 0 h 21600"/>
                  <a:gd name="T2" fmla="*/ 1 w 21600"/>
                  <a:gd name="T3" fmla="*/ 1 h 21600"/>
                  <a:gd name="T4" fmla="*/ 3 w 21600"/>
                  <a:gd name="T5" fmla="*/ 1 h 21600"/>
                  <a:gd name="T6" fmla="*/ 5 w 21600"/>
                  <a:gd name="T7" fmla="*/ 1 h 21600"/>
                  <a:gd name="T8" fmla="*/ 0 60000 65536"/>
                  <a:gd name="T9" fmla="*/ 0 60000 65536"/>
                  <a:gd name="T10" fmla="*/ 0 60000 65536"/>
                  <a:gd name="T11" fmla="*/ 0 60000 65536"/>
                  <a:gd name="T12" fmla="*/ 2425 w 21600"/>
                  <a:gd name="T13" fmla="*/ 0 h 21600"/>
                  <a:gd name="T14" fmla="*/ 19175 w 21600"/>
                  <a:gd name="T15" fmla="*/ 5296 h 21600"/>
                </a:gdLst>
                <a:ahLst/>
                <a:cxnLst>
                  <a:cxn ang="T8">
                    <a:pos x="T0" y="T1"/>
                  </a:cxn>
                  <a:cxn ang="T9">
                    <a:pos x="T2" y="T3"/>
                  </a:cxn>
                  <a:cxn ang="T10">
                    <a:pos x="T4" y="T5"/>
                  </a:cxn>
                  <a:cxn ang="T11">
                    <a:pos x="T6" y="T7"/>
                  </a:cxn>
                </a:cxnLst>
                <a:rect l="T12" t="T13" r="T14" b="T15"/>
                <a:pathLst>
                  <a:path w="21600" h="21600">
                    <a:moveTo>
                      <a:pt x="5311" y="4017"/>
                    </a:moveTo>
                    <a:cubicBezTo>
                      <a:pt x="6864" y="2760"/>
                      <a:pt x="8802" y="2074"/>
                      <a:pt x="10800" y="2075"/>
                    </a:cubicBezTo>
                    <a:cubicBezTo>
                      <a:pt x="12797" y="2075"/>
                      <a:pt x="14735" y="2760"/>
                      <a:pt x="16288" y="4017"/>
                    </a:cubicBezTo>
                    <a:lnTo>
                      <a:pt x="17593" y="2404"/>
                    </a:lnTo>
                    <a:cubicBezTo>
                      <a:pt x="15671" y="848"/>
                      <a:pt x="13273" y="-1"/>
                      <a:pt x="10799" y="0"/>
                    </a:cubicBezTo>
                    <a:cubicBezTo>
                      <a:pt x="8326" y="0"/>
                      <a:pt x="5928" y="848"/>
                      <a:pt x="4006" y="2404"/>
                    </a:cubicBezTo>
                    <a:close/>
                  </a:path>
                </a:pathLst>
              </a:cu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ko-KR" altLang="en-US" kern="0">
                  <a:solidFill>
                    <a:sysClr val="windowText" lastClr="000000"/>
                  </a:solidFill>
                  <a:latin typeface="굴림" charset="-127"/>
                </a:endParaRPr>
              </a:p>
            </p:txBody>
          </p:sp>
          <p:sp>
            <p:nvSpPr>
              <p:cNvPr id="52" name="AutoShape 384"/>
              <p:cNvSpPr>
                <a:spLocks noChangeArrowheads="1"/>
              </p:cNvSpPr>
              <p:nvPr/>
            </p:nvSpPr>
            <p:spPr bwMode="auto">
              <a:xfrm rot="3527902">
                <a:off x="4943476" y="2101423"/>
                <a:ext cx="2305050" cy="2305050"/>
              </a:xfrm>
              <a:custGeom>
                <a:avLst/>
                <a:gdLst>
                  <a:gd name="T0" fmla="*/ 3 w 21600"/>
                  <a:gd name="T1" fmla="*/ 0 h 21600"/>
                  <a:gd name="T2" fmla="*/ 2 w 21600"/>
                  <a:gd name="T3" fmla="*/ 0 h 21600"/>
                  <a:gd name="T4" fmla="*/ 3 w 21600"/>
                  <a:gd name="T5" fmla="*/ 1 h 21600"/>
                  <a:gd name="T6" fmla="*/ 4 w 21600"/>
                  <a:gd name="T7" fmla="*/ 0 h 21600"/>
                  <a:gd name="T8" fmla="*/ 0 60000 65536"/>
                  <a:gd name="T9" fmla="*/ 0 60000 65536"/>
                  <a:gd name="T10" fmla="*/ 0 60000 65536"/>
                  <a:gd name="T11" fmla="*/ 0 60000 65536"/>
                  <a:gd name="T12" fmla="*/ 6144 w 21600"/>
                  <a:gd name="T13" fmla="*/ 0 h 21600"/>
                  <a:gd name="T14" fmla="*/ 15456 w 21600"/>
                  <a:gd name="T15" fmla="*/ 2871 h 21600"/>
                </a:gdLst>
                <a:ahLst/>
                <a:cxnLst>
                  <a:cxn ang="T8">
                    <a:pos x="T0" y="T1"/>
                  </a:cxn>
                  <a:cxn ang="T9">
                    <a:pos x="T2" y="T3"/>
                  </a:cxn>
                  <a:cxn ang="T10">
                    <a:pos x="T4" y="T5"/>
                  </a:cxn>
                  <a:cxn ang="T11">
                    <a:pos x="T6" y="T7"/>
                  </a:cxn>
                </a:cxnLst>
                <a:rect l="T12" t="T13" r="T14" b="T15"/>
                <a:pathLst>
                  <a:path w="21600" h="21600">
                    <a:moveTo>
                      <a:pt x="8403" y="2334"/>
                    </a:moveTo>
                    <a:cubicBezTo>
                      <a:pt x="9183" y="2113"/>
                      <a:pt x="9989" y="2001"/>
                      <a:pt x="10800" y="2002"/>
                    </a:cubicBezTo>
                    <a:cubicBezTo>
                      <a:pt x="11610" y="2002"/>
                      <a:pt x="12416" y="2113"/>
                      <a:pt x="13196" y="2334"/>
                    </a:cubicBezTo>
                    <a:lnTo>
                      <a:pt x="13742" y="408"/>
                    </a:lnTo>
                    <a:cubicBezTo>
                      <a:pt x="12784" y="137"/>
                      <a:pt x="11794" y="-1"/>
                      <a:pt x="10799" y="0"/>
                    </a:cubicBezTo>
                    <a:cubicBezTo>
                      <a:pt x="9805" y="0"/>
                      <a:pt x="8815" y="137"/>
                      <a:pt x="7857" y="408"/>
                    </a:cubicBezTo>
                    <a:close/>
                  </a:path>
                </a:pathLst>
              </a:cu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p>
                <a:pPr>
                  <a:defRPr/>
                </a:pPr>
                <a:endParaRPr lang="ko-KR" altLang="en-US" kern="0">
                  <a:solidFill>
                    <a:sysClr val="windowText" lastClr="000000"/>
                  </a:solidFill>
                  <a:latin typeface="굴림" charset="-127"/>
                </a:endParaRPr>
              </a:p>
            </p:txBody>
          </p:sp>
        </p:grpSp>
        <p:sp>
          <p:nvSpPr>
            <p:cNvPr id="49" name="文本框 48"/>
            <p:cNvSpPr txBox="1"/>
            <p:nvPr/>
          </p:nvSpPr>
          <p:spPr>
            <a:xfrm>
              <a:off x="4814012" y="3290359"/>
              <a:ext cx="2454451" cy="978729"/>
            </a:xfrm>
            <a:prstGeom prst="rect">
              <a:avLst/>
            </a:prstGeom>
            <a:noFill/>
          </p:spPr>
          <p:txBody>
            <a:bodyPr wrap="square" rtlCol="0">
              <a:spAutoFit/>
            </a:bodyPr>
            <a:lstStyle/>
            <a:p>
              <a:pPr algn="ctr">
                <a:lnSpc>
                  <a:spcPct val="120000"/>
                </a:lnSpc>
              </a:pPr>
              <a:r>
                <a:rPr lang="zh-CN" altLang="en-US" sz="2400" b="1" dirty="0">
                  <a:solidFill>
                    <a:prstClr val="white"/>
                  </a:solidFill>
                  <a:latin typeface="微软雅黑" panose="020B0503020204020204" pitchFamily="34" charset="-122"/>
                </a:rPr>
                <a:t>此处添加内容</a:t>
              </a:r>
              <a:endParaRPr lang="en-US" altLang="zh-CN" sz="2400" b="1" dirty="0">
                <a:solidFill>
                  <a:prstClr val="white"/>
                </a:solidFill>
                <a:latin typeface="微软雅黑" panose="020B0503020204020204" pitchFamily="34" charset="-122"/>
              </a:endParaRPr>
            </a:p>
            <a:p>
              <a:pPr algn="ctr">
                <a:lnSpc>
                  <a:spcPct val="120000"/>
                </a:lnSpc>
              </a:pPr>
              <a:r>
                <a:rPr lang="zh-CN" altLang="en-US" sz="2400" b="1" dirty="0">
                  <a:solidFill>
                    <a:prstClr val="white"/>
                  </a:solidFill>
                  <a:latin typeface="微软雅黑" panose="020B0503020204020204" pitchFamily="34" charset="-122"/>
                </a:rPr>
                <a:t>要求言简意赅</a:t>
              </a:r>
            </a:p>
          </p:txBody>
        </p:sp>
      </p:grpSp>
      <p:grpSp>
        <p:nvGrpSpPr>
          <p:cNvPr id="53" name="组合 52"/>
          <p:cNvGrpSpPr/>
          <p:nvPr/>
        </p:nvGrpSpPr>
        <p:grpSpPr>
          <a:xfrm>
            <a:off x="8794384" y="1507100"/>
            <a:ext cx="3076946" cy="1034510"/>
            <a:chOff x="8713917" y="1604911"/>
            <a:chExt cx="3076946" cy="1034510"/>
          </a:xfrm>
        </p:grpSpPr>
        <p:grpSp>
          <p:nvGrpSpPr>
            <p:cNvPr id="54" name="组合 53"/>
            <p:cNvGrpSpPr/>
            <p:nvPr/>
          </p:nvGrpSpPr>
          <p:grpSpPr>
            <a:xfrm>
              <a:off x="8781711" y="1604911"/>
              <a:ext cx="3009152" cy="1034510"/>
              <a:chOff x="1514020" y="1566371"/>
              <a:chExt cx="3009152" cy="1034510"/>
            </a:xfrm>
          </p:grpSpPr>
          <p:sp>
            <p:nvSpPr>
              <p:cNvPr id="56" name="矩形 55"/>
              <p:cNvSpPr/>
              <p:nvPr/>
            </p:nvSpPr>
            <p:spPr>
              <a:xfrm>
                <a:off x="1514020" y="1917617"/>
                <a:ext cx="3009152" cy="683264"/>
              </a:xfrm>
              <a:prstGeom prst="rect">
                <a:avLst/>
              </a:prstGeom>
            </p:spPr>
            <p:txBody>
              <a:bodyPr wrap="square">
                <a:spAutoFit/>
              </a:bodyPr>
              <a:lstStyle/>
              <a:p>
                <a:pPr algn="just">
                  <a:lnSpc>
                    <a:spcPct val="120000"/>
                  </a:lnSpc>
                </a:pPr>
                <a:r>
                  <a:rPr lang="zh-CN" altLang="en-US" sz="1600" dirty="0">
                    <a:solidFill>
                      <a:schemeClr val="bg2">
                        <a:lumMod val="25000"/>
                      </a:schemeClr>
                    </a:solidFill>
                    <a:latin typeface="微软雅黑" panose="020B0503020204020204" pitchFamily="34" charset="-122"/>
                  </a:rPr>
                  <a:t>点击此处添加内容，要求言简意赅。建议使用微软雅黑字体</a:t>
                </a:r>
              </a:p>
            </p:txBody>
          </p:sp>
          <p:sp>
            <p:nvSpPr>
              <p:cNvPr id="57" name="矩形 56"/>
              <p:cNvSpPr/>
              <p:nvPr/>
            </p:nvSpPr>
            <p:spPr>
              <a:xfrm>
                <a:off x="1514020" y="1566371"/>
                <a:ext cx="2942650" cy="424732"/>
              </a:xfrm>
              <a:prstGeom prst="rect">
                <a:avLst/>
              </a:prstGeom>
            </p:spPr>
            <p:txBody>
              <a:bodyPr wrap="square">
                <a:spAutoFit/>
              </a:bodyPr>
              <a:lstStyle/>
              <a:p>
                <a:pPr algn="just">
                  <a:lnSpc>
                    <a:spcPct val="120000"/>
                  </a:lnSpc>
                </a:pPr>
                <a:r>
                  <a:rPr lang="zh-CN" altLang="en-US" b="1" dirty="0">
                    <a:solidFill>
                      <a:schemeClr val="bg2">
                        <a:lumMod val="25000"/>
                      </a:schemeClr>
                    </a:solidFill>
                    <a:latin typeface="微软雅黑" panose="020B0503020204020204" pitchFamily="34" charset="-122"/>
                  </a:rPr>
                  <a:t>点击添加标题</a:t>
                </a:r>
              </a:p>
            </p:txBody>
          </p:sp>
        </p:grpSp>
        <p:cxnSp>
          <p:nvCxnSpPr>
            <p:cNvPr id="55" name="直接连接符 54"/>
            <p:cNvCxnSpPr/>
            <p:nvPr/>
          </p:nvCxnSpPr>
          <p:spPr>
            <a:xfrm>
              <a:off x="8713917" y="1706332"/>
              <a:ext cx="0" cy="858858"/>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58" name="组合 57"/>
          <p:cNvGrpSpPr/>
          <p:nvPr/>
        </p:nvGrpSpPr>
        <p:grpSpPr>
          <a:xfrm>
            <a:off x="8794384" y="3234193"/>
            <a:ext cx="3076946" cy="1034510"/>
            <a:chOff x="8713917" y="1604911"/>
            <a:chExt cx="3076946" cy="1034510"/>
          </a:xfrm>
        </p:grpSpPr>
        <p:grpSp>
          <p:nvGrpSpPr>
            <p:cNvPr id="59" name="组合 58"/>
            <p:cNvGrpSpPr/>
            <p:nvPr/>
          </p:nvGrpSpPr>
          <p:grpSpPr>
            <a:xfrm>
              <a:off x="8781711" y="1604911"/>
              <a:ext cx="3009152" cy="1034510"/>
              <a:chOff x="1514020" y="1566371"/>
              <a:chExt cx="3009152" cy="1034510"/>
            </a:xfrm>
          </p:grpSpPr>
          <p:sp>
            <p:nvSpPr>
              <p:cNvPr id="61" name="矩形 60"/>
              <p:cNvSpPr/>
              <p:nvPr/>
            </p:nvSpPr>
            <p:spPr>
              <a:xfrm>
                <a:off x="1514020" y="1917617"/>
                <a:ext cx="3009152" cy="683264"/>
              </a:xfrm>
              <a:prstGeom prst="rect">
                <a:avLst/>
              </a:prstGeom>
            </p:spPr>
            <p:txBody>
              <a:bodyPr wrap="square">
                <a:spAutoFit/>
              </a:bodyPr>
              <a:lstStyle/>
              <a:p>
                <a:pPr algn="just">
                  <a:lnSpc>
                    <a:spcPct val="120000"/>
                  </a:lnSpc>
                </a:pPr>
                <a:r>
                  <a:rPr lang="zh-CN" altLang="en-US" sz="1600" dirty="0">
                    <a:solidFill>
                      <a:schemeClr val="bg2">
                        <a:lumMod val="25000"/>
                      </a:schemeClr>
                    </a:solidFill>
                    <a:latin typeface="微软雅黑" panose="020B0503020204020204" pitchFamily="34" charset="-122"/>
                  </a:rPr>
                  <a:t>点击此处添加内容，要求言简意赅。建议使用微软雅黑字体</a:t>
                </a:r>
              </a:p>
            </p:txBody>
          </p:sp>
          <p:sp>
            <p:nvSpPr>
              <p:cNvPr id="62" name="矩形 61"/>
              <p:cNvSpPr/>
              <p:nvPr/>
            </p:nvSpPr>
            <p:spPr>
              <a:xfrm>
                <a:off x="1514020" y="1566371"/>
                <a:ext cx="2942650" cy="424732"/>
              </a:xfrm>
              <a:prstGeom prst="rect">
                <a:avLst/>
              </a:prstGeom>
            </p:spPr>
            <p:txBody>
              <a:bodyPr wrap="square">
                <a:spAutoFit/>
              </a:bodyPr>
              <a:lstStyle/>
              <a:p>
                <a:pPr algn="just">
                  <a:lnSpc>
                    <a:spcPct val="120000"/>
                  </a:lnSpc>
                </a:pPr>
                <a:r>
                  <a:rPr lang="zh-CN" altLang="en-US" b="1" dirty="0">
                    <a:solidFill>
                      <a:schemeClr val="bg2">
                        <a:lumMod val="25000"/>
                      </a:schemeClr>
                    </a:solidFill>
                    <a:latin typeface="微软雅黑" panose="020B0503020204020204" pitchFamily="34" charset="-122"/>
                  </a:rPr>
                  <a:t>点击添加标题</a:t>
                </a:r>
              </a:p>
            </p:txBody>
          </p:sp>
        </p:grpSp>
        <p:cxnSp>
          <p:nvCxnSpPr>
            <p:cNvPr id="60" name="直接连接符 59"/>
            <p:cNvCxnSpPr/>
            <p:nvPr/>
          </p:nvCxnSpPr>
          <p:spPr>
            <a:xfrm>
              <a:off x="8713917" y="1706332"/>
              <a:ext cx="0" cy="858858"/>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63" name="组合 62"/>
          <p:cNvGrpSpPr/>
          <p:nvPr/>
        </p:nvGrpSpPr>
        <p:grpSpPr>
          <a:xfrm>
            <a:off x="8794384" y="4961286"/>
            <a:ext cx="3076946" cy="1034510"/>
            <a:chOff x="8713917" y="1604911"/>
            <a:chExt cx="3076946" cy="1034510"/>
          </a:xfrm>
        </p:grpSpPr>
        <p:grpSp>
          <p:nvGrpSpPr>
            <p:cNvPr id="64" name="组合 63"/>
            <p:cNvGrpSpPr/>
            <p:nvPr/>
          </p:nvGrpSpPr>
          <p:grpSpPr>
            <a:xfrm>
              <a:off x="8781711" y="1604911"/>
              <a:ext cx="3009152" cy="1034510"/>
              <a:chOff x="1514020" y="1566371"/>
              <a:chExt cx="3009152" cy="1034510"/>
            </a:xfrm>
          </p:grpSpPr>
          <p:sp>
            <p:nvSpPr>
              <p:cNvPr id="66" name="矩形 65"/>
              <p:cNvSpPr/>
              <p:nvPr/>
            </p:nvSpPr>
            <p:spPr>
              <a:xfrm>
                <a:off x="1514020" y="1917617"/>
                <a:ext cx="3009152" cy="683264"/>
              </a:xfrm>
              <a:prstGeom prst="rect">
                <a:avLst/>
              </a:prstGeom>
            </p:spPr>
            <p:txBody>
              <a:bodyPr wrap="square">
                <a:spAutoFit/>
              </a:bodyPr>
              <a:lstStyle/>
              <a:p>
                <a:pPr algn="just">
                  <a:lnSpc>
                    <a:spcPct val="120000"/>
                  </a:lnSpc>
                </a:pPr>
                <a:r>
                  <a:rPr lang="zh-CN" altLang="en-US" sz="1600" dirty="0">
                    <a:solidFill>
                      <a:schemeClr val="bg2">
                        <a:lumMod val="25000"/>
                      </a:schemeClr>
                    </a:solidFill>
                    <a:latin typeface="微软雅黑" panose="020B0503020204020204" pitchFamily="34" charset="-122"/>
                  </a:rPr>
                  <a:t>点击此处添加内容，要求言简意赅。建议使用微软雅黑字体</a:t>
                </a:r>
              </a:p>
            </p:txBody>
          </p:sp>
          <p:sp>
            <p:nvSpPr>
              <p:cNvPr id="67" name="矩形 66"/>
              <p:cNvSpPr/>
              <p:nvPr/>
            </p:nvSpPr>
            <p:spPr>
              <a:xfrm>
                <a:off x="1514020" y="1566371"/>
                <a:ext cx="2942650" cy="424732"/>
              </a:xfrm>
              <a:prstGeom prst="rect">
                <a:avLst/>
              </a:prstGeom>
            </p:spPr>
            <p:txBody>
              <a:bodyPr wrap="square">
                <a:spAutoFit/>
              </a:bodyPr>
              <a:lstStyle/>
              <a:p>
                <a:pPr algn="just">
                  <a:lnSpc>
                    <a:spcPct val="120000"/>
                  </a:lnSpc>
                </a:pPr>
                <a:r>
                  <a:rPr lang="zh-CN" altLang="en-US" b="1" dirty="0">
                    <a:solidFill>
                      <a:schemeClr val="bg2">
                        <a:lumMod val="25000"/>
                      </a:schemeClr>
                    </a:solidFill>
                    <a:latin typeface="微软雅黑" panose="020B0503020204020204" pitchFamily="34" charset="-122"/>
                  </a:rPr>
                  <a:t>点击添加标题</a:t>
                </a:r>
              </a:p>
            </p:txBody>
          </p:sp>
        </p:grpSp>
        <p:cxnSp>
          <p:nvCxnSpPr>
            <p:cNvPr id="65" name="直接连接符 64"/>
            <p:cNvCxnSpPr/>
            <p:nvPr/>
          </p:nvCxnSpPr>
          <p:spPr>
            <a:xfrm>
              <a:off x="8713917" y="1706332"/>
              <a:ext cx="0" cy="858858"/>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68" name="组合 67"/>
          <p:cNvGrpSpPr/>
          <p:nvPr/>
        </p:nvGrpSpPr>
        <p:grpSpPr>
          <a:xfrm>
            <a:off x="217925" y="1507100"/>
            <a:ext cx="3085352" cy="1034510"/>
            <a:chOff x="232213" y="1507100"/>
            <a:chExt cx="3085352" cy="1034510"/>
          </a:xfrm>
        </p:grpSpPr>
        <p:sp>
          <p:nvSpPr>
            <p:cNvPr id="69" name="矩形 68"/>
            <p:cNvSpPr/>
            <p:nvPr/>
          </p:nvSpPr>
          <p:spPr>
            <a:xfrm>
              <a:off x="232213" y="1858346"/>
              <a:ext cx="3009152" cy="683264"/>
            </a:xfrm>
            <a:prstGeom prst="rect">
              <a:avLst/>
            </a:prstGeom>
          </p:spPr>
          <p:txBody>
            <a:bodyPr wrap="square">
              <a:spAutoFit/>
            </a:bodyPr>
            <a:lstStyle/>
            <a:p>
              <a:pPr algn="r">
                <a:lnSpc>
                  <a:spcPct val="120000"/>
                </a:lnSpc>
              </a:pPr>
              <a:r>
                <a:rPr lang="zh-CN" altLang="en-US" sz="1600" dirty="0">
                  <a:solidFill>
                    <a:schemeClr val="bg2">
                      <a:lumMod val="25000"/>
                    </a:schemeClr>
                  </a:solidFill>
                  <a:latin typeface="微软雅黑" panose="020B0503020204020204" pitchFamily="34" charset="-122"/>
                </a:rPr>
                <a:t>点击此处添加内容，要求言简意赅。建议使用微软雅黑字体</a:t>
              </a:r>
            </a:p>
          </p:txBody>
        </p:sp>
        <p:sp>
          <p:nvSpPr>
            <p:cNvPr id="70" name="矩形 69"/>
            <p:cNvSpPr/>
            <p:nvPr/>
          </p:nvSpPr>
          <p:spPr>
            <a:xfrm>
              <a:off x="298715" y="1507100"/>
              <a:ext cx="2942650" cy="424732"/>
            </a:xfrm>
            <a:prstGeom prst="rect">
              <a:avLst/>
            </a:prstGeom>
          </p:spPr>
          <p:txBody>
            <a:bodyPr wrap="square">
              <a:spAutoFit/>
            </a:bodyPr>
            <a:lstStyle/>
            <a:p>
              <a:pPr algn="r">
                <a:lnSpc>
                  <a:spcPct val="120000"/>
                </a:lnSpc>
              </a:pPr>
              <a:r>
                <a:rPr lang="zh-CN" altLang="en-US" b="1" dirty="0">
                  <a:solidFill>
                    <a:schemeClr val="bg2">
                      <a:lumMod val="25000"/>
                    </a:schemeClr>
                  </a:solidFill>
                  <a:latin typeface="微软雅黑" panose="020B0503020204020204" pitchFamily="34" charset="-122"/>
                </a:rPr>
                <a:t>点击添加标题</a:t>
              </a:r>
            </a:p>
          </p:txBody>
        </p:sp>
        <p:cxnSp>
          <p:nvCxnSpPr>
            <p:cNvPr id="71" name="直接连接符 70"/>
            <p:cNvCxnSpPr/>
            <p:nvPr/>
          </p:nvCxnSpPr>
          <p:spPr>
            <a:xfrm>
              <a:off x="3317565" y="1608521"/>
              <a:ext cx="0" cy="858858"/>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72" name="组合 71"/>
          <p:cNvGrpSpPr/>
          <p:nvPr/>
        </p:nvGrpSpPr>
        <p:grpSpPr>
          <a:xfrm>
            <a:off x="217925" y="3234193"/>
            <a:ext cx="3085352" cy="1034510"/>
            <a:chOff x="232213" y="3234193"/>
            <a:chExt cx="3085352" cy="1034510"/>
          </a:xfrm>
        </p:grpSpPr>
        <p:sp>
          <p:nvSpPr>
            <p:cNvPr id="73" name="矩形 72"/>
            <p:cNvSpPr/>
            <p:nvPr/>
          </p:nvSpPr>
          <p:spPr>
            <a:xfrm>
              <a:off x="232213" y="3585439"/>
              <a:ext cx="3009152" cy="683264"/>
            </a:xfrm>
            <a:prstGeom prst="rect">
              <a:avLst/>
            </a:prstGeom>
          </p:spPr>
          <p:txBody>
            <a:bodyPr wrap="square">
              <a:spAutoFit/>
            </a:bodyPr>
            <a:lstStyle/>
            <a:p>
              <a:pPr algn="r">
                <a:lnSpc>
                  <a:spcPct val="120000"/>
                </a:lnSpc>
              </a:pPr>
              <a:r>
                <a:rPr lang="zh-CN" altLang="en-US" sz="1600" dirty="0">
                  <a:solidFill>
                    <a:schemeClr val="bg2">
                      <a:lumMod val="25000"/>
                    </a:schemeClr>
                  </a:solidFill>
                  <a:latin typeface="微软雅黑" panose="020B0503020204020204" pitchFamily="34" charset="-122"/>
                </a:rPr>
                <a:t>点击此处添加内容，要求言简意赅。建议使用微软雅黑字体</a:t>
              </a:r>
            </a:p>
          </p:txBody>
        </p:sp>
        <p:sp>
          <p:nvSpPr>
            <p:cNvPr id="74" name="矩形 73"/>
            <p:cNvSpPr/>
            <p:nvPr/>
          </p:nvSpPr>
          <p:spPr>
            <a:xfrm>
              <a:off x="298715" y="3234193"/>
              <a:ext cx="2942650" cy="401841"/>
            </a:xfrm>
            <a:prstGeom prst="rect">
              <a:avLst/>
            </a:prstGeom>
          </p:spPr>
          <p:txBody>
            <a:bodyPr wrap="square">
              <a:spAutoFit/>
            </a:bodyPr>
            <a:lstStyle/>
            <a:p>
              <a:pPr algn="r">
                <a:lnSpc>
                  <a:spcPct val="120000"/>
                </a:lnSpc>
              </a:pPr>
              <a:r>
                <a:rPr lang="zh-CN" altLang="en-US" b="1" dirty="0">
                  <a:solidFill>
                    <a:schemeClr val="bg2">
                      <a:lumMod val="25000"/>
                    </a:schemeClr>
                  </a:solidFill>
                  <a:latin typeface="微软雅黑" panose="020B0503020204020204" pitchFamily="34" charset="-122"/>
                </a:rPr>
                <a:t>点击添加标题</a:t>
              </a:r>
            </a:p>
          </p:txBody>
        </p:sp>
        <p:cxnSp>
          <p:nvCxnSpPr>
            <p:cNvPr id="75" name="直接连接符 74"/>
            <p:cNvCxnSpPr/>
            <p:nvPr/>
          </p:nvCxnSpPr>
          <p:spPr>
            <a:xfrm>
              <a:off x="3317565" y="3335614"/>
              <a:ext cx="0" cy="858858"/>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76" name="组合 75"/>
          <p:cNvGrpSpPr/>
          <p:nvPr/>
        </p:nvGrpSpPr>
        <p:grpSpPr>
          <a:xfrm>
            <a:off x="217925" y="4961286"/>
            <a:ext cx="3085352" cy="1034510"/>
            <a:chOff x="232213" y="4961286"/>
            <a:chExt cx="3085352" cy="1034510"/>
          </a:xfrm>
        </p:grpSpPr>
        <p:sp>
          <p:nvSpPr>
            <p:cNvPr id="77" name="矩形 76"/>
            <p:cNvSpPr/>
            <p:nvPr/>
          </p:nvSpPr>
          <p:spPr>
            <a:xfrm>
              <a:off x="232213" y="5312532"/>
              <a:ext cx="3009152" cy="683264"/>
            </a:xfrm>
            <a:prstGeom prst="rect">
              <a:avLst/>
            </a:prstGeom>
          </p:spPr>
          <p:txBody>
            <a:bodyPr wrap="square">
              <a:spAutoFit/>
            </a:bodyPr>
            <a:lstStyle/>
            <a:p>
              <a:pPr algn="r">
                <a:lnSpc>
                  <a:spcPct val="120000"/>
                </a:lnSpc>
              </a:pPr>
              <a:r>
                <a:rPr lang="zh-CN" altLang="en-US" sz="1600" dirty="0">
                  <a:solidFill>
                    <a:schemeClr val="bg2">
                      <a:lumMod val="25000"/>
                    </a:schemeClr>
                  </a:solidFill>
                  <a:latin typeface="微软雅黑" panose="020B0503020204020204" pitchFamily="34" charset="-122"/>
                </a:rPr>
                <a:t>点击此处添加内容，要求言简意赅。建议使用微软雅黑字体</a:t>
              </a:r>
            </a:p>
          </p:txBody>
        </p:sp>
        <p:sp>
          <p:nvSpPr>
            <p:cNvPr id="78" name="矩形 77"/>
            <p:cNvSpPr/>
            <p:nvPr/>
          </p:nvSpPr>
          <p:spPr>
            <a:xfrm>
              <a:off x="298715" y="4961286"/>
              <a:ext cx="2942650" cy="424732"/>
            </a:xfrm>
            <a:prstGeom prst="rect">
              <a:avLst/>
            </a:prstGeom>
          </p:spPr>
          <p:txBody>
            <a:bodyPr wrap="square">
              <a:spAutoFit/>
            </a:bodyPr>
            <a:lstStyle/>
            <a:p>
              <a:pPr algn="r">
                <a:lnSpc>
                  <a:spcPct val="120000"/>
                </a:lnSpc>
              </a:pPr>
              <a:r>
                <a:rPr lang="zh-CN" altLang="en-US" b="1" dirty="0">
                  <a:solidFill>
                    <a:schemeClr val="bg2">
                      <a:lumMod val="25000"/>
                    </a:schemeClr>
                  </a:solidFill>
                  <a:latin typeface="微软雅黑" panose="020B0503020204020204" pitchFamily="34" charset="-122"/>
                </a:rPr>
                <a:t>点击添加标题</a:t>
              </a:r>
            </a:p>
          </p:txBody>
        </p:sp>
        <p:cxnSp>
          <p:nvCxnSpPr>
            <p:cNvPr id="79" name="直接连接符 78"/>
            <p:cNvCxnSpPr/>
            <p:nvPr/>
          </p:nvCxnSpPr>
          <p:spPr>
            <a:xfrm>
              <a:off x="3317565" y="5062707"/>
              <a:ext cx="0" cy="858858"/>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anim calcmode="lin" valueType="num">
                                          <p:cBhvr>
                                            <p:cTn id="10" dur="500" fill="hold"/>
                                            <p:tgtEl>
                                              <p:spTgt spid="46"/>
                                            </p:tgtEl>
                                            <p:attrNameLst>
                                              <p:attrName>ppt_x</p:attrName>
                                            </p:attrNameLst>
                                          </p:cBhvr>
                                          <p:tavLst>
                                            <p:tav tm="0">
                                              <p:val>
                                                <p:fltVal val="0.5"/>
                                              </p:val>
                                            </p:tav>
                                            <p:tav tm="100000">
                                              <p:val>
                                                <p:strVal val="#ppt_x"/>
                                              </p:val>
                                            </p:tav>
                                          </p:tavLst>
                                        </p:anim>
                                        <p:anim calcmode="lin" valueType="num">
                                          <p:cBhvr>
                                            <p:cTn id="11" dur="500" fill="hold"/>
                                            <p:tgtEl>
                                              <p:spTgt spid="46"/>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anim calcmode="lin" valueType="num">
                                          <p:cBhvr>
                                            <p:cTn id="17" dur="500" fill="hold"/>
                                            <p:tgtEl>
                                              <p:spTgt spid="7"/>
                                            </p:tgtEl>
                                            <p:attrNameLst>
                                              <p:attrName>ppt_x</p:attrName>
                                            </p:attrNameLst>
                                          </p:cBhvr>
                                          <p:tavLst>
                                            <p:tav tm="0">
                                              <p:val>
                                                <p:fltVal val="0.5"/>
                                              </p:val>
                                            </p:tav>
                                            <p:tav tm="100000">
                                              <p:val>
                                                <p:strVal val="#ppt_x"/>
                                              </p:val>
                                            </p:tav>
                                          </p:tavLst>
                                        </p:anim>
                                        <p:anim calcmode="lin" valueType="num">
                                          <p:cBhvr>
                                            <p:cTn id="18" dur="500" fill="hold"/>
                                            <p:tgtEl>
                                              <p:spTgt spid="7"/>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5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anim calcmode="lin" valueType="num">
                                          <p:cBhvr>
                                            <p:cTn id="24" dur="500" fill="hold"/>
                                            <p:tgtEl>
                                              <p:spTgt spid="17"/>
                                            </p:tgtEl>
                                            <p:attrNameLst>
                                              <p:attrName>ppt_x</p:attrName>
                                            </p:attrNameLst>
                                          </p:cBhvr>
                                          <p:tavLst>
                                            <p:tav tm="0">
                                              <p:val>
                                                <p:fltVal val="0.5"/>
                                              </p:val>
                                            </p:tav>
                                            <p:tav tm="100000">
                                              <p:val>
                                                <p:strVal val="#ppt_x"/>
                                              </p:val>
                                            </p:tav>
                                          </p:tavLst>
                                        </p:anim>
                                        <p:anim calcmode="lin" valueType="num">
                                          <p:cBhvr>
                                            <p:cTn id="25" dur="500" fill="hold"/>
                                            <p:tgtEl>
                                              <p:spTgt spid="17"/>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500"/>
                                      </p:stCondLst>
                                      <p:childTnLst>
                                        <p:set>
                                          <p:cBhvr>
                                            <p:cTn id="27" dur="1" fill="hold">
                                              <p:stCondLst>
                                                <p:cond delay="0"/>
                                              </p:stCondLst>
                                            </p:cTn>
                                            <p:tgtEl>
                                              <p:spTgt spid="22"/>
                                            </p:tgtEl>
                                            <p:attrNameLst>
                                              <p:attrName>style.visibility</p:attrName>
                                            </p:attrNameLst>
                                          </p:cBhvr>
                                          <p:to>
                                            <p:strVal val="visible"/>
                                          </p:to>
                                        </p:set>
                                        <p:anim calcmode="lin" valueType="num">
                                          <p:cBhvr>
                                            <p:cTn id="28" dur="500" fill="hold"/>
                                            <p:tgtEl>
                                              <p:spTgt spid="22"/>
                                            </p:tgtEl>
                                            <p:attrNameLst>
                                              <p:attrName>ppt_w</p:attrName>
                                            </p:attrNameLst>
                                          </p:cBhvr>
                                          <p:tavLst>
                                            <p:tav tm="0">
                                              <p:val>
                                                <p:fltVal val="0"/>
                                              </p:val>
                                            </p:tav>
                                            <p:tav tm="100000">
                                              <p:val>
                                                <p:strVal val="#ppt_w"/>
                                              </p:val>
                                            </p:tav>
                                          </p:tavLst>
                                        </p:anim>
                                        <p:anim calcmode="lin" valueType="num">
                                          <p:cBhvr>
                                            <p:cTn id="29" dur="500" fill="hold"/>
                                            <p:tgtEl>
                                              <p:spTgt spid="22"/>
                                            </p:tgtEl>
                                            <p:attrNameLst>
                                              <p:attrName>ppt_h</p:attrName>
                                            </p:attrNameLst>
                                          </p:cBhvr>
                                          <p:tavLst>
                                            <p:tav tm="0">
                                              <p:val>
                                                <p:fltVal val="0"/>
                                              </p:val>
                                            </p:tav>
                                            <p:tav tm="100000">
                                              <p:val>
                                                <p:strVal val="#ppt_h"/>
                                              </p:val>
                                            </p:tav>
                                          </p:tavLst>
                                        </p:anim>
                                        <p:animEffect transition="in" filter="fade">
                                          <p:cBhvr>
                                            <p:cTn id="30" dur="500"/>
                                            <p:tgtEl>
                                              <p:spTgt spid="22"/>
                                            </p:tgtEl>
                                          </p:cBhvr>
                                        </p:animEffect>
                                        <p:anim calcmode="lin" valueType="num">
                                          <p:cBhvr>
                                            <p:cTn id="31" dur="500" fill="hold"/>
                                            <p:tgtEl>
                                              <p:spTgt spid="22"/>
                                            </p:tgtEl>
                                            <p:attrNameLst>
                                              <p:attrName>ppt_x</p:attrName>
                                            </p:attrNameLst>
                                          </p:cBhvr>
                                          <p:tavLst>
                                            <p:tav tm="0">
                                              <p:val>
                                                <p:fltVal val="0.5"/>
                                              </p:val>
                                            </p:tav>
                                            <p:tav tm="100000">
                                              <p:val>
                                                <p:strVal val="#ppt_x"/>
                                              </p:val>
                                            </p:tav>
                                          </p:tavLst>
                                        </p:anim>
                                        <p:anim calcmode="lin" valueType="num">
                                          <p:cBhvr>
                                            <p:cTn id="32" dur="500" fill="hold"/>
                                            <p:tgtEl>
                                              <p:spTgt spid="22"/>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500"/>
                                      </p:stCondLst>
                                      <p:childTnLst>
                                        <p:set>
                                          <p:cBhvr>
                                            <p:cTn id="34" dur="1" fill="hold">
                                              <p:stCondLst>
                                                <p:cond delay="0"/>
                                              </p:stCondLst>
                                            </p:cTn>
                                            <p:tgtEl>
                                              <p:spTgt spid="30"/>
                                            </p:tgtEl>
                                            <p:attrNameLst>
                                              <p:attrName>style.visibility</p:attrName>
                                            </p:attrNameLst>
                                          </p:cBhvr>
                                          <p:to>
                                            <p:strVal val="visible"/>
                                          </p:to>
                                        </p:set>
                                        <p:anim calcmode="lin" valueType="num">
                                          <p:cBhvr>
                                            <p:cTn id="35" dur="500" fill="hold"/>
                                            <p:tgtEl>
                                              <p:spTgt spid="30"/>
                                            </p:tgtEl>
                                            <p:attrNameLst>
                                              <p:attrName>ppt_w</p:attrName>
                                            </p:attrNameLst>
                                          </p:cBhvr>
                                          <p:tavLst>
                                            <p:tav tm="0">
                                              <p:val>
                                                <p:fltVal val="0"/>
                                              </p:val>
                                            </p:tav>
                                            <p:tav tm="100000">
                                              <p:val>
                                                <p:strVal val="#ppt_w"/>
                                              </p:val>
                                            </p:tav>
                                          </p:tavLst>
                                        </p:anim>
                                        <p:anim calcmode="lin" valueType="num">
                                          <p:cBhvr>
                                            <p:cTn id="36" dur="500" fill="hold"/>
                                            <p:tgtEl>
                                              <p:spTgt spid="30"/>
                                            </p:tgtEl>
                                            <p:attrNameLst>
                                              <p:attrName>ppt_h</p:attrName>
                                            </p:attrNameLst>
                                          </p:cBhvr>
                                          <p:tavLst>
                                            <p:tav tm="0">
                                              <p:val>
                                                <p:fltVal val="0"/>
                                              </p:val>
                                            </p:tav>
                                            <p:tav tm="100000">
                                              <p:val>
                                                <p:strVal val="#ppt_h"/>
                                              </p:val>
                                            </p:tav>
                                          </p:tavLst>
                                        </p:anim>
                                        <p:animEffect transition="in" filter="fade">
                                          <p:cBhvr>
                                            <p:cTn id="37" dur="500"/>
                                            <p:tgtEl>
                                              <p:spTgt spid="30"/>
                                            </p:tgtEl>
                                          </p:cBhvr>
                                        </p:animEffect>
                                        <p:anim calcmode="lin" valueType="num">
                                          <p:cBhvr>
                                            <p:cTn id="38" dur="500" fill="hold"/>
                                            <p:tgtEl>
                                              <p:spTgt spid="30"/>
                                            </p:tgtEl>
                                            <p:attrNameLst>
                                              <p:attrName>ppt_x</p:attrName>
                                            </p:attrNameLst>
                                          </p:cBhvr>
                                          <p:tavLst>
                                            <p:tav tm="0">
                                              <p:val>
                                                <p:fltVal val="0.5"/>
                                              </p:val>
                                            </p:tav>
                                            <p:tav tm="100000">
                                              <p:val>
                                                <p:strVal val="#ppt_x"/>
                                              </p:val>
                                            </p:tav>
                                          </p:tavLst>
                                        </p:anim>
                                        <p:anim calcmode="lin" valueType="num">
                                          <p:cBhvr>
                                            <p:cTn id="39" dur="500" fill="hold"/>
                                            <p:tgtEl>
                                              <p:spTgt spid="30"/>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75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anim calcmode="lin" valueType="num">
                                          <p:cBhvr>
                                            <p:cTn id="45" dur="500" fill="hold"/>
                                            <p:tgtEl>
                                              <p:spTgt spid="10"/>
                                            </p:tgtEl>
                                            <p:attrNameLst>
                                              <p:attrName>ppt_x</p:attrName>
                                            </p:attrNameLst>
                                          </p:cBhvr>
                                          <p:tavLst>
                                            <p:tav tm="0">
                                              <p:val>
                                                <p:fltVal val="0.5"/>
                                              </p:val>
                                            </p:tav>
                                            <p:tav tm="100000">
                                              <p:val>
                                                <p:strVal val="#ppt_x"/>
                                              </p:val>
                                            </p:tav>
                                          </p:tavLst>
                                        </p:anim>
                                        <p:anim calcmode="lin" valueType="num">
                                          <p:cBhvr>
                                            <p:cTn id="46" dur="500" fill="hold"/>
                                            <p:tgtEl>
                                              <p:spTgt spid="10"/>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75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anim calcmode="lin" valueType="num">
                                          <p:cBhvr>
                                            <p:cTn id="52" dur="500" fill="hold"/>
                                            <p:tgtEl>
                                              <p:spTgt spid="40"/>
                                            </p:tgtEl>
                                            <p:attrNameLst>
                                              <p:attrName>ppt_x</p:attrName>
                                            </p:attrNameLst>
                                          </p:cBhvr>
                                          <p:tavLst>
                                            <p:tav tm="0">
                                              <p:val>
                                                <p:fltVal val="0.5"/>
                                              </p:val>
                                            </p:tav>
                                            <p:tav tm="100000">
                                              <p:val>
                                                <p:strVal val="#ppt_x"/>
                                              </p:val>
                                            </p:tav>
                                          </p:tavLst>
                                        </p:anim>
                                        <p:anim calcmode="lin" valueType="num">
                                          <p:cBhvr>
                                            <p:cTn id="53" dur="500" fill="hold"/>
                                            <p:tgtEl>
                                              <p:spTgt spid="40"/>
                                            </p:tgtEl>
                                            <p:attrNameLst>
                                              <p:attrName>ppt_y</p:attrName>
                                            </p:attrNameLst>
                                          </p:cBhvr>
                                          <p:tavLst>
                                            <p:tav tm="0">
                                              <p:val>
                                                <p:fltVal val="0.5"/>
                                              </p:val>
                                            </p:tav>
                                            <p:tav tm="100000">
                                              <p:val>
                                                <p:strVal val="#ppt_y"/>
                                              </p:val>
                                            </p:tav>
                                          </p:tavLst>
                                        </p:anim>
                                      </p:childTnLst>
                                    </p:cTn>
                                  </p:par>
                                  <p:par>
                                    <p:cTn id="54" presetID="2" presetClass="entr" presetSubtype="8" fill="hold" nodeType="withEffect" p14:presetBounceEnd="49000">
                                      <p:stCondLst>
                                        <p:cond delay="1300"/>
                                      </p:stCondLst>
                                      <p:childTnLst>
                                        <p:set>
                                          <p:cBhvr>
                                            <p:cTn id="55" dur="1" fill="hold">
                                              <p:stCondLst>
                                                <p:cond delay="0"/>
                                              </p:stCondLst>
                                            </p:cTn>
                                            <p:tgtEl>
                                              <p:spTgt spid="68"/>
                                            </p:tgtEl>
                                            <p:attrNameLst>
                                              <p:attrName>style.visibility</p:attrName>
                                            </p:attrNameLst>
                                          </p:cBhvr>
                                          <p:to>
                                            <p:strVal val="visible"/>
                                          </p:to>
                                        </p:set>
                                        <p:anim calcmode="lin" valueType="num" p14:bounceEnd="49000">
                                          <p:cBhvr additive="base">
                                            <p:cTn id="56" dur="750" fill="hold"/>
                                            <p:tgtEl>
                                              <p:spTgt spid="68"/>
                                            </p:tgtEl>
                                            <p:attrNameLst>
                                              <p:attrName>ppt_x</p:attrName>
                                            </p:attrNameLst>
                                          </p:cBhvr>
                                          <p:tavLst>
                                            <p:tav tm="0">
                                              <p:val>
                                                <p:strVal val="0-#ppt_w/2"/>
                                              </p:val>
                                            </p:tav>
                                            <p:tav tm="100000">
                                              <p:val>
                                                <p:strVal val="#ppt_x"/>
                                              </p:val>
                                            </p:tav>
                                          </p:tavLst>
                                        </p:anim>
                                        <p:anim calcmode="lin" valueType="num" p14:bounceEnd="49000">
                                          <p:cBhvr additive="base">
                                            <p:cTn id="57" dur="750" fill="hold"/>
                                            <p:tgtEl>
                                              <p:spTgt spid="68"/>
                                            </p:tgtEl>
                                            <p:attrNameLst>
                                              <p:attrName>ppt_y</p:attrName>
                                            </p:attrNameLst>
                                          </p:cBhvr>
                                          <p:tavLst>
                                            <p:tav tm="0">
                                              <p:val>
                                                <p:strVal val="#ppt_y"/>
                                              </p:val>
                                            </p:tav>
                                            <p:tav tm="100000">
                                              <p:val>
                                                <p:strVal val="#ppt_y"/>
                                              </p:val>
                                            </p:tav>
                                          </p:tavLst>
                                        </p:anim>
                                      </p:childTnLst>
                                    </p:cTn>
                                  </p:par>
                                  <p:par>
                                    <p:cTn id="58" presetID="2" presetClass="entr" presetSubtype="8" fill="hold" nodeType="withEffect" p14:presetBounceEnd="49000">
                                      <p:stCondLst>
                                        <p:cond delay="1300"/>
                                      </p:stCondLst>
                                      <p:childTnLst>
                                        <p:set>
                                          <p:cBhvr>
                                            <p:cTn id="59" dur="1" fill="hold">
                                              <p:stCondLst>
                                                <p:cond delay="0"/>
                                              </p:stCondLst>
                                            </p:cTn>
                                            <p:tgtEl>
                                              <p:spTgt spid="72"/>
                                            </p:tgtEl>
                                            <p:attrNameLst>
                                              <p:attrName>style.visibility</p:attrName>
                                            </p:attrNameLst>
                                          </p:cBhvr>
                                          <p:to>
                                            <p:strVal val="visible"/>
                                          </p:to>
                                        </p:set>
                                        <p:anim calcmode="lin" valueType="num" p14:bounceEnd="49000">
                                          <p:cBhvr additive="base">
                                            <p:cTn id="60" dur="750" fill="hold"/>
                                            <p:tgtEl>
                                              <p:spTgt spid="72"/>
                                            </p:tgtEl>
                                            <p:attrNameLst>
                                              <p:attrName>ppt_x</p:attrName>
                                            </p:attrNameLst>
                                          </p:cBhvr>
                                          <p:tavLst>
                                            <p:tav tm="0">
                                              <p:val>
                                                <p:strVal val="0-#ppt_w/2"/>
                                              </p:val>
                                            </p:tav>
                                            <p:tav tm="100000">
                                              <p:val>
                                                <p:strVal val="#ppt_x"/>
                                              </p:val>
                                            </p:tav>
                                          </p:tavLst>
                                        </p:anim>
                                        <p:anim calcmode="lin" valueType="num" p14:bounceEnd="49000">
                                          <p:cBhvr additive="base">
                                            <p:cTn id="61" dur="750" fill="hold"/>
                                            <p:tgtEl>
                                              <p:spTgt spid="72"/>
                                            </p:tgtEl>
                                            <p:attrNameLst>
                                              <p:attrName>ppt_y</p:attrName>
                                            </p:attrNameLst>
                                          </p:cBhvr>
                                          <p:tavLst>
                                            <p:tav tm="0">
                                              <p:val>
                                                <p:strVal val="#ppt_y"/>
                                              </p:val>
                                            </p:tav>
                                            <p:tav tm="100000">
                                              <p:val>
                                                <p:strVal val="#ppt_y"/>
                                              </p:val>
                                            </p:tav>
                                          </p:tavLst>
                                        </p:anim>
                                      </p:childTnLst>
                                    </p:cTn>
                                  </p:par>
                                  <p:par>
                                    <p:cTn id="62" presetID="2" presetClass="entr" presetSubtype="8" fill="hold" nodeType="withEffect" p14:presetBounceEnd="49000">
                                      <p:stCondLst>
                                        <p:cond delay="1300"/>
                                      </p:stCondLst>
                                      <p:childTnLst>
                                        <p:set>
                                          <p:cBhvr>
                                            <p:cTn id="63" dur="1" fill="hold">
                                              <p:stCondLst>
                                                <p:cond delay="0"/>
                                              </p:stCondLst>
                                            </p:cTn>
                                            <p:tgtEl>
                                              <p:spTgt spid="76"/>
                                            </p:tgtEl>
                                            <p:attrNameLst>
                                              <p:attrName>style.visibility</p:attrName>
                                            </p:attrNameLst>
                                          </p:cBhvr>
                                          <p:to>
                                            <p:strVal val="visible"/>
                                          </p:to>
                                        </p:set>
                                        <p:anim calcmode="lin" valueType="num" p14:bounceEnd="49000">
                                          <p:cBhvr additive="base">
                                            <p:cTn id="64" dur="750" fill="hold"/>
                                            <p:tgtEl>
                                              <p:spTgt spid="76"/>
                                            </p:tgtEl>
                                            <p:attrNameLst>
                                              <p:attrName>ppt_x</p:attrName>
                                            </p:attrNameLst>
                                          </p:cBhvr>
                                          <p:tavLst>
                                            <p:tav tm="0">
                                              <p:val>
                                                <p:strVal val="0-#ppt_w/2"/>
                                              </p:val>
                                            </p:tav>
                                            <p:tav tm="100000">
                                              <p:val>
                                                <p:strVal val="#ppt_x"/>
                                              </p:val>
                                            </p:tav>
                                          </p:tavLst>
                                        </p:anim>
                                        <p:anim calcmode="lin" valueType="num" p14:bounceEnd="49000">
                                          <p:cBhvr additive="base">
                                            <p:cTn id="65" dur="750" fill="hold"/>
                                            <p:tgtEl>
                                              <p:spTgt spid="76"/>
                                            </p:tgtEl>
                                            <p:attrNameLst>
                                              <p:attrName>ppt_y</p:attrName>
                                            </p:attrNameLst>
                                          </p:cBhvr>
                                          <p:tavLst>
                                            <p:tav tm="0">
                                              <p:val>
                                                <p:strVal val="#ppt_y"/>
                                              </p:val>
                                            </p:tav>
                                            <p:tav tm="100000">
                                              <p:val>
                                                <p:strVal val="#ppt_y"/>
                                              </p:val>
                                            </p:tav>
                                          </p:tavLst>
                                        </p:anim>
                                      </p:childTnLst>
                                    </p:cTn>
                                  </p:par>
                                  <p:par>
                                    <p:cTn id="66" presetID="2" presetClass="entr" presetSubtype="2" fill="hold" nodeType="withEffect" p14:presetBounceEnd="49000">
                                      <p:stCondLst>
                                        <p:cond delay="1500"/>
                                      </p:stCondLst>
                                      <p:childTnLst>
                                        <p:set>
                                          <p:cBhvr>
                                            <p:cTn id="67" dur="1" fill="hold">
                                              <p:stCondLst>
                                                <p:cond delay="0"/>
                                              </p:stCondLst>
                                            </p:cTn>
                                            <p:tgtEl>
                                              <p:spTgt spid="53"/>
                                            </p:tgtEl>
                                            <p:attrNameLst>
                                              <p:attrName>style.visibility</p:attrName>
                                            </p:attrNameLst>
                                          </p:cBhvr>
                                          <p:to>
                                            <p:strVal val="visible"/>
                                          </p:to>
                                        </p:set>
                                        <p:anim calcmode="lin" valueType="num" p14:bounceEnd="49000">
                                          <p:cBhvr additive="base">
                                            <p:cTn id="68" dur="750" fill="hold"/>
                                            <p:tgtEl>
                                              <p:spTgt spid="53"/>
                                            </p:tgtEl>
                                            <p:attrNameLst>
                                              <p:attrName>ppt_x</p:attrName>
                                            </p:attrNameLst>
                                          </p:cBhvr>
                                          <p:tavLst>
                                            <p:tav tm="0">
                                              <p:val>
                                                <p:strVal val="1+#ppt_w/2"/>
                                              </p:val>
                                            </p:tav>
                                            <p:tav tm="100000">
                                              <p:val>
                                                <p:strVal val="#ppt_x"/>
                                              </p:val>
                                            </p:tav>
                                          </p:tavLst>
                                        </p:anim>
                                        <p:anim calcmode="lin" valueType="num" p14:bounceEnd="49000">
                                          <p:cBhvr additive="base">
                                            <p:cTn id="69" dur="750" fill="hold"/>
                                            <p:tgtEl>
                                              <p:spTgt spid="53"/>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14:presetBounceEnd="49000">
                                      <p:stCondLst>
                                        <p:cond delay="1500"/>
                                      </p:stCondLst>
                                      <p:childTnLst>
                                        <p:set>
                                          <p:cBhvr>
                                            <p:cTn id="71" dur="1" fill="hold">
                                              <p:stCondLst>
                                                <p:cond delay="0"/>
                                              </p:stCondLst>
                                            </p:cTn>
                                            <p:tgtEl>
                                              <p:spTgt spid="58"/>
                                            </p:tgtEl>
                                            <p:attrNameLst>
                                              <p:attrName>style.visibility</p:attrName>
                                            </p:attrNameLst>
                                          </p:cBhvr>
                                          <p:to>
                                            <p:strVal val="visible"/>
                                          </p:to>
                                        </p:set>
                                        <p:anim calcmode="lin" valueType="num" p14:bounceEnd="49000">
                                          <p:cBhvr additive="base">
                                            <p:cTn id="72" dur="750" fill="hold"/>
                                            <p:tgtEl>
                                              <p:spTgt spid="58"/>
                                            </p:tgtEl>
                                            <p:attrNameLst>
                                              <p:attrName>ppt_x</p:attrName>
                                            </p:attrNameLst>
                                          </p:cBhvr>
                                          <p:tavLst>
                                            <p:tav tm="0">
                                              <p:val>
                                                <p:strVal val="1+#ppt_w/2"/>
                                              </p:val>
                                            </p:tav>
                                            <p:tav tm="100000">
                                              <p:val>
                                                <p:strVal val="#ppt_x"/>
                                              </p:val>
                                            </p:tav>
                                          </p:tavLst>
                                        </p:anim>
                                        <p:anim calcmode="lin" valueType="num" p14:bounceEnd="49000">
                                          <p:cBhvr additive="base">
                                            <p:cTn id="73" dur="750" fill="hold"/>
                                            <p:tgtEl>
                                              <p:spTgt spid="58"/>
                                            </p:tgtEl>
                                            <p:attrNameLst>
                                              <p:attrName>ppt_y</p:attrName>
                                            </p:attrNameLst>
                                          </p:cBhvr>
                                          <p:tavLst>
                                            <p:tav tm="0">
                                              <p:val>
                                                <p:strVal val="#ppt_y"/>
                                              </p:val>
                                            </p:tav>
                                            <p:tav tm="100000">
                                              <p:val>
                                                <p:strVal val="#ppt_y"/>
                                              </p:val>
                                            </p:tav>
                                          </p:tavLst>
                                        </p:anim>
                                      </p:childTnLst>
                                    </p:cTn>
                                  </p:par>
                                  <p:par>
                                    <p:cTn id="74" presetID="2" presetClass="entr" presetSubtype="2" fill="hold" nodeType="withEffect" p14:presetBounceEnd="49000">
                                      <p:stCondLst>
                                        <p:cond delay="1500"/>
                                      </p:stCondLst>
                                      <p:childTnLst>
                                        <p:set>
                                          <p:cBhvr>
                                            <p:cTn id="75" dur="1" fill="hold">
                                              <p:stCondLst>
                                                <p:cond delay="0"/>
                                              </p:stCondLst>
                                            </p:cTn>
                                            <p:tgtEl>
                                              <p:spTgt spid="63"/>
                                            </p:tgtEl>
                                            <p:attrNameLst>
                                              <p:attrName>style.visibility</p:attrName>
                                            </p:attrNameLst>
                                          </p:cBhvr>
                                          <p:to>
                                            <p:strVal val="visible"/>
                                          </p:to>
                                        </p:set>
                                        <p:anim calcmode="lin" valueType="num" p14:bounceEnd="49000">
                                          <p:cBhvr additive="base">
                                            <p:cTn id="76" dur="750" fill="hold"/>
                                            <p:tgtEl>
                                              <p:spTgt spid="63"/>
                                            </p:tgtEl>
                                            <p:attrNameLst>
                                              <p:attrName>ppt_x</p:attrName>
                                            </p:attrNameLst>
                                          </p:cBhvr>
                                          <p:tavLst>
                                            <p:tav tm="0">
                                              <p:val>
                                                <p:strVal val="1+#ppt_w/2"/>
                                              </p:val>
                                            </p:tav>
                                            <p:tav tm="100000">
                                              <p:val>
                                                <p:strVal val="#ppt_x"/>
                                              </p:val>
                                            </p:tav>
                                          </p:tavLst>
                                        </p:anim>
                                        <p:anim calcmode="lin" valueType="num" p14:bounceEnd="49000">
                                          <p:cBhvr additive="base">
                                            <p:cTn id="77" dur="75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anim calcmode="lin" valueType="num">
                                          <p:cBhvr>
                                            <p:cTn id="10" dur="500" fill="hold"/>
                                            <p:tgtEl>
                                              <p:spTgt spid="46"/>
                                            </p:tgtEl>
                                            <p:attrNameLst>
                                              <p:attrName>ppt_x</p:attrName>
                                            </p:attrNameLst>
                                          </p:cBhvr>
                                          <p:tavLst>
                                            <p:tav tm="0">
                                              <p:val>
                                                <p:fltVal val="0.5"/>
                                              </p:val>
                                            </p:tav>
                                            <p:tav tm="100000">
                                              <p:val>
                                                <p:strVal val="#ppt_x"/>
                                              </p:val>
                                            </p:tav>
                                          </p:tavLst>
                                        </p:anim>
                                        <p:anim calcmode="lin" valueType="num">
                                          <p:cBhvr>
                                            <p:cTn id="11" dur="500" fill="hold"/>
                                            <p:tgtEl>
                                              <p:spTgt spid="46"/>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anim calcmode="lin" valueType="num">
                                          <p:cBhvr>
                                            <p:cTn id="17" dur="500" fill="hold"/>
                                            <p:tgtEl>
                                              <p:spTgt spid="7"/>
                                            </p:tgtEl>
                                            <p:attrNameLst>
                                              <p:attrName>ppt_x</p:attrName>
                                            </p:attrNameLst>
                                          </p:cBhvr>
                                          <p:tavLst>
                                            <p:tav tm="0">
                                              <p:val>
                                                <p:fltVal val="0.5"/>
                                              </p:val>
                                            </p:tav>
                                            <p:tav tm="100000">
                                              <p:val>
                                                <p:strVal val="#ppt_x"/>
                                              </p:val>
                                            </p:tav>
                                          </p:tavLst>
                                        </p:anim>
                                        <p:anim calcmode="lin" valueType="num">
                                          <p:cBhvr>
                                            <p:cTn id="18" dur="500" fill="hold"/>
                                            <p:tgtEl>
                                              <p:spTgt spid="7"/>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5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anim calcmode="lin" valueType="num">
                                          <p:cBhvr>
                                            <p:cTn id="24" dur="500" fill="hold"/>
                                            <p:tgtEl>
                                              <p:spTgt spid="17"/>
                                            </p:tgtEl>
                                            <p:attrNameLst>
                                              <p:attrName>ppt_x</p:attrName>
                                            </p:attrNameLst>
                                          </p:cBhvr>
                                          <p:tavLst>
                                            <p:tav tm="0">
                                              <p:val>
                                                <p:fltVal val="0.5"/>
                                              </p:val>
                                            </p:tav>
                                            <p:tav tm="100000">
                                              <p:val>
                                                <p:strVal val="#ppt_x"/>
                                              </p:val>
                                            </p:tav>
                                          </p:tavLst>
                                        </p:anim>
                                        <p:anim calcmode="lin" valueType="num">
                                          <p:cBhvr>
                                            <p:cTn id="25" dur="500" fill="hold"/>
                                            <p:tgtEl>
                                              <p:spTgt spid="17"/>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500"/>
                                      </p:stCondLst>
                                      <p:childTnLst>
                                        <p:set>
                                          <p:cBhvr>
                                            <p:cTn id="27" dur="1" fill="hold">
                                              <p:stCondLst>
                                                <p:cond delay="0"/>
                                              </p:stCondLst>
                                            </p:cTn>
                                            <p:tgtEl>
                                              <p:spTgt spid="22"/>
                                            </p:tgtEl>
                                            <p:attrNameLst>
                                              <p:attrName>style.visibility</p:attrName>
                                            </p:attrNameLst>
                                          </p:cBhvr>
                                          <p:to>
                                            <p:strVal val="visible"/>
                                          </p:to>
                                        </p:set>
                                        <p:anim calcmode="lin" valueType="num">
                                          <p:cBhvr>
                                            <p:cTn id="28" dur="500" fill="hold"/>
                                            <p:tgtEl>
                                              <p:spTgt spid="22"/>
                                            </p:tgtEl>
                                            <p:attrNameLst>
                                              <p:attrName>ppt_w</p:attrName>
                                            </p:attrNameLst>
                                          </p:cBhvr>
                                          <p:tavLst>
                                            <p:tav tm="0">
                                              <p:val>
                                                <p:fltVal val="0"/>
                                              </p:val>
                                            </p:tav>
                                            <p:tav tm="100000">
                                              <p:val>
                                                <p:strVal val="#ppt_w"/>
                                              </p:val>
                                            </p:tav>
                                          </p:tavLst>
                                        </p:anim>
                                        <p:anim calcmode="lin" valueType="num">
                                          <p:cBhvr>
                                            <p:cTn id="29" dur="500" fill="hold"/>
                                            <p:tgtEl>
                                              <p:spTgt spid="22"/>
                                            </p:tgtEl>
                                            <p:attrNameLst>
                                              <p:attrName>ppt_h</p:attrName>
                                            </p:attrNameLst>
                                          </p:cBhvr>
                                          <p:tavLst>
                                            <p:tav tm="0">
                                              <p:val>
                                                <p:fltVal val="0"/>
                                              </p:val>
                                            </p:tav>
                                            <p:tav tm="100000">
                                              <p:val>
                                                <p:strVal val="#ppt_h"/>
                                              </p:val>
                                            </p:tav>
                                          </p:tavLst>
                                        </p:anim>
                                        <p:animEffect transition="in" filter="fade">
                                          <p:cBhvr>
                                            <p:cTn id="30" dur="500"/>
                                            <p:tgtEl>
                                              <p:spTgt spid="22"/>
                                            </p:tgtEl>
                                          </p:cBhvr>
                                        </p:animEffect>
                                        <p:anim calcmode="lin" valueType="num">
                                          <p:cBhvr>
                                            <p:cTn id="31" dur="500" fill="hold"/>
                                            <p:tgtEl>
                                              <p:spTgt spid="22"/>
                                            </p:tgtEl>
                                            <p:attrNameLst>
                                              <p:attrName>ppt_x</p:attrName>
                                            </p:attrNameLst>
                                          </p:cBhvr>
                                          <p:tavLst>
                                            <p:tav tm="0">
                                              <p:val>
                                                <p:fltVal val="0.5"/>
                                              </p:val>
                                            </p:tav>
                                            <p:tav tm="100000">
                                              <p:val>
                                                <p:strVal val="#ppt_x"/>
                                              </p:val>
                                            </p:tav>
                                          </p:tavLst>
                                        </p:anim>
                                        <p:anim calcmode="lin" valueType="num">
                                          <p:cBhvr>
                                            <p:cTn id="32" dur="500" fill="hold"/>
                                            <p:tgtEl>
                                              <p:spTgt spid="22"/>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500"/>
                                      </p:stCondLst>
                                      <p:childTnLst>
                                        <p:set>
                                          <p:cBhvr>
                                            <p:cTn id="34" dur="1" fill="hold">
                                              <p:stCondLst>
                                                <p:cond delay="0"/>
                                              </p:stCondLst>
                                            </p:cTn>
                                            <p:tgtEl>
                                              <p:spTgt spid="30"/>
                                            </p:tgtEl>
                                            <p:attrNameLst>
                                              <p:attrName>style.visibility</p:attrName>
                                            </p:attrNameLst>
                                          </p:cBhvr>
                                          <p:to>
                                            <p:strVal val="visible"/>
                                          </p:to>
                                        </p:set>
                                        <p:anim calcmode="lin" valueType="num">
                                          <p:cBhvr>
                                            <p:cTn id="35" dur="500" fill="hold"/>
                                            <p:tgtEl>
                                              <p:spTgt spid="30"/>
                                            </p:tgtEl>
                                            <p:attrNameLst>
                                              <p:attrName>ppt_w</p:attrName>
                                            </p:attrNameLst>
                                          </p:cBhvr>
                                          <p:tavLst>
                                            <p:tav tm="0">
                                              <p:val>
                                                <p:fltVal val="0"/>
                                              </p:val>
                                            </p:tav>
                                            <p:tav tm="100000">
                                              <p:val>
                                                <p:strVal val="#ppt_w"/>
                                              </p:val>
                                            </p:tav>
                                          </p:tavLst>
                                        </p:anim>
                                        <p:anim calcmode="lin" valueType="num">
                                          <p:cBhvr>
                                            <p:cTn id="36" dur="500" fill="hold"/>
                                            <p:tgtEl>
                                              <p:spTgt spid="30"/>
                                            </p:tgtEl>
                                            <p:attrNameLst>
                                              <p:attrName>ppt_h</p:attrName>
                                            </p:attrNameLst>
                                          </p:cBhvr>
                                          <p:tavLst>
                                            <p:tav tm="0">
                                              <p:val>
                                                <p:fltVal val="0"/>
                                              </p:val>
                                            </p:tav>
                                            <p:tav tm="100000">
                                              <p:val>
                                                <p:strVal val="#ppt_h"/>
                                              </p:val>
                                            </p:tav>
                                          </p:tavLst>
                                        </p:anim>
                                        <p:animEffect transition="in" filter="fade">
                                          <p:cBhvr>
                                            <p:cTn id="37" dur="500"/>
                                            <p:tgtEl>
                                              <p:spTgt spid="30"/>
                                            </p:tgtEl>
                                          </p:cBhvr>
                                        </p:animEffect>
                                        <p:anim calcmode="lin" valueType="num">
                                          <p:cBhvr>
                                            <p:cTn id="38" dur="500" fill="hold"/>
                                            <p:tgtEl>
                                              <p:spTgt spid="30"/>
                                            </p:tgtEl>
                                            <p:attrNameLst>
                                              <p:attrName>ppt_x</p:attrName>
                                            </p:attrNameLst>
                                          </p:cBhvr>
                                          <p:tavLst>
                                            <p:tav tm="0">
                                              <p:val>
                                                <p:fltVal val="0.5"/>
                                              </p:val>
                                            </p:tav>
                                            <p:tav tm="100000">
                                              <p:val>
                                                <p:strVal val="#ppt_x"/>
                                              </p:val>
                                            </p:tav>
                                          </p:tavLst>
                                        </p:anim>
                                        <p:anim calcmode="lin" valueType="num">
                                          <p:cBhvr>
                                            <p:cTn id="39" dur="500" fill="hold"/>
                                            <p:tgtEl>
                                              <p:spTgt spid="30"/>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75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anim calcmode="lin" valueType="num">
                                          <p:cBhvr>
                                            <p:cTn id="45" dur="500" fill="hold"/>
                                            <p:tgtEl>
                                              <p:spTgt spid="10"/>
                                            </p:tgtEl>
                                            <p:attrNameLst>
                                              <p:attrName>ppt_x</p:attrName>
                                            </p:attrNameLst>
                                          </p:cBhvr>
                                          <p:tavLst>
                                            <p:tav tm="0">
                                              <p:val>
                                                <p:fltVal val="0.5"/>
                                              </p:val>
                                            </p:tav>
                                            <p:tav tm="100000">
                                              <p:val>
                                                <p:strVal val="#ppt_x"/>
                                              </p:val>
                                            </p:tav>
                                          </p:tavLst>
                                        </p:anim>
                                        <p:anim calcmode="lin" valueType="num">
                                          <p:cBhvr>
                                            <p:cTn id="46" dur="500" fill="hold"/>
                                            <p:tgtEl>
                                              <p:spTgt spid="10"/>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75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anim calcmode="lin" valueType="num">
                                          <p:cBhvr>
                                            <p:cTn id="52" dur="500" fill="hold"/>
                                            <p:tgtEl>
                                              <p:spTgt spid="40"/>
                                            </p:tgtEl>
                                            <p:attrNameLst>
                                              <p:attrName>ppt_x</p:attrName>
                                            </p:attrNameLst>
                                          </p:cBhvr>
                                          <p:tavLst>
                                            <p:tav tm="0">
                                              <p:val>
                                                <p:fltVal val="0.5"/>
                                              </p:val>
                                            </p:tav>
                                            <p:tav tm="100000">
                                              <p:val>
                                                <p:strVal val="#ppt_x"/>
                                              </p:val>
                                            </p:tav>
                                          </p:tavLst>
                                        </p:anim>
                                        <p:anim calcmode="lin" valueType="num">
                                          <p:cBhvr>
                                            <p:cTn id="53" dur="500" fill="hold"/>
                                            <p:tgtEl>
                                              <p:spTgt spid="40"/>
                                            </p:tgtEl>
                                            <p:attrNameLst>
                                              <p:attrName>ppt_y</p:attrName>
                                            </p:attrNameLst>
                                          </p:cBhvr>
                                          <p:tavLst>
                                            <p:tav tm="0">
                                              <p:val>
                                                <p:fltVal val="0.5"/>
                                              </p:val>
                                            </p:tav>
                                            <p:tav tm="100000">
                                              <p:val>
                                                <p:strVal val="#ppt_y"/>
                                              </p:val>
                                            </p:tav>
                                          </p:tavLst>
                                        </p:anim>
                                      </p:childTnLst>
                                    </p:cTn>
                                  </p:par>
                                  <p:par>
                                    <p:cTn id="54" presetID="2" presetClass="entr" presetSubtype="8" fill="hold" nodeType="withEffect">
                                      <p:stCondLst>
                                        <p:cond delay="1300"/>
                                      </p:stCondLst>
                                      <p:childTnLst>
                                        <p:set>
                                          <p:cBhvr>
                                            <p:cTn id="55" dur="1" fill="hold">
                                              <p:stCondLst>
                                                <p:cond delay="0"/>
                                              </p:stCondLst>
                                            </p:cTn>
                                            <p:tgtEl>
                                              <p:spTgt spid="68"/>
                                            </p:tgtEl>
                                            <p:attrNameLst>
                                              <p:attrName>style.visibility</p:attrName>
                                            </p:attrNameLst>
                                          </p:cBhvr>
                                          <p:to>
                                            <p:strVal val="visible"/>
                                          </p:to>
                                        </p:set>
                                        <p:anim calcmode="lin" valueType="num">
                                          <p:cBhvr additive="base">
                                            <p:cTn id="56" dur="750" fill="hold"/>
                                            <p:tgtEl>
                                              <p:spTgt spid="68"/>
                                            </p:tgtEl>
                                            <p:attrNameLst>
                                              <p:attrName>ppt_x</p:attrName>
                                            </p:attrNameLst>
                                          </p:cBhvr>
                                          <p:tavLst>
                                            <p:tav tm="0">
                                              <p:val>
                                                <p:strVal val="0-#ppt_w/2"/>
                                              </p:val>
                                            </p:tav>
                                            <p:tav tm="100000">
                                              <p:val>
                                                <p:strVal val="#ppt_x"/>
                                              </p:val>
                                            </p:tav>
                                          </p:tavLst>
                                        </p:anim>
                                        <p:anim calcmode="lin" valueType="num">
                                          <p:cBhvr additive="base">
                                            <p:cTn id="57" dur="750" fill="hold"/>
                                            <p:tgtEl>
                                              <p:spTgt spid="68"/>
                                            </p:tgtEl>
                                            <p:attrNameLst>
                                              <p:attrName>ppt_y</p:attrName>
                                            </p:attrNameLst>
                                          </p:cBhvr>
                                          <p:tavLst>
                                            <p:tav tm="0">
                                              <p:val>
                                                <p:strVal val="#ppt_y"/>
                                              </p:val>
                                            </p:tav>
                                            <p:tav tm="100000">
                                              <p:val>
                                                <p:strVal val="#ppt_y"/>
                                              </p:val>
                                            </p:tav>
                                          </p:tavLst>
                                        </p:anim>
                                      </p:childTnLst>
                                    </p:cTn>
                                  </p:par>
                                  <p:par>
                                    <p:cTn id="58" presetID="2" presetClass="entr" presetSubtype="8" fill="hold" nodeType="withEffect">
                                      <p:stCondLst>
                                        <p:cond delay="1300"/>
                                      </p:stCondLst>
                                      <p:childTnLst>
                                        <p:set>
                                          <p:cBhvr>
                                            <p:cTn id="59" dur="1" fill="hold">
                                              <p:stCondLst>
                                                <p:cond delay="0"/>
                                              </p:stCondLst>
                                            </p:cTn>
                                            <p:tgtEl>
                                              <p:spTgt spid="72"/>
                                            </p:tgtEl>
                                            <p:attrNameLst>
                                              <p:attrName>style.visibility</p:attrName>
                                            </p:attrNameLst>
                                          </p:cBhvr>
                                          <p:to>
                                            <p:strVal val="visible"/>
                                          </p:to>
                                        </p:set>
                                        <p:anim calcmode="lin" valueType="num">
                                          <p:cBhvr additive="base">
                                            <p:cTn id="60" dur="750" fill="hold"/>
                                            <p:tgtEl>
                                              <p:spTgt spid="72"/>
                                            </p:tgtEl>
                                            <p:attrNameLst>
                                              <p:attrName>ppt_x</p:attrName>
                                            </p:attrNameLst>
                                          </p:cBhvr>
                                          <p:tavLst>
                                            <p:tav tm="0">
                                              <p:val>
                                                <p:strVal val="0-#ppt_w/2"/>
                                              </p:val>
                                            </p:tav>
                                            <p:tav tm="100000">
                                              <p:val>
                                                <p:strVal val="#ppt_x"/>
                                              </p:val>
                                            </p:tav>
                                          </p:tavLst>
                                        </p:anim>
                                        <p:anim calcmode="lin" valueType="num">
                                          <p:cBhvr additive="base">
                                            <p:cTn id="61" dur="750" fill="hold"/>
                                            <p:tgtEl>
                                              <p:spTgt spid="72"/>
                                            </p:tgtEl>
                                            <p:attrNameLst>
                                              <p:attrName>ppt_y</p:attrName>
                                            </p:attrNameLst>
                                          </p:cBhvr>
                                          <p:tavLst>
                                            <p:tav tm="0">
                                              <p:val>
                                                <p:strVal val="#ppt_y"/>
                                              </p:val>
                                            </p:tav>
                                            <p:tav tm="100000">
                                              <p:val>
                                                <p:strVal val="#ppt_y"/>
                                              </p:val>
                                            </p:tav>
                                          </p:tavLst>
                                        </p:anim>
                                      </p:childTnLst>
                                    </p:cTn>
                                  </p:par>
                                  <p:par>
                                    <p:cTn id="62" presetID="2" presetClass="entr" presetSubtype="8" fill="hold" nodeType="withEffect">
                                      <p:stCondLst>
                                        <p:cond delay="1300"/>
                                      </p:stCondLst>
                                      <p:childTnLst>
                                        <p:set>
                                          <p:cBhvr>
                                            <p:cTn id="63" dur="1" fill="hold">
                                              <p:stCondLst>
                                                <p:cond delay="0"/>
                                              </p:stCondLst>
                                            </p:cTn>
                                            <p:tgtEl>
                                              <p:spTgt spid="76"/>
                                            </p:tgtEl>
                                            <p:attrNameLst>
                                              <p:attrName>style.visibility</p:attrName>
                                            </p:attrNameLst>
                                          </p:cBhvr>
                                          <p:to>
                                            <p:strVal val="visible"/>
                                          </p:to>
                                        </p:set>
                                        <p:anim calcmode="lin" valueType="num">
                                          <p:cBhvr additive="base">
                                            <p:cTn id="64" dur="750" fill="hold"/>
                                            <p:tgtEl>
                                              <p:spTgt spid="76"/>
                                            </p:tgtEl>
                                            <p:attrNameLst>
                                              <p:attrName>ppt_x</p:attrName>
                                            </p:attrNameLst>
                                          </p:cBhvr>
                                          <p:tavLst>
                                            <p:tav tm="0">
                                              <p:val>
                                                <p:strVal val="0-#ppt_w/2"/>
                                              </p:val>
                                            </p:tav>
                                            <p:tav tm="100000">
                                              <p:val>
                                                <p:strVal val="#ppt_x"/>
                                              </p:val>
                                            </p:tav>
                                          </p:tavLst>
                                        </p:anim>
                                        <p:anim calcmode="lin" valueType="num">
                                          <p:cBhvr additive="base">
                                            <p:cTn id="65" dur="750" fill="hold"/>
                                            <p:tgtEl>
                                              <p:spTgt spid="76"/>
                                            </p:tgtEl>
                                            <p:attrNameLst>
                                              <p:attrName>ppt_y</p:attrName>
                                            </p:attrNameLst>
                                          </p:cBhvr>
                                          <p:tavLst>
                                            <p:tav tm="0">
                                              <p:val>
                                                <p:strVal val="#ppt_y"/>
                                              </p:val>
                                            </p:tav>
                                            <p:tav tm="100000">
                                              <p:val>
                                                <p:strVal val="#ppt_y"/>
                                              </p:val>
                                            </p:tav>
                                          </p:tavLst>
                                        </p:anim>
                                      </p:childTnLst>
                                    </p:cTn>
                                  </p:par>
                                  <p:par>
                                    <p:cTn id="66" presetID="2" presetClass="entr" presetSubtype="2" fill="hold" nodeType="withEffect">
                                      <p:stCondLst>
                                        <p:cond delay="1500"/>
                                      </p:stCondLst>
                                      <p:childTnLst>
                                        <p:set>
                                          <p:cBhvr>
                                            <p:cTn id="67" dur="1" fill="hold">
                                              <p:stCondLst>
                                                <p:cond delay="0"/>
                                              </p:stCondLst>
                                            </p:cTn>
                                            <p:tgtEl>
                                              <p:spTgt spid="53"/>
                                            </p:tgtEl>
                                            <p:attrNameLst>
                                              <p:attrName>style.visibility</p:attrName>
                                            </p:attrNameLst>
                                          </p:cBhvr>
                                          <p:to>
                                            <p:strVal val="visible"/>
                                          </p:to>
                                        </p:set>
                                        <p:anim calcmode="lin" valueType="num">
                                          <p:cBhvr additive="base">
                                            <p:cTn id="68" dur="750" fill="hold"/>
                                            <p:tgtEl>
                                              <p:spTgt spid="53"/>
                                            </p:tgtEl>
                                            <p:attrNameLst>
                                              <p:attrName>ppt_x</p:attrName>
                                            </p:attrNameLst>
                                          </p:cBhvr>
                                          <p:tavLst>
                                            <p:tav tm="0">
                                              <p:val>
                                                <p:strVal val="1+#ppt_w/2"/>
                                              </p:val>
                                            </p:tav>
                                            <p:tav tm="100000">
                                              <p:val>
                                                <p:strVal val="#ppt_x"/>
                                              </p:val>
                                            </p:tav>
                                          </p:tavLst>
                                        </p:anim>
                                        <p:anim calcmode="lin" valueType="num">
                                          <p:cBhvr additive="base">
                                            <p:cTn id="69" dur="750" fill="hold"/>
                                            <p:tgtEl>
                                              <p:spTgt spid="53"/>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stCondLst>
                                        <p:cond delay="1500"/>
                                      </p:stCondLst>
                                      <p:childTnLst>
                                        <p:set>
                                          <p:cBhvr>
                                            <p:cTn id="71" dur="1" fill="hold">
                                              <p:stCondLst>
                                                <p:cond delay="0"/>
                                              </p:stCondLst>
                                            </p:cTn>
                                            <p:tgtEl>
                                              <p:spTgt spid="58"/>
                                            </p:tgtEl>
                                            <p:attrNameLst>
                                              <p:attrName>style.visibility</p:attrName>
                                            </p:attrNameLst>
                                          </p:cBhvr>
                                          <p:to>
                                            <p:strVal val="visible"/>
                                          </p:to>
                                        </p:set>
                                        <p:anim calcmode="lin" valueType="num">
                                          <p:cBhvr additive="base">
                                            <p:cTn id="72" dur="750" fill="hold"/>
                                            <p:tgtEl>
                                              <p:spTgt spid="58"/>
                                            </p:tgtEl>
                                            <p:attrNameLst>
                                              <p:attrName>ppt_x</p:attrName>
                                            </p:attrNameLst>
                                          </p:cBhvr>
                                          <p:tavLst>
                                            <p:tav tm="0">
                                              <p:val>
                                                <p:strVal val="1+#ppt_w/2"/>
                                              </p:val>
                                            </p:tav>
                                            <p:tav tm="100000">
                                              <p:val>
                                                <p:strVal val="#ppt_x"/>
                                              </p:val>
                                            </p:tav>
                                          </p:tavLst>
                                        </p:anim>
                                        <p:anim calcmode="lin" valueType="num">
                                          <p:cBhvr additive="base">
                                            <p:cTn id="73" dur="750" fill="hold"/>
                                            <p:tgtEl>
                                              <p:spTgt spid="58"/>
                                            </p:tgtEl>
                                            <p:attrNameLst>
                                              <p:attrName>ppt_y</p:attrName>
                                            </p:attrNameLst>
                                          </p:cBhvr>
                                          <p:tavLst>
                                            <p:tav tm="0">
                                              <p:val>
                                                <p:strVal val="#ppt_y"/>
                                              </p:val>
                                            </p:tav>
                                            <p:tav tm="100000">
                                              <p:val>
                                                <p:strVal val="#ppt_y"/>
                                              </p:val>
                                            </p:tav>
                                          </p:tavLst>
                                        </p:anim>
                                      </p:childTnLst>
                                    </p:cTn>
                                  </p:par>
                                  <p:par>
                                    <p:cTn id="74" presetID="2" presetClass="entr" presetSubtype="2" fill="hold" nodeType="withEffect">
                                      <p:stCondLst>
                                        <p:cond delay="1500"/>
                                      </p:stCondLst>
                                      <p:childTnLst>
                                        <p:set>
                                          <p:cBhvr>
                                            <p:cTn id="75" dur="1" fill="hold">
                                              <p:stCondLst>
                                                <p:cond delay="0"/>
                                              </p:stCondLst>
                                            </p:cTn>
                                            <p:tgtEl>
                                              <p:spTgt spid="63"/>
                                            </p:tgtEl>
                                            <p:attrNameLst>
                                              <p:attrName>style.visibility</p:attrName>
                                            </p:attrNameLst>
                                          </p:cBhvr>
                                          <p:to>
                                            <p:strVal val="visible"/>
                                          </p:to>
                                        </p:set>
                                        <p:anim calcmode="lin" valueType="num">
                                          <p:cBhvr additive="base">
                                            <p:cTn id="76" dur="750" fill="hold"/>
                                            <p:tgtEl>
                                              <p:spTgt spid="63"/>
                                            </p:tgtEl>
                                            <p:attrNameLst>
                                              <p:attrName>ppt_x</p:attrName>
                                            </p:attrNameLst>
                                          </p:cBhvr>
                                          <p:tavLst>
                                            <p:tav tm="0">
                                              <p:val>
                                                <p:strVal val="1+#ppt_w/2"/>
                                              </p:val>
                                            </p:tav>
                                            <p:tav tm="100000">
                                              <p:val>
                                                <p:strVal val="#ppt_x"/>
                                              </p:val>
                                            </p:tav>
                                          </p:tavLst>
                                        </p:anim>
                                        <p:anim calcmode="lin" valueType="num">
                                          <p:cBhvr additive="base">
                                            <p:cTn id="77" dur="75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3795322" y="1484784"/>
            <a:ext cx="2557424" cy="907751"/>
            <a:chOff x="3666731" y="1984470"/>
            <a:chExt cx="2636520" cy="1447800"/>
          </a:xfrm>
        </p:grpSpPr>
        <p:sp>
          <p:nvSpPr>
            <p:cNvPr id="55" name="任意多边形 1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35"/>
            <p:cNvSpPr txBox="1"/>
            <p:nvPr/>
          </p:nvSpPr>
          <p:spPr>
            <a:xfrm>
              <a:off x="3971726" y="2389297"/>
              <a:ext cx="2230360" cy="638148"/>
            </a:xfrm>
            <a:prstGeom prst="rect">
              <a:avLst/>
            </a:prstGeom>
            <a:noFill/>
          </p:spPr>
          <p:txBody>
            <a:bodyPr wrap="square" rtlCol="0" anchor="ctr">
              <a:spAutoFit/>
            </a:bodyPr>
            <a:lstStyle/>
            <a:p>
              <a:pPr algn="ct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1657801" y="1484784"/>
            <a:ext cx="2557424" cy="907751"/>
            <a:chOff x="1436370" y="1984470"/>
            <a:chExt cx="2636520" cy="1447800"/>
          </a:xfrm>
        </p:grpSpPr>
        <p:sp>
          <p:nvSpPr>
            <p:cNvPr id="58" name="任意多边形 1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EB53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43"/>
            <p:cNvSpPr txBox="1"/>
            <p:nvPr/>
          </p:nvSpPr>
          <p:spPr>
            <a:xfrm>
              <a:off x="1709209" y="2365161"/>
              <a:ext cx="2293960" cy="686417"/>
            </a:xfrm>
            <a:prstGeom prst="rect">
              <a:avLst/>
            </a:prstGeom>
            <a:noFill/>
          </p:spPr>
          <p:txBody>
            <a:bodyPr wrap="square" rtlCol="0" anchor="ctr">
              <a:spAutoFit/>
            </a:bodyPr>
            <a:lstStyle/>
            <a:p>
              <a:pPr algn="ctr">
                <a:lnSpc>
                  <a:spcPct val="120000"/>
                </a:lnSpc>
              </a:pP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8070363" y="1484784"/>
            <a:ext cx="2557424" cy="907751"/>
            <a:chOff x="8127453" y="1984470"/>
            <a:chExt cx="2636520" cy="1447800"/>
          </a:xfrm>
        </p:grpSpPr>
        <p:sp>
          <p:nvSpPr>
            <p:cNvPr id="61" name="任意多边形 19"/>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46"/>
            <p:cNvSpPr txBox="1"/>
            <p:nvPr/>
          </p:nvSpPr>
          <p:spPr>
            <a:xfrm>
              <a:off x="8439016" y="2389297"/>
              <a:ext cx="2230360" cy="638148"/>
            </a:xfrm>
            <a:prstGeom prst="rect">
              <a:avLst/>
            </a:prstGeom>
            <a:noFill/>
          </p:spPr>
          <p:txBody>
            <a:bodyPr wrap="square" rtlCol="0" anchor="ctr">
              <a:spAutoFit/>
            </a:bodyPr>
            <a:lstStyle/>
            <a:p>
              <a:pPr algn="ct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5932842" y="1484784"/>
            <a:ext cx="2557424" cy="907751"/>
            <a:chOff x="5897092" y="1984470"/>
            <a:chExt cx="2636520" cy="1447800"/>
          </a:xfrm>
        </p:grpSpPr>
        <p:sp>
          <p:nvSpPr>
            <p:cNvPr id="64" name="任意多边形 22"/>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EB53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49"/>
            <p:cNvSpPr txBox="1"/>
            <p:nvPr/>
          </p:nvSpPr>
          <p:spPr>
            <a:xfrm>
              <a:off x="6227711" y="2365166"/>
              <a:ext cx="2205655" cy="686417"/>
            </a:xfrm>
            <a:prstGeom prst="rect">
              <a:avLst/>
            </a:prstGeom>
            <a:noFill/>
          </p:spPr>
          <p:txBody>
            <a:bodyPr wrap="square" rtlCol="0" anchor="ctr">
              <a:spAutoFit/>
            </a:bodyPr>
            <a:lstStyle/>
            <a:p>
              <a:pPr algn="ctr">
                <a:lnSpc>
                  <a:spcPct val="120000"/>
                </a:lnSpc>
              </a:pP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66" name="矩形 65"/>
          <p:cNvSpPr/>
          <p:nvPr/>
        </p:nvSpPr>
        <p:spPr>
          <a:xfrm>
            <a:off x="2313671" y="2670537"/>
            <a:ext cx="1107977"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7" name="矩形 47"/>
          <p:cNvSpPr>
            <a:spLocks noChangeArrowheads="1"/>
          </p:cNvSpPr>
          <p:nvPr/>
        </p:nvSpPr>
        <p:spPr bwMode="auto">
          <a:xfrm>
            <a:off x="1916690" y="3149658"/>
            <a:ext cx="1907885"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在此录入上述图表的描述说明，在此录入上述图表的描述说明，在此录入上述图表的描述说明。</a:t>
            </a:r>
          </a:p>
        </p:txBody>
      </p:sp>
      <p:sp>
        <p:nvSpPr>
          <p:cNvPr id="68" name="矩形 67"/>
          <p:cNvSpPr/>
          <p:nvPr/>
        </p:nvSpPr>
        <p:spPr>
          <a:xfrm>
            <a:off x="4480976" y="2670537"/>
            <a:ext cx="1107977"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9" name="矩形 47"/>
          <p:cNvSpPr>
            <a:spLocks noChangeArrowheads="1"/>
          </p:cNvSpPr>
          <p:nvPr/>
        </p:nvSpPr>
        <p:spPr bwMode="auto">
          <a:xfrm>
            <a:off x="4126666" y="3149658"/>
            <a:ext cx="1875361"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在此录入上述图表的描述说明，在此录入上述图表的描述说明，在此录入上述图表的描述说明。</a:t>
            </a:r>
          </a:p>
        </p:txBody>
      </p:sp>
      <p:sp>
        <p:nvSpPr>
          <p:cNvPr id="70" name="矩形 69"/>
          <p:cNvSpPr/>
          <p:nvPr/>
        </p:nvSpPr>
        <p:spPr>
          <a:xfrm>
            <a:off x="6648281" y="2670537"/>
            <a:ext cx="1107977"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1" name="矩形 47"/>
          <p:cNvSpPr>
            <a:spLocks noChangeArrowheads="1"/>
          </p:cNvSpPr>
          <p:nvPr/>
        </p:nvSpPr>
        <p:spPr bwMode="auto">
          <a:xfrm>
            <a:off x="6304118" y="3149658"/>
            <a:ext cx="1892607"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在此录入上述图表的描述说明，在此录入上述图表的描述说明，在此录入上述图表的描述说明。</a:t>
            </a:r>
          </a:p>
        </p:txBody>
      </p:sp>
      <p:sp>
        <p:nvSpPr>
          <p:cNvPr id="72" name="矩形 71"/>
          <p:cNvSpPr/>
          <p:nvPr/>
        </p:nvSpPr>
        <p:spPr>
          <a:xfrm>
            <a:off x="8815585" y="2670537"/>
            <a:ext cx="1107977"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3" name="矩形 47"/>
          <p:cNvSpPr>
            <a:spLocks noChangeArrowheads="1"/>
          </p:cNvSpPr>
          <p:nvPr/>
        </p:nvSpPr>
        <p:spPr bwMode="auto">
          <a:xfrm>
            <a:off x="8498816" y="3149658"/>
            <a:ext cx="1874993"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在此录入上述图表的描述说明，在此录入上述图表的描述说明，在此录入上述图表的描述说明。</a:t>
            </a:r>
          </a:p>
        </p:txBody>
      </p:sp>
      <p:sp>
        <p:nvSpPr>
          <p:cNvPr id="74" name="Freeform 12"/>
          <p:cNvSpPr/>
          <p:nvPr/>
        </p:nvSpPr>
        <p:spPr bwMode="auto">
          <a:xfrm>
            <a:off x="1656804" y="4873847"/>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p:spPr>
        <p:txBody>
          <a:bodyPr/>
          <a:lstStyle/>
          <a:p>
            <a:endParaRPr lang="zh-CN" altLang="en-US">
              <a:solidFill>
                <a:schemeClr val="tx1">
                  <a:lumMod val="65000"/>
                  <a:lumOff val="35000"/>
                </a:schemeClr>
              </a:solidFill>
            </a:endParaRPr>
          </a:p>
        </p:txBody>
      </p:sp>
      <p:sp>
        <p:nvSpPr>
          <p:cNvPr id="75" name="Freeform 12"/>
          <p:cNvSpPr/>
          <p:nvPr/>
        </p:nvSpPr>
        <p:spPr bwMode="auto">
          <a:xfrm flipH="1" flipV="1">
            <a:off x="10249469" y="577909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p:spPr>
        <p:txBody>
          <a:bodyPr/>
          <a:lstStyle/>
          <a:p>
            <a:endParaRPr lang="zh-CN" altLang="en-US">
              <a:solidFill>
                <a:schemeClr val="tx1">
                  <a:lumMod val="65000"/>
                  <a:lumOff val="35000"/>
                </a:schemeClr>
              </a:solidFill>
            </a:endParaRPr>
          </a:p>
        </p:txBody>
      </p:sp>
      <p:sp>
        <p:nvSpPr>
          <p:cNvPr id="76" name="TextBox 35"/>
          <p:cNvSpPr txBox="1"/>
          <p:nvPr/>
        </p:nvSpPr>
        <p:spPr>
          <a:xfrm>
            <a:off x="2016844" y="5188048"/>
            <a:ext cx="8545239" cy="932563"/>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400" fill="hold"/>
                                        <p:tgtEl>
                                          <p:spTgt spid="57"/>
                                        </p:tgtEl>
                                        <p:attrNameLst>
                                          <p:attrName>ppt_x</p:attrName>
                                        </p:attrNameLst>
                                      </p:cBhvr>
                                      <p:tavLst>
                                        <p:tav tm="0">
                                          <p:val>
                                            <p:strVal val="0-#ppt_w/2"/>
                                          </p:val>
                                        </p:tav>
                                        <p:tav tm="100000">
                                          <p:val>
                                            <p:strVal val="#ppt_x"/>
                                          </p:val>
                                        </p:tav>
                                      </p:tavLst>
                                    </p:anim>
                                    <p:anim calcmode="lin" valueType="num">
                                      <p:cBhvr additive="base">
                                        <p:cTn id="8" dur="400" fill="hold"/>
                                        <p:tgtEl>
                                          <p:spTgt spid="57"/>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400"/>
                                        <p:tgtEl>
                                          <p:spTgt spid="66"/>
                                        </p:tgtEl>
                                        <p:attrNameLst>
                                          <p:attrName>ppt_y</p:attrName>
                                        </p:attrNameLst>
                                      </p:cBhvr>
                                      <p:tavLst>
                                        <p:tav tm="0">
                                          <p:val>
                                            <p:strVal val="#ppt_y-#ppt_h*1.125000"/>
                                          </p:val>
                                        </p:tav>
                                        <p:tav tm="100000">
                                          <p:val>
                                            <p:strVal val="#ppt_y"/>
                                          </p:val>
                                        </p:tav>
                                      </p:tavLst>
                                    </p:anim>
                                    <p:animEffect transition="in" filter="wipe(down)">
                                      <p:cBhvr>
                                        <p:cTn id="12" dur="400"/>
                                        <p:tgtEl>
                                          <p:spTgt spid="66"/>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67"/>
                                        </p:tgtEl>
                                        <p:attrNameLst>
                                          <p:attrName>style.visibility</p:attrName>
                                        </p:attrNameLst>
                                      </p:cBhvr>
                                      <p:to>
                                        <p:strVal val="visible"/>
                                      </p:to>
                                    </p:set>
                                    <p:anim calcmode="lin" valueType="num">
                                      <p:cBhvr additive="base">
                                        <p:cTn id="15" dur="400"/>
                                        <p:tgtEl>
                                          <p:spTgt spid="67"/>
                                        </p:tgtEl>
                                        <p:attrNameLst>
                                          <p:attrName>ppt_y</p:attrName>
                                        </p:attrNameLst>
                                      </p:cBhvr>
                                      <p:tavLst>
                                        <p:tav tm="0">
                                          <p:val>
                                            <p:strVal val="#ppt_y-#ppt_h*1.125000"/>
                                          </p:val>
                                        </p:tav>
                                        <p:tav tm="100000">
                                          <p:val>
                                            <p:strVal val="#ppt_y"/>
                                          </p:val>
                                        </p:tav>
                                      </p:tavLst>
                                    </p:anim>
                                    <p:animEffect transition="in" filter="wipe(down)">
                                      <p:cBhvr>
                                        <p:cTn id="16" dur="400"/>
                                        <p:tgtEl>
                                          <p:spTgt spid="67"/>
                                        </p:tgtEl>
                                      </p:cBhvr>
                                    </p:animEffect>
                                  </p:childTnLst>
                                </p:cTn>
                              </p:par>
                            </p:childTnLst>
                          </p:cTn>
                        </p:par>
                        <p:par>
                          <p:cTn id="17" fill="hold">
                            <p:stCondLst>
                              <p:cond delay="500"/>
                            </p:stCondLst>
                            <p:childTnLst>
                              <p:par>
                                <p:cTn id="18" presetID="12" presetClass="entr" presetSubtype="8" fill="hold" nodeType="afterEffect">
                                  <p:stCondLst>
                                    <p:cond delay="0"/>
                                  </p:stCondLst>
                                  <p:childTnLst>
                                    <p:set>
                                      <p:cBhvr>
                                        <p:cTn id="19" dur="1" fill="hold">
                                          <p:stCondLst>
                                            <p:cond delay="0"/>
                                          </p:stCondLst>
                                        </p:cTn>
                                        <p:tgtEl>
                                          <p:spTgt spid="54"/>
                                        </p:tgtEl>
                                        <p:attrNameLst>
                                          <p:attrName>style.visibility</p:attrName>
                                        </p:attrNameLst>
                                      </p:cBhvr>
                                      <p:to>
                                        <p:strVal val="visible"/>
                                      </p:to>
                                    </p:set>
                                    <p:anim calcmode="lin" valueType="num">
                                      <p:cBhvr additive="base">
                                        <p:cTn id="20" dur="400"/>
                                        <p:tgtEl>
                                          <p:spTgt spid="54"/>
                                        </p:tgtEl>
                                        <p:attrNameLst>
                                          <p:attrName>ppt_x</p:attrName>
                                        </p:attrNameLst>
                                      </p:cBhvr>
                                      <p:tavLst>
                                        <p:tav tm="0">
                                          <p:val>
                                            <p:strVal val="#ppt_x-#ppt_w*1.125000"/>
                                          </p:val>
                                        </p:tav>
                                        <p:tav tm="100000">
                                          <p:val>
                                            <p:strVal val="#ppt_x"/>
                                          </p:val>
                                        </p:tav>
                                      </p:tavLst>
                                    </p:anim>
                                    <p:animEffect transition="in" filter="wipe(right)">
                                      <p:cBhvr>
                                        <p:cTn id="21" dur="400"/>
                                        <p:tgtEl>
                                          <p:spTgt spid="54"/>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68"/>
                                        </p:tgtEl>
                                        <p:attrNameLst>
                                          <p:attrName>style.visibility</p:attrName>
                                        </p:attrNameLst>
                                      </p:cBhvr>
                                      <p:to>
                                        <p:strVal val="visible"/>
                                      </p:to>
                                    </p:set>
                                    <p:anim calcmode="lin" valueType="num">
                                      <p:cBhvr additive="base">
                                        <p:cTn id="24" dur="400"/>
                                        <p:tgtEl>
                                          <p:spTgt spid="68"/>
                                        </p:tgtEl>
                                        <p:attrNameLst>
                                          <p:attrName>ppt_y</p:attrName>
                                        </p:attrNameLst>
                                      </p:cBhvr>
                                      <p:tavLst>
                                        <p:tav tm="0">
                                          <p:val>
                                            <p:strVal val="#ppt_y-#ppt_h*1.125000"/>
                                          </p:val>
                                        </p:tav>
                                        <p:tav tm="100000">
                                          <p:val>
                                            <p:strVal val="#ppt_y"/>
                                          </p:val>
                                        </p:tav>
                                      </p:tavLst>
                                    </p:anim>
                                    <p:animEffect transition="in" filter="wipe(down)">
                                      <p:cBhvr>
                                        <p:cTn id="25" dur="400"/>
                                        <p:tgtEl>
                                          <p:spTgt spid="68"/>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400"/>
                                        <p:tgtEl>
                                          <p:spTgt spid="69"/>
                                        </p:tgtEl>
                                        <p:attrNameLst>
                                          <p:attrName>ppt_y</p:attrName>
                                        </p:attrNameLst>
                                      </p:cBhvr>
                                      <p:tavLst>
                                        <p:tav tm="0">
                                          <p:val>
                                            <p:strVal val="#ppt_y-#ppt_h*1.125000"/>
                                          </p:val>
                                        </p:tav>
                                        <p:tav tm="100000">
                                          <p:val>
                                            <p:strVal val="#ppt_y"/>
                                          </p:val>
                                        </p:tav>
                                      </p:tavLst>
                                    </p:anim>
                                    <p:animEffect transition="in" filter="wipe(down)">
                                      <p:cBhvr>
                                        <p:cTn id="29" dur="400"/>
                                        <p:tgtEl>
                                          <p:spTgt spid="69"/>
                                        </p:tgtEl>
                                      </p:cBhvr>
                                    </p:animEffect>
                                  </p:childTnLst>
                                </p:cTn>
                              </p:par>
                            </p:childTnLst>
                          </p:cTn>
                        </p:par>
                        <p:par>
                          <p:cTn id="30" fill="hold">
                            <p:stCondLst>
                              <p:cond delay="1000"/>
                            </p:stCondLst>
                            <p:childTnLst>
                              <p:par>
                                <p:cTn id="31" presetID="12" presetClass="entr" presetSubtype="8" fill="hold" nodeType="afterEffect">
                                  <p:stCondLst>
                                    <p:cond delay="0"/>
                                  </p:stCondLst>
                                  <p:childTnLst>
                                    <p:set>
                                      <p:cBhvr>
                                        <p:cTn id="32" dur="1" fill="hold">
                                          <p:stCondLst>
                                            <p:cond delay="0"/>
                                          </p:stCondLst>
                                        </p:cTn>
                                        <p:tgtEl>
                                          <p:spTgt spid="63"/>
                                        </p:tgtEl>
                                        <p:attrNameLst>
                                          <p:attrName>style.visibility</p:attrName>
                                        </p:attrNameLst>
                                      </p:cBhvr>
                                      <p:to>
                                        <p:strVal val="visible"/>
                                      </p:to>
                                    </p:set>
                                    <p:anim calcmode="lin" valueType="num">
                                      <p:cBhvr additive="base">
                                        <p:cTn id="33" dur="400"/>
                                        <p:tgtEl>
                                          <p:spTgt spid="63"/>
                                        </p:tgtEl>
                                        <p:attrNameLst>
                                          <p:attrName>ppt_x</p:attrName>
                                        </p:attrNameLst>
                                      </p:cBhvr>
                                      <p:tavLst>
                                        <p:tav tm="0">
                                          <p:val>
                                            <p:strVal val="#ppt_x-#ppt_w*1.125000"/>
                                          </p:val>
                                        </p:tav>
                                        <p:tav tm="100000">
                                          <p:val>
                                            <p:strVal val="#ppt_x"/>
                                          </p:val>
                                        </p:tav>
                                      </p:tavLst>
                                    </p:anim>
                                    <p:animEffect transition="in" filter="wipe(right)">
                                      <p:cBhvr>
                                        <p:cTn id="34" dur="400"/>
                                        <p:tgtEl>
                                          <p:spTgt spid="6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70"/>
                                        </p:tgtEl>
                                        <p:attrNameLst>
                                          <p:attrName>style.visibility</p:attrName>
                                        </p:attrNameLst>
                                      </p:cBhvr>
                                      <p:to>
                                        <p:strVal val="visible"/>
                                      </p:to>
                                    </p:set>
                                    <p:anim calcmode="lin" valueType="num">
                                      <p:cBhvr additive="base">
                                        <p:cTn id="37" dur="400"/>
                                        <p:tgtEl>
                                          <p:spTgt spid="70"/>
                                        </p:tgtEl>
                                        <p:attrNameLst>
                                          <p:attrName>ppt_y</p:attrName>
                                        </p:attrNameLst>
                                      </p:cBhvr>
                                      <p:tavLst>
                                        <p:tav tm="0">
                                          <p:val>
                                            <p:strVal val="#ppt_y-#ppt_h*1.125000"/>
                                          </p:val>
                                        </p:tav>
                                        <p:tav tm="100000">
                                          <p:val>
                                            <p:strVal val="#ppt_y"/>
                                          </p:val>
                                        </p:tav>
                                      </p:tavLst>
                                    </p:anim>
                                    <p:animEffect transition="in" filter="wipe(down)">
                                      <p:cBhvr>
                                        <p:cTn id="38" dur="400"/>
                                        <p:tgtEl>
                                          <p:spTgt spid="70"/>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71"/>
                                        </p:tgtEl>
                                        <p:attrNameLst>
                                          <p:attrName>style.visibility</p:attrName>
                                        </p:attrNameLst>
                                      </p:cBhvr>
                                      <p:to>
                                        <p:strVal val="visible"/>
                                      </p:to>
                                    </p:set>
                                    <p:anim calcmode="lin" valueType="num">
                                      <p:cBhvr additive="base">
                                        <p:cTn id="41" dur="400"/>
                                        <p:tgtEl>
                                          <p:spTgt spid="71"/>
                                        </p:tgtEl>
                                        <p:attrNameLst>
                                          <p:attrName>ppt_y</p:attrName>
                                        </p:attrNameLst>
                                      </p:cBhvr>
                                      <p:tavLst>
                                        <p:tav tm="0">
                                          <p:val>
                                            <p:strVal val="#ppt_y-#ppt_h*1.125000"/>
                                          </p:val>
                                        </p:tav>
                                        <p:tav tm="100000">
                                          <p:val>
                                            <p:strVal val="#ppt_y"/>
                                          </p:val>
                                        </p:tav>
                                      </p:tavLst>
                                    </p:anim>
                                    <p:animEffect transition="in" filter="wipe(down)">
                                      <p:cBhvr>
                                        <p:cTn id="42" dur="400"/>
                                        <p:tgtEl>
                                          <p:spTgt spid="71"/>
                                        </p:tgtEl>
                                      </p:cBhvr>
                                    </p:animEffect>
                                  </p:childTnLst>
                                </p:cTn>
                              </p:par>
                            </p:childTnLst>
                          </p:cTn>
                        </p:par>
                        <p:par>
                          <p:cTn id="43" fill="hold">
                            <p:stCondLst>
                              <p:cond delay="1500"/>
                            </p:stCondLst>
                            <p:childTnLst>
                              <p:par>
                                <p:cTn id="44" presetID="12" presetClass="entr" presetSubtype="8" fill="hold" nodeType="afterEffect">
                                  <p:stCondLst>
                                    <p:cond delay="0"/>
                                  </p:stCondLst>
                                  <p:childTnLst>
                                    <p:set>
                                      <p:cBhvr>
                                        <p:cTn id="45" dur="1" fill="hold">
                                          <p:stCondLst>
                                            <p:cond delay="0"/>
                                          </p:stCondLst>
                                        </p:cTn>
                                        <p:tgtEl>
                                          <p:spTgt spid="60"/>
                                        </p:tgtEl>
                                        <p:attrNameLst>
                                          <p:attrName>style.visibility</p:attrName>
                                        </p:attrNameLst>
                                      </p:cBhvr>
                                      <p:to>
                                        <p:strVal val="visible"/>
                                      </p:to>
                                    </p:set>
                                    <p:anim calcmode="lin" valueType="num">
                                      <p:cBhvr additive="base">
                                        <p:cTn id="46" dur="400"/>
                                        <p:tgtEl>
                                          <p:spTgt spid="60"/>
                                        </p:tgtEl>
                                        <p:attrNameLst>
                                          <p:attrName>ppt_x</p:attrName>
                                        </p:attrNameLst>
                                      </p:cBhvr>
                                      <p:tavLst>
                                        <p:tav tm="0">
                                          <p:val>
                                            <p:strVal val="#ppt_x-#ppt_w*1.125000"/>
                                          </p:val>
                                        </p:tav>
                                        <p:tav tm="100000">
                                          <p:val>
                                            <p:strVal val="#ppt_x"/>
                                          </p:val>
                                        </p:tav>
                                      </p:tavLst>
                                    </p:anim>
                                    <p:animEffect transition="in" filter="wipe(right)">
                                      <p:cBhvr>
                                        <p:cTn id="47" dur="400"/>
                                        <p:tgtEl>
                                          <p:spTgt spid="6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72"/>
                                        </p:tgtEl>
                                        <p:attrNameLst>
                                          <p:attrName>style.visibility</p:attrName>
                                        </p:attrNameLst>
                                      </p:cBhvr>
                                      <p:to>
                                        <p:strVal val="visible"/>
                                      </p:to>
                                    </p:set>
                                    <p:anim calcmode="lin" valueType="num">
                                      <p:cBhvr additive="base">
                                        <p:cTn id="50" dur="400"/>
                                        <p:tgtEl>
                                          <p:spTgt spid="72"/>
                                        </p:tgtEl>
                                        <p:attrNameLst>
                                          <p:attrName>ppt_y</p:attrName>
                                        </p:attrNameLst>
                                      </p:cBhvr>
                                      <p:tavLst>
                                        <p:tav tm="0">
                                          <p:val>
                                            <p:strVal val="#ppt_y-#ppt_h*1.125000"/>
                                          </p:val>
                                        </p:tav>
                                        <p:tav tm="100000">
                                          <p:val>
                                            <p:strVal val="#ppt_y"/>
                                          </p:val>
                                        </p:tav>
                                      </p:tavLst>
                                    </p:anim>
                                    <p:animEffect transition="in" filter="wipe(down)">
                                      <p:cBhvr>
                                        <p:cTn id="51" dur="400"/>
                                        <p:tgtEl>
                                          <p:spTgt spid="72"/>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73"/>
                                        </p:tgtEl>
                                        <p:attrNameLst>
                                          <p:attrName>style.visibility</p:attrName>
                                        </p:attrNameLst>
                                      </p:cBhvr>
                                      <p:to>
                                        <p:strVal val="visible"/>
                                      </p:to>
                                    </p:set>
                                    <p:anim calcmode="lin" valueType="num">
                                      <p:cBhvr additive="base">
                                        <p:cTn id="54" dur="400"/>
                                        <p:tgtEl>
                                          <p:spTgt spid="73"/>
                                        </p:tgtEl>
                                        <p:attrNameLst>
                                          <p:attrName>ppt_y</p:attrName>
                                        </p:attrNameLst>
                                      </p:cBhvr>
                                      <p:tavLst>
                                        <p:tav tm="0">
                                          <p:val>
                                            <p:strVal val="#ppt_y-#ppt_h*1.125000"/>
                                          </p:val>
                                        </p:tav>
                                        <p:tav tm="100000">
                                          <p:val>
                                            <p:strVal val="#ppt_y"/>
                                          </p:val>
                                        </p:tav>
                                      </p:tavLst>
                                    </p:anim>
                                    <p:animEffect transition="in" filter="wipe(down)">
                                      <p:cBhvr>
                                        <p:cTn id="55" dur="400"/>
                                        <p:tgtEl>
                                          <p:spTgt spid="73"/>
                                        </p:tgtEl>
                                      </p:cBhvr>
                                    </p:animEffect>
                                  </p:childTnLst>
                                </p:cTn>
                              </p:par>
                            </p:childTnLst>
                          </p:cTn>
                        </p:par>
                        <p:par>
                          <p:cTn id="56" fill="hold">
                            <p:stCondLst>
                              <p:cond delay="2000"/>
                            </p:stCondLst>
                            <p:childTnLst>
                              <p:par>
                                <p:cTn id="57" presetID="1" presetClass="entr" presetSubtype="0" fill="hold" grpId="0" nodeType="afterEffect">
                                  <p:stCondLst>
                                    <p:cond delay="0"/>
                                  </p:stCondLst>
                                  <p:childTnLst>
                                    <p:set>
                                      <p:cBhvr>
                                        <p:cTn id="58" dur="1" fill="hold">
                                          <p:stCondLst>
                                            <p:cond delay="0"/>
                                          </p:stCondLst>
                                        </p:cTn>
                                        <p:tgtEl>
                                          <p:spTgt spid="74"/>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3.56836E-6 -3.7037E-7 L 0.36686 0.15278 " pathEditMode="relative" rAng="0" ptsTypes="AA">
                                      <p:cBhvr>
                                        <p:cTn id="60" dur="500" spd="-99900" fill="hold"/>
                                        <p:tgtEl>
                                          <p:spTgt spid="74"/>
                                        </p:tgtEl>
                                        <p:attrNameLst>
                                          <p:attrName>ppt_x</p:attrName>
                                          <p:attrName>ppt_y</p:attrName>
                                        </p:attrNameLst>
                                      </p:cBhvr>
                                      <p:rCtr x="18343" y="7639"/>
                                    </p:animMotion>
                                  </p:childTnLst>
                                </p:cTn>
                              </p:par>
                              <p:par>
                                <p:cTn id="61" presetID="1" presetClass="entr" presetSubtype="0" fill="hold" grpId="0" nodeType="withEffect">
                                  <p:stCondLst>
                                    <p:cond delay="0"/>
                                  </p:stCondLst>
                                  <p:childTnLst>
                                    <p:set>
                                      <p:cBhvr>
                                        <p:cTn id="62" dur="1" fill="hold">
                                          <p:stCondLst>
                                            <p:cond delay="0"/>
                                          </p:stCondLst>
                                        </p:cTn>
                                        <p:tgtEl>
                                          <p:spTgt spid="75"/>
                                        </p:tgtEl>
                                        <p:attrNameLst>
                                          <p:attrName>style.visibility</p:attrName>
                                        </p:attrNameLst>
                                      </p:cBhvr>
                                      <p:to>
                                        <p:strVal val="visible"/>
                                      </p:to>
                                    </p:set>
                                  </p:childTnLst>
                                </p:cTn>
                              </p:par>
                              <p:par>
                                <p:cTn id="63" presetID="35" presetClass="path" presetSubtype="0" accel="50000" decel="50000" fill="hold" grpId="1" nodeType="withEffect">
                                  <p:stCondLst>
                                    <p:cond delay="0"/>
                                  </p:stCondLst>
                                  <p:childTnLst>
                                    <p:animMotion origin="layout" path="M 7.85742E-7 -3.33333E-6 L -0.39495 -0.11018 " pathEditMode="relative" rAng="0" ptsTypes="AA">
                                      <p:cBhvr>
                                        <p:cTn id="64" dur="500" spd="-99900" fill="hold"/>
                                        <p:tgtEl>
                                          <p:spTgt spid="75"/>
                                        </p:tgtEl>
                                        <p:attrNameLst>
                                          <p:attrName>ppt_x</p:attrName>
                                          <p:attrName>ppt_y</p:attrName>
                                        </p:attrNameLst>
                                      </p:cBhvr>
                                      <p:rCtr x="-19748" y="-5509"/>
                                    </p:animMotion>
                                  </p:childTnLst>
                                </p:cTn>
                              </p:par>
                            </p:childTnLst>
                          </p:cTn>
                        </p:par>
                        <p:par>
                          <p:cTn id="65" fill="hold">
                            <p:stCondLst>
                              <p:cond delay="2000"/>
                            </p:stCondLst>
                            <p:childTnLst>
                              <p:par>
                                <p:cTn id="66" presetID="18" presetClass="entr" presetSubtype="3" fill="hold" grpId="0" nodeType="afterEffect">
                                  <p:stCondLst>
                                    <p:cond delay="0"/>
                                  </p:stCondLst>
                                  <p:childTnLst>
                                    <p:set>
                                      <p:cBhvr>
                                        <p:cTn id="67" dur="1" fill="hold">
                                          <p:stCondLst>
                                            <p:cond delay="0"/>
                                          </p:stCondLst>
                                        </p:cTn>
                                        <p:tgtEl>
                                          <p:spTgt spid="76"/>
                                        </p:tgtEl>
                                        <p:attrNameLst>
                                          <p:attrName>style.visibility</p:attrName>
                                        </p:attrNameLst>
                                      </p:cBhvr>
                                      <p:to>
                                        <p:strVal val="visible"/>
                                      </p:to>
                                    </p:set>
                                    <p:animEffect transition="in" filter="strips(upRight)">
                                      <p:cBhvr>
                                        <p:cTn id="68"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p:bldP spid="71" grpId="0"/>
      <p:bldP spid="72" grpId="0"/>
      <p:bldP spid="73" grpId="0"/>
      <p:bldP spid="74" grpId="0" bldLvl="0" animBg="1"/>
      <p:bldP spid="74" grpId="1" bldLvl="0" animBg="1"/>
      <p:bldP spid="75" grpId="0" bldLvl="0" animBg="1"/>
      <p:bldP spid="75" grpId="1" bldLvl="0" animBg="1"/>
      <p:bldP spid="7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文本框 15"/>
          <p:cNvSpPr txBox="1"/>
          <p:nvPr>
            <p:custDataLst>
              <p:tags r:id="rId1"/>
            </p:custDataLst>
          </p:nvPr>
        </p:nvSpPr>
        <p:spPr bwMode="auto">
          <a:xfrm>
            <a:off x="1353631" y="4206220"/>
            <a:ext cx="1381498" cy="230376"/>
          </a:xfrm>
          <a:prstGeom prst="rect">
            <a:avLst/>
          </a:prstGeom>
          <a:noFill/>
          <a:ln w="9525">
            <a:noFill/>
            <a:miter lim="800000"/>
          </a:ln>
        </p:spPr>
        <p:txBody>
          <a:bodyPr wrap="none" lIns="0" tIns="0" rIns="0" bIns="0" anchor="ctr" anchorCtr="1">
            <a:normAutofit fontScale="85000" lnSpcReduction="20000"/>
            <a:scene3d>
              <a:camera prst="orthographicFront"/>
              <a:lightRig rig="threePt" dir="t"/>
            </a:scene3d>
            <a:sp3d>
              <a:bevelT w="0" h="0"/>
            </a:sp3d>
          </a:bodyPr>
          <a:lstStyle/>
          <a:p>
            <a:pPr marL="0" lvl="1" algn="ctr">
              <a:lnSpc>
                <a:spcPct val="120000"/>
              </a:lnSpc>
            </a:pPr>
            <a:r>
              <a:rPr lang="zh-CN" altLang="en-US" b="1" dirty="0">
                <a:solidFill>
                  <a:schemeClr val="bg2">
                    <a:lumMod val="25000"/>
                  </a:schemeClr>
                </a:solidFill>
              </a:rPr>
              <a:t>标题文本预设</a:t>
            </a:r>
          </a:p>
        </p:txBody>
      </p:sp>
      <p:sp>
        <p:nvSpPr>
          <p:cNvPr id="3" name="PA_文本框 16"/>
          <p:cNvSpPr txBox="1"/>
          <p:nvPr>
            <p:custDataLst>
              <p:tags r:id="rId2"/>
            </p:custDataLst>
          </p:nvPr>
        </p:nvSpPr>
        <p:spPr bwMode="auto">
          <a:xfrm>
            <a:off x="1017096" y="4443432"/>
            <a:ext cx="2054569" cy="785771"/>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1000">
                <a:solidFill>
                  <a:schemeClr val="bg2">
                    <a:lumMod val="25000"/>
                  </a:schemeClr>
                </a:solidFill>
              </a:rPr>
              <a:t>此此部分内容作为文字排版占位显示（建议使用主题字体）。</a:t>
            </a:r>
            <a:endParaRPr lang="zh-CN" altLang="en-US" sz="1000" dirty="0">
              <a:solidFill>
                <a:schemeClr val="bg2">
                  <a:lumMod val="25000"/>
                </a:schemeClr>
              </a:solidFill>
            </a:endParaRPr>
          </a:p>
        </p:txBody>
      </p:sp>
      <p:grpSp>
        <p:nvGrpSpPr>
          <p:cNvPr id="4" name="PA_组合 164"/>
          <p:cNvGrpSpPr/>
          <p:nvPr>
            <p:custDataLst>
              <p:tags r:id="rId3"/>
            </p:custDataLst>
          </p:nvPr>
        </p:nvGrpSpPr>
        <p:grpSpPr>
          <a:xfrm>
            <a:off x="6545740" y="2132856"/>
            <a:ext cx="1804253" cy="1806328"/>
            <a:chOff x="6304069" y="2132856"/>
            <a:chExt cx="1804253" cy="1806328"/>
          </a:xfrm>
        </p:grpSpPr>
        <p:grpSp>
          <p:nvGrpSpPr>
            <p:cNvPr id="5" name="组合 4"/>
            <p:cNvGrpSpPr/>
            <p:nvPr/>
          </p:nvGrpSpPr>
          <p:grpSpPr>
            <a:xfrm>
              <a:off x="6304069" y="2132856"/>
              <a:ext cx="1804253" cy="1806328"/>
              <a:chOff x="4664661" y="1995740"/>
              <a:chExt cx="2863227" cy="2866520"/>
            </a:xfrm>
          </p:grpSpPr>
          <p:sp>
            <p:nvSpPr>
              <p:cNvPr id="7" name="任意多边形: 形状 6"/>
              <p:cNvSpPr/>
              <p:nvPr/>
            </p:nvSpPr>
            <p:spPr bwMode="auto">
              <a:xfrm>
                <a:off x="6096823" y="1995740"/>
                <a:ext cx="1431065" cy="1433260"/>
              </a:xfrm>
              <a:custGeom>
                <a:avLst/>
                <a:gdLst>
                  <a:gd name="connsiteX0" fmla="*/ 0 w 2070100"/>
                  <a:gd name="connsiteY0" fmla="*/ 0 h 2073275"/>
                  <a:gd name="connsiteX1" fmla="*/ 2070100 w 2070100"/>
                  <a:gd name="connsiteY1" fmla="*/ 2073275 h 2073275"/>
                  <a:gd name="connsiteX2" fmla="*/ 1511374 w 2070100"/>
                  <a:gd name="connsiteY2" fmla="*/ 2073275 h 2073275"/>
                  <a:gd name="connsiteX3" fmla="*/ 153817 w 2070100"/>
                  <a:gd name="connsiteY3" fmla="*/ 568914 h 2073275"/>
                  <a:gd name="connsiteX4" fmla="*/ 0 w 2070100"/>
                  <a:gd name="connsiteY4" fmla="*/ 561147 h 2073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0100" h="2073275">
                    <a:moveTo>
                      <a:pt x="0" y="0"/>
                    </a:moveTo>
                    <a:cubicBezTo>
                      <a:pt x="1143108" y="0"/>
                      <a:pt x="2070100" y="928414"/>
                      <a:pt x="2070100" y="2073275"/>
                    </a:cubicBezTo>
                    <a:lnTo>
                      <a:pt x="1511374" y="2073275"/>
                    </a:lnTo>
                    <a:cubicBezTo>
                      <a:pt x="1511374" y="1290325"/>
                      <a:pt x="916336" y="646352"/>
                      <a:pt x="153817" y="568914"/>
                    </a:cubicBezTo>
                    <a:lnTo>
                      <a:pt x="0" y="561147"/>
                    </a:lnTo>
                    <a:close/>
                  </a:path>
                </a:pathLst>
              </a:custGeom>
              <a:solidFill>
                <a:srgbClr val="EB5315"/>
              </a:solidFill>
              <a:ln w="38100">
                <a:solidFill>
                  <a:schemeClr val="bg1"/>
                </a:solidFill>
                <a:prstDash val="solid"/>
                <a:round/>
              </a:ln>
            </p:spPr>
            <p:txBody>
              <a:bodyPr anchor="ctr"/>
              <a:lstStyle/>
              <a:p>
                <a:pPr algn="ctr"/>
                <a:endParaRPr>
                  <a:solidFill>
                    <a:schemeClr val="bg2">
                      <a:lumMod val="25000"/>
                    </a:schemeClr>
                  </a:solidFill>
                </a:endParaRPr>
              </a:p>
            </p:txBody>
          </p:sp>
          <p:sp>
            <p:nvSpPr>
              <p:cNvPr id="8" name="任意多边形: 形状 7"/>
              <p:cNvSpPr/>
              <p:nvPr/>
            </p:nvSpPr>
            <p:spPr bwMode="auto">
              <a:xfrm>
                <a:off x="6096823" y="3429000"/>
                <a:ext cx="1431065" cy="1433260"/>
              </a:xfrm>
              <a:custGeom>
                <a:avLst/>
                <a:gdLst>
                  <a:gd name="connsiteX0" fmla="*/ 1511374 w 2070100"/>
                  <a:gd name="connsiteY0" fmla="*/ 0 h 2073275"/>
                  <a:gd name="connsiteX1" fmla="*/ 2070100 w 2070100"/>
                  <a:gd name="connsiteY1" fmla="*/ 0 h 2073275"/>
                  <a:gd name="connsiteX2" fmla="*/ 0 w 2070100"/>
                  <a:gd name="connsiteY2" fmla="*/ 2073275 h 2073275"/>
                  <a:gd name="connsiteX3" fmla="*/ 0 w 2070100"/>
                  <a:gd name="connsiteY3" fmla="*/ 1512128 h 2073275"/>
                  <a:gd name="connsiteX4" fmla="*/ 153817 w 2070100"/>
                  <a:gd name="connsiteY4" fmla="*/ 1504361 h 2073275"/>
                  <a:gd name="connsiteX5" fmla="*/ 1511374 w 2070100"/>
                  <a:gd name="connsiteY5" fmla="*/ 0 h 207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0100" h="2073275">
                    <a:moveTo>
                      <a:pt x="1511374" y="0"/>
                    </a:moveTo>
                    <a:lnTo>
                      <a:pt x="2070100" y="0"/>
                    </a:lnTo>
                    <a:cubicBezTo>
                      <a:pt x="2070100" y="1145015"/>
                      <a:pt x="1143108" y="2073275"/>
                      <a:pt x="0" y="2073275"/>
                    </a:cubicBezTo>
                    <a:lnTo>
                      <a:pt x="0" y="1512128"/>
                    </a:lnTo>
                    <a:lnTo>
                      <a:pt x="153817" y="1504361"/>
                    </a:lnTo>
                    <a:cubicBezTo>
                      <a:pt x="916336" y="1426923"/>
                      <a:pt x="1511374" y="782951"/>
                      <a:pt x="1511374" y="0"/>
                    </a:cubicBezTo>
                    <a:close/>
                  </a:path>
                </a:pathLst>
              </a:custGeom>
              <a:solidFill>
                <a:srgbClr val="EB5315"/>
              </a:solidFill>
              <a:ln w="38100">
                <a:solidFill>
                  <a:schemeClr val="bg1"/>
                </a:solidFill>
                <a:prstDash val="solid"/>
                <a:round/>
              </a:ln>
            </p:spPr>
            <p:txBody>
              <a:bodyPr anchor="ctr"/>
              <a:lstStyle/>
              <a:p>
                <a:pPr algn="ctr"/>
                <a:endParaRPr>
                  <a:solidFill>
                    <a:schemeClr val="bg2">
                      <a:lumMod val="25000"/>
                    </a:schemeClr>
                  </a:solidFill>
                </a:endParaRPr>
              </a:p>
            </p:txBody>
          </p:sp>
          <p:sp>
            <p:nvSpPr>
              <p:cNvPr id="9" name="任意多边形: 形状 8"/>
              <p:cNvSpPr/>
              <p:nvPr/>
            </p:nvSpPr>
            <p:spPr bwMode="auto">
              <a:xfrm>
                <a:off x="4664661" y="3429000"/>
                <a:ext cx="1432163" cy="1433260"/>
              </a:xfrm>
              <a:custGeom>
                <a:avLst/>
                <a:gdLst>
                  <a:gd name="connsiteX0" fmla="*/ 0 w 2071688"/>
                  <a:gd name="connsiteY0" fmla="*/ 0 h 2073275"/>
                  <a:gd name="connsiteX1" fmla="*/ 558726 w 2071688"/>
                  <a:gd name="connsiteY1" fmla="*/ 0 h 2073275"/>
                  <a:gd name="connsiteX2" fmla="*/ 2070894 w 2071688"/>
                  <a:gd name="connsiteY2" fmla="*/ 1512168 h 2073275"/>
                  <a:gd name="connsiteX3" fmla="*/ 2071688 w 2071688"/>
                  <a:gd name="connsiteY3" fmla="*/ 1512128 h 2073275"/>
                  <a:gd name="connsiteX4" fmla="*/ 2071688 w 2071688"/>
                  <a:gd name="connsiteY4" fmla="*/ 2073275 h 2073275"/>
                  <a:gd name="connsiteX5" fmla="*/ 0 w 2071688"/>
                  <a:gd name="connsiteY5" fmla="*/ 0 h 207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88" h="2073275">
                    <a:moveTo>
                      <a:pt x="0" y="0"/>
                    </a:moveTo>
                    <a:lnTo>
                      <a:pt x="558726" y="0"/>
                    </a:lnTo>
                    <a:cubicBezTo>
                      <a:pt x="558726" y="835147"/>
                      <a:pt x="1235747" y="1512168"/>
                      <a:pt x="2070894" y="1512168"/>
                    </a:cubicBezTo>
                    <a:lnTo>
                      <a:pt x="2071688" y="1512128"/>
                    </a:lnTo>
                    <a:lnTo>
                      <a:pt x="2071688" y="2073275"/>
                    </a:lnTo>
                    <a:cubicBezTo>
                      <a:pt x="927360" y="2073275"/>
                      <a:pt x="0" y="1145015"/>
                      <a:pt x="0" y="0"/>
                    </a:cubicBezTo>
                    <a:close/>
                  </a:path>
                </a:pathLst>
              </a:custGeom>
              <a:solidFill>
                <a:srgbClr val="E8E8E8"/>
              </a:solidFill>
              <a:ln w="38100">
                <a:solidFill>
                  <a:schemeClr val="bg1"/>
                </a:solidFill>
                <a:prstDash val="solid"/>
                <a:round/>
              </a:ln>
            </p:spPr>
            <p:txBody>
              <a:bodyPr anchor="ctr"/>
              <a:lstStyle/>
              <a:p>
                <a:pPr algn="ctr"/>
                <a:endParaRPr>
                  <a:solidFill>
                    <a:schemeClr val="bg2">
                      <a:lumMod val="25000"/>
                    </a:schemeClr>
                  </a:solidFill>
                </a:endParaRPr>
              </a:p>
            </p:txBody>
          </p:sp>
          <p:sp>
            <p:nvSpPr>
              <p:cNvPr id="10" name="任意多边形: 形状 9"/>
              <p:cNvSpPr/>
              <p:nvPr/>
            </p:nvSpPr>
            <p:spPr bwMode="auto">
              <a:xfrm>
                <a:off x="4664661" y="1995740"/>
                <a:ext cx="1432163" cy="1433260"/>
              </a:xfrm>
              <a:custGeom>
                <a:avLst/>
                <a:gdLst>
                  <a:gd name="connsiteX0" fmla="*/ 2071688 w 2071688"/>
                  <a:gd name="connsiteY0" fmla="*/ 0 h 2073275"/>
                  <a:gd name="connsiteX1" fmla="*/ 2071688 w 2071688"/>
                  <a:gd name="connsiteY1" fmla="*/ 561147 h 2073275"/>
                  <a:gd name="connsiteX2" fmla="*/ 2070894 w 2071688"/>
                  <a:gd name="connsiteY2" fmla="*/ 561107 h 2073275"/>
                  <a:gd name="connsiteX3" fmla="*/ 558726 w 2071688"/>
                  <a:gd name="connsiteY3" fmla="*/ 2073275 h 2073275"/>
                  <a:gd name="connsiteX4" fmla="*/ 0 w 2071688"/>
                  <a:gd name="connsiteY4" fmla="*/ 2073275 h 2073275"/>
                  <a:gd name="connsiteX5" fmla="*/ 2071688 w 2071688"/>
                  <a:gd name="connsiteY5" fmla="*/ 0 h 207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88" h="2073275">
                    <a:moveTo>
                      <a:pt x="2071688" y="0"/>
                    </a:moveTo>
                    <a:lnTo>
                      <a:pt x="2071688" y="561147"/>
                    </a:lnTo>
                    <a:lnTo>
                      <a:pt x="2070894" y="561107"/>
                    </a:lnTo>
                    <a:cubicBezTo>
                      <a:pt x="1235747" y="561107"/>
                      <a:pt x="558726" y="1238128"/>
                      <a:pt x="558726" y="2073275"/>
                    </a:cubicBezTo>
                    <a:lnTo>
                      <a:pt x="0" y="2073275"/>
                    </a:lnTo>
                    <a:cubicBezTo>
                      <a:pt x="0" y="928414"/>
                      <a:pt x="927360" y="0"/>
                      <a:pt x="2071688" y="0"/>
                    </a:cubicBezTo>
                    <a:close/>
                  </a:path>
                </a:pathLst>
              </a:custGeom>
              <a:solidFill>
                <a:srgbClr val="EB5315"/>
              </a:solidFill>
              <a:ln w="38100">
                <a:solidFill>
                  <a:schemeClr val="bg1"/>
                </a:solidFill>
                <a:prstDash val="solid"/>
                <a:round/>
              </a:ln>
            </p:spPr>
            <p:txBody>
              <a:bodyPr anchor="ctr"/>
              <a:lstStyle/>
              <a:p>
                <a:pPr algn="ctr"/>
                <a:endParaRPr dirty="0">
                  <a:solidFill>
                    <a:schemeClr val="bg2">
                      <a:lumMod val="25000"/>
                    </a:schemeClr>
                  </a:solidFill>
                </a:endParaRPr>
              </a:p>
            </p:txBody>
          </p:sp>
        </p:grpSp>
        <p:sp>
          <p:nvSpPr>
            <p:cNvPr id="6" name="椭圆 5"/>
            <p:cNvSpPr/>
            <p:nvPr/>
          </p:nvSpPr>
          <p:spPr>
            <a:xfrm>
              <a:off x="6528189" y="2360052"/>
              <a:ext cx="1349053" cy="1349053"/>
            </a:xfrm>
            <a:prstGeom prst="ellipse">
              <a:avLst/>
            </a:prstGeom>
            <a:solidFill>
              <a:schemeClr val="bg1"/>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anchor="ctr" anchorCtr="0" forceAA="0" compatLnSpc="1">
              <a:normAutofit/>
            </a:bodyPr>
            <a:lstStyle/>
            <a:p>
              <a:pPr algn="ctr" defTabSz="914400"/>
              <a:r>
                <a:rPr lang="en-US" altLang="zh-CN" sz="1600" b="1">
                  <a:solidFill>
                    <a:schemeClr val="bg2">
                      <a:lumMod val="25000"/>
                    </a:schemeClr>
                  </a:solidFill>
                </a:rPr>
                <a:t>03-</a:t>
              </a:r>
              <a:r>
                <a:rPr lang="zh-CN" altLang="en-US" sz="1600" b="1">
                  <a:solidFill>
                    <a:schemeClr val="bg2">
                      <a:lumMod val="25000"/>
                    </a:schemeClr>
                  </a:solidFill>
                </a:rPr>
                <a:t>关键词</a:t>
              </a:r>
              <a:endParaRPr lang="zh-CN" altLang="en-US" sz="1600" b="1" dirty="0">
                <a:solidFill>
                  <a:schemeClr val="bg2">
                    <a:lumMod val="25000"/>
                  </a:schemeClr>
                </a:solidFill>
              </a:endParaRPr>
            </a:p>
          </p:txBody>
        </p:sp>
      </p:grpSp>
      <p:grpSp>
        <p:nvGrpSpPr>
          <p:cNvPr id="11" name="PA_组合 165"/>
          <p:cNvGrpSpPr/>
          <p:nvPr>
            <p:custDataLst>
              <p:tags r:id="rId4"/>
            </p:custDataLst>
          </p:nvPr>
        </p:nvGrpSpPr>
        <p:grpSpPr>
          <a:xfrm>
            <a:off x="3842005" y="2132856"/>
            <a:ext cx="1804253" cy="1806328"/>
            <a:chOff x="3607747" y="2132856"/>
            <a:chExt cx="1804253" cy="1806328"/>
          </a:xfrm>
        </p:grpSpPr>
        <p:grpSp>
          <p:nvGrpSpPr>
            <p:cNvPr id="12" name="组合 11"/>
            <p:cNvGrpSpPr/>
            <p:nvPr/>
          </p:nvGrpSpPr>
          <p:grpSpPr>
            <a:xfrm>
              <a:off x="3607747" y="2132856"/>
              <a:ext cx="1804253" cy="1806328"/>
              <a:chOff x="4664661" y="1995740"/>
              <a:chExt cx="2863227" cy="2866520"/>
            </a:xfrm>
          </p:grpSpPr>
          <p:sp>
            <p:nvSpPr>
              <p:cNvPr id="14" name="任意多边形: 形状 13"/>
              <p:cNvSpPr/>
              <p:nvPr/>
            </p:nvSpPr>
            <p:spPr bwMode="auto">
              <a:xfrm>
                <a:off x="6096823" y="1995740"/>
                <a:ext cx="1431065" cy="1433260"/>
              </a:xfrm>
              <a:custGeom>
                <a:avLst/>
                <a:gdLst>
                  <a:gd name="connsiteX0" fmla="*/ 0 w 2070100"/>
                  <a:gd name="connsiteY0" fmla="*/ 0 h 2073275"/>
                  <a:gd name="connsiteX1" fmla="*/ 2070100 w 2070100"/>
                  <a:gd name="connsiteY1" fmla="*/ 2073275 h 2073275"/>
                  <a:gd name="connsiteX2" fmla="*/ 1511374 w 2070100"/>
                  <a:gd name="connsiteY2" fmla="*/ 2073275 h 2073275"/>
                  <a:gd name="connsiteX3" fmla="*/ 153817 w 2070100"/>
                  <a:gd name="connsiteY3" fmla="*/ 568914 h 2073275"/>
                  <a:gd name="connsiteX4" fmla="*/ 0 w 2070100"/>
                  <a:gd name="connsiteY4" fmla="*/ 561147 h 2073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0100" h="2073275">
                    <a:moveTo>
                      <a:pt x="0" y="0"/>
                    </a:moveTo>
                    <a:cubicBezTo>
                      <a:pt x="1143108" y="0"/>
                      <a:pt x="2070100" y="928414"/>
                      <a:pt x="2070100" y="2073275"/>
                    </a:cubicBezTo>
                    <a:lnTo>
                      <a:pt x="1511374" y="2073275"/>
                    </a:lnTo>
                    <a:cubicBezTo>
                      <a:pt x="1511374" y="1290325"/>
                      <a:pt x="916336" y="646352"/>
                      <a:pt x="153817" y="568914"/>
                    </a:cubicBezTo>
                    <a:lnTo>
                      <a:pt x="0" y="561147"/>
                    </a:lnTo>
                    <a:close/>
                  </a:path>
                </a:pathLst>
              </a:custGeom>
              <a:solidFill>
                <a:schemeClr val="bg2">
                  <a:lumMod val="25000"/>
                </a:schemeClr>
              </a:solidFill>
              <a:ln w="38100">
                <a:solidFill>
                  <a:schemeClr val="bg1"/>
                </a:solidFill>
                <a:prstDash val="solid"/>
                <a:round/>
              </a:ln>
            </p:spPr>
            <p:txBody>
              <a:bodyPr anchor="ctr"/>
              <a:lstStyle/>
              <a:p>
                <a:pPr algn="ctr"/>
                <a:endParaRPr>
                  <a:solidFill>
                    <a:schemeClr val="bg2">
                      <a:lumMod val="25000"/>
                    </a:schemeClr>
                  </a:solidFill>
                </a:endParaRPr>
              </a:p>
            </p:txBody>
          </p:sp>
          <p:sp>
            <p:nvSpPr>
              <p:cNvPr id="15" name="任意多边形: 形状 14"/>
              <p:cNvSpPr/>
              <p:nvPr/>
            </p:nvSpPr>
            <p:spPr bwMode="auto">
              <a:xfrm>
                <a:off x="6096823" y="3429000"/>
                <a:ext cx="1431065" cy="1433260"/>
              </a:xfrm>
              <a:custGeom>
                <a:avLst/>
                <a:gdLst>
                  <a:gd name="connsiteX0" fmla="*/ 1511374 w 2070100"/>
                  <a:gd name="connsiteY0" fmla="*/ 0 h 2073275"/>
                  <a:gd name="connsiteX1" fmla="*/ 2070100 w 2070100"/>
                  <a:gd name="connsiteY1" fmla="*/ 0 h 2073275"/>
                  <a:gd name="connsiteX2" fmla="*/ 0 w 2070100"/>
                  <a:gd name="connsiteY2" fmla="*/ 2073275 h 2073275"/>
                  <a:gd name="connsiteX3" fmla="*/ 0 w 2070100"/>
                  <a:gd name="connsiteY3" fmla="*/ 1512128 h 2073275"/>
                  <a:gd name="connsiteX4" fmla="*/ 153817 w 2070100"/>
                  <a:gd name="connsiteY4" fmla="*/ 1504361 h 2073275"/>
                  <a:gd name="connsiteX5" fmla="*/ 1511374 w 2070100"/>
                  <a:gd name="connsiteY5" fmla="*/ 0 h 207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0100" h="2073275">
                    <a:moveTo>
                      <a:pt x="1511374" y="0"/>
                    </a:moveTo>
                    <a:lnTo>
                      <a:pt x="2070100" y="0"/>
                    </a:lnTo>
                    <a:cubicBezTo>
                      <a:pt x="2070100" y="1145015"/>
                      <a:pt x="1143108" y="2073275"/>
                      <a:pt x="0" y="2073275"/>
                    </a:cubicBezTo>
                    <a:lnTo>
                      <a:pt x="0" y="1512128"/>
                    </a:lnTo>
                    <a:lnTo>
                      <a:pt x="153817" y="1504361"/>
                    </a:lnTo>
                    <a:cubicBezTo>
                      <a:pt x="916336" y="1426923"/>
                      <a:pt x="1511374" y="782951"/>
                      <a:pt x="1511374" y="0"/>
                    </a:cubicBezTo>
                    <a:close/>
                  </a:path>
                </a:pathLst>
              </a:custGeom>
              <a:solidFill>
                <a:srgbClr val="E8E8E8"/>
              </a:solidFill>
              <a:ln w="38100">
                <a:solidFill>
                  <a:schemeClr val="bg1"/>
                </a:solidFill>
                <a:prstDash val="solid"/>
                <a:round/>
              </a:ln>
            </p:spPr>
            <p:txBody>
              <a:bodyPr anchor="ctr"/>
              <a:lstStyle/>
              <a:p>
                <a:pPr algn="ctr"/>
                <a:endParaRPr>
                  <a:solidFill>
                    <a:schemeClr val="bg2">
                      <a:lumMod val="25000"/>
                    </a:schemeClr>
                  </a:solidFill>
                </a:endParaRPr>
              </a:p>
            </p:txBody>
          </p:sp>
          <p:sp>
            <p:nvSpPr>
              <p:cNvPr id="16" name="任意多边形: 形状 15"/>
              <p:cNvSpPr/>
              <p:nvPr/>
            </p:nvSpPr>
            <p:spPr bwMode="auto">
              <a:xfrm>
                <a:off x="4664661" y="3429000"/>
                <a:ext cx="1432163" cy="1433260"/>
              </a:xfrm>
              <a:custGeom>
                <a:avLst/>
                <a:gdLst>
                  <a:gd name="connsiteX0" fmla="*/ 0 w 2071688"/>
                  <a:gd name="connsiteY0" fmla="*/ 0 h 2073275"/>
                  <a:gd name="connsiteX1" fmla="*/ 558726 w 2071688"/>
                  <a:gd name="connsiteY1" fmla="*/ 0 h 2073275"/>
                  <a:gd name="connsiteX2" fmla="*/ 2070894 w 2071688"/>
                  <a:gd name="connsiteY2" fmla="*/ 1512168 h 2073275"/>
                  <a:gd name="connsiteX3" fmla="*/ 2071688 w 2071688"/>
                  <a:gd name="connsiteY3" fmla="*/ 1512128 h 2073275"/>
                  <a:gd name="connsiteX4" fmla="*/ 2071688 w 2071688"/>
                  <a:gd name="connsiteY4" fmla="*/ 2073275 h 2073275"/>
                  <a:gd name="connsiteX5" fmla="*/ 0 w 2071688"/>
                  <a:gd name="connsiteY5" fmla="*/ 0 h 207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88" h="2073275">
                    <a:moveTo>
                      <a:pt x="0" y="0"/>
                    </a:moveTo>
                    <a:lnTo>
                      <a:pt x="558726" y="0"/>
                    </a:lnTo>
                    <a:cubicBezTo>
                      <a:pt x="558726" y="835147"/>
                      <a:pt x="1235747" y="1512168"/>
                      <a:pt x="2070894" y="1512168"/>
                    </a:cubicBezTo>
                    <a:lnTo>
                      <a:pt x="2071688" y="1512128"/>
                    </a:lnTo>
                    <a:lnTo>
                      <a:pt x="2071688" y="2073275"/>
                    </a:lnTo>
                    <a:cubicBezTo>
                      <a:pt x="927360" y="2073275"/>
                      <a:pt x="0" y="1145015"/>
                      <a:pt x="0" y="0"/>
                    </a:cubicBezTo>
                    <a:close/>
                  </a:path>
                </a:pathLst>
              </a:custGeom>
              <a:solidFill>
                <a:srgbClr val="E8E8E8"/>
              </a:solidFill>
              <a:ln w="38100">
                <a:solidFill>
                  <a:schemeClr val="bg1"/>
                </a:solidFill>
                <a:prstDash val="solid"/>
                <a:round/>
              </a:ln>
            </p:spPr>
            <p:txBody>
              <a:bodyPr anchor="ctr"/>
              <a:lstStyle/>
              <a:p>
                <a:pPr algn="ctr"/>
                <a:endParaRPr>
                  <a:solidFill>
                    <a:schemeClr val="bg2">
                      <a:lumMod val="25000"/>
                    </a:schemeClr>
                  </a:solidFill>
                </a:endParaRPr>
              </a:p>
            </p:txBody>
          </p:sp>
          <p:sp>
            <p:nvSpPr>
              <p:cNvPr id="17" name="任意多边形: 形状 16"/>
              <p:cNvSpPr/>
              <p:nvPr/>
            </p:nvSpPr>
            <p:spPr bwMode="auto">
              <a:xfrm>
                <a:off x="4664661" y="1995740"/>
                <a:ext cx="1432163" cy="1433260"/>
              </a:xfrm>
              <a:custGeom>
                <a:avLst/>
                <a:gdLst>
                  <a:gd name="connsiteX0" fmla="*/ 2071688 w 2071688"/>
                  <a:gd name="connsiteY0" fmla="*/ 0 h 2073275"/>
                  <a:gd name="connsiteX1" fmla="*/ 2071688 w 2071688"/>
                  <a:gd name="connsiteY1" fmla="*/ 561147 h 2073275"/>
                  <a:gd name="connsiteX2" fmla="*/ 2070894 w 2071688"/>
                  <a:gd name="connsiteY2" fmla="*/ 561107 h 2073275"/>
                  <a:gd name="connsiteX3" fmla="*/ 558726 w 2071688"/>
                  <a:gd name="connsiteY3" fmla="*/ 2073275 h 2073275"/>
                  <a:gd name="connsiteX4" fmla="*/ 0 w 2071688"/>
                  <a:gd name="connsiteY4" fmla="*/ 2073275 h 2073275"/>
                  <a:gd name="connsiteX5" fmla="*/ 2071688 w 2071688"/>
                  <a:gd name="connsiteY5" fmla="*/ 0 h 207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88" h="2073275">
                    <a:moveTo>
                      <a:pt x="2071688" y="0"/>
                    </a:moveTo>
                    <a:lnTo>
                      <a:pt x="2071688" y="561147"/>
                    </a:lnTo>
                    <a:lnTo>
                      <a:pt x="2070894" y="561107"/>
                    </a:lnTo>
                    <a:cubicBezTo>
                      <a:pt x="1235747" y="561107"/>
                      <a:pt x="558726" y="1238128"/>
                      <a:pt x="558726" y="2073275"/>
                    </a:cubicBezTo>
                    <a:lnTo>
                      <a:pt x="0" y="2073275"/>
                    </a:lnTo>
                    <a:cubicBezTo>
                      <a:pt x="0" y="928414"/>
                      <a:pt x="927360" y="0"/>
                      <a:pt x="2071688" y="0"/>
                    </a:cubicBezTo>
                    <a:close/>
                  </a:path>
                </a:pathLst>
              </a:custGeom>
              <a:solidFill>
                <a:schemeClr val="bg2">
                  <a:lumMod val="25000"/>
                </a:schemeClr>
              </a:solidFill>
              <a:ln w="38100">
                <a:solidFill>
                  <a:schemeClr val="bg1"/>
                </a:solidFill>
                <a:prstDash val="solid"/>
                <a:round/>
              </a:ln>
            </p:spPr>
            <p:txBody>
              <a:bodyPr anchor="ctr"/>
              <a:lstStyle/>
              <a:p>
                <a:pPr algn="ctr"/>
                <a:endParaRPr>
                  <a:solidFill>
                    <a:schemeClr val="bg2">
                      <a:lumMod val="25000"/>
                    </a:schemeClr>
                  </a:solidFill>
                </a:endParaRPr>
              </a:p>
            </p:txBody>
          </p:sp>
        </p:grpSp>
        <p:sp>
          <p:nvSpPr>
            <p:cNvPr id="13" name="椭圆 12"/>
            <p:cNvSpPr/>
            <p:nvPr/>
          </p:nvSpPr>
          <p:spPr>
            <a:xfrm>
              <a:off x="3831866" y="2360052"/>
              <a:ext cx="1349053" cy="1349053"/>
            </a:xfrm>
            <a:prstGeom prst="ellipse">
              <a:avLst/>
            </a:prstGeom>
            <a:solidFill>
              <a:schemeClr val="bg1"/>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anchor="ctr" anchorCtr="0" forceAA="0" compatLnSpc="1">
              <a:normAutofit/>
            </a:bodyPr>
            <a:lstStyle/>
            <a:p>
              <a:pPr algn="ctr" defTabSz="914400"/>
              <a:r>
                <a:rPr lang="en-US" altLang="zh-CN" sz="1600" b="1">
                  <a:solidFill>
                    <a:schemeClr val="bg2">
                      <a:lumMod val="25000"/>
                    </a:schemeClr>
                  </a:solidFill>
                </a:rPr>
                <a:t>03-</a:t>
              </a:r>
              <a:r>
                <a:rPr lang="zh-CN" altLang="en-US" sz="1600" b="1">
                  <a:solidFill>
                    <a:schemeClr val="bg2">
                      <a:lumMod val="25000"/>
                    </a:schemeClr>
                  </a:solidFill>
                </a:rPr>
                <a:t>关键词</a:t>
              </a:r>
              <a:endParaRPr lang="zh-CN" altLang="en-US" sz="1600" b="1" dirty="0">
                <a:solidFill>
                  <a:schemeClr val="bg2">
                    <a:lumMod val="25000"/>
                  </a:schemeClr>
                </a:solidFill>
              </a:endParaRPr>
            </a:p>
          </p:txBody>
        </p:sp>
      </p:grpSp>
      <p:grpSp>
        <p:nvGrpSpPr>
          <p:cNvPr id="18" name="PA_组合 166"/>
          <p:cNvGrpSpPr/>
          <p:nvPr>
            <p:custDataLst>
              <p:tags r:id="rId5"/>
            </p:custDataLst>
          </p:nvPr>
        </p:nvGrpSpPr>
        <p:grpSpPr>
          <a:xfrm>
            <a:off x="1138269" y="2132856"/>
            <a:ext cx="1804253" cy="1806328"/>
            <a:chOff x="911424" y="2132856"/>
            <a:chExt cx="1804253" cy="1806328"/>
          </a:xfrm>
        </p:grpSpPr>
        <p:grpSp>
          <p:nvGrpSpPr>
            <p:cNvPr id="19" name="组合 18"/>
            <p:cNvGrpSpPr/>
            <p:nvPr/>
          </p:nvGrpSpPr>
          <p:grpSpPr>
            <a:xfrm>
              <a:off x="911424" y="2132856"/>
              <a:ext cx="1804253" cy="1806328"/>
              <a:chOff x="4664661" y="1995740"/>
              <a:chExt cx="2863227" cy="2866520"/>
            </a:xfrm>
          </p:grpSpPr>
          <p:sp>
            <p:nvSpPr>
              <p:cNvPr id="21" name="任意多边形: 形状 20"/>
              <p:cNvSpPr/>
              <p:nvPr/>
            </p:nvSpPr>
            <p:spPr bwMode="auto">
              <a:xfrm>
                <a:off x="6096823" y="1995740"/>
                <a:ext cx="1431065" cy="1433260"/>
              </a:xfrm>
              <a:custGeom>
                <a:avLst/>
                <a:gdLst>
                  <a:gd name="connsiteX0" fmla="*/ 0 w 2070100"/>
                  <a:gd name="connsiteY0" fmla="*/ 0 h 2073275"/>
                  <a:gd name="connsiteX1" fmla="*/ 2070100 w 2070100"/>
                  <a:gd name="connsiteY1" fmla="*/ 2073275 h 2073275"/>
                  <a:gd name="connsiteX2" fmla="*/ 1511374 w 2070100"/>
                  <a:gd name="connsiteY2" fmla="*/ 2073275 h 2073275"/>
                  <a:gd name="connsiteX3" fmla="*/ 153817 w 2070100"/>
                  <a:gd name="connsiteY3" fmla="*/ 568914 h 2073275"/>
                  <a:gd name="connsiteX4" fmla="*/ 0 w 2070100"/>
                  <a:gd name="connsiteY4" fmla="*/ 561147 h 2073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0100" h="2073275">
                    <a:moveTo>
                      <a:pt x="0" y="0"/>
                    </a:moveTo>
                    <a:cubicBezTo>
                      <a:pt x="1143108" y="0"/>
                      <a:pt x="2070100" y="928414"/>
                      <a:pt x="2070100" y="2073275"/>
                    </a:cubicBezTo>
                    <a:lnTo>
                      <a:pt x="1511374" y="2073275"/>
                    </a:lnTo>
                    <a:cubicBezTo>
                      <a:pt x="1511374" y="1290325"/>
                      <a:pt x="916336" y="646352"/>
                      <a:pt x="153817" y="568914"/>
                    </a:cubicBezTo>
                    <a:lnTo>
                      <a:pt x="0" y="561147"/>
                    </a:lnTo>
                    <a:close/>
                  </a:path>
                </a:pathLst>
              </a:custGeom>
              <a:solidFill>
                <a:srgbClr val="E8E8E8"/>
              </a:solidFill>
              <a:ln w="38100">
                <a:solidFill>
                  <a:schemeClr val="bg1"/>
                </a:solidFill>
                <a:prstDash val="solid"/>
                <a:round/>
              </a:ln>
            </p:spPr>
            <p:txBody>
              <a:bodyPr anchor="ctr"/>
              <a:lstStyle/>
              <a:p>
                <a:pPr algn="ctr"/>
                <a:endParaRPr>
                  <a:solidFill>
                    <a:schemeClr val="bg2">
                      <a:lumMod val="25000"/>
                    </a:schemeClr>
                  </a:solidFill>
                </a:endParaRPr>
              </a:p>
            </p:txBody>
          </p:sp>
          <p:sp>
            <p:nvSpPr>
              <p:cNvPr id="22" name="任意多边形: 形状 21"/>
              <p:cNvSpPr/>
              <p:nvPr/>
            </p:nvSpPr>
            <p:spPr bwMode="auto">
              <a:xfrm>
                <a:off x="6096823" y="3429000"/>
                <a:ext cx="1431065" cy="1433260"/>
              </a:xfrm>
              <a:custGeom>
                <a:avLst/>
                <a:gdLst>
                  <a:gd name="connsiteX0" fmla="*/ 1511374 w 2070100"/>
                  <a:gd name="connsiteY0" fmla="*/ 0 h 2073275"/>
                  <a:gd name="connsiteX1" fmla="*/ 2070100 w 2070100"/>
                  <a:gd name="connsiteY1" fmla="*/ 0 h 2073275"/>
                  <a:gd name="connsiteX2" fmla="*/ 0 w 2070100"/>
                  <a:gd name="connsiteY2" fmla="*/ 2073275 h 2073275"/>
                  <a:gd name="connsiteX3" fmla="*/ 0 w 2070100"/>
                  <a:gd name="connsiteY3" fmla="*/ 1512128 h 2073275"/>
                  <a:gd name="connsiteX4" fmla="*/ 153817 w 2070100"/>
                  <a:gd name="connsiteY4" fmla="*/ 1504361 h 2073275"/>
                  <a:gd name="connsiteX5" fmla="*/ 1511374 w 2070100"/>
                  <a:gd name="connsiteY5" fmla="*/ 0 h 207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0100" h="2073275">
                    <a:moveTo>
                      <a:pt x="1511374" y="0"/>
                    </a:moveTo>
                    <a:lnTo>
                      <a:pt x="2070100" y="0"/>
                    </a:lnTo>
                    <a:cubicBezTo>
                      <a:pt x="2070100" y="1145015"/>
                      <a:pt x="1143108" y="2073275"/>
                      <a:pt x="0" y="2073275"/>
                    </a:cubicBezTo>
                    <a:lnTo>
                      <a:pt x="0" y="1512128"/>
                    </a:lnTo>
                    <a:lnTo>
                      <a:pt x="153817" y="1504361"/>
                    </a:lnTo>
                    <a:cubicBezTo>
                      <a:pt x="916336" y="1426923"/>
                      <a:pt x="1511374" y="782951"/>
                      <a:pt x="1511374" y="0"/>
                    </a:cubicBezTo>
                    <a:close/>
                  </a:path>
                </a:pathLst>
              </a:custGeom>
              <a:solidFill>
                <a:srgbClr val="E8E8E8"/>
              </a:solidFill>
              <a:ln w="38100">
                <a:solidFill>
                  <a:schemeClr val="bg1"/>
                </a:solidFill>
                <a:prstDash val="solid"/>
                <a:round/>
              </a:ln>
            </p:spPr>
            <p:txBody>
              <a:bodyPr anchor="ctr"/>
              <a:lstStyle/>
              <a:p>
                <a:pPr algn="ctr"/>
                <a:endParaRPr>
                  <a:solidFill>
                    <a:schemeClr val="bg2">
                      <a:lumMod val="25000"/>
                    </a:schemeClr>
                  </a:solidFill>
                </a:endParaRPr>
              </a:p>
            </p:txBody>
          </p:sp>
          <p:sp>
            <p:nvSpPr>
              <p:cNvPr id="23" name="任意多边形: 形状 22"/>
              <p:cNvSpPr/>
              <p:nvPr/>
            </p:nvSpPr>
            <p:spPr bwMode="auto">
              <a:xfrm>
                <a:off x="4664661" y="3429000"/>
                <a:ext cx="1432163" cy="1433260"/>
              </a:xfrm>
              <a:custGeom>
                <a:avLst/>
                <a:gdLst>
                  <a:gd name="connsiteX0" fmla="*/ 0 w 2071688"/>
                  <a:gd name="connsiteY0" fmla="*/ 0 h 2073275"/>
                  <a:gd name="connsiteX1" fmla="*/ 558726 w 2071688"/>
                  <a:gd name="connsiteY1" fmla="*/ 0 h 2073275"/>
                  <a:gd name="connsiteX2" fmla="*/ 2070894 w 2071688"/>
                  <a:gd name="connsiteY2" fmla="*/ 1512168 h 2073275"/>
                  <a:gd name="connsiteX3" fmla="*/ 2071688 w 2071688"/>
                  <a:gd name="connsiteY3" fmla="*/ 1512128 h 2073275"/>
                  <a:gd name="connsiteX4" fmla="*/ 2071688 w 2071688"/>
                  <a:gd name="connsiteY4" fmla="*/ 2073275 h 2073275"/>
                  <a:gd name="connsiteX5" fmla="*/ 0 w 2071688"/>
                  <a:gd name="connsiteY5" fmla="*/ 0 h 207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88" h="2073275">
                    <a:moveTo>
                      <a:pt x="0" y="0"/>
                    </a:moveTo>
                    <a:lnTo>
                      <a:pt x="558726" y="0"/>
                    </a:lnTo>
                    <a:cubicBezTo>
                      <a:pt x="558726" y="835147"/>
                      <a:pt x="1235747" y="1512168"/>
                      <a:pt x="2070894" y="1512168"/>
                    </a:cubicBezTo>
                    <a:lnTo>
                      <a:pt x="2071688" y="1512128"/>
                    </a:lnTo>
                    <a:lnTo>
                      <a:pt x="2071688" y="2073275"/>
                    </a:lnTo>
                    <a:cubicBezTo>
                      <a:pt x="927360" y="2073275"/>
                      <a:pt x="0" y="1145015"/>
                      <a:pt x="0" y="0"/>
                    </a:cubicBezTo>
                    <a:close/>
                  </a:path>
                </a:pathLst>
              </a:custGeom>
              <a:solidFill>
                <a:srgbClr val="E8E8E8"/>
              </a:solidFill>
              <a:ln w="38100">
                <a:solidFill>
                  <a:schemeClr val="bg1"/>
                </a:solidFill>
                <a:prstDash val="solid"/>
                <a:round/>
              </a:ln>
            </p:spPr>
            <p:txBody>
              <a:bodyPr anchor="ctr"/>
              <a:lstStyle/>
              <a:p>
                <a:pPr algn="ctr"/>
                <a:endParaRPr>
                  <a:solidFill>
                    <a:schemeClr val="bg2">
                      <a:lumMod val="25000"/>
                    </a:schemeClr>
                  </a:solidFill>
                </a:endParaRPr>
              </a:p>
            </p:txBody>
          </p:sp>
          <p:sp>
            <p:nvSpPr>
              <p:cNvPr id="24" name="任意多边形: 形状 23"/>
              <p:cNvSpPr/>
              <p:nvPr/>
            </p:nvSpPr>
            <p:spPr bwMode="auto">
              <a:xfrm>
                <a:off x="4664661" y="1995740"/>
                <a:ext cx="1432163" cy="1433260"/>
              </a:xfrm>
              <a:custGeom>
                <a:avLst/>
                <a:gdLst>
                  <a:gd name="connsiteX0" fmla="*/ 2071688 w 2071688"/>
                  <a:gd name="connsiteY0" fmla="*/ 0 h 2073275"/>
                  <a:gd name="connsiteX1" fmla="*/ 2071688 w 2071688"/>
                  <a:gd name="connsiteY1" fmla="*/ 561147 h 2073275"/>
                  <a:gd name="connsiteX2" fmla="*/ 2070894 w 2071688"/>
                  <a:gd name="connsiteY2" fmla="*/ 561107 h 2073275"/>
                  <a:gd name="connsiteX3" fmla="*/ 558726 w 2071688"/>
                  <a:gd name="connsiteY3" fmla="*/ 2073275 h 2073275"/>
                  <a:gd name="connsiteX4" fmla="*/ 0 w 2071688"/>
                  <a:gd name="connsiteY4" fmla="*/ 2073275 h 2073275"/>
                  <a:gd name="connsiteX5" fmla="*/ 2071688 w 2071688"/>
                  <a:gd name="connsiteY5" fmla="*/ 0 h 207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88" h="2073275">
                    <a:moveTo>
                      <a:pt x="2071688" y="0"/>
                    </a:moveTo>
                    <a:lnTo>
                      <a:pt x="2071688" y="561147"/>
                    </a:lnTo>
                    <a:lnTo>
                      <a:pt x="2070894" y="561107"/>
                    </a:lnTo>
                    <a:cubicBezTo>
                      <a:pt x="1235747" y="561107"/>
                      <a:pt x="558726" y="1238128"/>
                      <a:pt x="558726" y="2073275"/>
                    </a:cubicBezTo>
                    <a:lnTo>
                      <a:pt x="0" y="2073275"/>
                    </a:lnTo>
                    <a:cubicBezTo>
                      <a:pt x="0" y="928414"/>
                      <a:pt x="927360" y="0"/>
                      <a:pt x="2071688" y="0"/>
                    </a:cubicBezTo>
                    <a:close/>
                  </a:path>
                </a:pathLst>
              </a:custGeom>
              <a:solidFill>
                <a:srgbClr val="EB5315"/>
              </a:solidFill>
              <a:ln w="38100">
                <a:solidFill>
                  <a:schemeClr val="bg1"/>
                </a:solidFill>
                <a:prstDash val="solid"/>
                <a:round/>
              </a:ln>
            </p:spPr>
            <p:txBody>
              <a:bodyPr anchor="ctr"/>
              <a:lstStyle/>
              <a:p>
                <a:pPr algn="ctr"/>
                <a:endParaRPr>
                  <a:solidFill>
                    <a:schemeClr val="bg2">
                      <a:lumMod val="25000"/>
                    </a:schemeClr>
                  </a:solidFill>
                </a:endParaRPr>
              </a:p>
            </p:txBody>
          </p:sp>
        </p:grpSp>
        <p:sp>
          <p:nvSpPr>
            <p:cNvPr id="20" name="椭圆 19"/>
            <p:cNvSpPr/>
            <p:nvPr/>
          </p:nvSpPr>
          <p:spPr>
            <a:xfrm>
              <a:off x="1135544" y="2360052"/>
              <a:ext cx="1349053" cy="1349053"/>
            </a:xfrm>
            <a:prstGeom prst="ellipse">
              <a:avLst/>
            </a:prstGeom>
            <a:solidFill>
              <a:schemeClr val="bg1"/>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anchor="ctr" anchorCtr="0" forceAA="0" compatLnSpc="1">
              <a:normAutofit/>
            </a:bodyPr>
            <a:lstStyle/>
            <a:p>
              <a:pPr algn="ctr" defTabSz="914400"/>
              <a:r>
                <a:rPr lang="en-US" altLang="zh-CN" sz="1600" b="1">
                  <a:solidFill>
                    <a:schemeClr val="bg2">
                      <a:lumMod val="25000"/>
                    </a:schemeClr>
                  </a:solidFill>
                </a:rPr>
                <a:t>03-</a:t>
              </a:r>
              <a:r>
                <a:rPr lang="zh-CN" altLang="en-US" sz="1600" b="1">
                  <a:solidFill>
                    <a:schemeClr val="bg2">
                      <a:lumMod val="25000"/>
                    </a:schemeClr>
                  </a:solidFill>
                </a:rPr>
                <a:t>关键词</a:t>
              </a:r>
              <a:endParaRPr lang="zh-CN" altLang="en-US" sz="1600" b="1" dirty="0">
                <a:solidFill>
                  <a:schemeClr val="bg2">
                    <a:lumMod val="25000"/>
                  </a:schemeClr>
                </a:solidFill>
              </a:endParaRPr>
            </a:p>
          </p:txBody>
        </p:sp>
      </p:grpSp>
      <p:grpSp>
        <p:nvGrpSpPr>
          <p:cNvPr id="25" name="PA_组合 167"/>
          <p:cNvGrpSpPr/>
          <p:nvPr>
            <p:custDataLst>
              <p:tags r:id="rId6"/>
            </p:custDataLst>
          </p:nvPr>
        </p:nvGrpSpPr>
        <p:grpSpPr>
          <a:xfrm>
            <a:off x="9249475" y="2132856"/>
            <a:ext cx="1804253" cy="1806328"/>
            <a:chOff x="9022631" y="2132856"/>
            <a:chExt cx="1804253" cy="1806328"/>
          </a:xfrm>
        </p:grpSpPr>
        <p:grpSp>
          <p:nvGrpSpPr>
            <p:cNvPr id="26" name="组合 25"/>
            <p:cNvGrpSpPr/>
            <p:nvPr/>
          </p:nvGrpSpPr>
          <p:grpSpPr>
            <a:xfrm>
              <a:off x="9022631" y="2132856"/>
              <a:ext cx="1804253" cy="1806328"/>
              <a:chOff x="4664661" y="1995740"/>
              <a:chExt cx="2863227" cy="2866520"/>
            </a:xfrm>
          </p:grpSpPr>
          <p:sp>
            <p:nvSpPr>
              <p:cNvPr id="28" name="任意多边形: 形状 27"/>
              <p:cNvSpPr/>
              <p:nvPr/>
            </p:nvSpPr>
            <p:spPr bwMode="auto">
              <a:xfrm>
                <a:off x="6096823" y="1995740"/>
                <a:ext cx="1431065" cy="1433260"/>
              </a:xfrm>
              <a:custGeom>
                <a:avLst/>
                <a:gdLst>
                  <a:gd name="connsiteX0" fmla="*/ 0 w 2070100"/>
                  <a:gd name="connsiteY0" fmla="*/ 0 h 2073275"/>
                  <a:gd name="connsiteX1" fmla="*/ 2070100 w 2070100"/>
                  <a:gd name="connsiteY1" fmla="*/ 2073275 h 2073275"/>
                  <a:gd name="connsiteX2" fmla="*/ 1511374 w 2070100"/>
                  <a:gd name="connsiteY2" fmla="*/ 2073275 h 2073275"/>
                  <a:gd name="connsiteX3" fmla="*/ 153817 w 2070100"/>
                  <a:gd name="connsiteY3" fmla="*/ 568914 h 2073275"/>
                  <a:gd name="connsiteX4" fmla="*/ 0 w 2070100"/>
                  <a:gd name="connsiteY4" fmla="*/ 561147 h 2073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0100" h="2073275">
                    <a:moveTo>
                      <a:pt x="0" y="0"/>
                    </a:moveTo>
                    <a:cubicBezTo>
                      <a:pt x="1143108" y="0"/>
                      <a:pt x="2070100" y="928414"/>
                      <a:pt x="2070100" y="2073275"/>
                    </a:cubicBezTo>
                    <a:lnTo>
                      <a:pt x="1511374" y="2073275"/>
                    </a:lnTo>
                    <a:cubicBezTo>
                      <a:pt x="1511374" y="1290325"/>
                      <a:pt x="916336" y="646352"/>
                      <a:pt x="153817" y="568914"/>
                    </a:cubicBezTo>
                    <a:lnTo>
                      <a:pt x="0" y="561147"/>
                    </a:lnTo>
                    <a:close/>
                  </a:path>
                </a:pathLst>
              </a:custGeom>
              <a:solidFill>
                <a:schemeClr val="bg2">
                  <a:lumMod val="25000"/>
                </a:schemeClr>
              </a:solidFill>
              <a:ln w="38100">
                <a:solidFill>
                  <a:schemeClr val="bg1"/>
                </a:solidFill>
                <a:prstDash val="solid"/>
                <a:round/>
              </a:ln>
            </p:spPr>
            <p:txBody>
              <a:bodyPr anchor="ctr"/>
              <a:lstStyle/>
              <a:p>
                <a:pPr algn="ctr"/>
                <a:endParaRPr>
                  <a:solidFill>
                    <a:schemeClr val="bg2">
                      <a:lumMod val="25000"/>
                    </a:schemeClr>
                  </a:solidFill>
                </a:endParaRPr>
              </a:p>
            </p:txBody>
          </p:sp>
          <p:sp>
            <p:nvSpPr>
              <p:cNvPr id="29" name="任意多边形: 形状 28"/>
              <p:cNvSpPr/>
              <p:nvPr/>
            </p:nvSpPr>
            <p:spPr bwMode="auto">
              <a:xfrm>
                <a:off x="6096823" y="3429000"/>
                <a:ext cx="1431065" cy="1433260"/>
              </a:xfrm>
              <a:custGeom>
                <a:avLst/>
                <a:gdLst>
                  <a:gd name="connsiteX0" fmla="*/ 1511374 w 2070100"/>
                  <a:gd name="connsiteY0" fmla="*/ 0 h 2073275"/>
                  <a:gd name="connsiteX1" fmla="*/ 2070100 w 2070100"/>
                  <a:gd name="connsiteY1" fmla="*/ 0 h 2073275"/>
                  <a:gd name="connsiteX2" fmla="*/ 0 w 2070100"/>
                  <a:gd name="connsiteY2" fmla="*/ 2073275 h 2073275"/>
                  <a:gd name="connsiteX3" fmla="*/ 0 w 2070100"/>
                  <a:gd name="connsiteY3" fmla="*/ 1512128 h 2073275"/>
                  <a:gd name="connsiteX4" fmla="*/ 153817 w 2070100"/>
                  <a:gd name="connsiteY4" fmla="*/ 1504361 h 2073275"/>
                  <a:gd name="connsiteX5" fmla="*/ 1511374 w 2070100"/>
                  <a:gd name="connsiteY5" fmla="*/ 0 h 207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0100" h="2073275">
                    <a:moveTo>
                      <a:pt x="1511374" y="0"/>
                    </a:moveTo>
                    <a:lnTo>
                      <a:pt x="2070100" y="0"/>
                    </a:lnTo>
                    <a:cubicBezTo>
                      <a:pt x="2070100" y="1145015"/>
                      <a:pt x="1143108" y="2073275"/>
                      <a:pt x="0" y="2073275"/>
                    </a:cubicBezTo>
                    <a:lnTo>
                      <a:pt x="0" y="1512128"/>
                    </a:lnTo>
                    <a:lnTo>
                      <a:pt x="153817" y="1504361"/>
                    </a:lnTo>
                    <a:cubicBezTo>
                      <a:pt x="916336" y="1426923"/>
                      <a:pt x="1511374" y="782951"/>
                      <a:pt x="1511374" y="0"/>
                    </a:cubicBezTo>
                    <a:close/>
                  </a:path>
                </a:pathLst>
              </a:custGeom>
              <a:solidFill>
                <a:schemeClr val="bg2">
                  <a:lumMod val="25000"/>
                </a:schemeClr>
              </a:solidFill>
              <a:ln w="38100">
                <a:solidFill>
                  <a:schemeClr val="bg1"/>
                </a:solidFill>
                <a:prstDash val="solid"/>
                <a:round/>
              </a:ln>
            </p:spPr>
            <p:txBody>
              <a:bodyPr anchor="ctr"/>
              <a:lstStyle/>
              <a:p>
                <a:pPr algn="ctr"/>
                <a:endParaRPr>
                  <a:solidFill>
                    <a:schemeClr val="bg2">
                      <a:lumMod val="25000"/>
                    </a:schemeClr>
                  </a:solidFill>
                </a:endParaRPr>
              </a:p>
            </p:txBody>
          </p:sp>
          <p:sp>
            <p:nvSpPr>
              <p:cNvPr id="30" name="任意多边形: 形状 29"/>
              <p:cNvSpPr/>
              <p:nvPr/>
            </p:nvSpPr>
            <p:spPr bwMode="auto">
              <a:xfrm>
                <a:off x="4664661" y="3429000"/>
                <a:ext cx="1432163" cy="1433260"/>
              </a:xfrm>
              <a:custGeom>
                <a:avLst/>
                <a:gdLst>
                  <a:gd name="connsiteX0" fmla="*/ 0 w 2071688"/>
                  <a:gd name="connsiteY0" fmla="*/ 0 h 2073275"/>
                  <a:gd name="connsiteX1" fmla="*/ 558726 w 2071688"/>
                  <a:gd name="connsiteY1" fmla="*/ 0 h 2073275"/>
                  <a:gd name="connsiteX2" fmla="*/ 2070894 w 2071688"/>
                  <a:gd name="connsiteY2" fmla="*/ 1512168 h 2073275"/>
                  <a:gd name="connsiteX3" fmla="*/ 2071688 w 2071688"/>
                  <a:gd name="connsiteY3" fmla="*/ 1512128 h 2073275"/>
                  <a:gd name="connsiteX4" fmla="*/ 2071688 w 2071688"/>
                  <a:gd name="connsiteY4" fmla="*/ 2073275 h 2073275"/>
                  <a:gd name="connsiteX5" fmla="*/ 0 w 2071688"/>
                  <a:gd name="connsiteY5" fmla="*/ 0 h 207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88" h="2073275">
                    <a:moveTo>
                      <a:pt x="0" y="0"/>
                    </a:moveTo>
                    <a:lnTo>
                      <a:pt x="558726" y="0"/>
                    </a:lnTo>
                    <a:cubicBezTo>
                      <a:pt x="558726" y="835147"/>
                      <a:pt x="1235747" y="1512168"/>
                      <a:pt x="2070894" y="1512168"/>
                    </a:cubicBezTo>
                    <a:lnTo>
                      <a:pt x="2071688" y="1512128"/>
                    </a:lnTo>
                    <a:lnTo>
                      <a:pt x="2071688" y="2073275"/>
                    </a:lnTo>
                    <a:cubicBezTo>
                      <a:pt x="927360" y="2073275"/>
                      <a:pt x="0" y="1145015"/>
                      <a:pt x="0" y="0"/>
                    </a:cubicBezTo>
                    <a:close/>
                  </a:path>
                </a:pathLst>
              </a:custGeom>
              <a:solidFill>
                <a:srgbClr val="E8E8E8"/>
              </a:solidFill>
              <a:ln w="38100">
                <a:solidFill>
                  <a:schemeClr val="bg1"/>
                </a:solidFill>
                <a:prstDash val="solid"/>
                <a:round/>
              </a:ln>
            </p:spPr>
            <p:txBody>
              <a:bodyPr anchor="ctr"/>
              <a:lstStyle/>
              <a:p>
                <a:pPr algn="ctr"/>
                <a:endParaRPr>
                  <a:solidFill>
                    <a:schemeClr val="bg2">
                      <a:lumMod val="25000"/>
                    </a:schemeClr>
                  </a:solidFill>
                </a:endParaRPr>
              </a:p>
            </p:txBody>
          </p:sp>
          <p:sp>
            <p:nvSpPr>
              <p:cNvPr id="31" name="任意多边形: 形状 30"/>
              <p:cNvSpPr/>
              <p:nvPr/>
            </p:nvSpPr>
            <p:spPr bwMode="auto">
              <a:xfrm>
                <a:off x="4664661" y="1995740"/>
                <a:ext cx="1432163" cy="1433260"/>
              </a:xfrm>
              <a:custGeom>
                <a:avLst/>
                <a:gdLst>
                  <a:gd name="connsiteX0" fmla="*/ 2071688 w 2071688"/>
                  <a:gd name="connsiteY0" fmla="*/ 0 h 2073275"/>
                  <a:gd name="connsiteX1" fmla="*/ 2071688 w 2071688"/>
                  <a:gd name="connsiteY1" fmla="*/ 561147 h 2073275"/>
                  <a:gd name="connsiteX2" fmla="*/ 2070894 w 2071688"/>
                  <a:gd name="connsiteY2" fmla="*/ 561107 h 2073275"/>
                  <a:gd name="connsiteX3" fmla="*/ 558726 w 2071688"/>
                  <a:gd name="connsiteY3" fmla="*/ 2073275 h 2073275"/>
                  <a:gd name="connsiteX4" fmla="*/ 0 w 2071688"/>
                  <a:gd name="connsiteY4" fmla="*/ 2073275 h 2073275"/>
                  <a:gd name="connsiteX5" fmla="*/ 2071688 w 2071688"/>
                  <a:gd name="connsiteY5" fmla="*/ 0 h 207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88" h="2073275">
                    <a:moveTo>
                      <a:pt x="2071688" y="0"/>
                    </a:moveTo>
                    <a:lnTo>
                      <a:pt x="2071688" y="561147"/>
                    </a:lnTo>
                    <a:lnTo>
                      <a:pt x="2070894" y="561107"/>
                    </a:lnTo>
                    <a:cubicBezTo>
                      <a:pt x="1235747" y="561107"/>
                      <a:pt x="558726" y="1238128"/>
                      <a:pt x="558726" y="2073275"/>
                    </a:cubicBezTo>
                    <a:lnTo>
                      <a:pt x="0" y="2073275"/>
                    </a:lnTo>
                    <a:cubicBezTo>
                      <a:pt x="0" y="928414"/>
                      <a:pt x="927360" y="0"/>
                      <a:pt x="2071688" y="0"/>
                    </a:cubicBezTo>
                    <a:close/>
                  </a:path>
                </a:pathLst>
              </a:custGeom>
              <a:solidFill>
                <a:schemeClr val="bg2">
                  <a:lumMod val="25000"/>
                </a:schemeClr>
              </a:solidFill>
              <a:ln w="38100">
                <a:solidFill>
                  <a:schemeClr val="bg1"/>
                </a:solidFill>
                <a:prstDash val="solid"/>
                <a:round/>
              </a:ln>
            </p:spPr>
            <p:txBody>
              <a:bodyPr anchor="ctr"/>
              <a:lstStyle/>
              <a:p>
                <a:pPr algn="ctr"/>
                <a:endParaRPr dirty="0">
                  <a:solidFill>
                    <a:schemeClr val="bg2">
                      <a:lumMod val="25000"/>
                    </a:schemeClr>
                  </a:solidFill>
                </a:endParaRPr>
              </a:p>
            </p:txBody>
          </p:sp>
        </p:grpSp>
        <p:sp>
          <p:nvSpPr>
            <p:cNvPr id="27" name="椭圆 26"/>
            <p:cNvSpPr/>
            <p:nvPr/>
          </p:nvSpPr>
          <p:spPr>
            <a:xfrm>
              <a:off x="9250231" y="2361494"/>
              <a:ext cx="1349053" cy="1349053"/>
            </a:xfrm>
            <a:prstGeom prst="ellipse">
              <a:avLst/>
            </a:prstGeom>
            <a:solidFill>
              <a:schemeClr val="bg1"/>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anchor="ctr" anchorCtr="0" forceAA="0" compatLnSpc="1">
              <a:normAutofit/>
            </a:bodyPr>
            <a:lstStyle/>
            <a:p>
              <a:pPr algn="ctr" defTabSz="914400"/>
              <a:r>
                <a:rPr lang="en-US" altLang="zh-CN" sz="1600" b="1">
                  <a:solidFill>
                    <a:schemeClr val="bg2">
                      <a:lumMod val="25000"/>
                    </a:schemeClr>
                  </a:solidFill>
                </a:rPr>
                <a:t>03-</a:t>
              </a:r>
              <a:r>
                <a:rPr lang="zh-CN" altLang="en-US" sz="1600" b="1">
                  <a:solidFill>
                    <a:schemeClr val="bg2">
                      <a:lumMod val="25000"/>
                    </a:schemeClr>
                  </a:solidFill>
                </a:rPr>
                <a:t>关键词</a:t>
              </a:r>
              <a:endParaRPr lang="zh-CN" altLang="en-US" sz="1600" b="1" dirty="0">
                <a:solidFill>
                  <a:schemeClr val="bg2">
                    <a:lumMod val="25000"/>
                  </a:schemeClr>
                </a:solidFill>
              </a:endParaRPr>
            </a:p>
          </p:txBody>
        </p:sp>
      </p:grpSp>
      <p:sp>
        <p:nvSpPr>
          <p:cNvPr id="32" name="PA_文本框 50"/>
          <p:cNvSpPr txBox="1"/>
          <p:nvPr>
            <p:custDataLst>
              <p:tags r:id="rId7"/>
            </p:custDataLst>
          </p:nvPr>
        </p:nvSpPr>
        <p:spPr bwMode="auto">
          <a:xfrm>
            <a:off x="4049902" y="4206220"/>
            <a:ext cx="1381498" cy="230376"/>
          </a:xfrm>
          <a:prstGeom prst="rect">
            <a:avLst/>
          </a:prstGeom>
          <a:noFill/>
          <a:ln w="9525">
            <a:noFill/>
            <a:miter lim="800000"/>
          </a:ln>
        </p:spPr>
        <p:txBody>
          <a:bodyPr wrap="none" lIns="0" tIns="0" rIns="0" bIns="0" anchor="ctr" anchorCtr="1">
            <a:normAutofit fontScale="85000" lnSpcReduction="20000"/>
            <a:scene3d>
              <a:camera prst="orthographicFront"/>
              <a:lightRig rig="threePt" dir="t"/>
            </a:scene3d>
            <a:sp3d>
              <a:bevelT w="0" h="0"/>
            </a:sp3d>
          </a:bodyPr>
          <a:lstStyle/>
          <a:p>
            <a:pPr marL="0" lvl="1" algn="ctr">
              <a:lnSpc>
                <a:spcPct val="120000"/>
              </a:lnSpc>
            </a:pPr>
            <a:r>
              <a:rPr lang="zh-CN" altLang="en-US" b="1">
                <a:solidFill>
                  <a:schemeClr val="bg2">
                    <a:lumMod val="25000"/>
                  </a:schemeClr>
                </a:solidFill>
              </a:rPr>
              <a:t>标题文本预设</a:t>
            </a:r>
            <a:endParaRPr lang="zh-CN" altLang="en-US" b="1" dirty="0">
              <a:solidFill>
                <a:schemeClr val="bg2">
                  <a:lumMod val="25000"/>
                </a:schemeClr>
              </a:solidFill>
            </a:endParaRPr>
          </a:p>
        </p:txBody>
      </p:sp>
      <p:sp>
        <p:nvSpPr>
          <p:cNvPr id="33" name="PA_文本框 51"/>
          <p:cNvSpPr txBox="1"/>
          <p:nvPr>
            <p:custDataLst>
              <p:tags r:id="rId8"/>
            </p:custDataLst>
          </p:nvPr>
        </p:nvSpPr>
        <p:spPr bwMode="auto">
          <a:xfrm>
            <a:off x="3713367" y="4443432"/>
            <a:ext cx="2054569" cy="785771"/>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1000">
                <a:solidFill>
                  <a:schemeClr val="bg2">
                    <a:lumMod val="25000"/>
                  </a:schemeClr>
                </a:solidFill>
              </a:rPr>
              <a:t>此此部分内容作为文字排版占位显示（建议使用主题字体）。</a:t>
            </a:r>
            <a:endParaRPr lang="zh-CN" altLang="en-US" sz="1000" dirty="0">
              <a:solidFill>
                <a:schemeClr val="bg2">
                  <a:lumMod val="25000"/>
                </a:schemeClr>
              </a:solidFill>
            </a:endParaRPr>
          </a:p>
        </p:txBody>
      </p:sp>
      <p:sp>
        <p:nvSpPr>
          <p:cNvPr id="34" name="PA_文本框 53"/>
          <p:cNvSpPr txBox="1"/>
          <p:nvPr>
            <p:custDataLst>
              <p:tags r:id="rId9"/>
            </p:custDataLst>
          </p:nvPr>
        </p:nvSpPr>
        <p:spPr bwMode="auto">
          <a:xfrm>
            <a:off x="6746172" y="4206220"/>
            <a:ext cx="1381498" cy="230376"/>
          </a:xfrm>
          <a:prstGeom prst="rect">
            <a:avLst/>
          </a:prstGeom>
          <a:noFill/>
          <a:ln w="9525">
            <a:noFill/>
            <a:miter lim="800000"/>
          </a:ln>
        </p:spPr>
        <p:txBody>
          <a:bodyPr wrap="none" lIns="0" tIns="0" rIns="0" bIns="0" anchor="ctr" anchorCtr="1">
            <a:normAutofit fontScale="85000" lnSpcReduction="20000"/>
            <a:scene3d>
              <a:camera prst="orthographicFront"/>
              <a:lightRig rig="threePt" dir="t"/>
            </a:scene3d>
            <a:sp3d>
              <a:bevelT w="0" h="0"/>
            </a:sp3d>
          </a:bodyPr>
          <a:lstStyle/>
          <a:p>
            <a:pPr marL="0" lvl="1" algn="ctr">
              <a:lnSpc>
                <a:spcPct val="120000"/>
              </a:lnSpc>
            </a:pPr>
            <a:r>
              <a:rPr lang="zh-CN" altLang="en-US" b="1">
                <a:solidFill>
                  <a:schemeClr val="bg2">
                    <a:lumMod val="25000"/>
                  </a:schemeClr>
                </a:solidFill>
              </a:rPr>
              <a:t>标题文本预设</a:t>
            </a:r>
            <a:endParaRPr lang="zh-CN" altLang="en-US" b="1" dirty="0">
              <a:solidFill>
                <a:schemeClr val="bg2">
                  <a:lumMod val="25000"/>
                </a:schemeClr>
              </a:solidFill>
            </a:endParaRPr>
          </a:p>
        </p:txBody>
      </p:sp>
      <p:sp>
        <p:nvSpPr>
          <p:cNvPr id="35" name="PA_文本框 54"/>
          <p:cNvSpPr txBox="1"/>
          <p:nvPr>
            <p:custDataLst>
              <p:tags r:id="rId10"/>
            </p:custDataLst>
          </p:nvPr>
        </p:nvSpPr>
        <p:spPr bwMode="auto">
          <a:xfrm>
            <a:off x="6409637" y="4443432"/>
            <a:ext cx="2054569" cy="785771"/>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1000">
                <a:solidFill>
                  <a:schemeClr val="bg2">
                    <a:lumMod val="25000"/>
                  </a:schemeClr>
                </a:solidFill>
              </a:rPr>
              <a:t>此此部分内容作为文字排版占位显示（建议使用主题字体）。</a:t>
            </a:r>
            <a:endParaRPr lang="zh-CN" altLang="en-US" sz="1000" dirty="0">
              <a:solidFill>
                <a:schemeClr val="bg2">
                  <a:lumMod val="25000"/>
                </a:schemeClr>
              </a:solidFill>
            </a:endParaRPr>
          </a:p>
        </p:txBody>
      </p:sp>
      <p:sp>
        <p:nvSpPr>
          <p:cNvPr id="36" name="PA_文本框 56"/>
          <p:cNvSpPr txBox="1"/>
          <p:nvPr>
            <p:custDataLst>
              <p:tags r:id="rId11"/>
            </p:custDataLst>
          </p:nvPr>
        </p:nvSpPr>
        <p:spPr bwMode="auto">
          <a:xfrm>
            <a:off x="9442443" y="4206220"/>
            <a:ext cx="1381498" cy="230376"/>
          </a:xfrm>
          <a:prstGeom prst="rect">
            <a:avLst/>
          </a:prstGeom>
          <a:noFill/>
          <a:ln w="9525">
            <a:noFill/>
            <a:miter lim="800000"/>
          </a:ln>
        </p:spPr>
        <p:txBody>
          <a:bodyPr wrap="none" lIns="0" tIns="0" rIns="0" bIns="0" anchor="ctr" anchorCtr="1">
            <a:normAutofit fontScale="85000" lnSpcReduction="20000"/>
            <a:scene3d>
              <a:camera prst="orthographicFront"/>
              <a:lightRig rig="threePt" dir="t"/>
            </a:scene3d>
            <a:sp3d>
              <a:bevelT w="0" h="0"/>
            </a:sp3d>
          </a:bodyPr>
          <a:lstStyle/>
          <a:p>
            <a:pPr marL="0" lvl="1" algn="ctr">
              <a:lnSpc>
                <a:spcPct val="120000"/>
              </a:lnSpc>
            </a:pPr>
            <a:r>
              <a:rPr lang="zh-CN" altLang="en-US" b="1">
                <a:solidFill>
                  <a:schemeClr val="bg2">
                    <a:lumMod val="25000"/>
                  </a:schemeClr>
                </a:solidFill>
              </a:rPr>
              <a:t>标题文本预设</a:t>
            </a:r>
            <a:endParaRPr lang="zh-CN" altLang="en-US" b="1" dirty="0">
              <a:solidFill>
                <a:schemeClr val="bg2">
                  <a:lumMod val="25000"/>
                </a:schemeClr>
              </a:solidFill>
            </a:endParaRPr>
          </a:p>
        </p:txBody>
      </p:sp>
      <p:sp>
        <p:nvSpPr>
          <p:cNvPr id="37" name="PA_文本框 57"/>
          <p:cNvSpPr txBox="1"/>
          <p:nvPr>
            <p:custDataLst>
              <p:tags r:id="rId12"/>
            </p:custDataLst>
          </p:nvPr>
        </p:nvSpPr>
        <p:spPr bwMode="auto">
          <a:xfrm>
            <a:off x="9105908" y="4443432"/>
            <a:ext cx="2054569" cy="785771"/>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1000">
                <a:solidFill>
                  <a:schemeClr val="bg2">
                    <a:lumMod val="25000"/>
                  </a:schemeClr>
                </a:solidFill>
              </a:rPr>
              <a:t>此此部分内容作为文字排版占位显示（建议使用主题字体）。</a:t>
            </a:r>
            <a:endParaRPr lang="zh-CN" altLang="en-US" sz="1000" dirty="0">
              <a:solidFill>
                <a:schemeClr val="bg2">
                  <a:lumMod val="25000"/>
                </a:schemeClr>
              </a:solidFill>
            </a:endParaRPr>
          </a:p>
        </p:txBody>
      </p:sp>
      <p:cxnSp>
        <p:nvCxnSpPr>
          <p:cNvPr id="38" name="PA_直接连接符 155"/>
          <p:cNvCxnSpPr/>
          <p:nvPr>
            <p:custDataLst>
              <p:tags r:id="rId13"/>
            </p:custDataLst>
          </p:nvPr>
        </p:nvCxnSpPr>
        <p:spPr>
          <a:xfrm>
            <a:off x="3410495" y="3429000"/>
            <a:ext cx="0" cy="216024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9" name="PA_直接连接符 156"/>
          <p:cNvCxnSpPr/>
          <p:nvPr>
            <p:custDataLst>
              <p:tags r:id="rId14"/>
            </p:custDataLst>
          </p:nvPr>
        </p:nvCxnSpPr>
        <p:spPr>
          <a:xfrm>
            <a:off x="6095999" y="3429000"/>
            <a:ext cx="0" cy="216024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0" name="PA_直接连接符 157"/>
          <p:cNvCxnSpPr/>
          <p:nvPr>
            <p:custDataLst>
              <p:tags r:id="rId15"/>
            </p:custDataLst>
          </p:nvPr>
        </p:nvCxnSpPr>
        <p:spPr>
          <a:xfrm>
            <a:off x="8781502" y="3429000"/>
            <a:ext cx="0" cy="216024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41" name="PA_任意多边形 152"/>
          <p:cNvSpPr/>
          <p:nvPr>
            <p:custDataLst>
              <p:tags r:id="rId16"/>
            </p:custDataLst>
          </p:nvPr>
        </p:nvSpPr>
        <p:spPr>
          <a:xfrm rot="10800000">
            <a:off x="3263852" y="2888157"/>
            <a:ext cx="293283" cy="292841"/>
          </a:xfrm>
          <a:custGeom>
            <a:avLst/>
            <a:gdLst>
              <a:gd name="T0" fmla="*/ 2000 w 4000"/>
              <a:gd name="T1" fmla="*/ 0 h 4000"/>
              <a:gd name="T2" fmla="*/ 0 w 4000"/>
              <a:gd name="T3" fmla="*/ 2000 h 4000"/>
              <a:gd name="T4" fmla="*/ 2000 w 4000"/>
              <a:gd name="T5" fmla="*/ 4000 h 4000"/>
              <a:gd name="T6" fmla="*/ 4000 w 4000"/>
              <a:gd name="T7" fmla="*/ 2000 h 4000"/>
              <a:gd name="T8" fmla="*/ 2000 w 4000"/>
              <a:gd name="T9" fmla="*/ 0 h 4000"/>
              <a:gd name="T10" fmla="*/ 2523 w 4000"/>
              <a:gd name="T11" fmla="*/ 2909 h 4000"/>
              <a:gd name="T12" fmla="*/ 2391 w 4000"/>
              <a:gd name="T13" fmla="*/ 2964 h 4000"/>
              <a:gd name="T14" fmla="*/ 2259 w 4000"/>
              <a:gd name="T15" fmla="*/ 2909 h 4000"/>
              <a:gd name="T16" fmla="*/ 1508 w 4000"/>
              <a:gd name="T17" fmla="*/ 2159 h 4000"/>
              <a:gd name="T18" fmla="*/ 1477 w 4000"/>
              <a:gd name="T19" fmla="*/ 2134 h 4000"/>
              <a:gd name="T20" fmla="*/ 1422 w 4000"/>
              <a:gd name="T21" fmla="*/ 1998 h 4000"/>
              <a:gd name="T22" fmla="*/ 1477 w 4000"/>
              <a:gd name="T23" fmla="*/ 1863 h 4000"/>
              <a:gd name="T24" fmla="*/ 1508 w 4000"/>
              <a:gd name="T25" fmla="*/ 1838 h 4000"/>
              <a:gd name="T26" fmla="*/ 2256 w 4000"/>
              <a:gd name="T27" fmla="*/ 1091 h 4000"/>
              <a:gd name="T28" fmla="*/ 2520 w 4000"/>
              <a:gd name="T29" fmla="*/ 1091 h 4000"/>
              <a:gd name="T30" fmla="*/ 2520 w 4000"/>
              <a:gd name="T31" fmla="*/ 1355 h 4000"/>
              <a:gd name="T32" fmla="*/ 1876 w 4000"/>
              <a:gd name="T33" fmla="*/ 1998 h 4000"/>
              <a:gd name="T34" fmla="*/ 2523 w 4000"/>
              <a:gd name="T35" fmla="*/ 2645 h 4000"/>
              <a:gd name="T36" fmla="*/ 2523 w 4000"/>
              <a:gd name="T37" fmla="*/ 2909 h 4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00" h="4000">
                <a:moveTo>
                  <a:pt x="2000" y="0"/>
                </a:moveTo>
                <a:cubicBezTo>
                  <a:pt x="895" y="0"/>
                  <a:pt x="0" y="895"/>
                  <a:pt x="0" y="2000"/>
                </a:cubicBezTo>
                <a:cubicBezTo>
                  <a:pt x="0" y="3105"/>
                  <a:pt x="895" y="4000"/>
                  <a:pt x="2000" y="4000"/>
                </a:cubicBezTo>
                <a:cubicBezTo>
                  <a:pt x="3105" y="4000"/>
                  <a:pt x="4000" y="3105"/>
                  <a:pt x="4000" y="2000"/>
                </a:cubicBezTo>
                <a:cubicBezTo>
                  <a:pt x="4000" y="895"/>
                  <a:pt x="3105" y="0"/>
                  <a:pt x="2000" y="0"/>
                </a:cubicBezTo>
                <a:close/>
                <a:moveTo>
                  <a:pt x="2523" y="2909"/>
                </a:moveTo>
                <a:cubicBezTo>
                  <a:pt x="2487" y="2946"/>
                  <a:pt x="2439" y="2964"/>
                  <a:pt x="2391" y="2964"/>
                </a:cubicBezTo>
                <a:cubicBezTo>
                  <a:pt x="2343" y="2964"/>
                  <a:pt x="2295" y="2946"/>
                  <a:pt x="2259" y="2909"/>
                </a:cubicBezTo>
                <a:lnTo>
                  <a:pt x="1508" y="2159"/>
                </a:lnTo>
                <a:cubicBezTo>
                  <a:pt x="1497" y="2152"/>
                  <a:pt x="1487" y="2143"/>
                  <a:pt x="1477" y="2134"/>
                </a:cubicBezTo>
                <a:cubicBezTo>
                  <a:pt x="1440" y="2096"/>
                  <a:pt x="1422" y="2047"/>
                  <a:pt x="1422" y="1998"/>
                </a:cubicBezTo>
                <a:cubicBezTo>
                  <a:pt x="1422" y="1949"/>
                  <a:pt x="1440" y="1900"/>
                  <a:pt x="1477" y="1863"/>
                </a:cubicBezTo>
                <a:cubicBezTo>
                  <a:pt x="1487" y="1853"/>
                  <a:pt x="1497" y="1845"/>
                  <a:pt x="1508" y="1838"/>
                </a:cubicBezTo>
                <a:lnTo>
                  <a:pt x="2256" y="1091"/>
                </a:lnTo>
                <a:cubicBezTo>
                  <a:pt x="2329" y="1018"/>
                  <a:pt x="2447" y="1018"/>
                  <a:pt x="2520" y="1091"/>
                </a:cubicBezTo>
                <a:cubicBezTo>
                  <a:pt x="2593" y="1164"/>
                  <a:pt x="2593" y="1282"/>
                  <a:pt x="2520" y="1355"/>
                </a:cubicBezTo>
                <a:lnTo>
                  <a:pt x="1876" y="1998"/>
                </a:lnTo>
                <a:lnTo>
                  <a:pt x="2523" y="2645"/>
                </a:lnTo>
                <a:cubicBezTo>
                  <a:pt x="2596" y="2718"/>
                  <a:pt x="2596" y="2836"/>
                  <a:pt x="2523" y="2909"/>
                </a:cubicBezTo>
                <a:close/>
              </a:path>
            </a:pathLst>
          </a:custGeom>
          <a:solidFill>
            <a:schemeClr val="bg1">
              <a:lumMod val="65000"/>
            </a:schemeClr>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2">
                  <a:lumMod val="25000"/>
                </a:schemeClr>
              </a:solidFill>
            </a:endParaRPr>
          </a:p>
        </p:txBody>
      </p:sp>
      <p:sp>
        <p:nvSpPr>
          <p:cNvPr id="42" name="PA_任意多边形 153"/>
          <p:cNvSpPr/>
          <p:nvPr>
            <p:custDataLst>
              <p:tags r:id="rId17"/>
            </p:custDataLst>
          </p:nvPr>
        </p:nvSpPr>
        <p:spPr>
          <a:xfrm rot="10800000">
            <a:off x="5949039" y="2888157"/>
            <a:ext cx="293283" cy="292841"/>
          </a:xfrm>
          <a:custGeom>
            <a:avLst/>
            <a:gdLst>
              <a:gd name="T0" fmla="*/ 2000 w 4000"/>
              <a:gd name="T1" fmla="*/ 0 h 4000"/>
              <a:gd name="T2" fmla="*/ 0 w 4000"/>
              <a:gd name="T3" fmla="*/ 2000 h 4000"/>
              <a:gd name="T4" fmla="*/ 2000 w 4000"/>
              <a:gd name="T5" fmla="*/ 4000 h 4000"/>
              <a:gd name="T6" fmla="*/ 4000 w 4000"/>
              <a:gd name="T7" fmla="*/ 2000 h 4000"/>
              <a:gd name="T8" fmla="*/ 2000 w 4000"/>
              <a:gd name="T9" fmla="*/ 0 h 4000"/>
              <a:gd name="T10" fmla="*/ 2523 w 4000"/>
              <a:gd name="T11" fmla="*/ 2909 h 4000"/>
              <a:gd name="T12" fmla="*/ 2391 w 4000"/>
              <a:gd name="T13" fmla="*/ 2964 h 4000"/>
              <a:gd name="T14" fmla="*/ 2259 w 4000"/>
              <a:gd name="T15" fmla="*/ 2909 h 4000"/>
              <a:gd name="T16" fmla="*/ 1508 w 4000"/>
              <a:gd name="T17" fmla="*/ 2159 h 4000"/>
              <a:gd name="T18" fmla="*/ 1477 w 4000"/>
              <a:gd name="T19" fmla="*/ 2134 h 4000"/>
              <a:gd name="T20" fmla="*/ 1422 w 4000"/>
              <a:gd name="T21" fmla="*/ 1998 h 4000"/>
              <a:gd name="T22" fmla="*/ 1477 w 4000"/>
              <a:gd name="T23" fmla="*/ 1863 h 4000"/>
              <a:gd name="T24" fmla="*/ 1508 w 4000"/>
              <a:gd name="T25" fmla="*/ 1838 h 4000"/>
              <a:gd name="T26" fmla="*/ 2256 w 4000"/>
              <a:gd name="T27" fmla="*/ 1091 h 4000"/>
              <a:gd name="T28" fmla="*/ 2520 w 4000"/>
              <a:gd name="T29" fmla="*/ 1091 h 4000"/>
              <a:gd name="T30" fmla="*/ 2520 w 4000"/>
              <a:gd name="T31" fmla="*/ 1355 h 4000"/>
              <a:gd name="T32" fmla="*/ 1876 w 4000"/>
              <a:gd name="T33" fmla="*/ 1998 h 4000"/>
              <a:gd name="T34" fmla="*/ 2523 w 4000"/>
              <a:gd name="T35" fmla="*/ 2645 h 4000"/>
              <a:gd name="T36" fmla="*/ 2523 w 4000"/>
              <a:gd name="T37" fmla="*/ 2909 h 4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00" h="4000">
                <a:moveTo>
                  <a:pt x="2000" y="0"/>
                </a:moveTo>
                <a:cubicBezTo>
                  <a:pt x="895" y="0"/>
                  <a:pt x="0" y="895"/>
                  <a:pt x="0" y="2000"/>
                </a:cubicBezTo>
                <a:cubicBezTo>
                  <a:pt x="0" y="3105"/>
                  <a:pt x="895" y="4000"/>
                  <a:pt x="2000" y="4000"/>
                </a:cubicBezTo>
                <a:cubicBezTo>
                  <a:pt x="3105" y="4000"/>
                  <a:pt x="4000" y="3105"/>
                  <a:pt x="4000" y="2000"/>
                </a:cubicBezTo>
                <a:cubicBezTo>
                  <a:pt x="4000" y="895"/>
                  <a:pt x="3105" y="0"/>
                  <a:pt x="2000" y="0"/>
                </a:cubicBezTo>
                <a:close/>
                <a:moveTo>
                  <a:pt x="2523" y="2909"/>
                </a:moveTo>
                <a:cubicBezTo>
                  <a:pt x="2487" y="2946"/>
                  <a:pt x="2439" y="2964"/>
                  <a:pt x="2391" y="2964"/>
                </a:cubicBezTo>
                <a:cubicBezTo>
                  <a:pt x="2343" y="2964"/>
                  <a:pt x="2295" y="2946"/>
                  <a:pt x="2259" y="2909"/>
                </a:cubicBezTo>
                <a:lnTo>
                  <a:pt x="1508" y="2159"/>
                </a:lnTo>
                <a:cubicBezTo>
                  <a:pt x="1497" y="2152"/>
                  <a:pt x="1487" y="2143"/>
                  <a:pt x="1477" y="2134"/>
                </a:cubicBezTo>
                <a:cubicBezTo>
                  <a:pt x="1440" y="2096"/>
                  <a:pt x="1422" y="2047"/>
                  <a:pt x="1422" y="1998"/>
                </a:cubicBezTo>
                <a:cubicBezTo>
                  <a:pt x="1422" y="1949"/>
                  <a:pt x="1440" y="1900"/>
                  <a:pt x="1477" y="1863"/>
                </a:cubicBezTo>
                <a:cubicBezTo>
                  <a:pt x="1487" y="1853"/>
                  <a:pt x="1497" y="1845"/>
                  <a:pt x="1508" y="1838"/>
                </a:cubicBezTo>
                <a:lnTo>
                  <a:pt x="2256" y="1091"/>
                </a:lnTo>
                <a:cubicBezTo>
                  <a:pt x="2329" y="1018"/>
                  <a:pt x="2447" y="1018"/>
                  <a:pt x="2520" y="1091"/>
                </a:cubicBezTo>
                <a:cubicBezTo>
                  <a:pt x="2593" y="1164"/>
                  <a:pt x="2593" y="1282"/>
                  <a:pt x="2520" y="1355"/>
                </a:cubicBezTo>
                <a:lnTo>
                  <a:pt x="1876" y="1998"/>
                </a:lnTo>
                <a:lnTo>
                  <a:pt x="2523" y="2645"/>
                </a:lnTo>
                <a:cubicBezTo>
                  <a:pt x="2596" y="2718"/>
                  <a:pt x="2596" y="2836"/>
                  <a:pt x="2523" y="2909"/>
                </a:cubicBezTo>
                <a:close/>
              </a:path>
            </a:pathLst>
          </a:custGeom>
          <a:solidFill>
            <a:schemeClr val="bg1">
              <a:lumMod val="65000"/>
            </a:schemeClr>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2">
                  <a:lumMod val="25000"/>
                </a:schemeClr>
              </a:solidFill>
            </a:endParaRPr>
          </a:p>
        </p:txBody>
      </p:sp>
      <p:sp>
        <p:nvSpPr>
          <p:cNvPr id="43" name="PA_任意多边形 154"/>
          <p:cNvSpPr/>
          <p:nvPr>
            <p:custDataLst>
              <p:tags r:id="rId18"/>
            </p:custDataLst>
          </p:nvPr>
        </p:nvSpPr>
        <p:spPr>
          <a:xfrm rot="10800000">
            <a:off x="8634225" y="2888157"/>
            <a:ext cx="293283" cy="292841"/>
          </a:xfrm>
          <a:custGeom>
            <a:avLst/>
            <a:gdLst>
              <a:gd name="T0" fmla="*/ 2000 w 4000"/>
              <a:gd name="T1" fmla="*/ 0 h 4000"/>
              <a:gd name="T2" fmla="*/ 0 w 4000"/>
              <a:gd name="T3" fmla="*/ 2000 h 4000"/>
              <a:gd name="T4" fmla="*/ 2000 w 4000"/>
              <a:gd name="T5" fmla="*/ 4000 h 4000"/>
              <a:gd name="T6" fmla="*/ 4000 w 4000"/>
              <a:gd name="T7" fmla="*/ 2000 h 4000"/>
              <a:gd name="T8" fmla="*/ 2000 w 4000"/>
              <a:gd name="T9" fmla="*/ 0 h 4000"/>
              <a:gd name="T10" fmla="*/ 2523 w 4000"/>
              <a:gd name="T11" fmla="*/ 2909 h 4000"/>
              <a:gd name="T12" fmla="*/ 2391 w 4000"/>
              <a:gd name="T13" fmla="*/ 2964 h 4000"/>
              <a:gd name="T14" fmla="*/ 2259 w 4000"/>
              <a:gd name="T15" fmla="*/ 2909 h 4000"/>
              <a:gd name="T16" fmla="*/ 1508 w 4000"/>
              <a:gd name="T17" fmla="*/ 2159 h 4000"/>
              <a:gd name="T18" fmla="*/ 1477 w 4000"/>
              <a:gd name="T19" fmla="*/ 2134 h 4000"/>
              <a:gd name="T20" fmla="*/ 1422 w 4000"/>
              <a:gd name="T21" fmla="*/ 1998 h 4000"/>
              <a:gd name="T22" fmla="*/ 1477 w 4000"/>
              <a:gd name="T23" fmla="*/ 1863 h 4000"/>
              <a:gd name="T24" fmla="*/ 1508 w 4000"/>
              <a:gd name="T25" fmla="*/ 1838 h 4000"/>
              <a:gd name="T26" fmla="*/ 2256 w 4000"/>
              <a:gd name="T27" fmla="*/ 1091 h 4000"/>
              <a:gd name="T28" fmla="*/ 2520 w 4000"/>
              <a:gd name="T29" fmla="*/ 1091 h 4000"/>
              <a:gd name="T30" fmla="*/ 2520 w 4000"/>
              <a:gd name="T31" fmla="*/ 1355 h 4000"/>
              <a:gd name="T32" fmla="*/ 1876 w 4000"/>
              <a:gd name="T33" fmla="*/ 1998 h 4000"/>
              <a:gd name="T34" fmla="*/ 2523 w 4000"/>
              <a:gd name="T35" fmla="*/ 2645 h 4000"/>
              <a:gd name="T36" fmla="*/ 2523 w 4000"/>
              <a:gd name="T37" fmla="*/ 2909 h 4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00" h="4000">
                <a:moveTo>
                  <a:pt x="2000" y="0"/>
                </a:moveTo>
                <a:cubicBezTo>
                  <a:pt x="895" y="0"/>
                  <a:pt x="0" y="895"/>
                  <a:pt x="0" y="2000"/>
                </a:cubicBezTo>
                <a:cubicBezTo>
                  <a:pt x="0" y="3105"/>
                  <a:pt x="895" y="4000"/>
                  <a:pt x="2000" y="4000"/>
                </a:cubicBezTo>
                <a:cubicBezTo>
                  <a:pt x="3105" y="4000"/>
                  <a:pt x="4000" y="3105"/>
                  <a:pt x="4000" y="2000"/>
                </a:cubicBezTo>
                <a:cubicBezTo>
                  <a:pt x="4000" y="895"/>
                  <a:pt x="3105" y="0"/>
                  <a:pt x="2000" y="0"/>
                </a:cubicBezTo>
                <a:close/>
                <a:moveTo>
                  <a:pt x="2523" y="2909"/>
                </a:moveTo>
                <a:cubicBezTo>
                  <a:pt x="2487" y="2946"/>
                  <a:pt x="2439" y="2964"/>
                  <a:pt x="2391" y="2964"/>
                </a:cubicBezTo>
                <a:cubicBezTo>
                  <a:pt x="2343" y="2964"/>
                  <a:pt x="2295" y="2946"/>
                  <a:pt x="2259" y="2909"/>
                </a:cubicBezTo>
                <a:lnTo>
                  <a:pt x="1508" y="2159"/>
                </a:lnTo>
                <a:cubicBezTo>
                  <a:pt x="1497" y="2152"/>
                  <a:pt x="1487" y="2143"/>
                  <a:pt x="1477" y="2134"/>
                </a:cubicBezTo>
                <a:cubicBezTo>
                  <a:pt x="1440" y="2096"/>
                  <a:pt x="1422" y="2047"/>
                  <a:pt x="1422" y="1998"/>
                </a:cubicBezTo>
                <a:cubicBezTo>
                  <a:pt x="1422" y="1949"/>
                  <a:pt x="1440" y="1900"/>
                  <a:pt x="1477" y="1863"/>
                </a:cubicBezTo>
                <a:cubicBezTo>
                  <a:pt x="1487" y="1853"/>
                  <a:pt x="1497" y="1845"/>
                  <a:pt x="1508" y="1838"/>
                </a:cubicBezTo>
                <a:lnTo>
                  <a:pt x="2256" y="1091"/>
                </a:lnTo>
                <a:cubicBezTo>
                  <a:pt x="2329" y="1018"/>
                  <a:pt x="2447" y="1018"/>
                  <a:pt x="2520" y="1091"/>
                </a:cubicBezTo>
                <a:cubicBezTo>
                  <a:pt x="2593" y="1164"/>
                  <a:pt x="2593" y="1282"/>
                  <a:pt x="2520" y="1355"/>
                </a:cubicBezTo>
                <a:lnTo>
                  <a:pt x="1876" y="1998"/>
                </a:lnTo>
                <a:lnTo>
                  <a:pt x="2523" y="2645"/>
                </a:lnTo>
                <a:cubicBezTo>
                  <a:pt x="2596" y="2718"/>
                  <a:pt x="2596" y="2836"/>
                  <a:pt x="2523" y="2909"/>
                </a:cubicBezTo>
                <a:close/>
              </a:path>
            </a:pathLst>
          </a:custGeom>
          <a:solidFill>
            <a:schemeClr val="bg1">
              <a:lumMod val="65000"/>
            </a:schemeClr>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2">
                  <a:lumMod val="2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78000">
                                      <p:stCondLst>
                                        <p:cond delay="200"/>
                                      </p:stCondLst>
                                      <p:childTnLst>
                                        <p:set>
                                          <p:cBhvr>
                                            <p:cTn id="6" dur="1" fill="hold">
                                              <p:stCondLst>
                                                <p:cond delay="0"/>
                                              </p:stCondLst>
                                            </p:cTn>
                                            <p:tgtEl>
                                              <p:spTgt spid="2"/>
                                            </p:tgtEl>
                                            <p:attrNameLst>
                                              <p:attrName>style.visibility</p:attrName>
                                            </p:attrNameLst>
                                          </p:cBhvr>
                                          <p:to>
                                            <p:strVal val="visible"/>
                                          </p:to>
                                        </p:set>
                                        <p:anim calcmode="lin" valueType="num" p14:bounceEnd="78000">
                                          <p:cBhvr additive="base">
                                            <p:cTn id="7" dur="500" fill="hold"/>
                                            <p:tgtEl>
                                              <p:spTgt spid="2"/>
                                            </p:tgtEl>
                                            <p:attrNameLst>
                                              <p:attrName>ppt_x</p:attrName>
                                            </p:attrNameLst>
                                          </p:cBhvr>
                                          <p:tavLst>
                                            <p:tav tm="0">
                                              <p:val>
                                                <p:strVal val="#ppt_x"/>
                                              </p:val>
                                            </p:tav>
                                            <p:tav tm="100000">
                                              <p:val>
                                                <p:strVal val="#ppt_x"/>
                                              </p:val>
                                            </p:tav>
                                          </p:tavLst>
                                        </p:anim>
                                        <p:anim calcmode="lin" valueType="num" p14:bounceEnd="78000">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78000">
                                      <p:stCondLst>
                                        <p:cond delay="400"/>
                                      </p:stCondLst>
                                      <p:childTnLst>
                                        <p:set>
                                          <p:cBhvr>
                                            <p:cTn id="10" dur="1" fill="hold">
                                              <p:stCondLst>
                                                <p:cond delay="0"/>
                                              </p:stCondLst>
                                            </p:cTn>
                                            <p:tgtEl>
                                              <p:spTgt spid="3"/>
                                            </p:tgtEl>
                                            <p:attrNameLst>
                                              <p:attrName>style.visibility</p:attrName>
                                            </p:attrNameLst>
                                          </p:cBhvr>
                                          <p:to>
                                            <p:strVal val="visible"/>
                                          </p:to>
                                        </p:set>
                                        <p:anim calcmode="lin" valueType="num" p14:bounceEnd="78000">
                                          <p:cBhvr additive="base">
                                            <p:cTn id="11" dur="500" fill="hold"/>
                                            <p:tgtEl>
                                              <p:spTgt spid="3"/>
                                            </p:tgtEl>
                                            <p:attrNameLst>
                                              <p:attrName>ppt_x</p:attrName>
                                            </p:attrNameLst>
                                          </p:cBhvr>
                                          <p:tavLst>
                                            <p:tav tm="0">
                                              <p:val>
                                                <p:strVal val="#ppt_x"/>
                                              </p:val>
                                            </p:tav>
                                            <p:tav tm="100000">
                                              <p:val>
                                                <p:strVal val="#ppt_x"/>
                                              </p:val>
                                            </p:tav>
                                          </p:tavLst>
                                        </p:anim>
                                        <p:anim calcmode="lin" valueType="num" p14:bounceEnd="78000">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78000">
                                      <p:stCondLst>
                                        <p:cond delay="600"/>
                                      </p:stCondLst>
                                      <p:childTnLst>
                                        <p:set>
                                          <p:cBhvr>
                                            <p:cTn id="14" dur="1" fill="hold">
                                              <p:stCondLst>
                                                <p:cond delay="0"/>
                                              </p:stCondLst>
                                            </p:cTn>
                                            <p:tgtEl>
                                              <p:spTgt spid="4"/>
                                            </p:tgtEl>
                                            <p:attrNameLst>
                                              <p:attrName>style.visibility</p:attrName>
                                            </p:attrNameLst>
                                          </p:cBhvr>
                                          <p:to>
                                            <p:strVal val="visible"/>
                                          </p:to>
                                        </p:set>
                                        <p:anim calcmode="lin" valueType="num" p14:bounceEnd="78000">
                                          <p:cBhvr additive="base">
                                            <p:cTn id="15" dur="500" fill="hold"/>
                                            <p:tgtEl>
                                              <p:spTgt spid="4"/>
                                            </p:tgtEl>
                                            <p:attrNameLst>
                                              <p:attrName>ppt_x</p:attrName>
                                            </p:attrNameLst>
                                          </p:cBhvr>
                                          <p:tavLst>
                                            <p:tav tm="0">
                                              <p:val>
                                                <p:strVal val="#ppt_x"/>
                                              </p:val>
                                            </p:tav>
                                            <p:tav tm="100000">
                                              <p:val>
                                                <p:strVal val="#ppt_x"/>
                                              </p:val>
                                            </p:tav>
                                          </p:tavLst>
                                        </p:anim>
                                        <p:anim calcmode="lin" valueType="num" p14:bounceEnd="78000">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78000">
                                      <p:stCondLst>
                                        <p:cond delay="800"/>
                                      </p:stCondLst>
                                      <p:childTnLst>
                                        <p:set>
                                          <p:cBhvr>
                                            <p:cTn id="18" dur="1" fill="hold">
                                              <p:stCondLst>
                                                <p:cond delay="0"/>
                                              </p:stCondLst>
                                            </p:cTn>
                                            <p:tgtEl>
                                              <p:spTgt spid="11"/>
                                            </p:tgtEl>
                                            <p:attrNameLst>
                                              <p:attrName>style.visibility</p:attrName>
                                            </p:attrNameLst>
                                          </p:cBhvr>
                                          <p:to>
                                            <p:strVal val="visible"/>
                                          </p:to>
                                        </p:set>
                                        <p:anim calcmode="lin" valueType="num" p14:bounceEnd="78000">
                                          <p:cBhvr additive="base">
                                            <p:cTn id="19" dur="500" fill="hold"/>
                                            <p:tgtEl>
                                              <p:spTgt spid="11"/>
                                            </p:tgtEl>
                                            <p:attrNameLst>
                                              <p:attrName>ppt_x</p:attrName>
                                            </p:attrNameLst>
                                          </p:cBhvr>
                                          <p:tavLst>
                                            <p:tav tm="0">
                                              <p:val>
                                                <p:strVal val="#ppt_x"/>
                                              </p:val>
                                            </p:tav>
                                            <p:tav tm="100000">
                                              <p:val>
                                                <p:strVal val="#ppt_x"/>
                                              </p:val>
                                            </p:tav>
                                          </p:tavLst>
                                        </p:anim>
                                        <p:anim calcmode="lin" valueType="num" p14:bounceEnd="78000">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78000">
                                      <p:stCondLst>
                                        <p:cond delay="1000"/>
                                      </p:stCondLst>
                                      <p:childTnLst>
                                        <p:set>
                                          <p:cBhvr>
                                            <p:cTn id="22" dur="1" fill="hold">
                                              <p:stCondLst>
                                                <p:cond delay="0"/>
                                              </p:stCondLst>
                                            </p:cTn>
                                            <p:tgtEl>
                                              <p:spTgt spid="18"/>
                                            </p:tgtEl>
                                            <p:attrNameLst>
                                              <p:attrName>style.visibility</p:attrName>
                                            </p:attrNameLst>
                                          </p:cBhvr>
                                          <p:to>
                                            <p:strVal val="visible"/>
                                          </p:to>
                                        </p:set>
                                        <p:anim calcmode="lin" valueType="num" p14:bounceEnd="78000">
                                          <p:cBhvr additive="base">
                                            <p:cTn id="23" dur="500" fill="hold"/>
                                            <p:tgtEl>
                                              <p:spTgt spid="18"/>
                                            </p:tgtEl>
                                            <p:attrNameLst>
                                              <p:attrName>ppt_x</p:attrName>
                                            </p:attrNameLst>
                                          </p:cBhvr>
                                          <p:tavLst>
                                            <p:tav tm="0">
                                              <p:val>
                                                <p:strVal val="#ppt_x"/>
                                              </p:val>
                                            </p:tav>
                                            <p:tav tm="100000">
                                              <p:val>
                                                <p:strVal val="#ppt_x"/>
                                              </p:val>
                                            </p:tav>
                                          </p:tavLst>
                                        </p:anim>
                                        <p:anim calcmode="lin" valueType="num" p14:bounceEnd="78000">
                                          <p:cBhvr additive="base">
                                            <p:cTn id="24" dur="5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14:presetBounceEnd="78000">
                                      <p:stCondLst>
                                        <p:cond delay="1200"/>
                                      </p:stCondLst>
                                      <p:childTnLst>
                                        <p:set>
                                          <p:cBhvr>
                                            <p:cTn id="26" dur="1" fill="hold">
                                              <p:stCondLst>
                                                <p:cond delay="0"/>
                                              </p:stCondLst>
                                            </p:cTn>
                                            <p:tgtEl>
                                              <p:spTgt spid="25"/>
                                            </p:tgtEl>
                                            <p:attrNameLst>
                                              <p:attrName>style.visibility</p:attrName>
                                            </p:attrNameLst>
                                          </p:cBhvr>
                                          <p:to>
                                            <p:strVal val="visible"/>
                                          </p:to>
                                        </p:set>
                                        <p:anim calcmode="lin" valueType="num" p14:bounceEnd="78000">
                                          <p:cBhvr additive="base">
                                            <p:cTn id="27" dur="500" fill="hold"/>
                                            <p:tgtEl>
                                              <p:spTgt spid="25"/>
                                            </p:tgtEl>
                                            <p:attrNameLst>
                                              <p:attrName>ppt_x</p:attrName>
                                            </p:attrNameLst>
                                          </p:cBhvr>
                                          <p:tavLst>
                                            <p:tav tm="0">
                                              <p:val>
                                                <p:strVal val="#ppt_x"/>
                                              </p:val>
                                            </p:tav>
                                            <p:tav tm="100000">
                                              <p:val>
                                                <p:strVal val="#ppt_x"/>
                                              </p:val>
                                            </p:tav>
                                          </p:tavLst>
                                        </p:anim>
                                        <p:anim calcmode="lin" valueType="num" p14:bounceEnd="78000">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78000">
                                      <p:stCondLst>
                                        <p:cond delay="1400"/>
                                      </p:stCondLst>
                                      <p:childTnLst>
                                        <p:set>
                                          <p:cBhvr>
                                            <p:cTn id="30" dur="1" fill="hold">
                                              <p:stCondLst>
                                                <p:cond delay="0"/>
                                              </p:stCondLst>
                                            </p:cTn>
                                            <p:tgtEl>
                                              <p:spTgt spid="32"/>
                                            </p:tgtEl>
                                            <p:attrNameLst>
                                              <p:attrName>style.visibility</p:attrName>
                                            </p:attrNameLst>
                                          </p:cBhvr>
                                          <p:to>
                                            <p:strVal val="visible"/>
                                          </p:to>
                                        </p:set>
                                        <p:anim calcmode="lin" valueType="num" p14:bounceEnd="78000">
                                          <p:cBhvr additive="base">
                                            <p:cTn id="31" dur="500" fill="hold"/>
                                            <p:tgtEl>
                                              <p:spTgt spid="32"/>
                                            </p:tgtEl>
                                            <p:attrNameLst>
                                              <p:attrName>ppt_x</p:attrName>
                                            </p:attrNameLst>
                                          </p:cBhvr>
                                          <p:tavLst>
                                            <p:tav tm="0">
                                              <p:val>
                                                <p:strVal val="#ppt_x"/>
                                              </p:val>
                                            </p:tav>
                                            <p:tav tm="100000">
                                              <p:val>
                                                <p:strVal val="#ppt_x"/>
                                              </p:val>
                                            </p:tav>
                                          </p:tavLst>
                                        </p:anim>
                                        <p:anim calcmode="lin" valueType="num" p14:bounceEnd="78000">
                                          <p:cBhvr additive="base">
                                            <p:cTn id="32" dur="500" fill="hold"/>
                                            <p:tgtEl>
                                              <p:spTgt spid="3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78000">
                                      <p:stCondLst>
                                        <p:cond delay="1600"/>
                                      </p:stCondLst>
                                      <p:childTnLst>
                                        <p:set>
                                          <p:cBhvr>
                                            <p:cTn id="34" dur="1" fill="hold">
                                              <p:stCondLst>
                                                <p:cond delay="0"/>
                                              </p:stCondLst>
                                            </p:cTn>
                                            <p:tgtEl>
                                              <p:spTgt spid="33"/>
                                            </p:tgtEl>
                                            <p:attrNameLst>
                                              <p:attrName>style.visibility</p:attrName>
                                            </p:attrNameLst>
                                          </p:cBhvr>
                                          <p:to>
                                            <p:strVal val="visible"/>
                                          </p:to>
                                        </p:set>
                                        <p:anim calcmode="lin" valueType="num" p14:bounceEnd="78000">
                                          <p:cBhvr additive="base">
                                            <p:cTn id="35" dur="500" fill="hold"/>
                                            <p:tgtEl>
                                              <p:spTgt spid="33"/>
                                            </p:tgtEl>
                                            <p:attrNameLst>
                                              <p:attrName>ppt_x</p:attrName>
                                            </p:attrNameLst>
                                          </p:cBhvr>
                                          <p:tavLst>
                                            <p:tav tm="0">
                                              <p:val>
                                                <p:strVal val="#ppt_x"/>
                                              </p:val>
                                            </p:tav>
                                            <p:tav tm="100000">
                                              <p:val>
                                                <p:strVal val="#ppt_x"/>
                                              </p:val>
                                            </p:tav>
                                          </p:tavLst>
                                        </p:anim>
                                        <p:anim calcmode="lin" valueType="num" p14:bounceEnd="78000">
                                          <p:cBhvr additive="base">
                                            <p:cTn id="36" dur="500" fill="hold"/>
                                            <p:tgtEl>
                                              <p:spTgt spid="3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78000">
                                      <p:stCondLst>
                                        <p:cond delay="1800"/>
                                      </p:stCondLst>
                                      <p:childTnLst>
                                        <p:set>
                                          <p:cBhvr>
                                            <p:cTn id="38" dur="1" fill="hold">
                                              <p:stCondLst>
                                                <p:cond delay="0"/>
                                              </p:stCondLst>
                                            </p:cTn>
                                            <p:tgtEl>
                                              <p:spTgt spid="34"/>
                                            </p:tgtEl>
                                            <p:attrNameLst>
                                              <p:attrName>style.visibility</p:attrName>
                                            </p:attrNameLst>
                                          </p:cBhvr>
                                          <p:to>
                                            <p:strVal val="visible"/>
                                          </p:to>
                                        </p:set>
                                        <p:anim calcmode="lin" valueType="num" p14:bounceEnd="78000">
                                          <p:cBhvr additive="base">
                                            <p:cTn id="39" dur="500" fill="hold"/>
                                            <p:tgtEl>
                                              <p:spTgt spid="34"/>
                                            </p:tgtEl>
                                            <p:attrNameLst>
                                              <p:attrName>ppt_x</p:attrName>
                                            </p:attrNameLst>
                                          </p:cBhvr>
                                          <p:tavLst>
                                            <p:tav tm="0">
                                              <p:val>
                                                <p:strVal val="#ppt_x"/>
                                              </p:val>
                                            </p:tav>
                                            <p:tav tm="100000">
                                              <p:val>
                                                <p:strVal val="#ppt_x"/>
                                              </p:val>
                                            </p:tav>
                                          </p:tavLst>
                                        </p:anim>
                                        <p:anim calcmode="lin" valueType="num" p14:bounceEnd="78000">
                                          <p:cBhvr additive="base">
                                            <p:cTn id="40" dur="500" fill="hold"/>
                                            <p:tgtEl>
                                              <p:spTgt spid="3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78000">
                                      <p:stCondLst>
                                        <p:cond delay="2000"/>
                                      </p:stCondLst>
                                      <p:childTnLst>
                                        <p:set>
                                          <p:cBhvr>
                                            <p:cTn id="42" dur="1" fill="hold">
                                              <p:stCondLst>
                                                <p:cond delay="0"/>
                                              </p:stCondLst>
                                            </p:cTn>
                                            <p:tgtEl>
                                              <p:spTgt spid="35"/>
                                            </p:tgtEl>
                                            <p:attrNameLst>
                                              <p:attrName>style.visibility</p:attrName>
                                            </p:attrNameLst>
                                          </p:cBhvr>
                                          <p:to>
                                            <p:strVal val="visible"/>
                                          </p:to>
                                        </p:set>
                                        <p:anim calcmode="lin" valueType="num" p14:bounceEnd="78000">
                                          <p:cBhvr additive="base">
                                            <p:cTn id="43" dur="500" fill="hold"/>
                                            <p:tgtEl>
                                              <p:spTgt spid="35"/>
                                            </p:tgtEl>
                                            <p:attrNameLst>
                                              <p:attrName>ppt_x</p:attrName>
                                            </p:attrNameLst>
                                          </p:cBhvr>
                                          <p:tavLst>
                                            <p:tav tm="0">
                                              <p:val>
                                                <p:strVal val="#ppt_x"/>
                                              </p:val>
                                            </p:tav>
                                            <p:tav tm="100000">
                                              <p:val>
                                                <p:strVal val="#ppt_x"/>
                                              </p:val>
                                            </p:tav>
                                          </p:tavLst>
                                        </p:anim>
                                        <p:anim calcmode="lin" valueType="num" p14:bounceEnd="78000">
                                          <p:cBhvr additive="base">
                                            <p:cTn id="44" dur="500" fill="hold"/>
                                            <p:tgtEl>
                                              <p:spTgt spid="3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78000">
                                      <p:stCondLst>
                                        <p:cond delay="2200"/>
                                      </p:stCondLst>
                                      <p:childTnLst>
                                        <p:set>
                                          <p:cBhvr>
                                            <p:cTn id="46" dur="1" fill="hold">
                                              <p:stCondLst>
                                                <p:cond delay="0"/>
                                              </p:stCondLst>
                                            </p:cTn>
                                            <p:tgtEl>
                                              <p:spTgt spid="36"/>
                                            </p:tgtEl>
                                            <p:attrNameLst>
                                              <p:attrName>style.visibility</p:attrName>
                                            </p:attrNameLst>
                                          </p:cBhvr>
                                          <p:to>
                                            <p:strVal val="visible"/>
                                          </p:to>
                                        </p:set>
                                        <p:anim calcmode="lin" valueType="num" p14:bounceEnd="78000">
                                          <p:cBhvr additive="base">
                                            <p:cTn id="47" dur="500" fill="hold"/>
                                            <p:tgtEl>
                                              <p:spTgt spid="36"/>
                                            </p:tgtEl>
                                            <p:attrNameLst>
                                              <p:attrName>ppt_x</p:attrName>
                                            </p:attrNameLst>
                                          </p:cBhvr>
                                          <p:tavLst>
                                            <p:tav tm="0">
                                              <p:val>
                                                <p:strVal val="#ppt_x"/>
                                              </p:val>
                                            </p:tav>
                                            <p:tav tm="100000">
                                              <p:val>
                                                <p:strVal val="#ppt_x"/>
                                              </p:val>
                                            </p:tav>
                                          </p:tavLst>
                                        </p:anim>
                                        <p:anim calcmode="lin" valueType="num" p14:bounceEnd="78000">
                                          <p:cBhvr additive="base">
                                            <p:cTn id="48" dur="500" fill="hold"/>
                                            <p:tgtEl>
                                              <p:spTgt spid="3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78000">
                                      <p:stCondLst>
                                        <p:cond delay="2400"/>
                                      </p:stCondLst>
                                      <p:childTnLst>
                                        <p:set>
                                          <p:cBhvr>
                                            <p:cTn id="50" dur="1" fill="hold">
                                              <p:stCondLst>
                                                <p:cond delay="0"/>
                                              </p:stCondLst>
                                            </p:cTn>
                                            <p:tgtEl>
                                              <p:spTgt spid="37"/>
                                            </p:tgtEl>
                                            <p:attrNameLst>
                                              <p:attrName>style.visibility</p:attrName>
                                            </p:attrNameLst>
                                          </p:cBhvr>
                                          <p:to>
                                            <p:strVal val="visible"/>
                                          </p:to>
                                        </p:set>
                                        <p:anim calcmode="lin" valueType="num" p14:bounceEnd="78000">
                                          <p:cBhvr additive="base">
                                            <p:cTn id="51" dur="500" fill="hold"/>
                                            <p:tgtEl>
                                              <p:spTgt spid="37"/>
                                            </p:tgtEl>
                                            <p:attrNameLst>
                                              <p:attrName>ppt_x</p:attrName>
                                            </p:attrNameLst>
                                          </p:cBhvr>
                                          <p:tavLst>
                                            <p:tav tm="0">
                                              <p:val>
                                                <p:strVal val="#ppt_x"/>
                                              </p:val>
                                            </p:tav>
                                            <p:tav tm="100000">
                                              <p:val>
                                                <p:strVal val="#ppt_x"/>
                                              </p:val>
                                            </p:tav>
                                          </p:tavLst>
                                        </p:anim>
                                        <p:anim calcmode="lin" valueType="num" p14:bounceEnd="78000">
                                          <p:cBhvr additive="base">
                                            <p:cTn id="52" dur="500" fill="hold"/>
                                            <p:tgtEl>
                                              <p:spTgt spid="37"/>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14:presetBounceEnd="78000">
                                      <p:stCondLst>
                                        <p:cond delay="2600"/>
                                      </p:stCondLst>
                                      <p:childTnLst>
                                        <p:set>
                                          <p:cBhvr>
                                            <p:cTn id="54" dur="1" fill="hold">
                                              <p:stCondLst>
                                                <p:cond delay="0"/>
                                              </p:stCondLst>
                                            </p:cTn>
                                            <p:tgtEl>
                                              <p:spTgt spid="38"/>
                                            </p:tgtEl>
                                            <p:attrNameLst>
                                              <p:attrName>style.visibility</p:attrName>
                                            </p:attrNameLst>
                                          </p:cBhvr>
                                          <p:to>
                                            <p:strVal val="visible"/>
                                          </p:to>
                                        </p:set>
                                        <p:anim calcmode="lin" valueType="num" p14:bounceEnd="78000">
                                          <p:cBhvr additive="base">
                                            <p:cTn id="55" dur="500" fill="hold"/>
                                            <p:tgtEl>
                                              <p:spTgt spid="38"/>
                                            </p:tgtEl>
                                            <p:attrNameLst>
                                              <p:attrName>ppt_x</p:attrName>
                                            </p:attrNameLst>
                                          </p:cBhvr>
                                          <p:tavLst>
                                            <p:tav tm="0">
                                              <p:val>
                                                <p:strVal val="#ppt_x"/>
                                              </p:val>
                                            </p:tav>
                                            <p:tav tm="100000">
                                              <p:val>
                                                <p:strVal val="#ppt_x"/>
                                              </p:val>
                                            </p:tav>
                                          </p:tavLst>
                                        </p:anim>
                                        <p:anim calcmode="lin" valueType="num" p14:bounceEnd="78000">
                                          <p:cBhvr additive="base">
                                            <p:cTn id="56" dur="500" fill="hold"/>
                                            <p:tgtEl>
                                              <p:spTgt spid="38"/>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14:presetBounceEnd="78000">
                                      <p:stCondLst>
                                        <p:cond delay="2800"/>
                                      </p:stCondLst>
                                      <p:childTnLst>
                                        <p:set>
                                          <p:cBhvr>
                                            <p:cTn id="58" dur="1" fill="hold">
                                              <p:stCondLst>
                                                <p:cond delay="0"/>
                                              </p:stCondLst>
                                            </p:cTn>
                                            <p:tgtEl>
                                              <p:spTgt spid="39"/>
                                            </p:tgtEl>
                                            <p:attrNameLst>
                                              <p:attrName>style.visibility</p:attrName>
                                            </p:attrNameLst>
                                          </p:cBhvr>
                                          <p:to>
                                            <p:strVal val="visible"/>
                                          </p:to>
                                        </p:set>
                                        <p:anim calcmode="lin" valueType="num" p14:bounceEnd="78000">
                                          <p:cBhvr additive="base">
                                            <p:cTn id="59" dur="500" fill="hold"/>
                                            <p:tgtEl>
                                              <p:spTgt spid="39"/>
                                            </p:tgtEl>
                                            <p:attrNameLst>
                                              <p:attrName>ppt_x</p:attrName>
                                            </p:attrNameLst>
                                          </p:cBhvr>
                                          <p:tavLst>
                                            <p:tav tm="0">
                                              <p:val>
                                                <p:strVal val="#ppt_x"/>
                                              </p:val>
                                            </p:tav>
                                            <p:tav tm="100000">
                                              <p:val>
                                                <p:strVal val="#ppt_x"/>
                                              </p:val>
                                            </p:tav>
                                          </p:tavLst>
                                        </p:anim>
                                        <p:anim calcmode="lin" valueType="num" p14:bounceEnd="78000">
                                          <p:cBhvr additive="base">
                                            <p:cTn id="60" dur="500" fill="hold"/>
                                            <p:tgtEl>
                                              <p:spTgt spid="39"/>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14:presetBounceEnd="78000">
                                      <p:stCondLst>
                                        <p:cond delay="3000"/>
                                      </p:stCondLst>
                                      <p:childTnLst>
                                        <p:set>
                                          <p:cBhvr>
                                            <p:cTn id="62" dur="1" fill="hold">
                                              <p:stCondLst>
                                                <p:cond delay="0"/>
                                              </p:stCondLst>
                                            </p:cTn>
                                            <p:tgtEl>
                                              <p:spTgt spid="40"/>
                                            </p:tgtEl>
                                            <p:attrNameLst>
                                              <p:attrName>style.visibility</p:attrName>
                                            </p:attrNameLst>
                                          </p:cBhvr>
                                          <p:to>
                                            <p:strVal val="visible"/>
                                          </p:to>
                                        </p:set>
                                        <p:anim calcmode="lin" valueType="num" p14:bounceEnd="78000">
                                          <p:cBhvr additive="base">
                                            <p:cTn id="63" dur="500" fill="hold"/>
                                            <p:tgtEl>
                                              <p:spTgt spid="40"/>
                                            </p:tgtEl>
                                            <p:attrNameLst>
                                              <p:attrName>ppt_x</p:attrName>
                                            </p:attrNameLst>
                                          </p:cBhvr>
                                          <p:tavLst>
                                            <p:tav tm="0">
                                              <p:val>
                                                <p:strVal val="#ppt_x"/>
                                              </p:val>
                                            </p:tav>
                                            <p:tav tm="100000">
                                              <p:val>
                                                <p:strVal val="#ppt_x"/>
                                              </p:val>
                                            </p:tav>
                                          </p:tavLst>
                                        </p:anim>
                                        <p:anim calcmode="lin" valueType="num" p14:bounceEnd="78000">
                                          <p:cBhvr additive="base">
                                            <p:cTn id="64" dur="500" fill="hold"/>
                                            <p:tgtEl>
                                              <p:spTgt spid="40"/>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14:presetBounceEnd="78000">
                                      <p:stCondLst>
                                        <p:cond delay="3200"/>
                                      </p:stCondLst>
                                      <p:childTnLst>
                                        <p:set>
                                          <p:cBhvr>
                                            <p:cTn id="66" dur="1" fill="hold">
                                              <p:stCondLst>
                                                <p:cond delay="0"/>
                                              </p:stCondLst>
                                            </p:cTn>
                                            <p:tgtEl>
                                              <p:spTgt spid="41"/>
                                            </p:tgtEl>
                                            <p:attrNameLst>
                                              <p:attrName>style.visibility</p:attrName>
                                            </p:attrNameLst>
                                          </p:cBhvr>
                                          <p:to>
                                            <p:strVal val="visible"/>
                                          </p:to>
                                        </p:set>
                                        <p:anim calcmode="lin" valueType="num" p14:bounceEnd="78000">
                                          <p:cBhvr additive="base">
                                            <p:cTn id="67" dur="500" fill="hold"/>
                                            <p:tgtEl>
                                              <p:spTgt spid="41"/>
                                            </p:tgtEl>
                                            <p:attrNameLst>
                                              <p:attrName>ppt_x</p:attrName>
                                            </p:attrNameLst>
                                          </p:cBhvr>
                                          <p:tavLst>
                                            <p:tav tm="0">
                                              <p:val>
                                                <p:strVal val="#ppt_x"/>
                                              </p:val>
                                            </p:tav>
                                            <p:tav tm="100000">
                                              <p:val>
                                                <p:strVal val="#ppt_x"/>
                                              </p:val>
                                            </p:tav>
                                          </p:tavLst>
                                        </p:anim>
                                        <p:anim calcmode="lin" valueType="num" p14:bounceEnd="78000">
                                          <p:cBhvr additive="base">
                                            <p:cTn id="68" dur="500" fill="hold"/>
                                            <p:tgtEl>
                                              <p:spTgt spid="41"/>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14:presetBounceEnd="78000">
                                      <p:stCondLst>
                                        <p:cond delay="3400"/>
                                      </p:stCondLst>
                                      <p:childTnLst>
                                        <p:set>
                                          <p:cBhvr>
                                            <p:cTn id="70" dur="1" fill="hold">
                                              <p:stCondLst>
                                                <p:cond delay="0"/>
                                              </p:stCondLst>
                                            </p:cTn>
                                            <p:tgtEl>
                                              <p:spTgt spid="42"/>
                                            </p:tgtEl>
                                            <p:attrNameLst>
                                              <p:attrName>style.visibility</p:attrName>
                                            </p:attrNameLst>
                                          </p:cBhvr>
                                          <p:to>
                                            <p:strVal val="visible"/>
                                          </p:to>
                                        </p:set>
                                        <p:anim calcmode="lin" valueType="num" p14:bounceEnd="78000">
                                          <p:cBhvr additive="base">
                                            <p:cTn id="71" dur="500" fill="hold"/>
                                            <p:tgtEl>
                                              <p:spTgt spid="42"/>
                                            </p:tgtEl>
                                            <p:attrNameLst>
                                              <p:attrName>ppt_x</p:attrName>
                                            </p:attrNameLst>
                                          </p:cBhvr>
                                          <p:tavLst>
                                            <p:tav tm="0">
                                              <p:val>
                                                <p:strVal val="#ppt_x"/>
                                              </p:val>
                                            </p:tav>
                                            <p:tav tm="100000">
                                              <p:val>
                                                <p:strVal val="#ppt_x"/>
                                              </p:val>
                                            </p:tav>
                                          </p:tavLst>
                                        </p:anim>
                                        <p:anim calcmode="lin" valueType="num" p14:bounceEnd="78000">
                                          <p:cBhvr additive="base">
                                            <p:cTn id="72" dur="500" fill="hold"/>
                                            <p:tgtEl>
                                              <p:spTgt spid="42"/>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14:presetBounceEnd="78000">
                                      <p:stCondLst>
                                        <p:cond delay="3600"/>
                                      </p:stCondLst>
                                      <p:childTnLst>
                                        <p:set>
                                          <p:cBhvr>
                                            <p:cTn id="74" dur="1" fill="hold">
                                              <p:stCondLst>
                                                <p:cond delay="0"/>
                                              </p:stCondLst>
                                            </p:cTn>
                                            <p:tgtEl>
                                              <p:spTgt spid="43"/>
                                            </p:tgtEl>
                                            <p:attrNameLst>
                                              <p:attrName>style.visibility</p:attrName>
                                            </p:attrNameLst>
                                          </p:cBhvr>
                                          <p:to>
                                            <p:strVal val="visible"/>
                                          </p:to>
                                        </p:set>
                                        <p:anim calcmode="lin" valueType="num" p14:bounceEnd="78000">
                                          <p:cBhvr additive="base">
                                            <p:cTn id="75" dur="500" fill="hold"/>
                                            <p:tgtEl>
                                              <p:spTgt spid="43"/>
                                            </p:tgtEl>
                                            <p:attrNameLst>
                                              <p:attrName>ppt_x</p:attrName>
                                            </p:attrNameLst>
                                          </p:cBhvr>
                                          <p:tavLst>
                                            <p:tav tm="0">
                                              <p:val>
                                                <p:strVal val="#ppt_x"/>
                                              </p:val>
                                            </p:tav>
                                            <p:tav tm="100000">
                                              <p:val>
                                                <p:strVal val="#ppt_x"/>
                                              </p:val>
                                            </p:tav>
                                          </p:tavLst>
                                        </p:anim>
                                        <p:anim calcmode="lin" valueType="num" p14:bounceEnd="78000">
                                          <p:cBhvr additive="base">
                                            <p:cTn id="76"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32" grpId="0"/>
          <p:bldP spid="33" grpId="0"/>
          <p:bldP spid="34" grpId="0"/>
          <p:bldP spid="35" grpId="0"/>
          <p:bldP spid="36" grpId="0"/>
          <p:bldP spid="37" grpId="0"/>
          <p:bldP spid="41" grpId="0" animBg="1"/>
          <p:bldP spid="42" grpId="0" animBg="1"/>
          <p:bldP spid="4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2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4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6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8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100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20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140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ppt_x"/>
                                              </p:val>
                                            </p:tav>
                                            <p:tav tm="100000">
                                              <p:val>
                                                <p:strVal val="#ppt_x"/>
                                              </p:val>
                                            </p:tav>
                                          </p:tavLst>
                                        </p:anim>
                                        <p:anim calcmode="lin" valueType="num">
                                          <p:cBhvr additive="base">
                                            <p:cTn id="32" dur="500" fill="hold"/>
                                            <p:tgtEl>
                                              <p:spTgt spid="3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160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ppt_x"/>
                                              </p:val>
                                            </p:tav>
                                            <p:tav tm="100000">
                                              <p:val>
                                                <p:strVal val="#ppt_x"/>
                                              </p:val>
                                            </p:tav>
                                          </p:tavLst>
                                        </p:anim>
                                        <p:anim calcmode="lin" valueType="num">
                                          <p:cBhvr additive="base">
                                            <p:cTn id="36" dur="500" fill="hold"/>
                                            <p:tgtEl>
                                              <p:spTgt spid="3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180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500" fill="hold"/>
                                            <p:tgtEl>
                                              <p:spTgt spid="34"/>
                                            </p:tgtEl>
                                            <p:attrNameLst>
                                              <p:attrName>ppt_x</p:attrName>
                                            </p:attrNameLst>
                                          </p:cBhvr>
                                          <p:tavLst>
                                            <p:tav tm="0">
                                              <p:val>
                                                <p:strVal val="#ppt_x"/>
                                              </p:val>
                                            </p:tav>
                                            <p:tav tm="100000">
                                              <p:val>
                                                <p:strVal val="#ppt_x"/>
                                              </p:val>
                                            </p:tav>
                                          </p:tavLst>
                                        </p:anim>
                                        <p:anim calcmode="lin" valueType="num">
                                          <p:cBhvr additive="base">
                                            <p:cTn id="40" dur="500" fill="hold"/>
                                            <p:tgtEl>
                                              <p:spTgt spid="3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200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fill="hold"/>
                                            <p:tgtEl>
                                              <p:spTgt spid="35"/>
                                            </p:tgtEl>
                                            <p:attrNameLst>
                                              <p:attrName>ppt_x</p:attrName>
                                            </p:attrNameLst>
                                          </p:cBhvr>
                                          <p:tavLst>
                                            <p:tav tm="0">
                                              <p:val>
                                                <p:strVal val="#ppt_x"/>
                                              </p:val>
                                            </p:tav>
                                            <p:tav tm="100000">
                                              <p:val>
                                                <p:strVal val="#ppt_x"/>
                                              </p:val>
                                            </p:tav>
                                          </p:tavLst>
                                        </p:anim>
                                        <p:anim calcmode="lin" valueType="num">
                                          <p:cBhvr additive="base">
                                            <p:cTn id="44" dur="500" fill="hold"/>
                                            <p:tgtEl>
                                              <p:spTgt spid="3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20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500" fill="hold"/>
                                            <p:tgtEl>
                                              <p:spTgt spid="36"/>
                                            </p:tgtEl>
                                            <p:attrNameLst>
                                              <p:attrName>ppt_x</p:attrName>
                                            </p:attrNameLst>
                                          </p:cBhvr>
                                          <p:tavLst>
                                            <p:tav tm="0">
                                              <p:val>
                                                <p:strVal val="#ppt_x"/>
                                              </p:val>
                                            </p:tav>
                                            <p:tav tm="100000">
                                              <p:val>
                                                <p:strVal val="#ppt_x"/>
                                              </p:val>
                                            </p:tav>
                                          </p:tavLst>
                                        </p:anim>
                                        <p:anim calcmode="lin" valueType="num">
                                          <p:cBhvr additive="base">
                                            <p:cTn id="48" dur="500" fill="hold"/>
                                            <p:tgtEl>
                                              <p:spTgt spid="3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400"/>
                                      </p:stCondLst>
                                      <p:childTnLst>
                                        <p:set>
                                          <p:cBhvr>
                                            <p:cTn id="50" dur="1" fill="hold">
                                              <p:stCondLst>
                                                <p:cond delay="0"/>
                                              </p:stCondLst>
                                            </p:cTn>
                                            <p:tgtEl>
                                              <p:spTgt spid="37"/>
                                            </p:tgtEl>
                                            <p:attrNameLst>
                                              <p:attrName>style.visibility</p:attrName>
                                            </p:attrNameLst>
                                          </p:cBhvr>
                                          <p:to>
                                            <p:strVal val="visible"/>
                                          </p:to>
                                        </p:set>
                                        <p:anim calcmode="lin" valueType="num">
                                          <p:cBhvr additive="base">
                                            <p:cTn id="51" dur="500" fill="hold"/>
                                            <p:tgtEl>
                                              <p:spTgt spid="37"/>
                                            </p:tgtEl>
                                            <p:attrNameLst>
                                              <p:attrName>ppt_x</p:attrName>
                                            </p:attrNameLst>
                                          </p:cBhvr>
                                          <p:tavLst>
                                            <p:tav tm="0">
                                              <p:val>
                                                <p:strVal val="#ppt_x"/>
                                              </p:val>
                                            </p:tav>
                                            <p:tav tm="100000">
                                              <p:val>
                                                <p:strVal val="#ppt_x"/>
                                              </p:val>
                                            </p:tav>
                                          </p:tavLst>
                                        </p:anim>
                                        <p:anim calcmode="lin" valueType="num">
                                          <p:cBhvr additive="base">
                                            <p:cTn id="52" dur="500" fill="hold"/>
                                            <p:tgtEl>
                                              <p:spTgt spid="37"/>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260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500" fill="hold"/>
                                            <p:tgtEl>
                                              <p:spTgt spid="38"/>
                                            </p:tgtEl>
                                            <p:attrNameLst>
                                              <p:attrName>ppt_x</p:attrName>
                                            </p:attrNameLst>
                                          </p:cBhvr>
                                          <p:tavLst>
                                            <p:tav tm="0">
                                              <p:val>
                                                <p:strVal val="#ppt_x"/>
                                              </p:val>
                                            </p:tav>
                                            <p:tav tm="100000">
                                              <p:val>
                                                <p:strVal val="#ppt_x"/>
                                              </p:val>
                                            </p:tav>
                                          </p:tavLst>
                                        </p:anim>
                                        <p:anim calcmode="lin" valueType="num">
                                          <p:cBhvr additive="base">
                                            <p:cTn id="56" dur="500" fill="hold"/>
                                            <p:tgtEl>
                                              <p:spTgt spid="38"/>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2800"/>
                                      </p:stCondLst>
                                      <p:childTnLst>
                                        <p:set>
                                          <p:cBhvr>
                                            <p:cTn id="58" dur="1" fill="hold">
                                              <p:stCondLst>
                                                <p:cond delay="0"/>
                                              </p:stCondLst>
                                            </p:cTn>
                                            <p:tgtEl>
                                              <p:spTgt spid="39"/>
                                            </p:tgtEl>
                                            <p:attrNameLst>
                                              <p:attrName>style.visibility</p:attrName>
                                            </p:attrNameLst>
                                          </p:cBhvr>
                                          <p:to>
                                            <p:strVal val="visible"/>
                                          </p:to>
                                        </p:set>
                                        <p:anim calcmode="lin" valueType="num">
                                          <p:cBhvr additive="base">
                                            <p:cTn id="59" dur="500" fill="hold"/>
                                            <p:tgtEl>
                                              <p:spTgt spid="39"/>
                                            </p:tgtEl>
                                            <p:attrNameLst>
                                              <p:attrName>ppt_x</p:attrName>
                                            </p:attrNameLst>
                                          </p:cBhvr>
                                          <p:tavLst>
                                            <p:tav tm="0">
                                              <p:val>
                                                <p:strVal val="#ppt_x"/>
                                              </p:val>
                                            </p:tav>
                                            <p:tav tm="100000">
                                              <p:val>
                                                <p:strVal val="#ppt_x"/>
                                              </p:val>
                                            </p:tav>
                                          </p:tavLst>
                                        </p:anim>
                                        <p:anim calcmode="lin" valueType="num">
                                          <p:cBhvr additive="base">
                                            <p:cTn id="60" dur="500" fill="hold"/>
                                            <p:tgtEl>
                                              <p:spTgt spid="39"/>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3000"/>
                                      </p:stCondLst>
                                      <p:childTnLst>
                                        <p:set>
                                          <p:cBhvr>
                                            <p:cTn id="62" dur="1" fill="hold">
                                              <p:stCondLst>
                                                <p:cond delay="0"/>
                                              </p:stCondLst>
                                            </p:cTn>
                                            <p:tgtEl>
                                              <p:spTgt spid="40"/>
                                            </p:tgtEl>
                                            <p:attrNameLst>
                                              <p:attrName>style.visibility</p:attrName>
                                            </p:attrNameLst>
                                          </p:cBhvr>
                                          <p:to>
                                            <p:strVal val="visible"/>
                                          </p:to>
                                        </p:set>
                                        <p:anim calcmode="lin" valueType="num">
                                          <p:cBhvr additive="base">
                                            <p:cTn id="63" dur="500" fill="hold"/>
                                            <p:tgtEl>
                                              <p:spTgt spid="40"/>
                                            </p:tgtEl>
                                            <p:attrNameLst>
                                              <p:attrName>ppt_x</p:attrName>
                                            </p:attrNameLst>
                                          </p:cBhvr>
                                          <p:tavLst>
                                            <p:tav tm="0">
                                              <p:val>
                                                <p:strVal val="#ppt_x"/>
                                              </p:val>
                                            </p:tav>
                                            <p:tav tm="100000">
                                              <p:val>
                                                <p:strVal val="#ppt_x"/>
                                              </p:val>
                                            </p:tav>
                                          </p:tavLst>
                                        </p:anim>
                                        <p:anim calcmode="lin" valueType="num">
                                          <p:cBhvr additive="base">
                                            <p:cTn id="64" dur="500" fill="hold"/>
                                            <p:tgtEl>
                                              <p:spTgt spid="40"/>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3200"/>
                                      </p:stCondLst>
                                      <p:childTnLst>
                                        <p:set>
                                          <p:cBhvr>
                                            <p:cTn id="66" dur="1" fill="hold">
                                              <p:stCondLst>
                                                <p:cond delay="0"/>
                                              </p:stCondLst>
                                            </p:cTn>
                                            <p:tgtEl>
                                              <p:spTgt spid="41"/>
                                            </p:tgtEl>
                                            <p:attrNameLst>
                                              <p:attrName>style.visibility</p:attrName>
                                            </p:attrNameLst>
                                          </p:cBhvr>
                                          <p:to>
                                            <p:strVal val="visible"/>
                                          </p:to>
                                        </p:set>
                                        <p:anim calcmode="lin" valueType="num">
                                          <p:cBhvr additive="base">
                                            <p:cTn id="67" dur="500" fill="hold"/>
                                            <p:tgtEl>
                                              <p:spTgt spid="41"/>
                                            </p:tgtEl>
                                            <p:attrNameLst>
                                              <p:attrName>ppt_x</p:attrName>
                                            </p:attrNameLst>
                                          </p:cBhvr>
                                          <p:tavLst>
                                            <p:tav tm="0">
                                              <p:val>
                                                <p:strVal val="#ppt_x"/>
                                              </p:val>
                                            </p:tav>
                                            <p:tav tm="100000">
                                              <p:val>
                                                <p:strVal val="#ppt_x"/>
                                              </p:val>
                                            </p:tav>
                                          </p:tavLst>
                                        </p:anim>
                                        <p:anim calcmode="lin" valueType="num">
                                          <p:cBhvr additive="base">
                                            <p:cTn id="68" dur="500" fill="hold"/>
                                            <p:tgtEl>
                                              <p:spTgt spid="41"/>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3400"/>
                                      </p:stCondLst>
                                      <p:childTnLst>
                                        <p:set>
                                          <p:cBhvr>
                                            <p:cTn id="70" dur="1" fill="hold">
                                              <p:stCondLst>
                                                <p:cond delay="0"/>
                                              </p:stCondLst>
                                            </p:cTn>
                                            <p:tgtEl>
                                              <p:spTgt spid="42"/>
                                            </p:tgtEl>
                                            <p:attrNameLst>
                                              <p:attrName>style.visibility</p:attrName>
                                            </p:attrNameLst>
                                          </p:cBhvr>
                                          <p:to>
                                            <p:strVal val="visible"/>
                                          </p:to>
                                        </p:set>
                                        <p:anim calcmode="lin" valueType="num">
                                          <p:cBhvr additive="base">
                                            <p:cTn id="71" dur="500" fill="hold"/>
                                            <p:tgtEl>
                                              <p:spTgt spid="42"/>
                                            </p:tgtEl>
                                            <p:attrNameLst>
                                              <p:attrName>ppt_x</p:attrName>
                                            </p:attrNameLst>
                                          </p:cBhvr>
                                          <p:tavLst>
                                            <p:tav tm="0">
                                              <p:val>
                                                <p:strVal val="#ppt_x"/>
                                              </p:val>
                                            </p:tav>
                                            <p:tav tm="100000">
                                              <p:val>
                                                <p:strVal val="#ppt_x"/>
                                              </p:val>
                                            </p:tav>
                                          </p:tavLst>
                                        </p:anim>
                                        <p:anim calcmode="lin" valueType="num">
                                          <p:cBhvr additive="base">
                                            <p:cTn id="72" dur="500" fill="hold"/>
                                            <p:tgtEl>
                                              <p:spTgt spid="42"/>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3600"/>
                                      </p:stCondLst>
                                      <p:childTnLst>
                                        <p:set>
                                          <p:cBhvr>
                                            <p:cTn id="74" dur="1" fill="hold">
                                              <p:stCondLst>
                                                <p:cond delay="0"/>
                                              </p:stCondLst>
                                            </p:cTn>
                                            <p:tgtEl>
                                              <p:spTgt spid="43"/>
                                            </p:tgtEl>
                                            <p:attrNameLst>
                                              <p:attrName>style.visibility</p:attrName>
                                            </p:attrNameLst>
                                          </p:cBhvr>
                                          <p:to>
                                            <p:strVal val="visible"/>
                                          </p:to>
                                        </p:set>
                                        <p:anim calcmode="lin" valueType="num">
                                          <p:cBhvr additive="base">
                                            <p:cTn id="75" dur="500" fill="hold"/>
                                            <p:tgtEl>
                                              <p:spTgt spid="43"/>
                                            </p:tgtEl>
                                            <p:attrNameLst>
                                              <p:attrName>ppt_x</p:attrName>
                                            </p:attrNameLst>
                                          </p:cBhvr>
                                          <p:tavLst>
                                            <p:tav tm="0">
                                              <p:val>
                                                <p:strVal val="#ppt_x"/>
                                              </p:val>
                                            </p:tav>
                                            <p:tav tm="100000">
                                              <p:val>
                                                <p:strVal val="#ppt_x"/>
                                              </p:val>
                                            </p:tav>
                                          </p:tavLst>
                                        </p:anim>
                                        <p:anim calcmode="lin" valueType="num">
                                          <p:cBhvr additive="base">
                                            <p:cTn id="76"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32" grpId="0"/>
          <p:bldP spid="33" grpId="0"/>
          <p:bldP spid="34" grpId="0"/>
          <p:bldP spid="35" grpId="0"/>
          <p:bldP spid="36" grpId="0"/>
          <p:bldP spid="37" grpId="0"/>
          <p:bldP spid="41" grpId="0" animBg="1"/>
          <p:bldP spid="42" grpId="0" animBg="1"/>
          <p:bldP spid="43"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83025aafa40f4bfbd058164a094f78f0f7361827"/>
          <p:cNvPicPr>
            <a:picLocks noChangeAspect="1"/>
          </p:cNvPicPr>
          <p:nvPr/>
        </p:nvPicPr>
        <p:blipFill>
          <a:blip r:embed="rId4" cstate="email">
            <a:lum bright="6000"/>
            <a:extLst>
              <a:ext uri="{28A0092B-C50C-407E-A947-70E740481C1C}">
                <a14:useLocalDpi xmlns:a14="http://schemas.microsoft.com/office/drawing/2010/main"/>
              </a:ext>
            </a:extLst>
          </a:blip>
          <a:srcRect/>
          <a:stretch>
            <a:fillRect/>
          </a:stretch>
        </p:blipFill>
        <p:spPr>
          <a:xfrm>
            <a:off x="0" y="-12065"/>
            <a:ext cx="12192000" cy="6918960"/>
          </a:xfrm>
          <a:prstGeom prst="rect">
            <a:avLst/>
          </a:prstGeom>
        </p:spPr>
      </p:pic>
      <p:sp>
        <p:nvSpPr>
          <p:cNvPr id="6" name="Rectangle 5"/>
          <p:cNvSpPr/>
          <p:nvPr/>
        </p:nvSpPr>
        <p:spPr>
          <a:xfrm>
            <a:off x="0" y="-11907"/>
            <a:ext cx="12192000" cy="6918801"/>
          </a:xfrm>
          <a:prstGeom prst="rect">
            <a:avLst/>
          </a:prstGeom>
          <a:gradFill flip="none" rotWithShape="1">
            <a:gsLst>
              <a:gs pos="1000">
                <a:schemeClr val="tx1">
                  <a:lumMod val="85000"/>
                  <a:lumOff val="15000"/>
                  <a:alpha val="17000"/>
                </a:schemeClr>
              </a:gs>
              <a:gs pos="100000">
                <a:schemeClr val="tx1">
                  <a:lumMod val="95000"/>
                  <a:lumOff val="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rot="2700000">
            <a:off x="4248348" y="-1847653"/>
            <a:ext cx="3695307" cy="3695307"/>
          </a:xfrm>
          <a:prstGeom prst="rect">
            <a:avLst/>
          </a:prstGeom>
          <a:noFill/>
          <a:ln w="101600">
            <a:solidFill>
              <a:srgbClr val="EB53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047094" y="331440"/>
            <a:ext cx="2097818" cy="707886"/>
          </a:xfrm>
          <a:prstGeom prst="rect">
            <a:avLst/>
          </a:prstGeom>
          <a:noFill/>
        </p:spPr>
        <p:txBody>
          <a:bodyPr wrap="none" rtlCol="0">
            <a:spAutoFit/>
          </a:bodyPr>
          <a:lstStyle/>
          <a:p>
            <a:pPr algn="ctr"/>
            <a:r>
              <a:rPr lang="en-US" sz="2000" dirty="0">
                <a:solidFill>
                  <a:schemeClr val="bg1"/>
                </a:solidFill>
                <a:latin typeface="Nexa Bold" charset="0"/>
                <a:ea typeface="Nexa Bold" charset="0"/>
                <a:cs typeface="Nexa Bold" charset="0"/>
              </a:rPr>
              <a:t>YOUR</a:t>
            </a:r>
          </a:p>
          <a:p>
            <a:pPr algn="ctr"/>
            <a:r>
              <a:rPr lang="en-US" sz="2000" dirty="0">
                <a:solidFill>
                  <a:schemeClr val="bg1"/>
                </a:solidFill>
                <a:latin typeface="Nexa Bold" charset="0"/>
                <a:ea typeface="Nexa Bold" charset="0"/>
                <a:cs typeface="Nexa Bold" charset="0"/>
              </a:rPr>
              <a:t>WEBSITE HERE</a:t>
            </a:r>
          </a:p>
        </p:txBody>
      </p:sp>
      <p:cxnSp>
        <p:nvCxnSpPr>
          <p:cNvPr id="9" name="Straight Connector 8"/>
          <p:cNvCxnSpPr/>
          <p:nvPr/>
        </p:nvCxnSpPr>
        <p:spPr>
          <a:xfrm>
            <a:off x="5813728" y="1230487"/>
            <a:ext cx="564545" cy="0"/>
          </a:xfrm>
          <a:prstGeom prst="line">
            <a:avLst/>
          </a:prstGeom>
          <a:ln>
            <a:solidFill>
              <a:srgbClr val="EB5315"/>
            </a:solidFill>
          </a:ln>
        </p:spPr>
        <p:style>
          <a:lnRef idx="1">
            <a:schemeClr val="accent1"/>
          </a:lnRef>
          <a:fillRef idx="0">
            <a:schemeClr val="accent1"/>
          </a:fillRef>
          <a:effectRef idx="0">
            <a:schemeClr val="accent1"/>
          </a:effectRef>
          <a:fontRef idx="minor">
            <a:schemeClr val="tx1"/>
          </a:fontRef>
        </p:style>
      </p:cxnSp>
      <p:sp>
        <p:nvSpPr>
          <p:cNvPr id="49" name="文本框 48"/>
          <p:cNvSpPr txBox="1"/>
          <p:nvPr>
            <p:custDataLst>
              <p:tags r:id="rId1"/>
            </p:custDataLst>
          </p:nvPr>
        </p:nvSpPr>
        <p:spPr>
          <a:xfrm>
            <a:off x="1481744" y="2708768"/>
            <a:ext cx="8848458" cy="1200329"/>
          </a:xfrm>
          <a:prstGeom prst="rect">
            <a:avLst/>
          </a:prstGeom>
          <a:noFill/>
          <a:ln>
            <a:noFill/>
          </a:ln>
        </p:spPr>
        <p:txBody>
          <a:bodyPr wrap="square" rtlCol="0">
            <a:spAutoFit/>
          </a:bodyPr>
          <a:lstStyle/>
          <a:p>
            <a:pPr algn="ctr"/>
            <a:r>
              <a:rPr lang="en-US" altLang="zh-CN" sz="7200" b="1" dirty="0">
                <a:solidFill>
                  <a:srgbClr val="EB5315"/>
                </a:solidFill>
                <a:cs typeface="+mn-ea"/>
                <a:sym typeface="+mn-lt"/>
              </a:rPr>
              <a:t>BUSINESS PLAN</a:t>
            </a:r>
          </a:p>
        </p:txBody>
      </p:sp>
      <p:sp>
        <p:nvSpPr>
          <p:cNvPr id="52" name="文本框 51"/>
          <p:cNvSpPr txBox="1"/>
          <p:nvPr/>
        </p:nvSpPr>
        <p:spPr>
          <a:xfrm>
            <a:off x="1402657" y="3650915"/>
            <a:ext cx="9348385" cy="859155"/>
          </a:xfrm>
          <a:prstGeom prst="rect">
            <a:avLst/>
          </a:prstGeom>
          <a:noFill/>
        </p:spPr>
        <p:txBody>
          <a:bodyPr wrap="square" lIns="121889" tIns="60944" rIns="121889" bIns="60944" rtlCol="0">
            <a:spAutoFit/>
          </a:bodyPr>
          <a:lstStyle>
            <a:defPPr>
              <a:defRPr lang="zh-CN"/>
            </a:defPPr>
            <a:lvl1pPr algn="ctr">
              <a:defRPr sz="115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r>
              <a:rPr lang="zh-CN" altLang="en-US" sz="4800" b="0" dirty="0">
                <a:solidFill>
                  <a:schemeClr val="bg1"/>
                </a:solidFill>
                <a:effectLst>
                  <a:outerShdw sx="1000" sy="1000" algn="tl" rotWithShape="0">
                    <a:prstClr val="black"/>
                  </a:outerShdw>
                </a:effectLst>
                <a:latin typeface="微软雅黑" panose="020B0503020204020204" pitchFamily="34" charset="-122"/>
                <a:ea typeface="微软雅黑" panose="020B0503020204020204" pitchFamily="34" charset="-122"/>
              </a:rPr>
              <a:t>非常感谢您的观看</a:t>
            </a:r>
            <a:r>
              <a:rPr lang="en-US" altLang="zh-CN" sz="4800" b="0" dirty="0">
                <a:solidFill>
                  <a:schemeClr val="bg1"/>
                </a:solidFill>
                <a:effectLst>
                  <a:outerShdw sx="1000" sy="1000" algn="tl" rotWithShape="0">
                    <a:prstClr val="black"/>
                  </a:outerShdw>
                </a:effectLst>
                <a:latin typeface="微软雅黑" panose="020B0503020204020204" pitchFamily="34" charset="-122"/>
                <a:ea typeface="微软雅黑" panose="020B0503020204020204" pitchFamily="34" charset="-122"/>
              </a:rPr>
              <a:t>!</a:t>
            </a:r>
          </a:p>
        </p:txBody>
      </p:sp>
      <p:sp>
        <p:nvSpPr>
          <p:cNvPr id="53" name="文本框 52"/>
          <p:cNvSpPr txBox="1"/>
          <p:nvPr/>
        </p:nvSpPr>
        <p:spPr>
          <a:xfrm>
            <a:off x="4499231" y="5240557"/>
            <a:ext cx="5141868" cy="378460"/>
          </a:xfrm>
          <a:prstGeom prst="rect">
            <a:avLst/>
          </a:prstGeom>
          <a:noFill/>
        </p:spPr>
        <p:txBody>
          <a:bodyPr wrap="square" rtlCol="0">
            <a:spAutoFit/>
          </a:bodyPr>
          <a:lstStyle/>
          <a:p>
            <a:r>
              <a:rPr kumimoji="1" lang="zh-CN" altLang="en-US" sz="1865" dirty="0">
                <a:solidFill>
                  <a:schemeClr val="bg1"/>
                </a:solidFill>
                <a:latin typeface="微软雅黑" panose="020B0503020204020204" pitchFamily="34" charset="-122"/>
                <a:ea typeface="微软雅黑" panose="020B0503020204020204" pitchFamily="34" charset="-122"/>
                <a:cs typeface="Yuanti SC" charset="-122"/>
              </a:rPr>
              <a:t>部门：</a:t>
            </a:r>
            <a:r>
              <a:rPr kumimoji="1" lang="en-US" altLang="zh-CN" sz="1865" dirty="0">
                <a:solidFill>
                  <a:schemeClr val="bg1"/>
                </a:solidFill>
                <a:latin typeface="微软雅黑" panose="020B0503020204020204" pitchFamily="34" charset="-122"/>
                <a:ea typeface="微软雅黑" panose="020B0503020204020204" pitchFamily="34" charset="-122"/>
                <a:cs typeface="Yuanti SC" charset="-122"/>
              </a:rPr>
              <a:t>XXX</a:t>
            </a:r>
            <a:r>
              <a:rPr kumimoji="1" lang="zh-CN" altLang="en-US" sz="1865" dirty="0">
                <a:solidFill>
                  <a:schemeClr val="bg1"/>
                </a:solidFill>
                <a:latin typeface="微软雅黑" panose="020B0503020204020204" pitchFamily="34" charset="-122"/>
                <a:ea typeface="微软雅黑" panose="020B0503020204020204" pitchFamily="34" charset="-122"/>
                <a:cs typeface="Yuanti SC" charset="-122"/>
              </a:rPr>
              <a:t>   汇报人：</a:t>
            </a:r>
            <a:r>
              <a:rPr kumimoji="1" lang="en-US" altLang="zh-CN" sz="1865" dirty="0">
                <a:solidFill>
                  <a:schemeClr val="bg1"/>
                </a:solidFill>
                <a:latin typeface="微软雅黑" panose="020B0503020204020204" pitchFamily="34" charset="-122"/>
                <a:ea typeface="微软雅黑" panose="020B0503020204020204" pitchFamily="34" charset="-122"/>
                <a:cs typeface="Yuanti SC" charset="-122"/>
              </a:rPr>
              <a:t>XXX</a:t>
            </a:r>
            <a:endParaRPr kumimoji="1" lang="zh-CN" altLang="en-US" sz="1865" dirty="0">
              <a:solidFill>
                <a:schemeClr val="bg1"/>
              </a:solidFill>
              <a:latin typeface="微软雅黑" panose="020B0503020204020204" pitchFamily="34" charset="-122"/>
              <a:ea typeface="微软雅黑" panose="020B0503020204020204" pitchFamily="34" charset="-122"/>
              <a:cs typeface="Yuanti SC" charset="-122"/>
            </a:endParaRPr>
          </a:p>
        </p:txBody>
      </p:sp>
      <p:sp>
        <p:nvSpPr>
          <p:cNvPr id="14" name="文本框 13"/>
          <p:cNvSpPr txBox="1"/>
          <p:nvPr/>
        </p:nvSpPr>
        <p:spPr>
          <a:xfrm>
            <a:off x="3086145" y="4532578"/>
            <a:ext cx="6340792" cy="369332"/>
          </a:xfrm>
          <a:prstGeom prst="rect">
            <a:avLst/>
          </a:prstGeom>
          <a:noFill/>
        </p:spPr>
        <p:txBody>
          <a:bodyPr wrap="square" rtlCol="0">
            <a:spAutoFit/>
          </a:bodyPr>
          <a:lstStyle/>
          <a:p>
            <a:r>
              <a:rPr kumimoji="1" lang="zh-CN" altLang="en-US" dirty="0">
                <a:solidFill>
                  <a:srgbClr val="EB5315"/>
                </a:solidFill>
                <a:latin typeface="微软雅黑" panose="020B0503020204020204" pitchFamily="34" charset="-122"/>
                <a:ea typeface="微软雅黑" panose="020B0503020204020204" pitchFamily="34" charset="-122"/>
                <a:cs typeface="Yuanti SC" charset="-122"/>
              </a:rPr>
              <a:t>适用于 创业计划</a:t>
            </a:r>
            <a:r>
              <a:rPr kumimoji="1" lang="en-US" altLang="zh-CN" dirty="0">
                <a:solidFill>
                  <a:srgbClr val="EB5315"/>
                </a:solidFill>
                <a:latin typeface="微软雅黑" panose="020B0503020204020204" pitchFamily="34" charset="-122"/>
                <a:ea typeface="微软雅黑" panose="020B0503020204020204" pitchFamily="34" charset="-122"/>
                <a:cs typeface="Yuanti SC" charset="-122"/>
              </a:rPr>
              <a:t>/</a:t>
            </a:r>
            <a:r>
              <a:rPr kumimoji="1" lang="zh-CN" altLang="en-US" dirty="0">
                <a:solidFill>
                  <a:srgbClr val="EB5315"/>
                </a:solidFill>
                <a:latin typeface="微软雅黑" panose="020B0503020204020204" pitchFamily="34" charset="-122"/>
                <a:ea typeface="微软雅黑" panose="020B0503020204020204" pitchFamily="34" charset="-122"/>
                <a:cs typeface="Yuanti SC" charset="-122"/>
              </a:rPr>
              <a:t>策划方案</a:t>
            </a:r>
            <a:r>
              <a:rPr kumimoji="1" lang="en-US" altLang="zh-CN" dirty="0">
                <a:solidFill>
                  <a:srgbClr val="EB5315"/>
                </a:solidFill>
                <a:latin typeface="微软雅黑" panose="020B0503020204020204" pitchFamily="34" charset="-122"/>
                <a:ea typeface="微软雅黑" panose="020B0503020204020204" pitchFamily="34" charset="-122"/>
                <a:cs typeface="Yuanti SC" charset="-122"/>
              </a:rPr>
              <a:t>/</a:t>
            </a:r>
            <a:r>
              <a:rPr kumimoji="1" lang="zh-CN" altLang="en-US" dirty="0">
                <a:solidFill>
                  <a:srgbClr val="EB5315"/>
                </a:solidFill>
                <a:latin typeface="微软雅黑" panose="020B0503020204020204" pitchFamily="34" charset="-122"/>
                <a:ea typeface="微软雅黑" panose="020B0503020204020204" pitchFamily="34" charset="-122"/>
                <a:cs typeface="Yuanti SC" charset="-122"/>
              </a:rPr>
              <a:t>商业规划</a:t>
            </a:r>
            <a:r>
              <a:rPr kumimoji="1" lang="en-US" altLang="zh-CN" dirty="0">
                <a:solidFill>
                  <a:srgbClr val="EB5315"/>
                </a:solidFill>
                <a:latin typeface="微软雅黑" panose="020B0503020204020204" pitchFamily="34" charset="-122"/>
                <a:ea typeface="微软雅黑" panose="020B0503020204020204" pitchFamily="34" charset="-122"/>
                <a:cs typeface="Yuanti SC" charset="-122"/>
              </a:rPr>
              <a:t>/</a:t>
            </a:r>
            <a:r>
              <a:rPr kumimoji="1" lang="zh-CN" altLang="en-US" dirty="0">
                <a:solidFill>
                  <a:srgbClr val="EB5315"/>
                </a:solidFill>
                <a:latin typeface="微软雅黑" panose="020B0503020204020204" pitchFamily="34" charset="-122"/>
                <a:ea typeface="微软雅黑" panose="020B0503020204020204" pitchFamily="34" charset="-122"/>
                <a:cs typeface="Yuanti SC" charset="-122"/>
              </a:rPr>
              <a:t>工作汇报</a:t>
            </a:r>
            <a:r>
              <a:rPr kumimoji="1" lang="en-US" altLang="zh-CN" dirty="0">
                <a:solidFill>
                  <a:srgbClr val="EB5315"/>
                </a:solidFill>
                <a:latin typeface="微软雅黑" panose="020B0503020204020204" pitchFamily="34" charset="-122"/>
                <a:ea typeface="微软雅黑" panose="020B0503020204020204" pitchFamily="34" charset="-122"/>
                <a:cs typeface="Yuanti SC" charset="-122"/>
              </a:rPr>
              <a:t>/</a:t>
            </a:r>
            <a:r>
              <a:rPr kumimoji="1" lang="zh-CN" altLang="en-US" dirty="0">
                <a:solidFill>
                  <a:srgbClr val="EB5315"/>
                </a:solidFill>
                <a:latin typeface="微软雅黑" panose="020B0503020204020204" pitchFamily="34" charset="-122"/>
                <a:ea typeface="微软雅黑" panose="020B0503020204020204" pitchFamily="34" charset="-122"/>
                <a:cs typeface="Yuanti SC" charset="-122"/>
              </a:rPr>
              <a:t>计划总结</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randombar(horizontal)">
                                      <p:cBhvr>
                                        <p:cTn id="7" dur="500"/>
                                        <p:tgtEl>
                                          <p:spTgt spid="4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53"/>
                                        </p:tgtEl>
                                        <p:attrNameLst>
                                          <p:attrName>style.visibility</p:attrName>
                                        </p:attrNameLst>
                                      </p:cBhvr>
                                      <p:to>
                                        <p:strVal val="visible"/>
                                      </p:to>
                                    </p:set>
                                    <p:anim calcmode="lin" valueType="num">
                                      <p:cBhvr additive="base">
                                        <p:cTn id="10" dur="500"/>
                                        <p:tgtEl>
                                          <p:spTgt spid="53"/>
                                        </p:tgtEl>
                                        <p:attrNameLst>
                                          <p:attrName>ppt_y</p:attrName>
                                        </p:attrNameLst>
                                      </p:cBhvr>
                                      <p:tavLst>
                                        <p:tav tm="0">
                                          <p:val>
                                            <p:strVal val="#ppt_y+#ppt_h*1.125000"/>
                                          </p:val>
                                        </p:tav>
                                        <p:tav tm="100000">
                                          <p:val>
                                            <p:strVal val="#ppt_y"/>
                                          </p:val>
                                        </p:tav>
                                      </p:tavLst>
                                    </p:anim>
                                    <p:animEffect transition="in" filter="wipe(up)">
                                      <p:cBhvr>
                                        <p:cTn id="11"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9913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0" y="-594"/>
            <a:ext cx="12193057" cy="6858594"/>
          </a:xfrm>
          <a:prstGeom prst="rect">
            <a:avLst/>
          </a:prstGeom>
        </p:spPr>
      </p:pic>
      <p:pic>
        <p:nvPicPr>
          <p:cNvPr id="4" name="图片 3"/>
          <p:cNvPicPr>
            <a:picLocks noChangeAspect="1"/>
          </p:cNvPicPr>
          <p:nvPr userDrawn="1"/>
        </p:nvPicPr>
        <p:blipFill rotWithShape="1">
          <a:blip r:embed="rId4" cstate="email">
            <a:extLst>
              <a:ext uri="{28A0092B-C50C-407E-A947-70E740481C1C}">
                <a14:useLocalDpi xmlns:a14="http://schemas.microsoft.com/office/drawing/2010/main"/>
              </a:ext>
            </a:extLst>
          </a:blip>
          <a:srcRect l="28592" t="14633" r="28725" b="15022"/>
          <a:stretch>
            <a:fillRect/>
          </a:stretch>
        </p:blipFill>
        <p:spPr>
          <a:xfrm>
            <a:off x="1" y="0"/>
            <a:ext cx="12192000" cy="6874617"/>
          </a:xfrm>
          <a:prstGeom prst="rect">
            <a:avLst/>
          </a:prstGeom>
        </p:spPr>
      </p:pic>
      <p:sp>
        <p:nvSpPr>
          <p:cNvPr id="2" name="Rectangle 5"/>
          <p:cNvSpPr/>
          <p:nvPr/>
        </p:nvSpPr>
        <p:spPr>
          <a:xfrm>
            <a:off x="0" y="-12065"/>
            <a:ext cx="12192000" cy="6870065"/>
          </a:xfrm>
          <a:prstGeom prst="rect">
            <a:avLst/>
          </a:prstGeom>
          <a:gradFill flip="none" rotWithShape="1">
            <a:gsLst>
              <a:gs pos="1000">
                <a:schemeClr val="tx1">
                  <a:lumMod val="85000"/>
                  <a:lumOff val="15000"/>
                  <a:alpha val="17000"/>
                </a:schemeClr>
              </a:gs>
              <a:gs pos="100000">
                <a:schemeClr val="tx1">
                  <a:lumMod val="95000"/>
                  <a:lumOff val="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组合 7"/>
          <p:cNvGrpSpPr/>
          <p:nvPr/>
        </p:nvGrpSpPr>
        <p:grpSpPr>
          <a:xfrm>
            <a:off x="3551404" y="2391736"/>
            <a:ext cx="1334921" cy="1334921"/>
            <a:chOff x="3371849" y="3094831"/>
            <a:chExt cx="1389063" cy="1389063"/>
          </a:xfrm>
        </p:grpSpPr>
        <p:sp>
          <p:nvSpPr>
            <p:cNvPr id="9" name="椭圆 8"/>
            <p:cNvSpPr/>
            <p:nvPr/>
          </p:nvSpPr>
          <p:spPr>
            <a:xfrm>
              <a:off x="3371849" y="3094831"/>
              <a:ext cx="1389063" cy="1389063"/>
            </a:xfrm>
            <a:prstGeom prst="ellipse">
              <a:avLst/>
            </a:prstGeom>
            <a:noFill/>
            <a:ln w="38100">
              <a:solidFill>
                <a:srgbClr val="EB53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3812945" y="3235364"/>
              <a:ext cx="506870" cy="1107996"/>
            </a:xfrm>
            <a:prstGeom prst="rect">
              <a:avLst/>
            </a:prstGeom>
            <a:noFill/>
          </p:spPr>
          <p:txBody>
            <a:bodyPr wrap="none" rtlCol="0">
              <a:spAutoFit/>
            </a:bodyPr>
            <a:lstStyle/>
            <a:p>
              <a:pPr algn="ctr"/>
              <a:r>
                <a:rPr lang="en-US" altLang="zh-CN" sz="6600" dirty="0" smtClean="0">
                  <a:solidFill>
                    <a:srgbClr val="EB5315"/>
                  </a:solidFill>
                  <a:latin typeface="Impact" panose="020B0806030902050204" pitchFamily="34" charset="0"/>
                </a:rPr>
                <a:t>1</a:t>
              </a:r>
            </a:p>
          </p:txBody>
        </p:sp>
      </p:grpSp>
      <p:grpSp>
        <p:nvGrpSpPr>
          <p:cNvPr id="12" name="组合 11"/>
          <p:cNvGrpSpPr/>
          <p:nvPr/>
        </p:nvGrpSpPr>
        <p:grpSpPr>
          <a:xfrm>
            <a:off x="5099050" y="2408459"/>
            <a:ext cx="4895518" cy="1240291"/>
            <a:chOff x="5099050" y="2408459"/>
            <a:chExt cx="4895518" cy="1240291"/>
          </a:xfrm>
        </p:grpSpPr>
        <p:sp>
          <p:nvSpPr>
            <p:cNvPr id="11" name="文本框 10"/>
            <p:cNvSpPr txBox="1"/>
            <p:nvPr/>
          </p:nvSpPr>
          <p:spPr>
            <a:xfrm>
              <a:off x="5099050" y="2408459"/>
              <a:ext cx="2892425" cy="584775"/>
            </a:xfrm>
            <a:prstGeom prst="rect">
              <a:avLst/>
            </a:prstGeom>
            <a:noFill/>
          </p:spPr>
          <p:txBody>
            <a:bodyPr wrap="square" rtlCol="0">
              <a:spAutoFit/>
            </a:bodyPr>
            <a:lstStyle/>
            <a:p>
              <a:r>
                <a:rPr lang="en-US" altLang="zh-CN" sz="3200" dirty="0" smtClean="0">
                  <a:solidFill>
                    <a:schemeClr val="bg1"/>
                  </a:solidFill>
                </a:rPr>
                <a:t>PART ONE</a:t>
              </a:r>
              <a:endParaRPr lang="zh-CN" altLang="en-US" sz="3200" dirty="0">
                <a:solidFill>
                  <a:schemeClr val="bg1"/>
                </a:solidFill>
              </a:endParaRPr>
            </a:p>
          </p:txBody>
        </p:sp>
        <p:grpSp>
          <p:nvGrpSpPr>
            <p:cNvPr id="13" name="组合 12"/>
            <p:cNvGrpSpPr/>
            <p:nvPr/>
          </p:nvGrpSpPr>
          <p:grpSpPr>
            <a:xfrm>
              <a:off x="5108575" y="2964424"/>
              <a:ext cx="4885993" cy="684326"/>
              <a:chOff x="5402407" y="1355206"/>
              <a:chExt cx="4885993" cy="684326"/>
            </a:xfrm>
          </p:grpSpPr>
          <p:sp>
            <p:nvSpPr>
              <p:cNvPr id="14" name="文本框 13"/>
              <p:cNvSpPr txBox="1"/>
              <p:nvPr/>
            </p:nvSpPr>
            <p:spPr>
              <a:xfrm>
                <a:off x="5402407" y="135520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smtClean="0">
                    <a:solidFill>
                      <a:schemeClr val="bg1"/>
                    </a:solidFill>
                    <a:latin typeface="+mn-ea"/>
                  </a:rPr>
                  <a:t>标题文字添加此处</a:t>
                </a:r>
                <a:endParaRPr lang="zh-CN" altLang="en-US" sz="2400" b="1" dirty="0">
                  <a:solidFill>
                    <a:schemeClr val="bg1"/>
                  </a:solidFill>
                  <a:latin typeface="+mn-ea"/>
                </a:endParaRPr>
              </a:p>
            </p:txBody>
          </p:sp>
          <p:sp>
            <p:nvSpPr>
              <p:cNvPr id="15" name="文本框 14"/>
              <p:cNvSpPr txBox="1"/>
              <p:nvPr/>
            </p:nvSpPr>
            <p:spPr>
              <a:xfrm>
                <a:off x="5402408" y="1795106"/>
                <a:ext cx="4885992" cy="244426"/>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900" dirty="0" smtClean="0">
                    <a:solidFill>
                      <a:schemeClr val="bg1"/>
                    </a:solidFill>
                    <a:latin typeface="+mj-ea"/>
                    <a:ea typeface="+mj-ea"/>
                  </a:rPr>
                  <a:t>print </a:t>
                </a:r>
                <a:r>
                  <a:rPr lang="en-US" altLang="zh-CN" sz="900" dirty="0">
                    <a:solidFill>
                      <a:schemeClr val="bg1"/>
                    </a:solidFill>
                    <a:latin typeface="+mj-ea"/>
                    <a:ea typeface="+mj-ea"/>
                  </a:rPr>
                  <a:t>the presentation and make it into a film to be used in a wider field</a:t>
                </a:r>
              </a:p>
            </p:txBody>
          </p:sp>
        </p:gr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2" presetClass="entr" presetSubtype="8"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p:tgtEl>
                                          <p:spTgt spid="12"/>
                                        </p:tgtEl>
                                        <p:attrNameLst>
                                          <p:attrName>ppt_x</p:attrName>
                                        </p:attrNameLst>
                                      </p:cBhvr>
                                      <p:tavLst>
                                        <p:tav tm="0">
                                          <p:val>
                                            <p:strVal val="#ppt_x-#ppt_w*1.125000"/>
                                          </p:val>
                                        </p:tav>
                                        <p:tav tm="100000">
                                          <p:val>
                                            <p:strVal val="#ppt_x"/>
                                          </p:val>
                                        </p:tav>
                                      </p:tavLst>
                                    </p:anim>
                                    <p:animEffect transition="in" filter="wipe(right)">
                                      <p:cBhvr>
                                        <p:cTn id="1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图片 9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41201" y="1470697"/>
            <a:ext cx="4154310" cy="2336800"/>
          </a:xfrm>
          <a:prstGeom prst="rect">
            <a:avLst/>
          </a:prstGeom>
        </p:spPr>
      </p:pic>
      <p:pic>
        <p:nvPicPr>
          <p:cNvPr id="101" name="图片 10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95511" y="1470697"/>
            <a:ext cx="4154310" cy="2336800"/>
          </a:xfrm>
          <a:prstGeom prst="rect">
            <a:avLst/>
          </a:prstGeom>
        </p:spPr>
      </p:pic>
      <p:sp>
        <p:nvSpPr>
          <p:cNvPr id="102" name="Rectangle 3"/>
          <p:cNvSpPr/>
          <p:nvPr/>
        </p:nvSpPr>
        <p:spPr>
          <a:xfrm>
            <a:off x="2148821" y="1470697"/>
            <a:ext cx="4154310" cy="2336800"/>
          </a:xfrm>
          <a:prstGeom prst="rect">
            <a:avLst/>
          </a:prstGeom>
          <a:solidFill>
            <a:srgbClr val="EB5315">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03" name="矩形 102"/>
          <p:cNvSpPr/>
          <p:nvPr/>
        </p:nvSpPr>
        <p:spPr>
          <a:xfrm>
            <a:off x="4585419" y="1744184"/>
            <a:ext cx="1313162" cy="430879"/>
          </a:xfrm>
          <a:prstGeom prst="rect">
            <a:avLst/>
          </a:prstGeom>
        </p:spPr>
        <p:txBody>
          <a:bodyPr wrap="none" lIns="91431" tIns="45716" rIns="91431" bIns="45716">
            <a:spAutoFit/>
          </a:bodyPr>
          <a:lstStyle/>
          <a:p>
            <a:pPr algn="r"/>
            <a:r>
              <a:rPr lang="zh-CN" altLang="en-US" sz="2200" b="1" dirty="0">
                <a:solidFill>
                  <a:schemeClr val="bg1">
                    <a:lumMod val="95000"/>
                  </a:schemeClr>
                </a:solidFill>
                <a:latin typeface="微软雅黑" panose="020B0503020204020204" pitchFamily="34" charset="-122"/>
                <a:ea typeface="微软雅黑" panose="020B0503020204020204" pitchFamily="34" charset="-122"/>
              </a:rPr>
              <a:t>关于我们</a:t>
            </a:r>
            <a:endParaRPr lang="en-US" altLang="zh-CN" sz="22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04" name="矩形 47"/>
          <p:cNvSpPr>
            <a:spLocks noChangeArrowheads="1"/>
          </p:cNvSpPr>
          <p:nvPr/>
        </p:nvSpPr>
        <p:spPr bwMode="auto">
          <a:xfrm>
            <a:off x="2291095" y="2399397"/>
            <a:ext cx="3720008" cy="1708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50000"/>
              </a:lnSpc>
              <a:spcBef>
                <a:spcPct val="0"/>
              </a:spcBef>
              <a:buNone/>
            </a:pPr>
            <a:r>
              <a:rPr lang="zh-CN" altLang="en-US" sz="1400" dirty="0">
                <a:solidFill>
                  <a:schemeClr val="bg1"/>
                </a:solidFill>
                <a:sym typeface="微软雅黑" panose="020B0503020204020204" pitchFamily="34" charset="-122"/>
              </a:rPr>
              <a:t>在此添加相关内容的文字哦在此添加相关内容的文字哦在此添加相关内容的文字哦在此添加相关内容的文字哦在此添加相关内容的文字哦</a:t>
            </a:r>
          </a:p>
          <a:p>
            <a:pPr>
              <a:lnSpc>
                <a:spcPct val="150000"/>
              </a:lnSpc>
              <a:spcBef>
                <a:spcPct val="0"/>
              </a:spcBef>
              <a:buNone/>
            </a:pPr>
            <a:endParaRPr lang="zh-CN" altLang="en-US" sz="1400" dirty="0">
              <a:solidFill>
                <a:schemeClr val="bg1"/>
              </a:solidFill>
              <a:sym typeface="微软雅黑" panose="020B0503020204020204" pitchFamily="34" charset="-122"/>
            </a:endParaRPr>
          </a:p>
        </p:txBody>
      </p:sp>
      <p:sp>
        <p:nvSpPr>
          <p:cNvPr id="105" name="Oval 4"/>
          <p:cNvSpPr/>
          <p:nvPr/>
        </p:nvSpPr>
        <p:spPr>
          <a:xfrm>
            <a:off x="2148571" y="4256998"/>
            <a:ext cx="626458" cy="629230"/>
          </a:xfrm>
          <a:prstGeom prst="ellipse">
            <a:avLst/>
          </a:prstGeom>
          <a:solidFill>
            <a:srgbClr val="EB53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06" name="Oval 12"/>
          <p:cNvSpPr/>
          <p:nvPr/>
        </p:nvSpPr>
        <p:spPr>
          <a:xfrm>
            <a:off x="4655720" y="4248182"/>
            <a:ext cx="635234" cy="63804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07" name="Oval 14"/>
          <p:cNvSpPr/>
          <p:nvPr/>
        </p:nvSpPr>
        <p:spPr>
          <a:xfrm>
            <a:off x="7060850" y="4256998"/>
            <a:ext cx="625072" cy="629230"/>
          </a:xfrm>
          <a:prstGeom prst="ellipse">
            <a:avLst/>
          </a:prstGeom>
          <a:solidFill>
            <a:srgbClr val="EB53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08" name="Oval 16"/>
          <p:cNvSpPr/>
          <p:nvPr/>
        </p:nvSpPr>
        <p:spPr>
          <a:xfrm>
            <a:off x="9573643" y="4257747"/>
            <a:ext cx="624328" cy="62848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grpSp>
        <p:nvGrpSpPr>
          <p:cNvPr id="109" name="Group 20"/>
          <p:cNvGrpSpPr/>
          <p:nvPr/>
        </p:nvGrpSpPr>
        <p:grpSpPr>
          <a:xfrm>
            <a:off x="2291095" y="4396301"/>
            <a:ext cx="350811" cy="352989"/>
            <a:chOff x="7971783" y="2080670"/>
            <a:chExt cx="401822" cy="404317"/>
          </a:xfrm>
          <a:solidFill>
            <a:schemeClr val="bg1"/>
          </a:solidFill>
        </p:grpSpPr>
        <p:sp>
          <p:nvSpPr>
            <p:cNvPr id="110"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11" name="Freeform 43"/>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grpSp>
        <p:nvGrpSpPr>
          <p:cNvPr id="112" name="Group 23"/>
          <p:cNvGrpSpPr/>
          <p:nvPr/>
        </p:nvGrpSpPr>
        <p:grpSpPr>
          <a:xfrm>
            <a:off x="4849337" y="4398756"/>
            <a:ext cx="344678" cy="300488"/>
            <a:chOff x="7540014" y="4306907"/>
            <a:chExt cx="389342" cy="339426"/>
          </a:xfrm>
          <a:solidFill>
            <a:schemeClr val="bg1"/>
          </a:solidFill>
        </p:grpSpPr>
        <p:sp>
          <p:nvSpPr>
            <p:cNvPr id="113"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14"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15"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16"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17"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18"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19"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20"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21"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22"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23"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grpSp>
        <p:nvGrpSpPr>
          <p:cNvPr id="124" name="Group 35"/>
          <p:cNvGrpSpPr/>
          <p:nvPr/>
        </p:nvGrpSpPr>
        <p:grpSpPr>
          <a:xfrm>
            <a:off x="9708936" y="4396301"/>
            <a:ext cx="330806" cy="328630"/>
            <a:chOff x="6853673" y="3715407"/>
            <a:chExt cx="379359" cy="376864"/>
          </a:xfrm>
          <a:solidFill>
            <a:schemeClr val="bg1"/>
          </a:solidFill>
        </p:grpSpPr>
        <p:sp>
          <p:nvSpPr>
            <p:cNvPr id="125"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26"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27"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28"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29" name="Freeform 154"/>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30" name="Freeform 155"/>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31" name="Freeform 156"/>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32" name="Freeform 157"/>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33" name="Freeform 158"/>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34"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35" name="Freeform 160"/>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36" name="Freeform 161"/>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37" name="Freeform 162"/>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38" name="Freeform 163"/>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39" name="Freeform 164"/>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40" name="Freeform 165"/>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41"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42"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grpSp>
        <p:nvGrpSpPr>
          <p:cNvPr id="143" name="Group 54"/>
          <p:cNvGrpSpPr/>
          <p:nvPr/>
        </p:nvGrpSpPr>
        <p:grpSpPr>
          <a:xfrm>
            <a:off x="7258524" y="4439006"/>
            <a:ext cx="261474" cy="339916"/>
            <a:chOff x="6421904" y="4798576"/>
            <a:chExt cx="299494" cy="389342"/>
          </a:xfrm>
          <a:solidFill>
            <a:schemeClr val="bg1"/>
          </a:solidFill>
        </p:grpSpPr>
        <p:sp>
          <p:nvSpPr>
            <p:cNvPr id="144" name="Freeform 170"/>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45" name="Freeform 171"/>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sp>
        <p:nvSpPr>
          <p:cNvPr id="146" name="矩形 145"/>
          <p:cNvSpPr/>
          <p:nvPr/>
        </p:nvSpPr>
        <p:spPr>
          <a:xfrm>
            <a:off x="1670736" y="4999967"/>
            <a:ext cx="1551767" cy="400101"/>
          </a:xfrm>
          <a:prstGeom prst="rect">
            <a:avLst/>
          </a:prstGeom>
        </p:spPr>
        <p:txBody>
          <a:bodyPr wrap="square" lIns="91431" tIns="45716" rIns="91431" bIns="45716">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7" name="矩形 47"/>
          <p:cNvSpPr>
            <a:spLocks noChangeArrowheads="1"/>
          </p:cNvSpPr>
          <p:nvPr/>
        </p:nvSpPr>
        <p:spPr bwMode="auto">
          <a:xfrm>
            <a:off x="1526720" y="5301208"/>
            <a:ext cx="1971389"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anose="020B0503020204020204" pitchFamily="34" charset="-122"/>
              </a:rPr>
              <a:t>在此录入上述图表的描述说明，在此录入上述图表的描述说明。</a:t>
            </a:r>
          </a:p>
        </p:txBody>
      </p:sp>
      <p:sp>
        <p:nvSpPr>
          <p:cNvPr id="148" name="矩形 147"/>
          <p:cNvSpPr/>
          <p:nvPr/>
        </p:nvSpPr>
        <p:spPr>
          <a:xfrm>
            <a:off x="4193337" y="4999967"/>
            <a:ext cx="1551767" cy="400101"/>
          </a:xfrm>
          <a:prstGeom prst="rect">
            <a:avLst/>
          </a:prstGeom>
        </p:spPr>
        <p:txBody>
          <a:bodyPr wrap="square" lIns="91431" tIns="45716" rIns="91431" bIns="45716">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9" name="矩形 47"/>
          <p:cNvSpPr>
            <a:spLocks noChangeArrowheads="1"/>
          </p:cNvSpPr>
          <p:nvPr/>
        </p:nvSpPr>
        <p:spPr bwMode="auto">
          <a:xfrm>
            <a:off x="4049321" y="5301208"/>
            <a:ext cx="1971389"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anose="020B0503020204020204" pitchFamily="34" charset="-122"/>
              </a:rPr>
              <a:t>在此录入上述图表的描述说明，在此录入上述图表的描述说明。</a:t>
            </a:r>
          </a:p>
        </p:txBody>
      </p:sp>
      <p:sp>
        <p:nvSpPr>
          <p:cNvPr id="150" name="矩形 149"/>
          <p:cNvSpPr/>
          <p:nvPr/>
        </p:nvSpPr>
        <p:spPr>
          <a:xfrm>
            <a:off x="9094750" y="4999967"/>
            <a:ext cx="1551767" cy="400101"/>
          </a:xfrm>
          <a:prstGeom prst="rect">
            <a:avLst/>
          </a:prstGeom>
        </p:spPr>
        <p:txBody>
          <a:bodyPr wrap="square" lIns="91431" tIns="45716" rIns="91431" bIns="45716">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1" name="矩形 47"/>
          <p:cNvSpPr>
            <a:spLocks noChangeArrowheads="1"/>
          </p:cNvSpPr>
          <p:nvPr/>
        </p:nvSpPr>
        <p:spPr bwMode="auto">
          <a:xfrm>
            <a:off x="8950734" y="5301208"/>
            <a:ext cx="1971389"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anose="020B0503020204020204" pitchFamily="34" charset="-122"/>
              </a:rPr>
              <a:t>在此录入上述图表的描述说明，在此录入上述图表的描述说明。</a:t>
            </a:r>
          </a:p>
        </p:txBody>
      </p:sp>
      <p:sp>
        <p:nvSpPr>
          <p:cNvPr id="152" name="矩形 151"/>
          <p:cNvSpPr/>
          <p:nvPr/>
        </p:nvSpPr>
        <p:spPr>
          <a:xfrm>
            <a:off x="6596774" y="4999967"/>
            <a:ext cx="1551767" cy="400101"/>
          </a:xfrm>
          <a:prstGeom prst="rect">
            <a:avLst/>
          </a:prstGeom>
        </p:spPr>
        <p:txBody>
          <a:bodyPr wrap="square" lIns="91431" tIns="45716" rIns="91431" bIns="45716">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3" name="矩形 47"/>
          <p:cNvSpPr>
            <a:spLocks noChangeArrowheads="1"/>
          </p:cNvSpPr>
          <p:nvPr/>
        </p:nvSpPr>
        <p:spPr bwMode="auto">
          <a:xfrm>
            <a:off x="6452758" y="5301208"/>
            <a:ext cx="1971389"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anose="020B0503020204020204" pitchFamily="34" charset="-122"/>
              </a:rPr>
              <a:t>在此录入上述图表的描述说明，在此录入上述图表的描述说明。</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right)">
                                      <p:cBhvr>
                                        <p:cTn id="7" dur="500"/>
                                        <p:tgtEl>
                                          <p:spTgt spid="102"/>
                                        </p:tgtEl>
                                      </p:cBhvr>
                                    </p:animEffect>
                                  </p:childTnLst>
                                </p:cTn>
                              </p:par>
                              <p:par>
                                <p:cTn id="8" presetID="22" presetClass="entr" presetSubtype="2" fill="hold" grpId="0" nodeType="withEffect">
                                  <p:stCondLst>
                                    <p:cond delay="250"/>
                                  </p:stCondLst>
                                  <p:childTnLst>
                                    <p:set>
                                      <p:cBhvr>
                                        <p:cTn id="9" dur="1" fill="hold">
                                          <p:stCondLst>
                                            <p:cond delay="0"/>
                                          </p:stCondLst>
                                        </p:cTn>
                                        <p:tgtEl>
                                          <p:spTgt spid="103"/>
                                        </p:tgtEl>
                                        <p:attrNameLst>
                                          <p:attrName>style.visibility</p:attrName>
                                        </p:attrNameLst>
                                      </p:cBhvr>
                                      <p:to>
                                        <p:strVal val="visible"/>
                                      </p:to>
                                    </p:set>
                                    <p:animEffect transition="in" filter="wipe(right)">
                                      <p:cBhvr>
                                        <p:cTn id="10" dur="500"/>
                                        <p:tgtEl>
                                          <p:spTgt spid="103"/>
                                        </p:tgtEl>
                                      </p:cBhvr>
                                    </p:animEffect>
                                  </p:childTnLst>
                                </p:cTn>
                              </p:par>
                              <p:par>
                                <p:cTn id="11" presetID="22" presetClass="entr" presetSubtype="2" fill="hold" grpId="0" nodeType="withEffect">
                                  <p:stCondLst>
                                    <p:cond delay="250"/>
                                  </p:stCondLst>
                                  <p:childTnLst>
                                    <p:set>
                                      <p:cBhvr>
                                        <p:cTn id="12" dur="1" fill="hold">
                                          <p:stCondLst>
                                            <p:cond delay="0"/>
                                          </p:stCondLst>
                                        </p:cTn>
                                        <p:tgtEl>
                                          <p:spTgt spid="104"/>
                                        </p:tgtEl>
                                        <p:attrNameLst>
                                          <p:attrName>style.visibility</p:attrName>
                                        </p:attrNameLst>
                                      </p:cBhvr>
                                      <p:to>
                                        <p:strVal val="visible"/>
                                      </p:to>
                                    </p:set>
                                    <p:animEffect transition="in" filter="wipe(right)">
                                      <p:cBhvr>
                                        <p:cTn id="13" dur="500"/>
                                        <p:tgtEl>
                                          <p:spTgt spid="104"/>
                                        </p:tgtEl>
                                      </p:cBhvr>
                                    </p:animEffect>
                                  </p:childTnLst>
                                </p:cTn>
                              </p:par>
                            </p:childTnLst>
                          </p:cTn>
                        </p:par>
                        <p:par>
                          <p:cTn id="14" fill="hold">
                            <p:stCondLst>
                              <p:cond delay="500"/>
                            </p:stCondLst>
                            <p:childTnLst>
                              <p:par>
                                <p:cTn id="15" presetID="21" presetClass="entr" presetSubtype="1" fill="hold" grpId="0" nodeType="afterEffect">
                                  <p:stCondLst>
                                    <p:cond delay="0"/>
                                  </p:stCondLst>
                                  <p:childTnLst>
                                    <p:set>
                                      <p:cBhvr>
                                        <p:cTn id="16" dur="1" fill="hold">
                                          <p:stCondLst>
                                            <p:cond delay="0"/>
                                          </p:stCondLst>
                                        </p:cTn>
                                        <p:tgtEl>
                                          <p:spTgt spid="105"/>
                                        </p:tgtEl>
                                        <p:attrNameLst>
                                          <p:attrName>style.visibility</p:attrName>
                                        </p:attrNameLst>
                                      </p:cBhvr>
                                      <p:to>
                                        <p:strVal val="visible"/>
                                      </p:to>
                                    </p:set>
                                    <p:animEffect transition="in" filter="wheel(1)">
                                      <p:cBhvr>
                                        <p:cTn id="17" dur="400"/>
                                        <p:tgtEl>
                                          <p:spTgt spid="105"/>
                                        </p:tgtEl>
                                      </p:cBhvr>
                                    </p:animEffect>
                                  </p:childTnLst>
                                </p:cTn>
                              </p:par>
                            </p:childTnLst>
                          </p:cTn>
                        </p:par>
                        <p:par>
                          <p:cTn id="18" fill="hold">
                            <p:stCondLst>
                              <p:cond delay="1000"/>
                            </p:stCondLst>
                            <p:childTnLst>
                              <p:par>
                                <p:cTn id="19" presetID="21" presetClass="entr" presetSubtype="1" fill="hold" grpId="0" nodeType="afterEffect">
                                  <p:stCondLst>
                                    <p:cond delay="0"/>
                                  </p:stCondLst>
                                  <p:childTnLst>
                                    <p:set>
                                      <p:cBhvr>
                                        <p:cTn id="20" dur="1" fill="hold">
                                          <p:stCondLst>
                                            <p:cond delay="0"/>
                                          </p:stCondLst>
                                        </p:cTn>
                                        <p:tgtEl>
                                          <p:spTgt spid="106"/>
                                        </p:tgtEl>
                                        <p:attrNameLst>
                                          <p:attrName>style.visibility</p:attrName>
                                        </p:attrNameLst>
                                      </p:cBhvr>
                                      <p:to>
                                        <p:strVal val="visible"/>
                                      </p:to>
                                    </p:set>
                                    <p:animEffect transition="in" filter="wheel(1)">
                                      <p:cBhvr>
                                        <p:cTn id="21" dur="400"/>
                                        <p:tgtEl>
                                          <p:spTgt spid="106"/>
                                        </p:tgtEl>
                                      </p:cBhvr>
                                    </p:animEffect>
                                  </p:childTnLst>
                                </p:cTn>
                              </p:par>
                            </p:childTnLst>
                          </p:cTn>
                        </p:par>
                        <p:par>
                          <p:cTn id="22" fill="hold">
                            <p:stCondLst>
                              <p:cond delay="1500"/>
                            </p:stCondLst>
                            <p:childTnLst>
                              <p:par>
                                <p:cTn id="23" presetID="21" presetClass="entr" presetSubtype="1" fill="hold" grpId="0" nodeType="afterEffect">
                                  <p:stCondLst>
                                    <p:cond delay="0"/>
                                  </p:stCondLst>
                                  <p:childTnLst>
                                    <p:set>
                                      <p:cBhvr>
                                        <p:cTn id="24" dur="1" fill="hold">
                                          <p:stCondLst>
                                            <p:cond delay="0"/>
                                          </p:stCondLst>
                                        </p:cTn>
                                        <p:tgtEl>
                                          <p:spTgt spid="107"/>
                                        </p:tgtEl>
                                        <p:attrNameLst>
                                          <p:attrName>style.visibility</p:attrName>
                                        </p:attrNameLst>
                                      </p:cBhvr>
                                      <p:to>
                                        <p:strVal val="visible"/>
                                      </p:to>
                                    </p:set>
                                    <p:animEffect transition="in" filter="wheel(1)">
                                      <p:cBhvr>
                                        <p:cTn id="25" dur="400"/>
                                        <p:tgtEl>
                                          <p:spTgt spid="107"/>
                                        </p:tgtEl>
                                      </p:cBhvr>
                                    </p:animEffect>
                                  </p:childTnLst>
                                </p:cTn>
                              </p:par>
                            </p:childTnLst>
                          </p:cTn>
                        </p:par>
                        <p:par>
                          <p:cTn id="26" fill="hold">
                            <p:stCondLst>
                              <p:cond delay="2000"/>
                            </p:stCondLst>
                            <p:childTnLst>
                              <p:par>
                                <p:cTn id="27" presetID="21" presetClass="entr" presetSubtype="1" fill="hold" grpId="0" nodeType="afterEffect">
                                  <p:stCondLst>
                                    <p:cond delay="0"/>
                                  </p:stCondLst>
                                  <p:childTnLst>
                                    <p:set>
                                      <p:cBhvr>
                                        <p:cTn id="28" dur="1" fill="hold">
                                          <p:stCondLst>
                                            <p:cond delay="0"/>
                                          </p:stCondLst>
                                        </p:cTn>
                                        <p:tgtEl>
                                          <p:spTgt spid="108"/>
                                        </p:tgtEl>
                                        <p:attrNameLst>
                                          <p:attrName>style.visibility</p:attrName>
                                        </p:attrNameLst>
                                      </p:cBhvr>
                                      <p:to>
                                        <p:strVal val="visible"/>
                                      </p:to>
                                    </p:set>
                                    <p:animEffect transition="in" filter="wheel(1)">
                                      <p:cBhvr>
                                        <p:cTn id="29" dur="400"/>
                                        <p:tgtEl>
                                          <p:spTgt spid="108"/>
                                        </p:tgtEl>
                                      </p:cBhvr>
                                    </p:animEffect>
                                  </p:childTnLst>
                                </p:cTn>
                              </p:par>
                            </p:childTnLst>
                          </p:cTn>
                        </p:par>
                        <p:par>
                          <p:cTn id="30" fill="hold">
                            <p:stCondLst>
                              <p:cond delay="2500"/>
                            </p:stCondLst>
                            <p:childTnLst>
                              <p:par>
                                <p:cTn id="31" presetID="10" presetClass="entr" presetSubtype="0" fill="hold" nodeType="afterEffect">
                                  <p:stCondLst>
                                    <p:cond delay="0"/>
                                  </p:stCondLst>
                                  <p:childTnLst>
                                    <p:set>
                                      <p:cBhvr>
                                        <p:cTn id="32" dur="1" fill="hold">
                                          <p:stCondLst>
                                            <p:cond delay="0"/>
                                          </p:stCondLst>
                                        </p:cTn>
                                        <p:tgtEl>
                                          <p:spTgt spid="109"/>
                                        </p:tgtEl>
                                        <p:attrNameLst>
                                          <p:attrName>style.visibility</p:attrName>
                                        </p:attrNameLst>
                                      </p:cBhvr>
                                      <p:to>
                                        <p:strVal val="visible"/>
                                      </p:to>
                                    </p:set>
                                    <p:animEffect transition="in" filter="fade">
                                      <p:cBhvr>
                                        <p:cTn id="33" dur="250"/>
                                        <p:tgtEl>
                                          <p:spTgt spid="109"/>
                                        </p:tgtEl>
                                      </p:cBhvr>
                                    </p:animEffect>
                                  </p:childTnLst>
                                </p:cTn>
                              </p:par>
                              <p:par>
                                <p:cTn id="34" presetID="10" presetClass="entr" presetSubtype="0" fill="hold" nodeType="withEffect">
                                  <p:stCondLst>
                                    <p:cond delay="0"/>
                                  </p:stCondLst>
                                  <p:childTnLst>
                                    <p:set>
                                      <p:cBhvr>
                                        <p:cTn id="35" dur="1" fill="hold">
                                          <p:stCondLst>
                                            <p:cond delay="0"/>
                                          </p:stCondLst>
                                        </p:cTn>
                                        <p:tgtEl>
                                          <p:spTgt spid="112"/>
                                        </p:tgtEl>
                                        <p:attrNameLst>
                                          <p:attrName>style.visibility</p:attrName>
                                        </p:attrNameLst>
                                      </p:cBhvr>
                                      <p:to>
                                        <p:strVal val="visible"/>
                                      </p:to>
                                    </p:set>
                                    <p:animEffect transition="in" filter="fade">
                                      <p:cBhvr>
                                        <p:cTn id="36" dur="250"/>
                                        <p:tgtEl>
                                          <p:spTgt spid="112"/>
                                        </p:tgtEl>
                                      </p:cBhvr>
                                    </p:animEffect>
                                  </p:childTnLst>
                                </p:cTn>
                              </p:par>
                              <p:par>
                                <p:cTn id="37" presetID="10" presetClass="entr" presetSubtype="0" fill="hold" nodeType="withEffect">
                                  <p:stCondLst>
                                    <p:cond delay="0"/>
                                  </p:stCondLst>
                                  <p:childTnLst>
                                    <p:set>
                                      <p:cBhvr>
                                        <p:cTn id="38" dur="1" fill="hold">
                                          <p:stCondLst>
                                            <p:cond delay="0"/>
                                          </p:stCondLst>
                                        </p:cTn>
                                        <p:tgtEl>
                                          <p:spTgt spid="143"/>
                                        </p:tgtEl>
                                        <p:attrNameLst>
                                          <p:attrName>style.visibility</p:attrName>
                                        </p:attrNameLst>
                                      </p:cBhvr>
                                      <p:to>
                                        <p:strVal val="visible"/>
                                      </p:to>
                                    </p:set>
                                    <p:animEffect transition="in" filter="fade">
                                      <p:cBhvr>
                                        <p:cTn id="39" dur="250"/>
                                        <p:tgtEl>
                                          <p:spTgt spid="143"/>
                                        </p:tgtEl>
                                      </p:cBhvr>
                                    </p:animEffect>
                                  </p:childTnLst>
                                </p:cTn>
                              </p:par>
                              <p:par>
                                <p:cTn id="40" presetID="10" presetClass="entr" presetSubtype="0" fill="hold" nodeType="withEffect">
                                  <p:stCondLst>
                                    <p:cond delay="0"/>
                                  </p:stCondLst>
                                  <p:childTnLst>
                                    <p:set>
                                      <p:cBhvr>
                                        <p:cTn id="41" dur="1" fill="hold">
                                          <p:stCondLst>
                                            <p:cond delay="0"/>
                                          </p:stCondLst>
                                        </p:cTn>
                                        <p:tgtEl>
                                          <p:spTgt spid="124"/>
                                        </p:tgtEl>
                                        <p:attrNameLst>
                                          <p:attrName>style.visibility</p:attrName>
                                        </p:attrNameLst>
                                      </p:cBhvr>
                                      <p:to>
                                        <p:strVal val="visible"/>
                                      </p:to>
                                    </p:set>
                                    <p:animEffect transition="in" filter="fade">
                                      <p:cBhvr>
                                        <p:cTn id="42" dur="250"/>
                                        <p:tgtEl>
                                          <p:spTgt spid="124"/>
                                        </p:tgtEl>
                                      </p:cBhvr>
                                    </p:animEffect>
                                  </p:childTnLst>
                                </p:cTn>
                              </p:par>
                              <p:par>
                                <p:cTn id="43" presetID="14" presetClass="entr" presetSubtype="10" fill="hold" grpId="0" nodeType="withEffect">
                                  <p:stCondLst>
                                    <p:cond delay="750"/>
                                  </p:stCondLst>
                                  <p:childTnLst>
                                    <p:set>
                                      <p:cBhvr>
                                        <p:cTn id="44" dur="1" fill="hold">
                                          <p:stCondLst>
                                            <p:cond delay="0"/>
                                          </p:stCondLst>
                                        </p:cTn>
                                        <p:tgtEl>
                                          <p:spTgt spid="146"/>
                                        </p:tgtEl>
                                        <p:attrNameLst>
                                          <p:attrName>style.visibility</p:attrName>
                                        </p:attrNameLst>
                                      </p:cBhvr>
                                      <p:to>
                                        <p:strVal val="visible"/>
                                      </p:to>
                                    </p:set>
                                    <p:animEffect transition="in" filter="randombar(horizontal)">
                                      <p:cBhvr>
                                        <p:cTn id="45" dur="400"/>
                                        <p:tgtEl>
                                          <p:spTgt spid="146"/>
                                        </p:tgtEl>
                                      </p:cBhvr>
                                    </p:animEffect>
                                  </p:childTnLst>
                                </p:cTn>
                              </p:par>
                              <p:par>
                                <p:cTn id="46" presetID="14" presetClass="entr" presetSubtype="10" fill="hold" grpId="0" nodeType="withEffect">
                                  <p:stCondLst>
                                    <p:cond delay="750"/>
                                  </p:stCondLst>
                                  <p:childTnLst>
                                    <p:set>
                                      <p:cBhvr>
                                        <p:cTn id="47" dur="1" fill="hold">
                                          <p:stCondLst>
                                            <p:cond delay="0"/>
                                          </p:stCondLst>
                                        </p:cTn>
                                        <p:tgtEl>
                                          <p:spTgt spid="147"/>
                                        </p:tgtEl>
                                        <p:attrNameLst>
                                          <p:attrName>style.visibility</p:attrName>
                                        </p:attrNameLst>
                                      </p:cBhvr>
                                      <p:to>
                                        <p:strVal val="visible"/>
                                      </p:to>
                                    </p:set>
                                    <p:animEffect transition="in" filter="randombar(horizontal)">
                                      <p:cBhvr>
                                        <p:cTn id="48" dur="400"/>
                                        <p:tgtEl>
                                          <p:spTgt spid="147"/>
                                        </p:tgtEl>
                                      </p:cBhvr>
                                    </p:animEffect>
                                  </p:childTnLst>
                                </p:cTn>
                              </p:par>
                              <p:par>
                                <p:cTn id="49" presetID="14" presetClass="entr" presetSubtype="10" fill="hold" grpId="0" nodeType="withEffect">
                                  <p:stCondLst>
                                    <p:cond delay="750"/>
                                  </p:stCondLst>
                                  <p:childTnLst>
                                    <p:set>
                                      <p:cBhvr>
                                        <p:cTn id="50" dur="1" fill="hold">
                                          <p:stCondLst>
                                            <p:cond delay="0"/>
                                          </p:stCondLst>
                                        </p:cTn>
                                        <p:tgtEl>
                                          <p:spTgt spid="148"/>
                                        </p:tgtEl>
                                        <p:attrNameLst>
                                          <p:attrName>style.visibility</p:attrName>
                                        </p:attrNameLst>
                                      </p:cBhvr>
                                      <p:to>
                                        <p:strVal val="visible"/>
                                      </p:to>
                                    </p:set>
                                    <p:animEffect transition="in" filter="randombar(horizontal)">
                                      <p:cBhvr>
                                        <p:cTn id="51" dur="400"/>
                                        <p:tgtEl>
                                          <p:spTgt spid="148"/>
                                        </p:tgtEl>
                                      </p:cBhvr>
                                    </p:animEffect>
                                  </p:childTnLst>
                                </p:cTn>
                              </p:par>
                              <p:par>
                                <p:cTn id="52" presetID="14" presetClass="entr" presetSubtype="10" fill="hold" grpId="0" nodeType="withEffect">
                                  <p:stCondLst>
                                    <p:cond delay="750"/>
                                  </p:stCondLst>
                                  <p:childTnLst>
                                    <p:set>
                                      <p:cBhvr>
                                        <p:cTn id="53" dur="1" fill="hold">
                                          <p:stCondLst>
                                            <p:cond delay="0"/>
                                          </p:stCondLst>
                                        </p:cTn>
                                        <p:tgtEl>
                                          <p:spTgt spid="149"/>
                                        </p:tgtEl>
                                        <p:attrNameLst>
                                          <p:attrName>style.visibility</p:attrName>
                                        </p:attrNameLst>
                                      </p:cBhvr>
                                      <p:to>
                                        <p:strVal val="visible"/>
                                      </p:to>
                                    </p:set>
                                    <p:animEffect transition="in" filter="randombar(horizontal)">
                                      <p:cBhvr>
                                        <p:cTn id="54" dur="400"/>
                                        <p:tgtEl>
                                          <p:spTgt spid="149"/>
                                        </p:tgtEl>
                                      </p:cBhvr>
                                    </p:animEffect>
                                  </p:childTnLst>
                                </p:cTn>
                              </p:par>
                              <p:par>
                                <p:cTn id="55" presetID="14" presetClass="entr" presetSubtype="10" fill="hold" grpId="0" nodeType="withEffect">
                                  <p:stCondLst>
                                    <p:cond delay="750"/>
                                  </p:stCondLst>
                                  <p:childTnLst>
                                    <p:set>
                                      <p:cBhvr>
                                        <p:cTn id="56" dur="1" fill="hold">
                                          <p:stCondLst>
                                            <p:cond delay="0"/>
                                          </p:stCondLst>
                                        </p:cTn>
                                        <p:tgtEl>
                                          <p:spTgt spid="150"/>
                                        </p:tgtEl>
                                        <p:attrNameLst>
                                          <p:attrName>style.visibility</p:attrName>
                                        </p:attrNameLst>
                                      </p:cBhvr>
                                      <p:to>
                                        <p:strVal val="visible"/>
                                      </p:to>
                                    </p:set>
                                    <p:animEffect transition="in" filter="randombar(horizontal)">
                                      <p:cBhvr>
                                        <p:cTn id="57" dur="400"/>
                                        <p:tgtEl>
                                          <p:spTgt spid="150"/>
                                        </p:tgtEl>
                                      </p:cBhvr>
                                    </p:animEffect>
                                  </p:childTnLst>
                                </p:cTn>
                              </p:par>
                              <p:par>
                                <p:cTn id="58" presetID="14" presetClass="entr" presetSubtype="10" fill="hold" grpId="0" nodeType="withEffect">
                                  <p:stCondLst>
                                    <p:cond delay="750"/>
                                  </p:stCondLst>
                                  <p:childTnLst>
                                    <p:set>
                                      <p:cBhvr>
                                        <p:cTn id="59" dur="1" fill="hold">
                                          <p:stCondLst>
                                            <p:cond delay="0"/>
                                          </p:stCondLst>
                                        </p:cTn>
                                        <p:tgtEl>
                                          <p:spTgt spid="151"/>
                                        </p:tgtEl>
                                        <p:attrNameLst>
                                          <p:attrName>style.visibility</p:attrName>
                                        </p:attrNameLst>
                                      </p:cBhvr>
                                      <p:to>
                                        <p:strVal val="visible"/>
                                      </p:to>
                                    </p:set>
                                    <p:animEffect transition="in" filter="randombar(horizontal)">
                                      <p:cBhvr>
                                        <p:cTn id="60" dur="400"/>
                                        <p:tgtEl>
                                          <p:spTgt spid="151"/>
                                        </p:tgtEl>
                                      </p:cBhvr>
                                    </p:animEffect>
                                  </p:childTnLst>
                                </p:cTn>
                              </p:par>
                              <p:par>
                                <p:cTn id="61" presetID="14" presetClass="entr" presetSubtype="10" fill="hold" grpId="0" nodeType="withEffect">
                                  <p:stCondLst>
                                    <p:cond delay="750"/>
                                  </p:stCondLst>
                                  <p:childTnLst>
                                    <p:set>
                                      <p:cBhvr>
                                        <p:cTn id="62" dur="1" fill="hold">
                                          <p:stCondLst>
                                            <p:cond delay="0"/>
                                          </p:stCondLst>
                                        </p:cTn>
                                        <p:tgtEl>
                                          <p:spTgt spid="152"/>
                                        </p:tgtEl>
                                        <p:attrNameLst>
                                          <p:attrName>style.visibility</p:attrName>
                                        </p:attrNameLst>
                                      </p:cBhvr>
                                      <p:to>
                                        <p:strVal val="visible"/>
                                      </p:to>
                                    </p:set>
                                    <p:animEffect transition="in" filter="randombar(horizontal)">
                                      <p:cBhvr>
                                        <p:cTn id="63" dur="400"/>
                                        <p:tgtEl>
                                          <p:spTgt spid="152"/>
                                        </p:tgtEl>
                                      </p:cBhvr>
                                    </p:animEffect>
                                  </p:childTnLst>
                                </p:cTn>
                              </p:par>
                              <p:par>
                                <p:cTn id="64" presetID="14" presetClass="entr" presetSubtype="10" fill="hold" grpId="0" nodeType="withEffect">
                                  <p:stCondLst>
                                    <p:cond delay="750"/>
                                  </p:stCondLst>
                                  <p:childTnLst>
                                    <p:set>
                                      <p:cBhvr>
                                        <p:cTn id="65" dur="1" fill="hold">
                                          <p:stCondLst>
                                            <p:cond delay="0"/>
                                          </p:stCondLst>
                                        </p:cTn>
                                        <p:tgtEl>
                                          <p:spTgt spid="153"/>
                                        </p:tgtEl>
                                        <p:attrNameLst>
                                          <p:attrName>style.visibility</p:attrName>
                                        </p:attrNameLst>
                                      </p:cBhvr>
                                      <p:to>
                                        <p:strVal val="visible"/>
                                      </p:to>
                                    </p:set>
                                    <p:animEffect transition="in" filter="randombar(horizontal)">
                                      <p:cBhvr>
                                        <p:cTn id="66" dur="400"/>
                                        <p:tgtEl>
                                          <p:spTgt spid="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bldLvl="0" animBg="1"/>
      <p:bldP spid="103" grpId="0"/>
      <p:bldP spid="104" grpId="0"/>
      <p:bldP spid="105" grpId="0" bldLvl="0" animBg="1"/>
      <p:bldP spid="106" grpId="0" bldLvl="0" animBg="1"/>
      <p:bldP spid="107" grpId="0" bldLvl="0" animBg="1"/>
      <p:bldP spid="108" grpId="0" bldLvl="0" animBg="1"/>
      <p:bldP spid="146" grpId="0"/>
      <p:bldP spid="147" grpId="0"/>
      <p:bldP spid="148" grpId="0"/>
      <p:bldP spid="149" grpId="0"/>
      <p:bldP spid="150" grpId="0"/>
      <p:bldP spid="151" grpId="0"/>
      <p:bldP spid="152" grpId="0"/>
      <p:bldP spid="15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2"/>
          <p:cNvSpPr/>
          <p:nvPr/>
        </p:nvSpPr>
        <p:spPr>
          <a:xfrm>
            <a:off x="1029218" y="1841933"/>
            <a:ext cx="2020013" cy="3756705"/>
          </a:xfrm>
          <a:custGeom>
            <a:avLst/>
            <a:gdLst/>
            <a:ahLst/>
            <a:cxnLst/>
            <a:rect l="l" t="t" r="r" b="b"/>
            <a:pathLst>
              <a:path w="1138560" h="4101401">
                <a:moveTo>
                  <a:pt x="0" y="0"/>
                </a:moveTo>
                <a:lnTo>
                  <a:pt x="1138560" y="0"/>
                </a:lnTo>
                <a:lnTo>
                  <a:pt x="1138560" y="3532121"/>
                </a:lnTo>
                <a:cubicBezTo>
                  <a:pt x="1138560" y="3846526"/>
                  <a:pt x="883685" y="4101401"/>
                  <a:pt x="569280" y="4101401"/>
                </a:cubicBezTo>
                <a:cubicBezTo>
                  <a:pt x="254875" y="4101401"/>
                  <a:pt x="0" y="3846526"/>
                  <a:pt x="0" y="3532121"/>
                </a:cubicBezTo>
                <a:close/>
              </a:path>
            </a:pathLst>
          </a:custGeom>
          <a:solidFill>
            <a:srgbClr val="EB5315"/>
          </a:solidFill>
          <a:ln w="25400" cap="flat" cmpd="sng" algn="ctr">
            <a:noFill/>
            <a:prstDash val="solid"/>
          </a:ln>
          <a:effectLst/>
        </p:spPr>
        <p:txBody>
          <a:bodyPr lIns="91280" tIns="45641" rIns="91280" bIns="45641" rtlCol="0" anchor="ctr"/>
          <a:lstStyle/>
          <a:p>
            <a:pPr algn="ctr">
              <a:defRPr/>
            </a:pPr>
            <a:endParaRPr lang="en-US" sz="2440" kern="0">
              <a:solidFill>
                <a:sysClr val="window" lastClr="FFFFFF"/>
              </a:solidFill>
              <a:latin typeface="Calibri" panose="020F0502020204030204"/>
            </a:endParaRPr>
          </a:p>
        </p:txBody>
      </p:sp>
      <p:sp>
        <p:nvSpPr>
          <p:cNvPr id="8" name="圆角矩形 2"/>
          <p:cNvSpPr/>
          <p:nvPr/>
        </p:nvSpPr>
        <p:spPr>
          <a:xfrm>
            <a:off x="3733734" y="1841933"/>
            <a:ext cx="2020013" cy="3756705"/>
          </a:xfrm>
          <a:custGeom>
            <a:avLst/>
            <a:gdLst/>
            <a:ahLst/>
            <a:cxnLst/>
            <a:rect l="l" t="t" r="r" b="b"/>
            <a:pathLst>
              <a:path w="1138560" h="4101401">
                <a:moveTo>
                  <a:pt x="0" y="0"/>
                </a:moveTo>
                <a:lnTo>
                  <a:pt x="1138560" y="0"/>
                </a:lnTo>
                <a:lnTo>
                  <a:pt x="1138560" y="3532121"/>
                </a:lnTo>
                <a:cubicBezTo>
                  <a:pt x="1138560" y="3846526"/>
                  <a:pt x="883685" y="4101401"/>
                  <a:pt x="569280" y="4101401"/>
                </a:cubicBezTo>
                <a:cubicBezTo>
                  <a:pt x="254875" y="4101401"/>
                  <a:pt x="0" y="3846526"/>
                  <a:pt x="0" y="3532121"/>
                </a:cubicBezTo>
                <a:close/>
              </a:path>
            </a:pathLst>
          </a:custGeom>
          <a:solidFill>
            <a:srgbClr val="3C3B37"/>
          </a:solidFill>
          <a:ln w="25400" cap="flat" cmpd="sng" algn="ctr">
            <a:noFill/>
            <a:prstDash val="solid"/>
          </a:ln>
          <a:effectLst/>
        </p:spPr>
        <p:txBody>
          <a:bodyPr lIns="91280" tIns="45641" rIns="91280" bIns="45641" rtlCol="0" anchor="ctr"/>
          <a:lstStyle/>
          <a:p>
            <a:pPr algn="ctr">
              <a:defRPr/>
            </a:pPr>
            <a:endParaRPr lang="en-US" sz="2440" kern="0">
              <a:solidFill>
                <a:sysClr val="window" lastClr="FFFFFF"/>
              </a:solidFill>
              <a:latin typeface="Calibri" panose="020F0502020204030204"/>
            </a:endParaRPr>
          </a:p>
        </p:txBody>
      </p:sp>
      <p:sp>
        <p:nvSpPr>
          <p:cNvPr id="14" name="圆角矩形 2"/>
          <p:cNvSpPr/>
          <p:nvPr/>
        </p:nvSpPr>
        <p:spPr>
          <a:xfrm>
            <a:off x="6438251" y="1841933"/>
            <a:ext cx="2020013" cy="3756705"/>
          </a:xfrm>
          <a:custGeom>
            <a:avLst/>
            <a:gdLst/>
            <a:ahLst/>
            <a:cxnLst/>
            <a:rect l="l" t="t" r="r" b="b"/>
            <a:pathLst>
              <a:path w="1138560" h="4101401">
                <a:moveTo>
                  <a:pt x="0" y="0"/>
                </a:moveTo>
                <a:lnTo>
                  <a:pt x="1138560" y="0"/>
                </a:lnTo>
                <a:lnTo>
                  <a:pt x="1138560" y="3532121"/>
                </a:lnTo>
                <a:cubicBezTo>
                  <a:pt x="1138560" y="3846526"/>
                  <a:pt x="883685" y="4101401"/>
                  <a:pt x="569280" y="4101401"/>
                </a:cubicBezTo>
                <a:cubicBezTo>
                  <a:pt x="254875" y="4101401"/>
                  <a:pt x="0" y="3846526"/>
                  <a:pt x="0" y="3532121"/>
                </a:cubicBezTo>
                <a:close/>
              </a:path>
            </a:pathLst>
          </a:custGeom>
          <a:solidFill>
            <a:srgbClr val="EB5315"/>
          </a:solidFill>
          <a:ln w="25400" cap="flat" cmpd="sng" algn="ctr">
            <a:noFill/>
            <a:prstDash val="solid"/>
          </a:ln>
          <a:effectLst/>
        </p:spPr>
        <p:txBody>
          <a:bodyPr lIns="91280" tIns="45641" rIns="91280" bIns="45641" rtlCol="0" anchor="ctr"/>
          <a:lstStyle/>
          <a:p>
            <a:pPr algn="ctr">
              <a:defRPr/>
            </a:pPr>
            <a:endParaRPr lang="en-US" sz="2440" kern="0">
              <a:solidFill>
                <a:sysClr val="window" lastClr="FFFFFF"/>
              </a:solidFill>
              <a:latin typeface="Calibri" panose="020F0502020204030204"/>
            </a:endParaRPr>
          </a:p>
        </p:txBody>
      </p:sp>
      <p:sp>
        <p:nvSpPr>
          <p:cNvPr id="16" name="圆角矩形 2"/>
          <p:cNvSpPr/>
          <p:nvPr/>
        </p:nvSpPr>
        <p:spPr>
          <a:xfrm>
            <a:off x="9204999" y="1841933"/>
            <a:ext cx="2020013" cy="3756705"/>
          </a:xfrm>
          <a:custGeom>
            <a:avLst/>
            <a:gdLst/>
            <a:ahLst/>
            <a:cxnLst/>
            <a:rect l="l" t="t" r="r" b="b"/>
            <a:pathLst>
              <a:path w="1138560" h="4101401">
                <a:moveTo>
                  <a:pt x="0" y="0"/>
                </a:moveTo>
                <a:lnTo>
                  <a:pt x="1138560" y="0"/>
                </a:lnTo>
                <a:lnTo>
                  <a:pt x="1138560" y="3532121"/>
                </a:lnTo>
                <a:cubicBezTo>
                  <a:pt x="1138560" y="3846526"/>
                  <a:pt x="883685" y="4101401"/>
                  <a:pt x="569280" y="4101401"/>
                </a:cubicBezTo>
                <a:cubicBezTo>
                  <a:pt x="254875" y="4101401"/>
                  <a:pt x="0" y="3846526"/>
                  <a:pt x="0" y="3532121"/>
                </a:cubicBezTo>
                <a:close/>
              </a:path>
            </a:pathLst>
          </a:custGeom>
          <a:solidFill>
            <a:srgbClr val="3C3B37"/>
          </a:solidFill>
          <a:ln w="25400" cap="flat" cmpd="sng" algn="ctr">
            <a:noFill/>
            <a:prstDash val="solid"/>
          </a:ln>
          <a:effectLst/>
        </p:spPr>
        <p:txBody>
          <a:bodyPr lIns="91280" tIns="45641" rIns="91280" bIns="45641" rtlCol="0" anchor="ctr"/>
          <a:lstStyle/>
          <a:p>
            <a:pPr algn="ctr">
              <a:defRPr/>
            </a:pPr>
            <a:endParaRPr lang="en-US" sz="2440" kern="0">
              <a:solidFill>
                <a:sysClr val="window" lastClr="FFFFFF"/>
              </a:solidFill>
              <a:latin typeface="Calibri" panose="020F0502020204030204"/>
            </a:endParaRPr>
          </a:p>
        </p:txBody>
      </p:sp>
      <p:sp>
        <p:nvSpPr>
          <p:cNvPr id="23" name="Freeform 68"/>
          <p:cNvSpPr>
            <a:spLocks noEditPoints="1"/>
          </p:cNvSpPr>
          <p:nvPr/>
        </p:nvSpPr>
        <p:spPr bwMode="auto">
          <a:xfrm>
            <a:off x="1805874" y="2246678"/>
            <a:ext cx="466700" cy="462458"/>
          </a:xfrm>
          <a:custGeom>
            <a:avLst/>
            <a:gdLst>
              <a:gd name="T0" fmla="*/ 184 w 184"/>
              <a:gd name="T1" fmla="*/ 26 h 183"/>
              <a:gd name="T2" fmla="*/ 176 w 184"/>
              <a:gd name="T3" fmla="*/ 176 h 183"/>
              <a:gd name="T4" fmla="*/ 158 w 184"/>
              <a:gd name="T5" fmla="*/ 183 h 183"/>
              <a:gd name="T6" fmla="*/ 8 w 184"/>
              <a:gd name="T7" fmla="*/ 176 h 183"/>
              <a:gd name="T8" fmla="*/ 0 w 184"/>
              <a:gd name="T9" fmla="*/ 26 h 183"/>
              <a:gd name="T10" fmla="*/ 55 w 184"/>
              <a:gd name="T11" fmla="*/ 95 h 183"/>
              <a:gd name="T12" fmla="*/ 22 w 184"/>
              <a:gd name="T13" fmla="*/ 128 h 183"/>
              <a:gd name="T14" fmla="*/ 55 w 184"/>
              <a:gd name="T15" fmla="*/ 103 h 183"/>
              <a:gd name="T16" fmla="*/ 80 w 184"/>
              <a:gd name="T17" fmla="*/ 128 h 183"/>
              <a:gd name="T18" fmla="*/ 55 w 184"/>
              <a:gd name="T19" fmla="*/ 117 h 183"/>
              <a:gd name="T20" fmla="*/ 44 w 184"/>
              <a:gd name="T21" fmla="*/ 128 h 183"/>
              <a:gd name="T22" fmla="*/ 52 w 184"/>
              <a:gd name="T23" fmla="*/ 128 h 183"/>
              <a:gd name="T24" fmla="*/ 55 w 184"/>
              <a:gd name="T25" fmla="*/ 125 h 183"/>
              <a:gd name="T26" fmla="*/ 129 w 184"/>
              <a:gd name="T27" fmla="*/ 95 h 183"/>
              <a:gd name="T28" fmla="*/ 129 w 184"/>
              <a:gd name="T29" fmla="*/ 162 h 183"/>
              <a:gd name="T30" fmla="*/ 129 w 184"/>
              <a:gd name="T31" fmla="*/ 103 h 183"/>
              <a:gd name="T32" fmla="*/ 129 w 184"/>
              <a:gd name="T33" fmla="*/ 153 h 183"/>
              <a:gd name="T34" fmla="*/ 129 w 184"/>
              <a:gd name="T35" fmla="*/ 103 h 183"/>
              <a:gd name="T36" fmla="*/ 141 w 184"/>
              <a:gd name="T37" fmla="*/ 128 h 183"/>
              <a:gd name="T38" fmla="*/ 129 w 184"/>
              <a:gd name="T39" fmla="*/ 117 h 183"/>
              <a:gd name="T40" fmla="*/ 129 w 184"/>
              <a:gd name="T41" fmla="*/ 132 h 183"/>
              <a:gd name="T42" fmla="*/ 125 w 184"/>
              <a:gd name="T43" fmla="*/ 128 h 183"/>
              <a:gd name="T44" fmla="*/ 129 w 184"/>
              <a:gd name="T45" fmla="*/ 21 h 183"/>
              <a:gd name="T46" fmla="*/ 129 w 184"/>
              <a:gd name="T47" fmla="*/ 88 h 183"/>
              <a:gd name="T48" fmla="*/ 129 w 184"/>
              <a:gd name="T49" fmla="*/ 21 h 183"/>
              <a:gd name="T50" fmla="*/ 104 w 184"/>
              <a:gd name="T51" fmla="*/ 55 h 183"/>
              <a:gd name="T52" fmla="*/ 146 w 184"/>
              <a:gd name="T53" fmla="*/ 37 h 183"/>
              <a:gd name="T54" fmla="*/ 129 w 184"/>
              <a:gd name="T55" fmla="*/ 43 h 183"/>
              <a:gd name="T56" fmla="*/ 117 w 184"/>
              <a:gd name="T57" fmla="*/ 55 h 183"/>
              <a:gd name="T58" fmla="*/ 125 w 184"/>
              <a:gd name="T59" fmla="*/ 55 h 183"/>
              <a:gd name="T60" fmla="*/ 129 w 184"/>
              <a:gd name="T61" fmla="*/ 52 h 183"/>
              <a:gd name="T62" fmla="*/ 55 w 184"/>
              <a:gd name="T63" fmla="*/ 21 h 183"/>
              <a:gd name="T64" fmla="*/ 89 w 184"/>
              <a:gd name="T65" fmla="*/ 55 h 183"/>
              <a:gd name="T66" fmla="*/ 55 w 184"/>
              <a:gd name="T67" fmla="*/ 21 h 183"/>
              <a:gd name="T68" fmla="*/ 30 w 184"/>
              <a:gd name="T69" fmla="*/ 55 h 183"/>
              <a:gd name="T70" fmla="*/ 73 w 184"/>
              <a:gd name="T71" fmla="*/ 37 h 183"/>
              <a:gd name="T72" fmla="*/ 55 w 184"/>
              <a:gd name="T73" fmla="*/ 43 h 183"/>
              <a:gd name="T74" fmla="*/ 44 w 184"/>
              <a:gd name="T75" fmla="*/ 55 h 183"/>
              <a:gd name="T76" fmla="*/ 52 w 184"/>
              <a:gd name="T77" fmla="*/ 55 h 183"/>
              <a:gd name="T78" fmla="*/ 55 w 184"/>
              <a:gd name="T79" fmla="*/ 52 h 183"/>
              <a:gd name="T80" fmla="*/ 158 w 184"/>
              <a:gd name="T81" fmla="*/ 14 h 183"/>
              <a:gd name="T82" fmla="*/ 15 w 184"/>
              <a:gd name="T83" fmla="*/ 158 h 183"/>
              <a:gd name="T84" fmla="*/ 18 w 184"/>
              <a:gd name="T85" fmla="*/ 166 h 183"/>
              <a:gd name="T86" fmla="*/ 166 w 184"/>
              <a:gd name="T87" fmla="*/ 166 h 183"/>
              <a:gd name="T88" fmla="*/ 170 w 184"/>
              <a:gd name="T89" fmla="*/ 158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4" h="183">
                <a:moveTo>
                  <a:pt x="26" y="0"/>
                </a:moveTo>
                <a:cubicBezTo>
                  <a:pt x="158" y="0"/>
                  <a:pt x="158" y="0"/>
                  <a:pt x="158" y="0"/>
                </a:cubicBezTo>
                <a:cubicBezTo>
                  <a:pt x="172" y="0"/>
                  <a:pt x="184" y="11"/>
                  <a:pt x="184" y="26"/>
                </a:cubicBezTo>
                <a:cubicBezTo>
                  <a:pt x="184" y="158"/>
                  <a:pt x="184" y="158"/>
                  <a:pt x="184" y="158"/>
                </a:cubicBezTo>
                <a:cubicBezTo>
                  <a:pt x="184" y="165"/>
                  <a:pt x="181" y="171"/>
                  <a:pt x="176" y="176"/>
                </a:cubicBezTo>
                <a:cubicBezTo>
                  <a:pt x="176" y="176"/>
                  <a:pt x="176" y="176"/>
                  <a:pt x="176" y="176"/>
                </a:cubicBezTo>
                <a:cubicBezTo>
                  <a:pt x="176" y="176"/>
                  <a:pt x="176" y="176"/>
                  <a:pt x="176" y="176"/>
                </a:cubicBezTo>
                <a:cubicBezTo>
                  <a:pt x="176" y="176"/>
                  <a:pt x="176" y="176"/>
                  <a:pt x="176" y="176"/>
                </a:cubicBezTo>
                <a:cubicBezTo>
                  <a:pt x="172" y="180"/>
                  <a:pt x="165" y="183"/>
                  <a:pt x="158" y="183"/>
                </a:cubicBezTo>
                <a:cubicBezTo>
                  <a:pt x="26" y="183"/>
                  <a:pt x="26" y="183"/>
                  <a:pt x="26" y="183"/>
                </a:cubicBezTo>
                <a:cubicBezTo>
                  <a:pt x="19" y="183"/>
                  <a:pt x="12" y="180"/>
                  <a:pt x="8" y="176"/>
                </a:cubicBezTo>
                <a:cubicBezTo>
                  <a:pt x="8" y="176"/>
                  <a:pt x="8" y="176"/>
                  <a:pt x="8" y="176"/>
                </a:cubicBezTo>
                <a:cubicBezTo>
                  <a:pt x="8" y="176"/>
                  <a:pt x="8" y="176"/>
                  <a:pt x="8" y="176"/>
                </a:cubicBezTo>
                <a:cubicBezTo>
                  <a:pt x="3" y="171"/>
                  <a:pt x="0" y="165"/>
                  <a:pt x="0" y="158"/>
                </a:cubicBezTo>
                <a:cubicBezTo>
                  <a:pt x="0" y="26"/>
                  <a:pt x="0" y="26"/>
                  <a:pt x="0" y="26"/>
                </a:cubicBezTo>
                <a:cubicBezTo>
                  <a:pt x="0" y="11"/>
                  <a:pt x="12" y="0"/>
                  <a:pt x="26" y="0"/>
                </a:cubicBezTo>
                <a:close/>
                <a:moveTo>
                  <a:pt x="55" y="95"/>
                </a:moveTo>
                <a:cubicBezTo>
                  <a:pt x="55" y="95"/>
                  <a:pt x="55" y="95"/>
                  <a:pt x="55" y="95"/>
                </a:cubicBezTo>
                <a:cubicBezTo>
                  <a:pt x="74" y="95"/>
                  <a:pt x="89" y="110"/>
                  <a:pt x="89" y="128"/>
                </a:cubicBezTo>
                <a:cubicBezTo>
                  <a:pt x="89" y="147"/>
                  <a:pt x="74" y="162"/>
                  <a:pt x="55" y="162"/>
                </a:cubicBezTo>
                <a:cubicBezTo>
                  <a:pt x="37" y="162"/>
                  <a:pt x="22" y="147"/>
                  <a:pt x="22" y="128"/>
                </a:cubicBezTo>
                <a:cubicBezTo>
                  <a:pt x="22" y="110"/>
                  <a:pt x="37" y="95"/>
                  <a:pt x="55" y="95"/>
                </a:cubicBezTo>
                <a:close/>
                <a:moveTo>
                  <a:pt x="55" y="103"/>
                </a:moveTo>
                <a:cubicBezTo>
                  <a:pt x="55" y="103"/>
                  <a:pt x="55" y="103"/>
                  <a:pt x="55" y="103"/>
                </a:cubicBezTo>
                <a:cubicBezTo>
                  <a:pt x="42" y="103"/>
                  <a:pt x="30" y="115"/>
                  <a:pt x="30" y="128"/>
                </a:cubicBezTo>
                <a:cubicBezTo>
                  <a:pt x="30" y="142"/>
                  <a:pt x="42" y="153"/>
                  <a:pt x="55" y="153"/>
                </a:cubicBezTo>
                <a:cubicBezTo>
                  <a:pt x="69" y="153"/>
                  <a:pt x="80" y="142"/>
                  <a:pt x="80" y="128"/>
                </a:cubicBezTo>
                <a:cubicBezTo>
                  <a:pt x="80" y="115"/>
                  <a:pt x="69" y="103"/>
                  <a:pt x="55" y="103"/>
                </a:cubicBezTo>
                <a:close/>
                <a:moveTo>
                  <a:pt x="55" y="117"/>
                </a:moveTo>
                <a:cubicBezTo>
                  <a:pt x="55" y="117"/>
                  <a:pt x="55" y="117"/>
                  <a:pt x="55" y="117"/>
                </a:cubicBezTo>
                <a:cubicBezTo>
                  <a:pt x="62" y="117"/>
                  <a:pt x="67" y="122"/>
                  <a:pt x="67" y="128"/>
                </a:cubicBezTo>
                <a:cubicBezTo>
                  <a:pt x="67" y="135"/>
                  <a:pt x="62" y="140"/>
                  <a:pt x="55" y="140"/>
                </a:cubicBezTo>
                <a:cubicBezTo>
                  <a:pt x="49" y="140"/>
                  <a:pt x="44" y="135"/>
                  <a:pt x="44" y="128"/>
                </a:cubicBezTo>
                <a:cubicBezTo>
                  <a:pt x="44" y="122"/>
                  <a:pt x="49" y="117"/>
                  <a:pt x="55" y="117"/>
                </a:cubicBezTo>
                <a:close/>
                <a:moveTo>
                  <a:pt x="52" y="128"/>
                </a:moveTo>
                <a:cubicBezTo>
                  <a:pt x="52" y="128"/>
                  <a:pt x="52" y="128"/>
                  <a:pt x="52" y="128"/>
                </a:cubicBezTo>
                <a:cubicBezTo>
                  <a:pt x="52" y="130"/>
                  <a:pt x="54" y="132"/>
                  <a:pt x="55" y="132"/>
                </a:cubicBezTo>
                <a:cubicBezTo>
                  <a:pt x="57" y="132"/>
                  <a:pt x="59" y="130"/>
                  <a:pt x="59" y="128"/>
                </a:cubicBezTo>
                <a:cubicBezTo>
                  <a:pt x="59" y="126"/>
                  <a:pt x="57" y="125"/>
                  <a:pt x="55" y="125"/>
                </a:cubicBezTo>
                <a:cubicBezTo>
                  <a:pt x="54" y="125"/>
                  <a:pt x="52" y="126"/>
                  <a:pt x="52" y="128"/>
                </a:cubicBezTo>
                <a:close/>
                <a:moveTo>
                  <a:pt x="129" y="95"/>
                </a:moveTo>
                <a:cubicBezTo>
                  <a:pt x="129" y="95"/>
                  <a:pt x="129" y="95"/>
                  <a:pt x="129" y="95"/>
                </a:cubicBezTo>
                <a:cubicBezTo>
                  <a:pt x="137" y="95"/>
                  <a:pt x="146" y="98"/>
                  <a:pt x="152" y="105"/>
                </a:cubicBezTo>
                <a:cubicBezTo>
                  <a:pt x="159" y="111"/>
                  <a:pt x="162" y="120"/>
                  <a:pt x="162" y="128"/>
                </a:cubicBezTo>
                <a:cubicBezTo>
                  <a:pt x="162" y="147"/>
                  <a:pt x="147" y="162"/>
                  <a:pt x="129" y="162"/>
                </a:cubicBezTo>
                <a:cubicBezTo>
                  <a:pt x="110" y="162"/>
                  <a:pt x="95" y="147"/>
                  <a:pt x="95" y="128"/>
                </a:cubicBezTo>
                <a:cubicBezTo>
                  <a:pt x="95" y="110"/>
                  <a:pt x="110" y="95"/>
                  <a:pt x="129" y="95"/>
                </a:cubicBezTo>
                <a:close/>
                <a:moveTo>
                  <a:pt x="129" y="103"/>
                </a:moveTo>
                <a:cubicBezTo>
                  <a:pt x="129" y="103"/>
                  <a:pt x="129" y="103"/>
                  <a:pt x="129" y="103"/>
                </a:cubicBezTo>
                <a:cubicBezTo>
                  <a:pt x="115" y="103"/>
                  <a:pt x="104" y="115"/>
                  <a:pt x="104" y="128"/>
                </a:cubicBezTo>
                <a:cubicBezTo>
                  <a:pt x="104" y="142"/>
                  <a:pt x="115" y="153"/>
                  <a:pt x="129" y="153"/>
                </a:cubicBezTo>
                <a:cubicBezTo>
                  <a:pt x="143" y="153"/>
                  <a:pt x="154" y="142"/>
                  <a:pt x="154" y="128"/>
                </a:cubicBezTo>
                <a:cubicBezTo>
                  <a:pt x="154" y="122"/>
                  <a:pt x="151" y="116"/>
                  <a:pt x="146" y="111"/>
                </a:cubicBezTo>
                <a:cubicBezTo>
                  <a:pt x="142" y="106"/>
                  <a:pt x="135" y="103"/>
                  <a:pt x="129" y="103"/>
                </a:cubicBezTo>
                <a:close/>
                <a:moveTo>
                  <a:pt x="129" y="117"/>
                </a:moveTo>
                <a:cubicBezTo>
                  <a:pt x="129" y="117"/>
                  <a:pt x="129" y="117"/>
                  <a:pt x="129" y="117"/>
                </a:cubicBezTo>
                <a:cubicBezTo>
                  <a:pt x="135" y="117"/>
                  <a:pt x="141" y="122"/>
                  <a:pt x="141" y="128"/>
                </a:cubicBezTo>
                <a:cubicBezTo>
                  <a:pt x="141" y="135"/>
                  <a:pt x="135" y="140"/>
                  <a:pt x="129" y="140"/>
                </a:cubicBezTo>
                <a:cubicBezTo>
                  <a:pt x="122" y="140"/>
                  <a:pt x="117" y="135"/>
                  <a:pt x="117" y="128"/>
                </a:cubicBezTo>
                <a:cubicBezTo>
                  <a:pt x="117" y="122"/>
                  <a:pt x="122" y="117"/>
                  <a:pt x="129" y="117"/>
                </a:cubicBezTo>
                <a:close/>
                <a:moveTo>
                  <a:pt x="125" y="128"/>
                </a:moveTo>
                <a:cubicBezTo>
                  <a:pt x="125" y="128"/>
                  <a:pt x="125" y="128"/>
                  <a:pt x="125" y="128"/>
                </a:cubicBezTo>
                <a:cubicBezTo>
                  <a:pt x="125" y="130"/>
                  <a:pt x="127" y="132"/>
                  <a:pt x="129" y="132"/>
                </a:cubicBezTo>
                <a:cubicBezTo>
                  <a:pt x="131" y="132"/>
                  <a:pt x="132" y="130"/>
                  <a:pt x="132" y="128"/>
                </a:cubicBezTo>
                <a:cubicBezTo>
                  <a:pt x="132" y="126"/>
                  <a:pt x="131" y="125"/>
                  <a:pt x="129" y="125"/>
                </a:cubicBezTo>
                <a:cubicBezTo>
                  <a:pt x="127" y="125"/>
                  <a:pt x="125" y="126"/>
                  <a:pt x="125" y="128"/>
                </a:cubicBezTo>
                <a:close/>
                <a:moveTo>
                  <a:pt x="129" y="21"/>
                </a:moveTo>
                <a:cubicBezTo>
                  <a:pt x="129" y="21"/>
                  <a:pt x="129" y="21"/>
                  <a:pt x="129" y="21"/>
                </a:cubicBezTo>
                <a:cubicBezTo>
                  <a:pt x="129" y="21"/>
                  <a:pt x="129" y="21"/>
                  <a:pt x="129" y="21"/>
                </a:cubicBezTo>
                <a:cubicBezTo>
                  <a:pt x="137" y="21"/>
                  <a:pt x="146" y="25"/>
                  <a:pt x="152" y="31"/>
                </a:cubicBezTo>
                <a:cubicBezTo>
                  <a:pt x="159" y="38"/>
                  <a:pt x="162" y="46"/>
                  <a:pt x="162" y="55"/>
                </a:cubicBezTo>
                <a:cubicBezTo>
                  <a:pt x="162" y="73"/>
                  <a:pt x="147" y="88"/>
                  <a:pt x="129" y="88"/>
                </a:cubicBezTo>
                <a:cubicBezTo>
                  <a:pt x="120" y="88"/>
                  <a:pt x="111" y="85"/>
                  <a:pt x="105" y="79"/>
                </a:cubicBezTo>
                <a:cubicBezTo>
                  <a:pt x="99" y="72"/>
                  <a:pt x="95" y="64"/>
                  <a:pt x="95" y="55"/>
                </a:cubicBezTo>
                <a:cubicBezTo>
                  <a:pt x="95" y="36"/>
                  <a:pt x="110" y="21"/>
                  <a:pt x="129" y="21"/>
                </a:cubicBezTo>
                <a:close/>
                <a:moveTo>
                  <a:pt x="129" y="30"/>
                </a:moveTo>
                <a:cubicBezTo>
                  <a:pt x="129" y="30"/>
                  <a:pt x="129" y="30"/>
                  <a:pt x="129" y="30"/>
                </a:cubicBezTo>
                <a:cubicBezTo>
                  <a:pt x="115" y="30"/>
                  <a:pt x="104" y="41"/>
                  <a:pt x="104" y="55"/>
                </a:cubicBezTo>
                <a:cubicBezTo>
                  <a:pt x="104" y="69"/>
                  <a:pt x="115" y="80"/>
                  <a:pt x="129" y="80"/>
                </a:cubicBezTo>
                <a:cubicBezTo>
                  <a:pt x="143" y="80"/>
                  <a:pt x="154" y="69"/>
                  <a:pt x="154" y="55"/>
                </a:cubicBezTo>
                <a:cubicBezTo>
                  <a:pt x="154" y="48"/>
                  <a:pt x="151" y="42"/>
                  <a:pt x="146" y="37"/>
                </a:cubicBezTo>
                <a:cubicBezTo>
                  <a:pt x="142" y="32"/>
                  <a:pt x="135" y="30"/>
                  <a:pt x="129" y="30"/>
                </a:cubicBezTo>
                <a:close/>
                <a:moveTo>
                  <a:pt x="129" y="43"/>
                </a:moveTo>
                <a:cubicBezTo>
                  <a:pt x="129" y="43"/>
                  <a:pt x="129" y="43"/>
                  <a:pt x="129" y="43"/>
                </a:cubicBezTo>
                <a:cubicBezTo>
                  <a:pt x="135" y="43"/>
                  <a:pt x="141" y="48"/>
                  <a:pt x="141" y="55"/>
                </a:cubicBezTo>
                <a:cubicBezTo>
                  <a:pt x="141" y="61"/>
                  <a:pt x="135" y="67"/>
                  <a:pt x="129" y="67"/>
                </a:cubicBezTo>
                <a:cubicBezTo>
                  <a:pt x="122" y="67"/>
                  <a:pt x="117" y="61"/>
                  <a:pt x="117" y="55"/>
                </a:cubicBezTo>
                <a:cubicBezTo>
                  <a:pt x="117" y="48"/>
                  <a:pt x="122" y="43"/>
                  <a:pt x="129" y="43"/>
                </a:cubicBezTo>
                <a:close/>
                <a:moveTo>
                  <a:pt x="125" y="55"/>
                </a:moveTo>
                <a:cubicBezTo>
                  <a:pt x="125" y="55"/>
                  <a:pt x="125" y="55"/>
                  <a:pt x="125" y="55"/>
                </a:cubicBezTo>
                <a:cubicBezTo>
                  <a:pt x="125" y="57"/>
                  <a:pt x="127" y="58"/>
                  <a:pt x="129" y="58"/>
                </a:cubicBezTo>
                <a:cubicBezTo>
                  <a:pt x="131" y="58"/>
                  <a:pt x="132" y="57"/>
                  <a:pt x="132" y="55"/>
                </a:cubicBezTo>
                <a:cubicBezTo>
                  <a:pt x="132" y="53"/>
                  <a:pt x="131" y="52"/>
                  <a:pt x="129" y="52"/>
                </a:cubicBezTo>
                <a:cubicBezTo>
                  <a:pt x="127" y="52"/>
                  <a:pt x="125" y="53"/>
                  <a:pt x="125" y="55"/>
                </a:cubicBezTo>
                <a:close/>
                <a:moveTo>
                  <a:pt x="55" y="21"/>
                </a:moveTo>
                <a:cubicBezTo>
                  <a:pt x="55" y="21"/>
                  <a:pt x="55" y="21"/>
                  <a:pt x="55" y="21"/>
                </a:cubicBezTo>
                <a:cubicBezTo>
                  <a:pt x="55" y="21"/>
                  <a:pt x="55" y="21"/>
                  <a:pt x="55" y="21"/>
                </a:cubicBezTo>
                <a:cubicBezTo>
                  <a:pt x="64" y="21"/>
                  <a:pt x="72" y="25"/>
                  <a:pt x="79" y="31"/>
                </a:cubicBezTo>
                <a:cubicBezTo>
                  <a:pt x="86" y="38"/>
                  <a:pt x="89" y="46"/>
                  <a:pt x="89" y="55"/>
                </a:cubicBezTo>
                <a:cubicBezTo>
                  <a:pt x="89" y="73"/>
                  <a:pt x="74" y="88"/>
                  <a:pt x="55" y="88"/>
                </a:cubicBezTo>
                <a:cubicBezTo>
                  <a:pt x="37" y="88"/>
                  <a:pt x="22" y="73"/>
                  <a:pt x="22" y="55"/>
                </a:cubicBezTo>
                <a:cubicBezTo>
                  <a:pt x="22" y="36"/>
                  <a:pt x="37" y="21"/>
                  <a:pt x="55" y="21"/>
                </a:cubicBezTo>
                <a:close/>
                <a:moveTo>
                  <a:pt x="55" y="30"/>
                </a:moveTo>
                <a:cubicBezTo>
                  <a:pt x="55" y="30"/>
                  <a:pt x="55" y="30"/>
                  <a:pt x="55" y="30"/>
                </a:cubicBezTo>
                <a:cubicBezTo>
                  <a:pt x="42" y="30"/>
                  <a:pt x="30" y="41"/>
                  <a:pt x="30" y="55"/>
                </a:cubicBezTo>
                <a:cubicBezTo>
                  <a:pt x="30" y="69"/>
                  <a:pt x="42" y="80"/>
                  <a:pt x="55" y="80"/>
                </a:cubicBezTo>
                <a:cubicBezTo>
                  <a:pt x="69" y="80"/>
                  <a:pt x="80" y="69"/>
                  <a:pt x="80" y="55"/>
                </a:cubicBezTo>
                <a:cubicBezTo>
                  <a:pt x="80" y="48"/>
                  <a:pt x="78" y="42"/>
                  <a:pt x="73" y="37"/>
                </a:cubicBezTo>
                <a:cubicBezTo>
                  <a:pt x="68" y="32"/>
                  <a:pt x="62" y="30"/>
                  <a:pt x="55" y="30"/>
                </a:cubicBezTo>
                <a:close/>
                <a:moveTo>
                  <a:pt x="55" y="43"/>
                </a:moveTo>
                <a:cubicBezTo>
                  <a:pt x="55" y="43"/>
                  <a:pt x="55" y="43"/>
                  <a:pt x="55" y="43"/>
                </a:cubicBezTo>
                <a:cubicBezTo>
                  <a:pt x="62" y="43"/>
                  <a:pt x="67" y="48"/>
                  <a:pt x="67" y="55"/>
                </a:cubicBezTo>
                <a:cubicBezTo>
                  <a:pt x="67" y="61"/>
                  <a:pt x="62" y="67"/>
                  <a:pt x="55" y="67"/>
                </a:cubicBezTo>
                <a:cubicBezTo>
                  <a:pt x="49" y="67"/>
                  <a:pt x="44" y="61"/>
                  <a:pt x="44" y="55"/>
                </a:cubicBezTo>
                <a:cubicBezTo>
                  <a:pt x="44" y="48"/>
                  <a:pt x="49" y="43"/>
                  <a:pt x="55" y="43"/>
                </a:cubicBezTo>
                <a:close/>
                <a:moveTo>
                  <a:pt x="52" y="55"/>
                </a:moveTo>
                <a:cubicBezTo>
                  <a:pt x="52" y="55"/>
                  <a:pt x="52" y="55"/>
                  <a:pt x="52" y="55"/>
                </a:cubicBezTo>
                <a:cubicBezTo>
                  <a:pt x="52" y="57"/>
                  <a:pt x="54" y="58"/>
                  <a:pt x="55" y="58"/>
                </a:cubicBezTo>
                <a:cubicBezTo>
                  <a:pt x="57" y="58"/>
                  <a:pt x="59" y="57"/>
                  <a:pt x="59" y="55"/>
                </a:cubicBezTo>
                <a:cubicBezTo>
                  <a:pt x="59" y="53"/>
                  <a:pt x="57" y="52"/>
                  <a:pt x="55" y="52"/>
                </a:cubicBezTo>
                <a:cubicBezTo>
                  <a:pt x="54" y="52"/>
                  <a:pt x="52" y="53"/>
                  <a:pt x="52" y="55"/>
                </a:cubicBezTo>
                <a:close/>
                <a:moveTo>
                  <a:pt x="158" y="14"/>
                </a:moveTo>
                <a:cubicBezTo>
                  <a:pt x="158" y="14"/>
                  <a:pt x="158" y="14"/>
                  <a:pt x="158" y="14"/>
                </a:cubicBezTo>
                <a:cubicBezTo>
                  <a:pt x="26" y="14"/>
                  <a:pt x="26" y="14"/>
                  <a:pt x="26" y="14"/>
                </a:cubicBezTo>
                <a:cubicBezTo>
                  <a:pt x="20" y="14"/>
                  <a:pt x="15" y="19"/>
                  <a:pt x="15" y="26"/>
                </a:cubicBezTo>
                <a:cubicBezTo>
                  <a:pt x="15" y="158"/>
                  <a:pt x="15" y="158"/>
                  <a:pt x="15" y="158"/>
                </a:cubicBezTo>
                <a:cubicBezTo>
                  <a:pt x="15" y="161"/>
                  <a:pt x="16" y="164"/>
                  <a:pt x="18" y="166"/>
                </a:cubicBezTo>
                <a:cubicBezTo>
                  <a:pt x="18" y="166"/>
                  <a:pt x="18" y="166"/>
                  <a:pt x="18" y="166"/>
                </a:cubicBezTo>
                <a:cubicBezTo>
                  <a:pt x="18" y="166"/>
                  <a:pt x="18" y="166"/>
                  <a:pt x="18" y="166"/>
                </a:cubicBezTo>
                <a:cubicBezTo>
                  <a:pt x="20" y="168"/>
                  <a:pt x="23" y="169"/>
                  <a:pt x="26" y="169"/>
                </a:cubicBezTo>
                <a:cubicBezTo>
                  <a:pt x="158" y="169"/>
                  <a:pt x="158" y="169"/>
                  <a:pt x="158" y="169"/>
                </a:cubicBezTo>
                <a:cubicBezTo>
                  <a:pt x="161" y="169"/>
                  <a:pt x="164" y="168"/>
                  <a:pt x="166" y="166"/>
                </a:cubicBezTo>
                <a:cubicBezTo>
                  <a:pt x="166" y="166"/>
                  <a:pt x="166" y="166"/>
                  <a:pt x="166" y="166"/>
                </a:cubicBezTo>
                <a:cubicBezTo>
                  <a:pt x="166" y="166"/>
                  <a:pt x="166" y="166"/>
                  <a:pt x="166" y="166"/>
                </a:cubicBezTo>
                <a:cubicBezTo>
                  <a:pt x="168" y="164"/>
                  <a:pt x="170" y="161"/>
                  <a:pt x="170" y="158"/>
                </a:cubicBezTo>
                <a:cubicBezTo>
                  <a:pt x="170" y="26"/>
                  <a:pt x="170" y="26"/>
                  <a:pt x="170" y="26"/>
                </a:cubicBezTo>
                <a:cubicBezTo>
                  <a:pt x="170" y="19"/>
                  <a:pt x="165" y="14"/>
                  <a:pt x="158" y="14"/>
                </a:cubicBezTo>
                <a:close/>
              </a:path>
            </a:pathLst>
          </a:custGeom>
          <a:solidFill>
            <a:schemeClr val="bg1"/>
          </a:solidFill>
          <a:ln>
            <a:noFill/>
          </a:ln>
        </p:spPr>
        <p:txBody>
          <a:bodyPr vert="horz" wrap="square" lIns="91280" tIns="45641" rIns="91280" bIns="45641" numCol="1" anchor="t" anchorCtr="0" compatLnSpc="1"/>
          <a:lstStyle/>
          <a:p>
            <a:endParaRPr lang="zh-CN" altLang="en-US" sz="2440"/>
          </a:p>
        </p:txBody>
      </p:sp>
      <p:sp>
        <p:nvSpPr>
          <p:cNvPr id="25" name="Freeform 85"/>
          <p:cNvSpPr>
            <a:spLocks noEditPoints="1"/>
          </p:cNvSpPr>
          <p:nvPr/>
        </p:nvSpPr>
        <p:spPr bwMode="auto">
          <a:xfrm>
            <a:off x="4511465" y="2286194"/>
            <a:ext cx="464555" cy="383424"/>
          </a:xfrm>
          <a:custGeom>
            <a:avLst/>
            <a:gdLst>
              <a:gd name="T0" fmla="*/ 7 w 183"/>
              <a:gd name="T1" fmla="*/ 0 h 152"/>
              <a:gd name="T2" fmla="*/ 183 w 183"/>
              <a:gd name="T3" fmla="*/ 7 h 152"/>
              <a:gd name="T4" fmla="*/ 183 w 183"/>
              <a:gd name="T5" fmla="*/ 128 h 152"/>
              <a:gd name="T6" fmla="*/ 176 w 183"/>
              <a:gd name="T7" fmla="*/ 135 h 152"/>
              <a:gd name="T8" fmla="*/ 99 w 183"/>
              <a:gd name="T9" fmla="*/ 143 h 152"/>
              <a:gd name="T10" fmla="*/ 138 w 183"/>
              <a:gd name="T11" fmla="*/ 144 h 152"/>
              <a:gd name="T12" fmla="*/ 138 w 183"/>
              <a:gd name="T13" fmla="*/ 152 h 152"/>
              <a:gd name="T14" fmla="*/ 41 w 183"/>
              <a:gd name="T15" fmla="*/ 148 h 152"/>
              <a:gd name="T16" fmla="*/ 85 w 183"/>
              <a:gd name="T17" fmla="*/ 144 h 152"/>
              <a:gd name="T18" fmla="*/ 85 w 183"/>
              <a:gd name="T19" fmla="*/ 135 h 152"/>
              <a:gd name="T20" fmla="*/ 0 w 183"/>
              <a:gd name="T21" fmla="*/ 128 h 152"/>
              <a:gd name="T22" fmla="*/ 0 w 183"/>
              <a:gd name="T23" fmla="*/ 7 h 152"/>
              <a:gd name="T24" fmla="*/ 134 w 183"/>
              <a:gd name="T25" fmla="*/ 62 h 152"/>
              <a:gd name="T26" fmla="*/ 139 w 183"/>
              <a:gd name="T27" fmla="*/ 58 h 152"/>
              <a:gd name="T28" fmla="*/ 143 w 183"/>
              <a:gd name="T29" fmla="*/ 73 h 152"/>
              <a:gd name="T30" fmla="*/ 134 w 183"/>
              <a:gd name="T31" fmla="*/ 73 h 152"/>
              <a:gd name="T32" fmla="*/ 121 w 183"/>
              <a:gd name="T33" fmla="*/ 48 h 152"/>
              <a:gd name="T34" fmla="*/ 125 w 183"/>
              <a:gd name="T35" fmla="*/ 43 h 152"/>
              <a:gd name="T36" fmla="*/ 129 w 183"/>
              <a:gd name="T37" fmla="*/ 87 h 152"/>
              <a:gd name="T38" fmla="*/ 121 w 183"/>
              <a:gd name="T39" fmla="*/ 87 h 152"/>
              <a:gd name="T40" fmla="*/ 108 w 183"/>
              <a:gd name="T41" fmla="*/ 36 h 152"/>
              <a:gd name="T42" fmla="*/ 112 w 183"/>
              <a:gd name="T43" fmla="*/ 31 h 152"/>
              <a:gd name="T44" fmla="*/ 116 w 183"/>
              <a:gd name="T45" fmla="*/ 99 h 152"/>
              <a:gd name="T46" fmla="*/ 108 w 183"/>
              <a:gd name="T47" fmla="*/ 99 h 152"/>
              <a:gd name="T48" fmla="*/ 94 w 183"/>
              <a:gd name="T49" fmla="*/ 54 h 152"/>
              <a:gd name="T50" fmla="*/ 98 w 183"/>
              <a:gd name="T51" fmla="*/ 50 h 152"/>
              <a:gd name="T52" fmla="*/ 103 w 183"/>
              <a:gd name="T53" fmla="*/ 81 h 152"/>
              <a:gd name="T54" fmla="*/ 94 w 183"/>
              <a:gd name="T55" fmla="*/ 81 h 152"/>
              <a:gd name="T56" fmla="*/ 81 w 183"/>
              <a:gd name="T57" fmla="*/ 43 h 152"/>
              <a:gd name="T58" fmla="*/ 85 w 183"/>
              <a:gd name="T59" fmla="*/ 39 h 152"/>
              <a:gd name="T60" fmla="*/ 89 w 183"/>
              <a:gd name="T61" fmla="*/ 92 h 152"/>
              <a:gd name="T62" fmla="*/ 81 w 183"/>
              <a:gd name="T63" fmla="*/ 92 h 152"/>
              <a:gd name="T64" fmla="*/ 67 w 183"/>
              <a:gd name="T65" fmla="*/ 53 h 152"/>
              <a:gd name="T66" fmla="*/ 71 w 183"/>
              <a:gd name="T67" fmla="*/ 49 h 152"/>
              <a:gd name="T68" fmla="*/ 76 w 183"/>
              <a:gd name="T69" fmla="*/ 82 h 152"/>
              <a:gd name="T70" fmla="*/ 67 w 183"/>
              <a:gd name="T71" fmla="*/ 82 h 152"/>
              <a:gd name="T72" fmla="*/ 40 w 183"/>
              <a:gd name="T73" fmla="*/ 59 h 152"/>
              <a:gd name="T74" fmla="*/ 45 w 183"/>
              <a:gd name="T75" fmla="*/ 55 h 152"/>
              <a:gd name="T76" fmla="*/ 49 w 183"/>
              <a:gd name="T77" fmla="*/ 76 h 152"/>
              <a:gd name="T78" fmla="*/ 40 w 183"/>
              <a:gd name="T79" fmla="*/ 76 h 152"/>
              <a:gd name="T80" fmla="*/ 54 w 183"/>
              <a:gd name="T81" fmla="*/ 41 h 152"/>
              <a:gd name="T82" fmla="*/ 58 w 183"/>
              <a:gd name="T83" fmla="*/ 37 h 152"/>
              <a:gd name="T84" fmla="*/ 62 w 183"/>
              <a:gd name="T85" fmla="*/ 94 h 152"/>
              <a:gd name="T86" fmla="*/ 54 w 183"/>
              <a:gd name="T87" fmla="*/ 94 h 152"/>
              <a:gd name="T88" fmla="*/ 157 w 183"/>
              <a:gd name="T89" fmla="*/ 102 h 152"/>
              <a:gd name="T90" fmla="*/ 164 w 183"/>
              <a:gd name="T91" fmla="*/ 109 h 152"/>
              <a:gd name="T92" fmla="*/ 150 w 183"/>
              <a:gd name="T93" fmla="*/ 109 h 152"/>
              <a:gd name="T94" fmla="*/ 169 w 183"/>
              <a:gd name="T95" fmla="*/ 14 h 152"/>
              <a:gd name="T96" fmla="*/ 14 w 183"/>
              <a:gd name="T97" fmla="*/ 14 h 152"/>
              <a:gd name="T98" fmla="*/ 169 w 183"/>
              <a:gd name="T99" fmla="*/ 12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3" h="152">
                <a:moveTo>
                  <a:pt x="7" y="0"/>
                </a:moveTo>
                <a:cubicBezTo>
                  <a:pt x="7" y="0"/>
                  <a:pt x="7" y="0"/>
                  <a:pt x="7" y="0"/>
                </a:cubicBezTo>
                <a:cubicBezTo>
                  <a:pt x="176" y="0"/>
                  <a:pt x="176" y="0"/>
                  <a:pt x="176" y="0"/>
                </a:cubicBezTo>
                <a:cubicBezTo>
                  <a:pt x="180" y="0"/>
                  <a:pt x="183" y="3"/>
                  <a:pt x="183" y="7"/>
                </a:cubicBezTo>
                <a:cubicBezTo>
                  <a:pt x="183" y="7"/>
                  <a:pt x="183" y="7"/>
                  <a:pt x="183" y="7"/>
                </a:cubicBezTo>
                <a:cubicBezTo>
                  <a:pt x="183" y="128"/>
                  <a:pt x="183" y="128"/>
                  <a:pt x="183" y="128"/>
                </a:cubicBezTo>
                <a:cubicBezTo>
                  <a:pt x="183" y="132"/>
                  <a:pt x="180" y="135"/>
                  <a:pt x="176" y="135"/>
                </a:cubicBezTo>
                <a:cubicBezTo>
                  <a:pt x="176" y="135"/>
                  <a:pt x="176" y="135"/>
                  <a:pt x="176" y="135"/>
                </a:cubicBezTo>
                <a:cubicBezTo>
                  <a:pt x="99" y="135"/>
                  <a:pt x="99" y="135"/>
                  <a:pt x="99" y="135"/>
                </a:cubicBezTo>
                <a:cubicBezTo>
                  <a:pt x="99" y="143"/>
                  <a:pt x="99" y="143"/>
                  <a:pt x="99" y="143"/>
                </a:cubicBezTo>
                <a:cubicBezTo>
                  <a:pt x="99" y="144"/>
                  <a:pt x="99" y="144"/>
                  <a:pt x="99" y="144"/>
                </a:cubicBezTo>
                <a:cubicBezTo>
                  <a:pt x="138" y="144"/>
                  <a:pt x="138" y="144"/>
                  <a:pt x="138" y="144"/>
                </a:cubicBezTo>
                <a:cubicBezTo>
                  <a:pt x="140" y="144"/>
                  <a:pt x="142" y="146"/>
                  <a:pt x="142" y="148"/>
                </a:cubicBezTo>
                <a:cubicBezTo>
                  <a:pt x="142" y="150"/>
                  <a:pt x="140" y="152"/>
                  <a:pt x="138" y="152"/>
                </a:cubicBezTo>
                <a:cubicBezTo>
                  <a:pt x="45" y="152"/>
                  <a:pt x="45" y="152"/>
                  <a:pt x="45" y="152"/>
                </a:cubicBezTo>
                <a:cubicBezTo>
                  <a:pt x="43" y="152"/>
                  <a:pt x="41" y="150"/>
                  <a:pt x="41" y="148"/>
                </a:cubicBezTo>
                <a:cubicBezTo>
                  <a:pt x="41" y="146"/>
                  <a:pt x="43" y="144"/>
                  <a:pt x="45" y="144"/>
                </a:cubicBezTo>
                <a:cubicBezTo>
                  <a:pt x="85" y="144"/>
                  <a:pt x="85" y="144"/>
                  <a:pt x="85" y="144"/>
                </a:cubicBezTo>
                <a:cubicBezTo>
                  <a:pt x="85" y="143"/>
                  <a:pt x="85" y="143"/>
                  <a:pt x="85" y="143"/>
                </a:cubicBezTo>
                <a:cubicBezTo>
                  <a:pt x="85" y="135"/>
                  <a:pt x="85" y="135"/>
                  <a:pt x="85" y="135"/>
                </a:cubicBezTo>
                <a:cubicBezTo>
                  <a:pt x="7" y="135"/>
                  <a:pt x="7" y="135"/>
                  <a:pt x="7" y="135"/>
                </a:cubicBezTo>
                <a:cubicBezTo>
                  <a:pt x="3" y="135"/>
                  <a:pt x="0" y="132"/>
                  <a:pt x="0" y="128"/>
                </a:cubicBezTo>
                <a:cubicBezTo>
                  <a:pt x="0" y="128"/>
                  <a:pt x="0" y="128"/>
                  <a:pt x="0" y="128"/>
                </a:cubicBezTo>
                <a:cubicBezTo>
                  <a:pt x="0" y="7"/>
                  <a:pt x="0" y="7"/>
                  <a:pt x="0" y="7"/>
                </a:cubicBezTo>
                <a:cubicBezTo>
                  <a:pt x="0" y="3"/>
                  <a:pt x="3" y="0"/>
                  <a:pt x="7" y="0"/>
                </a:cubicBezTo>
                <a:close/>
                <a:moveTo>
                  <a:pt x="134" y="62"/>
                </a:moveTo>
                <a:cubicBezTo>
                  <a:pt x="134" y="62"/>
                  <a:pt x="134" y="62"/>
                  <a:pt x="134" y="62"/>
                </a:cubicBezTo>
                <a:cubicBezTo>
                  <a:pt x="134" y="60"/>
                  <a:pt x="136" y="58"/>
                  <a:pt x="139" y="58"/>
                </a:cubicBezTo>
                <a:cubicBezTo>
                  <a:pt x="141" y="58"/>
                  <a:pt x="143" y="60"/>
                  <a:pt x="143" y="62"/>
                </a:cubicBezTo>
                <a:cubicBezTo>
                  <a:pt x="143" y="73"/>
                  <a:pt x="143" y="73"/>
                  <a:pt x="143" y="73"/>
                </a:cubicBezTo>
                <a:cubicBezTo>
                  <a:pt x="143" y="75"/>
                  <a:pt x="141" y="77"/>
                  <a:pt x="139" y="77"/>
                </a:cubicBezTo>
                <a:cubicBezTo>
                  <a:pt x="136" y="77"/>
                  <a:pt x="134" y="75"/>
                  <a:pt x="134" y="73"/>
                </a:cubicBezTo>
                <a:cubicBezTo>
                  <a:pt x="134" y="62"/>
                  <a:pt x="134" y="62"/>
                  <a:pt x="134" y="62"/>
                </a:cubicBezTo>
                <a:close/>
                <a:moveTo>
                  <a:pt x="121" y="48"/>
                </a:moveTo>
                <a:cubicBezTo>
                  <a:pt x="121" y="48"/>
                  <a:pt x="121" y="48"/>
                  <a:pt x="121" y="48"/>
                </a:cubicBezTo>
                <a:cubicBezTo>
                  <a:pt x="121" y="45"/>
                  <a:pt x="123" y="43"/>
                  <a:pt x="125" y="43"/>
                </a:cubicBezTo>
                <a:cubicBezTo>
                  <a:pt x="128" y="43"/>
                  <a:pt x="129" y="45"/>
                  <a:pt x="129" y="48"/>
                </a:cubicBezTo>
                <a:cubicBezTo>
                  <a:pt x="129" y="87"/>
                  <a:pt x="129" y="87"/>
                  <a:pt x="129" y="87"/>
                </a:cubicBezTo>
                <a:cubicBezTo>
                  <a:pt x="129" y="90"/>
                  <a:pt x="128" y="92"/>
                  <a:pt x="125" y="92"/>
                </a:cubicBezTo>
                <a:cubicBezTo>
                  <a:pt x="123" y="92"/>
                  <a:pt x="121" y="90"/>
                  <a:pt x="121" y="87"/>
                </a:cubicBezTo>
                <a:cubicBezTo>
                  <a:pt x="121" y="48"/>
                  <a:pt x="121" y="48"/>
                  <a:pt x="121" y="48"/>
                </a:cubicBezTo>
                <a:close/>
                <a:moveTo>
                  <a:pt x="108" y="36"/>
                </a:moveTo>
                <a:cubicBezTo>
                  <a:pt x="108" y="36"/>
                  <a:pt x="108" y="36"/>
                  <a:pt x="108" y="36"/>
                </a:cubicBezTo>
                <a:cubicBezTo>
                  <a:pt x="108" y="33"/>
                  <a:pt x="109" y="31"/>
                  <a:pt x="112" y="31"/>
                </a:cubicBezTo>
                <a:cubicBezTo>
                  <a:pt x="114" y="31"/>
                  <a:pt x="116" y="33"/>
                  <a:pt x="116" y="36"/>
                </a:cubicBezTo>
                <a:cubicBezTo>
                  <a:pt x="116" y="99"/>
                  <a:pt x="116" y="99"/>
                  <a:pt x="116" y="99"/>
                </a:cubicBezTo>
                <a:cubicBezTo>
                  <a:pt x="116" y="102"/>
                  <a:pt x="114" y="104"/>
                  <a:pt x="112" y="104"/>
                </a:cubicBezTo>
                <a:cubicBezTo>
                  <a:pt x="109" y="104"/>
                  <a:pt x="108" y="102"/>
                  <a:pt x="108" y="99"/>
                </a:cubicBezTo>
                <a:cubicBezTo>
                  <a:pt x="108" y="36"/>
                  <a:pt x="108" y="36"/>
                  <a:pt x="108" y="36"/>
                </a:cubicBezTo>
                <a:close/>
                <a:moveTo>
                  <a:pt x="94" y="54"/>
                </a:moveTo>
                <a:cubicBezTo>
                  <a:pt x="94" y="54"/>
                  <a:pt x="94" y="54"/>
                  <a:pt x="94" y="54"/>
                </a:cubicBezTo>
                <a:cubicBezTo>
                  <a:pt x="94" y="52"/>
                  <a:pt x="96" y="50"/>
                  <a:pt x="98" y="50"/>
                </a:cubicBezTo>
                <a:cubicBezTo>
                  <a:pt x="101" y="50"/>
                  <a:pt x="103" y="52"/>
                  <a:pt x="103" y="54"/>
                </a:cubicBezTo>
                <a:cubicBezTo>
                  <a:pt x="103" y="81"/>
                  <a:pt x="103" y="81"/>
                  <a:pt x="103" y="81"/>
                </a:cubicBezTo>
                <a:cubicBezTo>
                  <a:pt x="103" y="83"/>
                  <a:pt x="101" y="85"/>
                  <a:pt x="98" y="85"/>
                </a:cubicBezTo>
                <a:cubicBezTo>
                  <a:pt x="96" y="85"/>
                  <a:pt x="94" y="83"/>
                  <a:pt x="94" y="81"/>
                </a:cubicBezTo>
                <a:cubicBezTo>
                  <a:pt x="94" y="54"/>
                  <a:pt x="94" y="54"/>
                  <a:pt x="94" y="54"/>
                </a:cubicBezTo>
                <a:close/>
                <a:moveTo>
                  <a:pt x="81" y="43"/>
                </a:moveTo>
                <a:cubicBezTo>
                  <a:pt x="81" y="43"/>
                  <a:pt x="81" y="43"/>
                  <a:pt x="81" y="43"/>
                </a:cubicBezTo>
                <a:cubicBezTo>
                  <a:pt x="81" y="41"/>
                  <a:pt x="83" y="39"/>
                  <a:pt x="85" y="39"/>
                </a:cubicBezTo>
                <a:cubicBezTo>
                  <a:pt x="87" y="39"/>
                  <a:pt x="89" y="41"/>
                  <a:pt x="89" y="43"/>
                </a:cubicBezTo>
                <a:cubicBezTo>
                  <a:pt x="89" y="92"/>
                  <a:pt x="89" y="92"/>
                  <a:pt x="89" y="92"/>
                </a:cubicBezTo>
                <a:cubicBezTo>
                  <a:pt x="89" y="94"/>
                  <a:pt x="87" y="96"/>
                  <a:pt x="85" y="96"/>
                </a:cubicBezTo>
                <a:cubicBezTo>
                  <a:pt x="83" y="96"/>
                  <a:pt x="81" y="94"/>
                  <a:pt x="81" y="92"/>
                </a:cubicBezTo>
                <a:cubicBezTo>
                  <a:pt x="81" y="43"/>
                  <a:pt x="81" y="43"/>
                  <a:pt x="81" y="43"/>
                </a:cubicBezTo>
                <a:close/>
                <a:moveTo>
                  <a:pt x="67" y="53"/>
                </a:moveTo>
                <a:cubicBezTo>
                  <a:pt x="67" y="53"/>
                  <a:pt x="67" y="53"/>
                  <a:pt x="67" y="53"/>
                </a:cubicBezTo>
                <a:cubicBezTo>
                  <a:pt x="67" y="51"/>
                  <a:pt x="69" y="49"/>
                  <a:pt x="71" y="49"/>
                </a:cubicBezTo>
                <a:cubicBezTo>
                  <a:pt x="74" y="49"/>
                  <a:pt x="76" y="51"/>
                  <a:pt x="76" y="53"/>
                </a:cubicBezTo>
                <a:cubicBezTo>
                  <a:pt x="76" y="82"/>
                  <a:pt x="76" y="82"/>
                  <a:pt x="76" y="82"/>
                </a:cubicBezTo>
                <a:cubicBezTo>
                  <a:pt x="76" y="84"/>
                  <a:pt x="74" y="86"/>
                  <a:pt x="71" y="86"/>
                </a:cubicBezTo>
                <a:cubicBezTo>
                  <a:pt x="69" y="86"/>
                  <a:pt x="67" y="84"/>
                  <a:pt x="67" y="82"/>
                </a:cubicBezTo>
                <a:cubicBezTo>
                  <a:pt x="67" y="53"/>
                  <a:pt x="67" y="53"/>
                  <a:pt x="67" y="53"/>
                </a:cubicBezTo>
                <a:close/>
                <a:moveTo>
                  <a:pt x="40" y="59"/>
                </a:moveTo>
                <a:cubicBezTo>
                  <a:pt x="40" y="59"/>
                  <a:pt x="40" y="59"/>
                  <a:pt x="40" y="59"/>
                </a:cubicBezTo>
                <a:cubicBezTo>
                  <a:pt x="40" y="56"/>
                  <a:pt x="42" y="55"/>
                  <a:pt x="45" y="55"/>
                </a:cubicBezTo>
                <a:cubicBezTo>
                  <a:pt x="47" y="55"/>
                  <a:pt x="49" y="56"/>
                  <a:pt x="49" y="59"/>
                </a:cubicBezTo>
                <a:cubicBezTo>
                  <a:pt x="49" y="76"/>
                  <a:pt x="49" y="76"/>
                  <a:pt x="49" y="76"/>
                </a:cubicBezTo>
                <a:cubicBezTo>
                  <a:pt x="49" y="79"/>
                  <a:pt x="47" y="80"/>
                  <a:pt x="45" y="80"/>
                </a:cubicBezTo>
                <a:cubicBezTo>
                  <a:pt x="42" y="80"/>
                  <a:pt x="40" y="79"/>
                  <a:pt x="40" y="76"/>
                </a:cubicBezTo>
                <a:cubicBezTo>
                  <a:pt x="40" y="59"/>
                  <a:pt x="40" y="59"/>
                  <a:pt x="40" y="59"/>
                </a:cubicBezTo>
                <a:close/>
                <a:moveTo>
                  <a:pt x="54" y="41"/>
                </a:moveTo>
                <a:cubicBezTo>
                  <a:pt x="54" y="41"/>
                  <a:pt x="54" y="41"/>
                  <a:pt x="54" y="41"/>
                </a:cubicBezTo>
                <a:cubicBezTo>
                  <a:pt x="54" y="39"/>
                  <a:pt x="56" y="37"/>
                  <a:pt x="58" y="37"/>
                </a:cubicBezTo>
                <a:cubicBezTo>
                  <a:pt x="60" y="37"/>
                  <a:pt x="62" y="39"/>
                  <a:pt x="62" y="41"/>
                </a:cubicBezTo>
                <a:cubicBezTo>
                  <a:pt x="62" y="94"/>
                  <a:pt x="62" y="94"/>
                  <a:pt x="62" y="94"/>
                </a:cubicBezTo>
                <a:cubicBezTo>
                  <a:pt x="62" y="97"/>
                  <a:pt x="60" y="98"/>
                  <a:pt x="58" y="98"/>
                </a:cubicBezTo>
                <a:cubicBezTo>
                  <a:pt x="56" y="98"/>
                  <a:pt x="54" y="97"/>
                  <a:pt x="54" y="94"/>
                </a:cubicBezTo>
                <a:cubicBezTo>
                  <a:pt x="54" y="41"/>
                  <a:pt x="54" y="41"/>
                  <a:pt x="54" y="41"/>
                </a:cubicBezTo>
                <a:close/>
                <a:moveTo>
                  <a:pt x="157" y="102"/>
                </a:moveTo>
                <a:cubicBezTo>
                  <a:pt x="157" y="102"/>
                  <a:pt x="157" y="102"/>
                  <a:pt x="157" y="102"/>
                </a:cubicBezTo>
                <a:cubicBezTo>
                  <a:pt x="160" y="102"/>
                  <a:pt x="164" y="105"/>
                  <a:pt x="164" y="109"/>
                </a:cubicBezTo>
                <a:cubicBezTo>
                  <a:pt x="164" y="113"/>
                  <a:pt x="160" y="116"/>
                  <a:pt x="157" y="116"/>
                </a:cubicBezTo>
                <a:cubicBezTo>
                  <a:pt x="153" y="116"/>
                  <a:pt x="150" y="113"/>
                  <a:pt x="150" y="109"/>
                </a:cubicBezTo>
                <a:cubicBezTo>
                  <a:pt x="150" y="105"/>
                  <a:pt x="153" y="102"/>
                  <a:pt x="157" y="102"/>
                </a:cubicBezTo>
                <a:close/>
                <a:moveTo>
                  <a:pt x="169" y="14"/>
                </a:moveTo>
                <a:cubicBezTo>
                  <a:pt x="169" y="14"/>
                  <a:pt x="169" y="14"/>
                  <a:pt x="169" y="14"/>
                </a:cubicBezTo>
                <a:cubicBezTo>
                  <a:pt x="14" y="14"/>
                  <a:pt x="14" y="14"/>
                  <a:pt x="14" y="14"/>
                </a:cubicBezTo>
                <a:cubicBezTo>
                  <a:pt x="14" y="50"/>
                  <a:pt x="14" y="85"/>
                  <a:pt x="14" y="121"/>
                </a:cubicBezTo>
                <a:cubicBezTo>
                  <a:pt x="66" y="121"/>
                  <a:pt x="117" y="121"/>
                  <a:pt x="169" y="121"/>
                </a:cubicBezTo>
                <a:cubicBezTo>
                  <a:pt x="169" y="85"/>
                  <a:pt x="169" y="50"/>
                  <a:pt x="169" y="14"/>
                </a:cubicBezTo>
                <a:close/>
              </a:path>
            </a:pathLst>
          </a:custGeom>
          <a:solidFill>
            <a:schemeClr val="bg1"/>
          </a:solidFill>
          <a:ln>
            <a:noFill/>
          </a:ln>
        </p:spPr>
        <p:txBody>
          <a:bodyPr vert="horz" wrap="square" lIns="91280" tIns="45641" rIns="91280" bIns="45641" numCol="1" anchor="t" anchorCtr="0" compatLnSpc="1"/>
          <a:lstStyle/>
          <a:p>
            <a:endParaRPr lang="zh-CN" altLang="en-US" sz="2440"/>
          </a:p>
        </p:txBody>
      </p:sp>
      <p:sp>
        <p:nvSpPr>
          <p:cNvPr id="30" name="Freeform 86"/>
          <p:cNvSpPr>
            <a:spLocks noEditPoints="1"/>
          </p:cNvSpPr>
          <p:nvPr/>
        </p:nvSpPr>
        <p:spPr bwMode="auto">
          <a:xfrm>
            <a:off x="7199890" y="2220511"/>
            <a:ext cx="496738" cy="514793"/>
          </a:xfrm>
          <a:custGeom>
            <a:avLst/>
            <a:gdLst>
              <a:gd name="T0" fmla="*/ 16 w 196"/>
              <a:gd name="T1" fmla="*/ 106 h 204"/>
              <a:gd name="T2" fmla="*/ 187 w 196"/>
              <a:gd name="T3" fmla="*/ 113 h 204"/>
              <a:gd name="T4" fmla="*/ 187 w 196"/>
              <a:gd name="T5" fmla="*/ 137 h 204"/>
              <a:gd name="T6" fmla="*/ 179 w 196"/>
              <a:gd name="T7" fmla="*/ 144 h 204"/>
              <a:gd name="T8" fmla="*/ 179 w 196"/>
              <a:gd name="T9" fmla="*/ 187 h 204"/>
              <a:gd name="T10" fmla="*/ 36 w 196"/>
              <a:gd name="T11" fmla="*/ 204 h 204"/>
              <a:gd name="T12" fmla="*/ 16 w 196"/>
              <a:gd name="T13" fmla="*/ 144 h 204"/>
              <a:gd name="T14" fmla="*/ 9 w 196"/>
              <a:gd name="T15" fmla="*/ 137 h 204"/>
              <a:gd name="T16" fmla="*/ 9 w 196"/>
              <a:gd name="T17" fmla="*/ 113 h 204"/>
              <a:gd name="T18" fmla="*/ 96 w 196"/>
              <a:gd name="T19" fmla="*/ 59 h 204"/>
              <a:gd name="T20" fmla="*/ 98 w 196"/>
              <a:gd name="T21" fmla="*/ 65 h 204"/>
              <a:gd name="T22" fmla="*/ 95 w 196"/>
              <a:gd name="T23" fmla="*/ 67 h 204"/>
              <a:gd name="T24" fmla="*/ 90 w 196"/>
              <a:gd name="T25" fmla="*/ 64 h 204"/>
              <a:gd name="T26" fmla="*/ 96 w 196"/>
              <a:gd name="T27" fmla="*/ 59 h 204"/>
              <a:gd name="T28" fmla="*/ 100 w 196"/>
              <a:gd name="T29" fmla="*/ 52 h 204"/>
              <a:gd name="T30" fmla="*/ 29 w 196"/>
              <a:gd name="T31" fmla="*/ 11 h 204"/>
              <a:gd name="T32" fmla="*/ 81 w 196"/>
              <a:gd name="T33" fmla="*/ 62 h 204"/>
              <a:gd name="T34" fmla="*/ 97 w 196"/>
              <a:gd name="T35" fmla="*/ 75 h 204"/>
              <a:gd name="T36" fmla="*/ 105 w 196"/>
              <a:gd name="T37" fmla="*/ 69 h 204"/>
              <a:gd name="T38" fmla="*/ 58 w 196"/>
              <a:gd name="T39" fmla="*/ 43 h 204"/>
              <a:gd name="T40" fmla="*/ 19 w 196"/>
              <a:gd name="T41" fmla="*/ 25 h 204"/>
              <a:gd name="T42" fmla="*/ 58 w 196"/>
              <a:gd name="T43" fmla="*/ 43 h 204"/>
              <a:gd name="T44" fmla="*/ 100 w 196"/>
              <a:gd name="T45" fmla="*/ 86 h 204"/>
              <a:gd name="T46" fmla="*/ 98 w 196"/>
              <a:gd name="T47" fmla="*/ 92 h 204"/>
              <a:gd name="T48" fmla="*/ 106 w 196"/>
              <a:gd name="T49" fmla="*/ 91 h 204"/>
              <a:gd name="T50" fmla="*/ 100 w 196"/>
              <a:gd name="T51" fmla="*/ 86 h 204"/>
              <a:gd name="T52" fmla="*/ 96 w 196"/>
              <a:gd name="T53" fmla="*/ 79 h 204"/>
              <a:gd name="T54" fmla="*/ 167 w 196"/>
              <a:gd name="T55" fmla="*/ 38 h 204"/>
              <a:gd name="T56" fmla="*/ 115 w 196"/>
              <a:gd name="T57" fmla="*/ 89 h 204"/>
              <a:gd name="T58" fmla="*/ 99 w 196"/>
              <a:gd name="T59" fmla="*/ 102 h 204"/>
              <a:gd name="T60" fmla="*/ 91 w 196"/>
              <a:gd name="T61" fmla="*/ 96 h 204"/>
              <a:gd name="T62" fmla="*/ 137 w 196"/>
              <a:gd name="T63" fmla="*/ 69 h 204"/>
              <a:gd name="T64" fmla="*/ 176 w 196"/>
              <a:gd name="T65" fmla="*/ 52 h 204"/>
              <a:gd name="T66" fmla="*/ 137 w 196"/>
              <a:gd name="T67" fmla="*/ 69 h 204"/>
              <a:gd name="T68" fmla="*/ 74 w 196"/>
              <a:gd name="T69" fmla="*/ 149 h 204"/>
              <a:gd name="T70" fmla="*/ 90 w 196"/>
              <a:gd name="T71" fmla="*/ 189 h 204"/>
              <a:gd name="T72" fmla="*/ 43 w 196"/>
              <a:gd name="T73" fmla="*/ 189 h 204"/>
              <a:gd name="T74" fmla="*/ 31 w 196"/>
              <a:gd name="T75" fmla="*/ 158 h 204"/>
              <a:gd name="T76" fmla="*/ 36 w 196"/>
              <a:gd name="T77" fmla="*/ 189 h 204"/>
              <a:gd name="T78" fmla="*/ 34 w 196"/>
              <a:gd name="T79" fmla="*/ 144 h 204"/>
              <a:gd name="T80" fmla="*/ 51 w 196"/>
              <a:gd name="T81" fmla="*/ 185 h 204"/>
              <a:gd name="T82" fmla="*/ 34 w 196"/>
              <a:gd name="T83" fmla="*/ 144 h 204"/>
              <a:gd name="T84" fmla="*/ 81 w 196"/>
              <a:gd name="T85" fmla="*/ 144 h 204"/>
              <a:gd name="T86" fmla="*/ 115 w 196"/>
              <a:gd name="T87" fmla="*/ 144 h 204"/>
              <a:gd name="T88" fmla="*/ 122 w 196"/>
              <a:gd name="T89" fmla="*/ 149 h 204"/>
              <a:gd name="T90" fmla="*/ 105 w 196"/>
              <a:gd name="T91" fmla="*/ 189 h 204"/>
              <a:gd name="T92" fmla="*/ 122 w 196"/>
              <a:gd name="T93" fmla="*/ 149 h 204"/>
              <a:gd name="T94" fmla="*/ 165 w 196"/>
              <a:gd name="T95" fmla="*/ 158 h 204"/>
              <a:gd name="T96" fmla="*/ 160 w 196"/>
              <a:gd name="T97" fmla="*/ 189 h 204"/>
              <a:gd name="T98" fmla="*/ 165 w 196"/>
              <a:gd name="T99" fmla="*/ 158 h 204"/>
              <a:gd name="T100" fmla="*/ 128 w 196"/>
              <a:gd name="T101" fmla="*/ 144 h 204"/>
              <a:gd name="T102" fmla="*/ 162 w 196"/>
              <a:gd name="T103" fmla="*/ 144 h 204"/>
              <a:gd name="T104" fmla="*/ 173 w 196"/>
              <a:gd name="T105" fmla="*/ 120 h 204"/>
              <a:gd name="T106" fmla="*/ 23 w 196"/>
              <a:gd name="T107" fmla="*/ 120 h 204"/>
              <a:gd name="T108" fmla="*/ 173 w 196"/>
              <a:gd name="T109" fmla="*/ 13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6" h="204">
                <a:moveTo>
                  <a:pt x="16" y="106"/>
                </a:moveTo>
                <a:cubicBezTo>
                  <a:pt x="16" y="106"/>
                  <a:pt x="16" y="106"/>
                  <a:pt x="16" y="106"/>
                </a:cubicBezTo>
                <a:cubicBezTo>
                  <a:pt x="180" y="106"/>
                  <a:pt x="180" y="106"/>
                  <a:pt x="180" y="106"/>
                </a:cubicBezTo>
                <a:cubicBezTo>
                  <a:pt x="183" y="106"/>
                  <a:pt x="187" y="109"/>
                  <a:pt x="187" y="113"/>
                </a:cubicBezTo>
                <a:cubicBezTo>
                  <a:pt x="187" y="113"/>
                  <a:pt x="187" y="113"/>
                  <a:pt x="187" y="113"/>
                </a:cubicBezTo>
                <a:cubicBezTo>
                  <a:pt x="187" y="137"/>
                  <a:pt x="187" y="137"/>
                  <a:pt x="187" y="137"/>
                </a:cubicBezTo>
                <a:cubicBezTo>
                  <a:pt x="187" y="141"/>
                  <a:pt x="183" y="144"/>
                  <a:pt x="180" y="144"/>
                </a:cubicBezTo>
                <a:cubicBezTo>
                  <a:pt x="179" y="144"/>
                  <a:pt x="179" y="144"/>
                  <a:pt x="179" y="144"/>
                </a:cubicBezTo>
                <a:cubicBezTo>
                  <a:pt x="179" y="144"/>
                  <a:pt x="179" y="144"/>
                  <a:pt x="179" y="144"/>
                </a:cubicBezTo>
                <a:cubicBezTo>
                  <a:pt x="179" y="187"/>
                  <a:pt x="179" y="187"/>
                  <a:pt x="179" y="187"/>
                </a:cubicBezTo>
                <a:cubicBezTo>
                  <a:pt x="179" y="197"/>
                  <a:pt x="170" y="204"/>
                  <a:pt x="160" y="204"/>
                </a:cubicBezTo>
                <a:cubicBezTo>
                  <a:pt x="36" y="204"/>
                  <a:pt x="36" y="204"/>
                  <a:pt x="36" y="204"/>
                </a:cubicBezTo>
                <a:cubicBezTo>
                  <a:pt x="26" y="204"/>
                  <a:pt x="16" y="197"/>
                  <a:pt x="16" y="187"/>
                </a:cubicBezTo>
                <a:cubicBezTo>
                  <a:pt x="16" y="144"/>
                  <a:pt x="16" y="144"/>
                  <a:pt x="16" y="144"/>
                </a:cubicBezTo>
                <a:cubicBezTo>
                  <a:pt x="16" y="144"/>
                  <a:pt x="16" y="144"/>
                  <a:pt x="16" y="144"/>
                </a:cubicBezTo>
                <a:cubicBezTo>
                  <a:pt x="12" y="144"/>
                  <a:pt x="9" y="141"/>
                  <a:pt x="9" y="137"/>
                </a:cubicBezTo>
                <a:cubicBezTo>
                  <a:pt x="9" y="137"/>
                  <a:pt x="9" y="137"/>
                  <a:pt x="9" y="137"/>
                </a:cubicBezTo>
                <a:cubicBezTo>
                  <a:pt x="9" y="113"/>
                  <a:pt x="9" y="113"/>
                  <a:pt x="9" y="113"/>
                </a:cubicBezTo>
                <a:cubicBezTo>
                  <a:pt x="9" y="109"/>
                  <a:pt x="12" y="106"/>
                  <a:pt x="16" y="106"/>
                </a:cubicBezTo>
                <a:close/>
                <a:moveTo>
                  <a:pt x="96" y="59"/>
                </a:moveTo>
                <a:cubicBezTo>
                  <a:pt x="96" y="59"/>
                  <a:pt x="96" y="59"/>
                  <a:pt x="96" y="59"/>
                </a:cubicBezTo>
                <a:cubicBezTo>
                  <a:pt x="98" y="60"/>
                  <a:pt x="99" y="63"/>
                  <a:pt x="98" y="65"/>
                </a:cubicBezTo>
                <a:cubicBezTo>
                  <a:pt x="97" y="65"/>
                  <a:pt x="97" y="65"/>
                  <a:pt x="97" y="65"/>
                </a:cubicBezTo>
                <a:cubicBezTo>
                  <a:pt x="97" y="66"/>
                  <a:pt x="96" y="67"/>
                  <a:pt x="95" y="67"/>
                </a:cubicBezTo>
                <a:cubicBezTo>
                  <a:pt x="93" y="68"/>
                  <a:pt x="90" y="66"/>
                  <a:pt x="90" y="64"/>
                </a:cubicBezTo>
                <a:cubicBezTo>
                  <a:pt x="90" y="64"/>
                  <a:pt x="90" y="64"/>
                  <a:pt x="90" y="64"/>
                </a:cubicBezTo>
                <a:cubicBezTo>
                  <a:pt x="89" y="62"/>
                  <a:pt x="90" y="59"/>
                  <a:pt x="93" y="59"/>
                </a:cubicBezTo>
                <a:cubicBezTo>
                  <a:pt x="94" y="58"/>
                  <a:pt x="95" y="59"/>
                  <a:pt x="96" y="59"/>
                </a:cubicBezTo>
                <a:close/>
                <a:moveTo>
                  <a:pt x="100" y="52"/>
                </a:moveTo>
                <a:cubicBezTo>
                  <a:pt x="100" y="52"/>
                  <a:pt x="100" y="52"/>
                  <a:pt x="100" y="52"/>
                </a:cubicBezTo>
                <a:cubicBezTo>
                  <a:pt x="96" y="49"/>
                  <a:pt x="90" y="50"/>
                  <a:pt x="86" y="52"/>
                </a:cubicBezTo>
                <a:cubicBezTo>
                  <a:pt x="29" y="11"/>
                  <a:pt x="29" y="11"/>
                  <a:pt x="29" y="11"/>
                </a:cubicBezTo>
                <a:cubicBezTo>
                  <a:pt x="15" y="0"/>
                  <a:pt x="0" y="26"/>
                  <a:pt x="16" y="33"/>
                </a:cubicBezTo>
                <a:cubicBezTo>
                  <a:pt x="81" y="62"/>
                  <a:pt x="81" y="62"/>
                  <a:pt x="81" y="62"/>
                </a:cubicBezTo>
                <a:cubicBezTo>
                  <a:pt x="81" y="65"/>
                  <a:pt x="82" y="69"/>
                  <a:pt x="84" y="71"/>
                </a:cubicBezTo>
                <a:cubicBezTo>
                  <a:pt x="87" y="75"/>
                  <a:pt x="92" y="77"/>
                  <a:pt x="97" y="75"/>
                </a:cubicBezTo>
                <a:cubicBezTo>
                  <a:pt x="100" y="74"/>
                  <a:pt x="103" y="73"/>
                  <a:pt x="105" y="70"/>
                </a:cubicBezTo>
                <a:cubicBezTo>
                  <a:pt x="105" y="69"/>
                  <a:pt x="105" y="69"/>
                  <a:pt x="105" y="69"/>
                </a:cubicBezTo>
                <a:cubicBezTo>
                  <a:pt x="108" y="63"/>
                  <a:pt x="106" y="55"/>
                  <a:pt x="100" y="52"/>
                </a:cubicBezTo>
                <a:close/>
                <a:moveTo>
                  <a:pt x="58" y="43"/>
                </a:moveTo>
                <a:cubicBezTo>
                  <a:pt x="58" y="43"/>
                  <a:pt x="58" y="43"/>
                  <a:pt x="58" y="43"/>
                </a:cubicBezTo>
                <a:cubicBezTo>
                  <a:pt x="19" y="25"/>
                  <a:pt x="19" y="25"/>
                  <a:pt x="19" y="25"/>
                </a:cubicBezTo>
                <a:cubicBezTo>
                  <a:pt x="15" y="23"/>
                  <a:pt x="20" y="15"/>
                  <a:pt x="24" y="17"/>
                </a:cubicBezTo>
                <a:cubicBezTo>
                  <a:pt x="58" y="43"/>
                  <a:pt x="58" y="43"/>
                  <a:pt x="58" y="43"/>
                </a:cubicBezTo>
                <a:close/>
                <a:moveTo>
                  <a:pt x="100" y="86"/>
                </a:moveTo>
                <a:cubicBezTo>
                  <a:pt x="100" y="86"/>
                  <a:pt x="100" y="86"/>
                  <a:pt x="100" y="86"/>
                </a:cubicBezTo>
                <a:cubicBezTo>
                  <a:pt x="98" y="87"/>
                  <a:pt x="97" y="90"/>
                  <a:pt x="98" y="92"/>
                </a:cubicBezTo>
                <a:cubicBezTo>
                  <a:pt x="98" y="92"/>
                  <a:pt x="98" y="92"/>
                  <a:pt x="98" y="92"/>
                </a:cubicBezTo>
                <a:cubicBezTo>
                  <a:pt x="99" y="93"/>
                  <a:pt x="100" y="94"/>
                  <a:pt x="101" y="94"/>
                </a:cubicBezTo>
                <a:cubicBezTo>
                  <a:pt x="103" y="95"/>
                  <a:pt x="106" y="93"/>
                  <a:pt x="106" y="91"/>
                </a:cubicBezTo>
                <a:cubicBezTo>
                  <a:pt x="107" y="89"/>
                  <a:pt x="106" y="86"/>
                  <a:pt x="103" y="86"/>
                </a:cubicBezTo>
                <a:cubicBezTo>
                  <a:pt x="102" y="85"/>
                  <a:pt x="101" y="86"/>
                  <a:pt x="100" y="86"/>
                </a:cubicBezTo>
                <a:close/>
                <a:moveTo>
                  <a:pt x="96" y="79"/>
                </a:moveTo>
                <a:cubicBezTo>
                  <a:pt x="96" y="79"/>
                  <a:pt x="96" y="79"/>
                  <a:pt x="96" y="79"/>
                </a:cubicBezTo>
                <a:cubicBezTo>
                  <a:pt x="100" y="76"/>
                  <a:pt x="105" y="77"/>
                  <a:pt x="109" y="79"/>
                </a:cubicBezTo>
                <a:cubicBezTo>
                  <a:pt x="167" y="38"/>
                  <a:pt x="167" y="38"/>
                  <a:pt x="167" y="38"/>
                </a:cubicBezTo>
                <a:cubicBezTo>
                  <a:pt x="181" y="27"/>
                  <a:pt x="196" y="53"/>
                  <a:pt x="180" y="60"/>
                </a:cubicBezTo>
                <a:cubicBezTo>
                  <a:pt x="115" y="89"/>
                  <a:pt x="115" y="89"/>
                  <a:pt x="115" y="89"/>
                </a:cubicBezTo>
                <a:cubicBezTo>
                  <a:pt x="115" y="92"/>
                  <a:pt x="114" y="95"/>
                  <a:pt x="112" y="98"/>
                </a:cubicBezTo>
                <a:cubicBezTo>
                  <a:pt x="109" y="102"/>
                  <a:pt x="104" y="104"/>
                  <a:pt x="99" y="102"/>
                </a:cubicBezTo>
                <a:cubicBezTo>
                  <a:pt x="96" y="102"/>
                  <a:pt x="93" y="100"/>
                  <a:pt x="91" y="97"/>
                </a:cubicBezTo>
                <a:cubicBezTo>
                  <a:pt x="91" y="96"/>
                  <a:pt x="91" y="96"/>
                  <a:pt x="91" y="96"/>
                </a:cubicBezTo>
                <a:cubicBezTo>
                  <a:pt x="87" y="90"/>
                  <a:pt x="90" y="82"/>
                  <a:pt x="96" y="79"/>
                </a:cubicBezTo>
                <a:close/>
                <a:moveTo>
                  <a:pt x="137" y="69"/>
                </a:moveTo>
                <a:cubicBezTo>
                  <a:pt x="137" y="69"/>
                  <a:pt x="137" y="69"/>
                  <a:pt x="137" y="69"/>
                </a:cubicBezTo>
                <a:cubicBezTo>
                  <a:pt x="176" y="52"/>
                  <a:pt x="176" y="52"/>
                  <a:pt x="176" y="52"/>
                </a:cubicBezTo>
                <a:cubicBezTo>
                  <a:pt x="181" y="50"/>
                  <a:pt x="176" y="41"/>
                  <a:pt x="172" y="44"/>
                </a:cubicBezTo>
                <a:cubicBezTo>
                  <a:pt x="137" y="69"/>
                  <a:pt x="137" y="69"/>
                  <a:pt x="137" y="69"/>
                </a:cubicBezTo>
                <a:close/>
                <a:moveTo>
                  <a:pt x="74" y="149"/>
                </a:moveTo>
                <a:cubicBezTo>
                  <a:pt x="74" y="149"/>
                  <a:pt x="74" y="149"/>
                  <a:pt x="74" y="149"/>
                </a:cubicBezTo>
                <a:cubicBezTo>
                  <a:pt x="58" y="189"/>
                  <a:pt x="58" y="189"/>
                  <a:pt x="58" y="189"/>
                </a:cubicBezTo>
                <a:cubicBezTo>
                  <a:pt x="90" y="189"/>
                  <a:pt x="90" y="189"/>
                  <a:pt x="90" y="189"/>
                </a:cubicBezTo>
                <a:cubicBezTo>
                  <a:pt x="74" y="149"/>
                  <a:pt x="74" y="149"/>
                  <a:pt x="74" y="149"/>
                </a:cubicBezTo>
                <a:close/>
                <a:moveTo>
                  <a:pt x="43" y="189"/>
                </a:moveTo>
                <a:cubicBezTo>
                  <a:pt x="43" y="189"/>
                  <a:pt x="43" y="189"/>
                  <a:pt x="43" y="189"/>
                </a:cubicBezTo>
                <a:cubicBezTo>
                  <a:pt x="31" y="158"/>
                  <a:pt x="31" y="158"/>
                  <a:pt x="31" y="158"/>
                </a:cubicBezTo>
                <a:cubicBezTo>
                  <a:pt x="31" y="187"/>
                  <a:pt x="31" y="187"/>
                  <a:pt x="31" y="187"/>
                </a:cubicBezTo>
                <a:cubicBezTo>
                  <a:pt x="31" y="189"/>
                  <a:pt x="34" y="189"/>
                  <a:pt x="36" y="189"/>
                </a:cubicBezTo>
                <a:cubicBezTo>
                  <a:pt x="43" y="189"/>
                  <a:pt x="43" y="189"/>
                  <a:pt x="43" y="189"/>
                </a:cubicBezTo>
                <a:close/>
                <a:moveTo>
                  <a:pt x="34" y="144"/>
                </a:moveTo>
                <a:cubicBezTo>
                  <a:pt x="34" y="144"/>
                  <a:pt x="34" y="144"/>
                  <a:pt x="34" y="144"/>
                </a:cubicBezTo>
                <a:cubicBezTo>
                  <a:pt x="51" y="185"/>
                  <a:pt x="51" y="185"/>
                  <a:pt x="51" y="185"/>
                </a:cubicBezTo>
                <a:cubicBezTo>
                  <a:pt x="67" y="144"/>
                  <a:pt x="67" y="144"/>
                  <a:pt x="67" y="144"/>
                </a:cubicBezTo>
                <a:cubicBezTo>
                  <a:pt x="34" y="144"/>
                  <a:pt x="34" y="144"/>
                  <a:pt x="34" y="144"/>
                </a:cubicBezTo>
                <a:close/>
                <a:moveTo>
                  <a:pt x="81" y="144"/>
                </a:moveTo>
                <a:cubicBezTo>
                  <a:pt x="81" y="144"/>
                  <a:pt x="81" y="144"/>
                  <a:pt x="81" y="144"/>
                </a:cubicBezTo>
                <a:cubicBezTo>
                  <a:pt x="98" y="185"/>
                  <a:pt x="98" y="185"/>
                  <a:pt x="98" y="185"/>
                </a:cubicBezTo>
                <a:cubicBezTo>
                  <a:pt x="115" y="144"/>
                  <a:pt x="115" y="144"/>
                  <a:pt x="115" y="144"/>
                </a:cubicBezTo>
                <a:cubicBezTo>
                  <a:pt x="81" y="144"/>
                  <a:pt x="81" y="144"/>
                  <a:pt x="81" y="144"/>
                </a:cubicBezTo>
                <a:close/>
                <a:moveTo>
                  <a:pt x="122" y="149"/>
                </a:moveTo>
                <a:cubicBezTo>
                  <a:pt x="122" y="149"/>
                  <a:pt x="122" y="149"/>
                  <a:pt x="122" y="149"/>
                </a:cubicBezTo>
                <a:cubicBezTo>
                  <a:pt x="105" y="189"/>
                  <a:pt x="105" y="189"/>
                  <a:pt x="105" y="189"/>
                </a:cubicBezTo>
                <a:cubicBezTo>
                  <a:pt x="138" y="189"/>
                  <a:pt x="138" y="189"/>
                  <a:pt x="138" y="189"/>
                </a:cubicBezTo>
                <a:cubicBezTo>
                  <a:pt x="122" y="149"/>
                  <a:pt x="122" y="149"/>
                  <a:pt x="122" y="149"/>
                </a:cubicBezTo>
                <a:close/>
                <a:moveTo>
                  <a:pt x="165" y="158"/>
                </a:moveTo>
                <a:cubicBezTo>
                  <a:pt x="165" y="158"/>
                  <a:pt x="165" y="158"/>
                  <a:pt x="165" y="158"/>
                </a:cubicBezTo>
                <a:cubicBezTo>
                  <a:pt x="153" y="189"/>
                  <a:pt x="153" y="189"/>
                  <a:pt x="153" y="189"/>
                </a:cubicBezTo>
                <a:cubicBezTo>
                  <a:pt x="160" y="189"/>
                  <a:pt x="160" y="189"/>
                  <a:pt x="160" y="189"/>
                </a:cubicBezTo>
                <a:cubicBezTo>
                  <a:pt x="162" y="189"/>
                  <a:pt x="165" y="189"/>
                  <a:pt x="165" y="187"/>
                </a:cubicBezTo>
                <a:cubicBezTo>
                  <a:pt x="165" y="158"/>
                  <a:pt x="165" y="158"/>
                  <a:pt x="165" y="158"/>
                </a:cubicBezTo>
                <a:close/>
                <a:moveTo>
                  <a:pt x="128" y="144"/>
                </a:moveTo>
                <a:cubicBezTo>
                  <a:pt x="128" y="144"/>
                  <a:pt x="128" y="144"/>
                  <a:pt x="128" y="144"/>
                </a:cubicBezTo>
                <a:cubicBezTo>
                  <a:pt x="145" y="185"/>
                  <a:pt x="145" y="185"/>
                  <a:pt x="145" y="185"/>
                </a:cubicBezTo>
                <a:cubicBezTo>
                  <a:pt x="162" y="144"/>
                  <a:pt x="162" y="144"/>
                  <a:pt x="162" y="144"/>
                </a:cubicBezTo>
                <a:cubicBezTo>
                  <a:pt x="128" y="144"/>
                  <a:pt x="128" y="144"/>
                  <a:pt x="128" y="144"/>
                </a:cubicBezTo>
                <a:close/>
                <a:moveTo>
                  <a:pt x="173" y="120"/>
                </a:moveTo>
                <a:cubicBezTo>
                  <a:pt x="173" y="120"/>
                  <a:pt x="173" y="120"/>
                  <a:pt x="173" y="120"/>
                </a:cubicBezTo>
                <a:cubicBezTo>
                  <a:pt x="23" y="120"/>
                  <a:pt x="23" y="120"/>
                  <a:pt x="23" y="120"/>
                </a:cubicBezTo>
                <a:cubicBezTo>
                  <a:pt x="23" y="130"/>
                  <a:pt x="23" y="130"/>
                  <a:pt x="23" y="130"/>
                </a:cubicBezTo>
                <a:cubicBezTo>
                  <a:pt x="173" y="130"/>
                  <a:pt x="173" y="130"/>
                  <a:pt x="173" y="130"/>
                </a:cubicBezTo>
                <a:cubicBezTo>
                  <a:pt x="173" y="120"/>
                  <a:pt x="173" y="120"/>
                  <a:pt x="173" y="120"/>
                </a:cubicBezTo>
                <a:close/>
              </a:path>
            </a:pathLst>
          </a:custGeom>
          <a:solidFill>
            <a:schemeClr val="bg1"/>
          </a:solidFill>
          <a:ln>
            <a:noFill/>
          </a:ln>
        </p:spPr>
        <p:txBody>
          <a:bodyPr vert="horz" wrap="square" lIns="91280" tIns="45641" rIns="91280" bIns="45641" numCol="1" anchor="t" anchorCtr="0" compatLnSpc="1"/>
          <a:lstStyle/>
          <a:p>
            <a:endParaRPr lang="zh-CN" altLang="en-US" sz="2440"/>
          </a:p>
        </p:txBody>
      </p:sp>
      <p:sp>
        <p:nvSpPr>
          <p:cNvPr id="32" name="Freeform 115"/>
          <p:cNvSpPr>
            <a:spLocks noEditPoints="1"/>
          </p:cNvSpPr>
          <p:nvPr/>
        </p:nvSpPr>
        <p:spPr bwMode="auto">
          <a:xfrm>
            <a:off x="9909771" y="2276048"/>
            <a:ext cx="486011" cy="403717"/>
          </a:xfrm>
          <a:custGeom>
            <a:avLst/>
            <a:gdLst>
              <a:gd name="T0" fmla="*/ 42 w 192"/>
              <a:gd name="T1" fmla="*/ 5 h 160"/>
              <a:gd name="T2" fmla="*/ 73 w 192"/>
              <a:gd name="T3" fmla="*/ 0 h 160"/>
              <a:gd name="T4" fmla="*/ 86 w 192"/>
              <a:gd name="T5" fmla="*/ 5 h 160"/>
              <a:gd name="T6" fmla="*/ 86 w 192"/>
              <a:gd name="T7" fmla="*/ 154 h 160"/>
              <a:gd name="T8" fmla="*/ 54 w 192"/>
              <a:gd name="T9" fmla="*/ 160 h 160"/>
              <a:gd name="T10" fmla="*/ 38 w 192"/>
              <a:gd name="T11" fmla="*/ 149 h 160"/>
              <a:gd name="T12" fmla="*/ 0 w 192"/>
              <a:gd name="T13" fmla="*/ 132 h 160"/>
              <a:gd name="T14" fmla="*/ 17 w 192"/>
              <a:gd name="T15" fmla="*/ 10 h 160"/>
              <a:gd name="T16" fmla="*/ 169 w 192"/>
              <a:gd name="T17" fmla="*/ 37 h 160"/>
              <a:gd name="T18" fmla="*/ 165 w 192"/>
              <a:gd name="T19" fmla="*/ 33 h 160"/>
              <a:gd name="T20" fmla="*/ 169 w 192"/>
              <a:gd name="T21" fmla="*/ 54 h 160"/>
              <a:gd name="T22" fmla="*/ 165 w 192"/>
              <a:gd name="T23" fmla="*/ 50 h 160"/>
              <a:gd name="T24" fmla="*/ 169 w 192"/>
              <a:gd name="T25" fmla="*/ 71 h 160"/>
              <a:gd name="T26" fmla="*/ 165 w 192"/>
              <a:gd name="T27" fmla="*/ 67 h 160"/>
              <a:gd name="T28" fmla="*/ 169 w 192"/>
              <a:gd name="T29" fmla="*/ 88 h 160"/>
              <a:gd name="T30" fmla="*/ 165 w 192"/>
              <a:gd name="T31" fmla="*/ 84 h 160"/>
              <a:gd name="T32" fmla="*/ 169 w 192"/>
              <a:gd name="T33" fmla="*/ 105 h 160"/>
              <a:gd name="T34" fmla="*/ 165 w 192"/>
              <a:gd name="T35" fmla="*/ 101 h 160"/>
              <a:gd name="T36" fmla="*/ 169 w 192"/>
              <a:gd name="T37" fmla="*/ 122 h 160"/>
              <a:gd name="T38" fmla="*/ 165 w 192"/>
              <a:gd name="T39" fmla="*/ 118 h 160"/>
              <a:gd name="T40" fmla="*/ 26 w 192"/>
              <a:gd name="T41" fmla="*/ 41 h 160"/>
              <a:gd name="T42" fmla="*/ 37 w 192"/>
              <a:gd name="T43" fmla="*/ 33 h 160"/>
              <a:gd name="T44" fmla="*/ 15 w 192"/>
              <a:gd name="T45" fmla="*/ 25 h 160"/>
              <a:gd name="T46" fmla="*/ 15 w 192"/>
              <a:gd name="T47" fmla="*/ 134 h 160"/>
              <a:gd name="T48" fmla="*/ 37 w 192"/>
              <a:gd name="T49" fmla="*/ 126 h 160"/>
              <a:gd name="T50" fmla="*/ 26 w 192"/>
              <a:gd name="T51" fmla="*/ 118 h 160"/>
              <a:gd name="T52" fmla="*/ 26 w 192"/>
              <a:gd name="T53" fmla="*/ 109 h 160"/>
              <a:gd name="T54" fmla="*/ 37 w 192"/>
              <a:gd name="T55" fmla="*/ 101 h 160"/>
              <a:gd name="T56" fmla="*/ 22 w 192"/>
              <a:gd name="T57" fmla="*/ 88 h 160"/>
              <a:gd name="T58" fmla="*/ 37 w 192"/>
              <a:gd name="T59" fmla="*/ 58 h 160"/>
              <a:gd name="T60" fmla="*/ 26 w 192"/>
              <a:gd name="T61" fmla="*/ 50 h 160"/>
              <a:gd name="T62" fmla="*/ 96 w 192"/>
              <a:gd name="T63" fmla="*/ 7 h 160"/>
              <a:gd name="T64" fmla="*/ 104 w 192"/>
              <a:gd name="T65" fmla="*/ 7 h 160"/>
              <a:gd name="T66" fmla="*/ 96 w 192"/>
              <a:gd name="T67" fmla="*/ 152 h 160"/>
              <a:gd name="T68" fmla="*/ 110 w 192"/>
              <a:gd name="T69" fmla="*/ 7 h 160"/>
              <a:gd name="T70" fmla="*/ 119 w 192"/>
              <a:gd name="T71" fmla="*/ 152 h 160"/>
              <a:gd name="T72" fmla="*/ 110 w 192"/>
              <a:gd name="T73" fmla="*/ 7 h 160"/>
              <a:gd name="T74" fmla="*/ 129 w 192"/>
              <a:gd name="T75" fmla="*/ 2 h 160"/>
              <a:gd name="T76" fmla="*/ 129 w 192"/>
              <a:gd name="T77" fmla="*/ 157 h 160"/>
              <a:gd name="T78" fmla="*/ 156 w 192"/>
              <a:gd name="T79" fmla="*/ 0 h 160"/>
              <a:gd name="T80" fmla="*/ 187 w 192"/>
              <a:gd name="T81" fmla="*/ 5 h 160"/>
              <a:gd name="T82" fmla="*/ 192 w 192"/>
              <a:gd name="T83" fmla="*/ 17 h 160"/>
              <a:gd name="T84" fmla="*/ 187 w 192"/>
              <a:gd name="T85" fmla="*/ 154 h 160"/>
              <a:gd name="T86" fmla="*/ 143 w 192"/>
              <a:gd name="T87" fmla="*/ 154 h 160"/>
              <a:gd name="T88" fmla="*/ 138 w 192"/>
              <a:gd name="T89" fmla="*/ 17 h 160"/>
              <a:gd name="T90" fmla="*/ 156 w 192"/>
              <a:gd name="T91" fmla="*/ 0 h 160"/>
              <a:gd name="T92" fmla="*/ 156 w 192"/>
              <a:gd name="T93" fmla="*/ 14 h 160"/>
              <a:gd name="T94" fmla="*/ 153 w 192"/>
              <a:gd name="T95" fmla="*/ 15 h 160"/>
              <a:gd name="T96" fmla="*/ 153 w 192"/>
              <a:gd name="T97" fmla="*/ 144 h 160"/>
              <a:gd name="T98" fmla="*/ 175 w 192"/>
              <a:gd name="T99" fmla="*/ 145 h 160"/>
              <a:gd name="T100" fmla="*/ 177 w 192"/>
              <a:gd name="T101" fmla="*/ 144 h 160"/>
              <a:gd name="T102" fmla="*/ 177 w 192"/>
              <a:gd name="T103" fmla="*/ 15 h 160"/>
              <a:gd name="T104" fmla="*/ 51 w 192"/>
              <a:gd name="T105" fmla="*/ 17 h 160"/>
              <a:gd name="T106" fmla="*/ 51 w 192"/>
              <a:gd name="T107" fmla="*/ 17 h 160"/>
              <a:gd name="T108" fmla="*/ 52 w 192"/>
              <a:gd name="T109" fmla="*/ 144 h 160"/>
              <a:gd name="T110" fmla="*/ 54 w 192"/>
              <a:gd name="T111" fmla="*/ 145 h 160"/>
              <a:gd name="T112" fmla="*/ 76 w 192"/>
              <a:gd name="T113" fmla="*/ 144 h 160"/>
              <a:gd name="T114" fmla="*/ 77 w 192"/>
              <a:gd name="T115" fmla="*/ 17 h 160"/>
              <a:gd name="T116" fmla="*/ 73 w 192"/>
              <a:gd name="T117" fmla="*/ 14 h 160"/>
              <a:gd name="T118" fmla="*/ 52 w 192"/>
              <a:gd name="T119" fmla="*/ 1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2" h="160">
                <a:moveTo>
                  <a:pt x="17" y="10"/>
                </a:moveTo>
                <a:cubicBezTo>
                  <a:pt x="38" y="10"/>
                  <a:pt x="38" y="10"/>
                  <a:pt x="38" y="10"/>
                </a:cubicBezTo>
                <a:cubicBezTo>
                  <a:pt x="39" y="8"/>
                  <a:pt x="40" y="6"/>
                  <a:pt x="42" y="5"/>
                </a:cubicBezTo>
                <a:cubicBezTo>
                  <a:pt x="42" y="5"/>
                  <a:pt x="42" y="5"/>
                  <a:pt x="42" y="5"/>
                </a:cubicBezTo>
                <a:cubicBezTo>
                  <a:pt x="45" y="2"/>
                  <a:pt x="49" y="0"/>
                  <a:pt x="54" y="0"/>
                </a:cubicBezTo>
                <a:cubicBezTo>
                  <a:pt x="73" y="0"/>
                  <a:pt x="73" y="0"/>
                  <a:pt x="73" y="0"/>
                </a:cubicBezTo>
                <a:cubicBezTo>
                  <a:pt x="78" y="0"/>
                  <a:pt x="83" y="2"/>
                  <a:pt x="86" y="5"/>
                </a:cubicBezTo>
                <a:cubicBezTo>
                  <a:pt x="86" y="5"/>
                  <a:pt x="86" y="5"/>
                  <a:pt x="86" y="5"/>
                </a:cubicBezTo>
                <a:cubicBezTo>
                  <a:pt x="86" y="5"/>
                  <a:pt x="86" y="5"/>
                  <a:pt x="86" y="5"/>
                </a:cubicBezTo>
                <a:cubicBezTo>
                  <a:pt x="89" y="8"/>
                  <a:pt x="91" y="12"/>
                  <a:pt x="91" y="17"/>
                </a:cubicBezTo>
                <a:cubicBezTo>
                  <a:pt x="91" y="142"/>
                  <a:pt x="91" y="142"/>
                  <a:pt x="91" y="142"/>
                </a:cubicBezTo>
                <a:cubicBezTo>
                  <a:pt x="91" y="147"/>
                  <a:pt x="89" y="151"/>
                  <a:pt x="86" y="154"/>
                </a:cubicBezTo>
                <a:cubicBezTo>
                  <a:pt x="86" y="154"/>
                  <a:pt x="86" y="154"/>
                  <a:pt x="86" y="154"/>
                </a:cubicBezTo>
                <a:cubicBezTo>
                  <a:pt x="83" y="158"/>
                  <a:pt x="78" y="160"/>
                  <a:pt x="73" y="160"/>
                </a:cubicBezTo>
                <a:cubicBezTo>
                  <a:pt x="54" y="160"/>
                  <a:pt x="54" y="160"/>
                  <a:pt x="54" y="160"/>
                </a:cubicBezTo>
                <a:cubicBezTo>
                  <a:pt x="49" y="160"/>
                  <a:pt x="45" y="158"/>
                  <a:pt x="42" y="154"/>
                </a:cubicBezTo>
                <a:cubicBezTo>
                  <a:pt x="41" y="154"/>
                  <a:pt x="41" y="154"/>
                  <a:pt x="41" y="154"/>
                </a:cubicBezTo>
                <a:cubicBezTo>
                  <a:pt x="40" y="153"/>
                  <a:pt x="39" y="151"/>
                  <a:pt x="38" y="149"/>
                </a:cubicBezTo>
                <a:cubicBezTo>
                  <a:pt x="17" y="149"/>
                  <a:pt x="17" y="149"/>
                  <a:pt x="17" y="149"/>
                </a:cubicBezTo>
                <a:cubicBezTo>
                  <a:pt x="13" y="149"/>
                  <a:pt x="8" y="148"/>
                  <a:pt x="5" y="144"/>
                </a:cubicBezTo>
                <a:cubicBezTo>
                  <a:pt x="2" y="141"/>
                  <a:pt x="0" y="137"/>
                  <a:pt x="0" y="132"/>
                </a:cubicBezTo>
                <a:cubicBezTo>
                  <a:pt x="0" y="27"/>
                  <a:pt x="0" y="27"/>
                  <a:pt x="0" y="27"/>
                </a:cubicBezTo>
                <a:cubicBezTo>
                  <a:pt x="0" y="22"/>
                  <a:pt x="2" y="18"/>
                  <a:pt x="5" y="15"/>
                </a:cubicBezTo>
                <a:cubicBezTo>
                  <a:pt x="8" y="12"/>
                  <a:pt x="13" y="10"/>
                  <a:pt x="17" y="10"/>
                </a:cubicBezTo>
                <a:close/>
                <a:moveTo>
                  <a:pt x="165" y="33"/>
                </a:moveTo>
                <a:cubicBezTo>
                  <a:pt x="165" y="33"/>
                  <a:pt x="165" y="33"/>
                  <a:pt x="165" y="33"/>
                </a:cubicBezTo>
                <a:cubicBezTo>
                  <a:pt x="168" y="33"/>
                  <a:pt x="169" y="35"/>
                  <a:pt x="169" y="37"/>
                </a:cubicBezTo>
                <a:cubicBezTo>
                  <a:pt x="169" y="40"/>
                  <a:pt x="168" y="41"/>
                  <a:pt x="165" y="41"/>
                </a:cubicBezTo>
                <a:cubicBezTo>
                  <a:pt x="163" y="41"/>
                  <a:pt x="161" y="40"/>
                  <a:pt x="161" y="37"/>
                </a:cubicBezTo>
                <a:cubicBezTo>
                  <a:pt x="161" y="35"/>
                  <a:pt x="163" y="33"/>
                  <a:pt x="165" y="33"/>
                </a:cubicBezTo>
                <a:close/>
                <a:moveTo>
                  <a:pt x="165" y="50"/>
                </a:moveTo>
                <a:cubicBezTo>
                  <a:pt x="165" y="50"/>
                  <a:pt x="165" y="50"/>
                  <a:pt x="165" y="50"/>
                </a:cubicBezTo>
                <a:cubicBezTo>
                  <a:pt x="168" y="50"/>
                  <a:pt x="169" y="52"/>
                  <a:pt x="169" y="54"/>
                </a:cubicBezTo>
                <a:cubicBezTo>
                  <a:pt x="169" y="57"/>
                  <a:pt x="168" y="58"/>
                  <a:pt x="165" y="58"/>
                </a:cubicBezTo>
                <a:cubicBezTo>
                  <a:pt x="163" y="58"/>
                  <a:pt x="161" y="57"/>
                  <a:pt x="161" y="54"/>
                </a:cubicBezTo>
                <a:cubicBezTo>
                  <a:pt x="161" y="52"/>
                  <a:pt x="163" y="50"/>
                  <a:pt x="165" y="50"/>
                </a:cubicBezTo>
                <a:close/>
                <a:moveTo>
                  <a:pt x="165" y="67"/>
                </a:moveTo>
                <a:cubicBezTo>
                  <a:pt x="165" y="67"/>
                  <a:pt x="165" y="67"/>
                  <a:pt x="165" y="67"/>
                </a:cubicBezTo>
                <a:cubicBezTo>
                  <a:pt x="168" y="67"/>
                  <a:pt x="169" y="69"/>
                  <a:pt x="169" y="71"/>
                </a:cubicBezTo>
                <a:cubicBezTo>
                  <a:pt x="169" y="73"/>
                  <a:pt x="168" y="75"/>
                  <a:pt x="165" y="75"/>
                </a:cubicBezTo>
                <a:cubicBezTo>
                  <a:pt x="163" y="75"/>
                  <a:pt x="161" y="73"/>
                  <a:pt x="161" y="71"/>
                </a:cubicBezTo>
                <a:cubicBezTo>
                  <a:pt x="161" y="69"/>
                  <a:pt x="163" y="67"/>
                  <a:pt x="165" y="67"/>
                </a:cubicBezTo>
                <a:close/>
                <a:moveTo>
                  <a:pt x="165" y="84"/>
                </a:moveTo>
                <a:cubicBezTo>
                  <a:pt x="165" y="84"/>
                  <a:pt x="165" y="84"/>
                  <a:pt x="165" y="84"/>
                </a:cubicBezTo>
                <a:cubicBezTo>
                  <a:pt x="168" y="84"/>
                  <a:pt x="169" y="86"/>
                  <a:pt x="169" y="88"/>
                </a:cubicBezTo>
                <a:cubicBezTo>
                  <a:pt x="169" y="90"/>
                  <a:pt x="168" y="92"/>
                  <a:pt x="165" y="92"/>
                </a:cubicBezTo>
                <a:cubicBezTo>
                  <a:pt x="163" y="92"/>
                  <a:pt x="161" y="90"/>
                  <a:pt x="161" y="88"/>
                </a:cubicBezTo>
                <a:cubicBezTo>
                  <a:pt x="161" y="86"/>
                  <a:pt x="163" y="84"/>
                  <a:pt x="165" y="84"/>
                </a:cubicBezTo>
                <a:close/>
                <a:moveTo>
                  <a:pt x="165" y="101"/>
                </a:moveTo>
                <a:cubicBezTo>
                  <a:pt x="165" y="101"/>
                  <a:pt x="165" y="101"/>
                  <a:pt x="165" y="101"/>
                </a:cubicBezTo>
                <a:cubicBezTo>
                  <a:pt x="168" y="101"/>
                  <a:pt x="169" y="103"/>
                  <a:pt x="169" y="105"/>
                </a:cubicBezTo>
                <a:cubicBezTo>
                  <a:pt x="169" y="107"/>
                  <a:pt x="168" y="109"/>
                  <a:pt x="165" y="109"/>
                </a:cubicBezTo>
                <a:cubicBezTo>
                  <a:pt x="163" y="109"/>
                  <a:pt x="161" y="107"/>
                  <a:pt x="161" y="105"/>
                </a:cubicBezTo>
                <a:cubicBezTo>
                  <a:pt x="161" y="103"/>
                  <a:pt x="163" y="101"/>
                  <a:pt x="165" y="101"/>
                </a:cubicBezTo>
                <a:close/>
                <a:moveTo>
                  <a:pt x="165" y="118"/>
                </a:moveTo>
                <a:cubicBezTo>
                  <a:pt x="165" y="118"/>
                  <a:pt x="165" y="118"/>
                  <a:pt x="165" y="118"/>
                </a:cubicBezTo>
                <a:cubicBezTo>
                  <a:pt x="168" y="118"/>
                  <a:pt x="169" y="120"/>
                  <a:pt x="169" y="122"/>
                </a:cubicBezTo>
                <a:cubicBezTo>
                  <a:pt x="169" y="124"/>
                  <a:pt x="168" y="126"/>
                  <a:pt x="165" y="126"/>
                </a:cubicBezTo>
                <a:cubicBezTo>
                  <a:pt x="163" y="126"/>
                  <a:pt x="161" y="124"/>
                  <a:pt x="161" y="122"/>
                </a:cubicBezTo>
                <a:cubicBezTo>
                  <a:pt x="161" y="120"/>
                  <a:pt x="163" y="118"/>
                  <a:pt x="165" y="118"/>
                </a:cubicBezTo>
                <a:close/>
                <a:moveTo>
                  <a:pt x="37" y="41"/>
                </a:moveTo>
                <a:cubicBezTo>
                  <a:pt x="37" y="41"/>
                  <a:pt x="37" y="41"/>
                  <a:pt x="37" y="41"/>
                </a:cubicBezTo>
                <a:cubicBezTo>
                  <a:pt x="26" y="41"/>
                  <a:pt x="26" y="41"/>
                  <a:pt x="26" y="41"/>
                </a:cubicBezTo>
                <a:cubicBezTo>
                  <a:pt x="24" y="41"/>
                  <a:pt x="22" y="39"/>
                  <a:pt x="22" y="37"/>
                </a:cubicBezTo>
                <a:cubicBezTo>
                  <a:pt x="22" y="35"/>
                  <a:pt x="24" y="33"/>
                  <a:pt x="26" y="33"/>
                </a:cubicBezTo>
                <a:cubicBezTo>
                  <a:pt x="37" y="33"/>
                  <a:pt x="37" y="33"/>
                  <a:pt x="37" y="33"/>
                </a:cubicBezTo>
                <a:cubicBezTo>
                  <a:pt x="37" y="24"/>
                  <a:pt x="37" y="24"/>
                  <a:pt x="37" y="24"/>
                </a:cubicBezTo>
                <a:cubicBezTo>
                  <a:pt x="17" y="24"/>
                  <a:pt x="17" y="24"/>
                  <a:pt x="17" y="24"/>
                </a:cubicBezTo>
                <a:cubicBezTo>
                  <a:pt x="17" y="24"/>
                  <a:pt x="16" y="24"/>
                  <a:pt x="15" y="25"/>
                </a:cubicBezTo>
                <a:cubicBezTo>
                  <a:pt x="15" y="25"/>
                  <a:pt x="14" y="26"/>
                  <a:pt x="14" y="27"/>
                </a:cubicBezTo>
                <a:cubicBezTo>
                  <a:pt x="14" y="132"/>
                  <a:pt x="14" y="132"/>
                  <a:pt x="14" y="132"/>
                </a:cubicBezTo>
                <a:cubicBezTo>
                  <a:pt x="14" y="133"/>
                  <a:pt x="15" y="134"/>
                  <a:pt x="15" y="134"/>
                </a:cubicBezTo>
                <a:cubicBezTo>
                  <a:pt x="16" y="135"/>
                  <a:pt x="17" y="135"/>
                  <a:pt x="17" y="135"/>
                </a:cubicBezTo>
                <a:cubicBezTo>
                  <a:pt x="37" y="135"/>
                  <a:pt x="37" y="135"/>
                  <a:pt x="37" y="135"/>
                </a:cubicBezTo>
                <a:cubicBezTo>
                  <a:pt x="37" y="126"/>
                  <a:pt x="37" y="126"/>
                  <a:pt x="37" y="126"/>
                </a:cubicBezTo>
                <a:cubicBezTo>
                  <a:pt x="26" y="126"/>
                  <a:pt x="26" y="126"/>
                  <a:pt x="26" y="126"/>
                </a:cubicBezTo>
                <a:cubicBezTo>
                  <a:pt x="24" y="126"/>
                  <a:pt x="22" y="125"/>
                  <a:pt x="22" y="122"/>
                </a:cubicBezTo>
                <a:cubicBezTo>
                  <a:pt x="22" y="120"/>
                  <a:pt x="24" y="118"/>
                  <a:pt x="26" y="118"/>
                </a:cubicBezTo>
                <a:cubicBezTo>
                  <a:pt x="37" y="118"/>
                  <a:pt x="37" y="118"/>
                  <a:pt x="37" y="118"/>
                </a:cubicBezTo>
                <a:cubicBezTo>
                  <a:pt x="37" y="109"/>
                  <a:pt x="37" y="109"/>
                  <a:pt x="37" y="109"/>
                </a:cubicBezTo>
                <a:cubicBezTo>
                  <a:pt x="26" y="109"/>
                  <a:pt x="26" y="109"/>
                  <a:pt x="26" y="109"/>
                </a:cubicBezTo>
                <a:cubicBezTo>
                  <a:pt x="24" y="109"/>
                  <a:pt x="22" y="107"/>
                  <a:pt x="22" y="105"/>
                </a:cubicBezTo>
                <a:cubicBezTo>
                  <a:pt x="22" y="103"/>
                  <a:pt x="24" y="101"/>
                  <a:pt x="26" y="101"/>
                </a:cubicBezTo>
                <a:cubicBezTo>
                  <a:pt x="37" y="101"/>
                  <a:pt x="37" y="101"/>
                  <a:pt x="37" y="101"/>
                </a:cubicBezTo>
                <a:cubicBezTo>
                  <a:pt x="37" y="92"/>
                  <a:pt x="37" y="92"/>
                  <a:pt x="37" y="92"/>
                </a:cubicBezTo>
                <a:cubicBezTo>
                  <a:pt x="26" y="92"/>
                  <a:pt x="26" y="92"/>
                  <a:pt x="26" y="92"/>
                </a:cubicBezTo>
                <a:cubicBezTo>
                  <a:pt x="24" y="92"/>
                  <a:pt x="22" y="90"/>
                  <a:pt x="22" y="88"/>
                </a:cubicBezTo>
                <a:cubicBezTo>
                  <a:pt x="22" y="86"/>
                  <a:pt x="24" y="84"/>
                  <a:pt x="26" y="84"/>
                </a:cubicBezTo>
                <a:cubicBezTo>
                  <a:pt x="37" y="84"/>
                  <a:pt x="37" y="84"/>
                  <a:pt x="37" y="84"/>
                </a:cubicBezTo>
                <a:cubicBezTo>
                  <a:pt x="37" y="58"/>
                  <a:pt x="37" y="58"/>
                  <a:pt x="37" y="58"/>
                </a:cubicBezTo>
                <a:cubicBezTo>
                  <a:pt x="26" y="58"/>
                  <a:pt x="26" y="58"/>
                  <a:pt x="26" y="58"/>
                </a:cubicBezTo>
                <a:cubicBezTo>
                  <a:pt x="24" y="58"/>
                  <a:pt x="22" y="56"/>
                  <a:pt x="22" y="54"/>
                </a:cubicBezTo>
                <a:cubicBezTo>
                  <a:pt x="22" y="52"/>
                  <a:pt x="24" y="50"/>
                  <a:pt x="26" y="50"/>
                </a:cubicBezTo>
                <a:cubicBezTo>
                  <a:pt x="37" y="50"/>
                  <a:pt x="37" y="50"/>
                  <a:pt x="37" y="50"/>
                </a:cubicBezTo>
                <a:cubicBezTo>
                  <a:pt x="37" y="41"/>
                  <a:pt x="37" y="41"/>
                  <a:pt x="37" y="41"/>
                </a:cubicBezTo>
                <a:close/>
                <a:moveTo>
                  <a:pt x="96" y="7"/>
                </a:moveTo>
                <a:cubicBezTo>
                  <a:pt x="96" y="7"/>
                  <a:pt x="96" y="7"/>
                  <a:pt x="96" y="7"/>
                </a:cubicBezTo>
                <a:cubicBezTo>
                  <a:pt x="96" y="4"/>
                  <a:pt x="98" y="2"/>
                  <a:pt x="100" y="2"/>
                </a:cubicBezTo>
                <a:cubicBezTo>
                  <a:pt x="103" y="2"/>
                  <a:pt x="104" y="4"/>
                  <a:pt x="104" y="7"/>
                </a:cubicBezTo>
                <a:cubicBezTo>
                  <a:pt x="104" y="152"/>
                  <a:pt x="104" y="152"/>
                  <a:pt x="104" y="152"/>
                </a:cubicBezTo>
                <a:cubicBezTo>
                  <a:pt x="104" y="155"/>
                  <a:pt x="103" y="157"/>
                  <a:pt x="100" y="157"/>
                </a:cubicBezTo>
                <a:cubicBezTo>
                  <a:pt x="98" y="157"/>
                  <a:pt x="96" y="155"/>
                  <a:pt x="96" y="152"/>
                </a:cubicBezTo>
                <a:cubicBezTo>
                  <a:pt x="96" y="7"/>
                  <a:pt x="96" y="7"/>
                  <a:pt x="96" y="7"/>
                </a:cubicBezTo>
                <a:close/>
                <a:moveTo>
                  <a:pt x="110" y="7"/>
                </a:moveTo>
                <a:cubicBezTo>
                  <a:pt x="110" y="7"/>
                  <a:pt x="110" y="7"/>
                  <a:pt x="110" y="7"/>
                </a:cubicBezTo>
                <a:cubicBezTo>
                  <a:pt x="110" y="4"/>
                  <a:pt x="112" y="2"/>
                  <a:pt x="114" y="2"/>
                </a:cubicBezTo>
                <a:cubicBezTo>
                  <a:pt x="117" y="2"/>
                  <a:pt x="119" y="4"/>
                  <a:pt x="119" y="7"/>
                </a:cubicBezTo>
                <a:cubicBezTo>
                  <a:pt x="119" y="152"/>
                  <a:pt x="119" y="152"/>
                  <a:pt x="119" y="152"/>
                </a:cubicBezTo>
                <a:cubicBezTo>
                  <a:pt x="119" y="155"/>
                  <a:pt x="117" y="157"/>
                  <a:pt x="114" y="157"/>
                </a:cubicBezTo>
                <a:cubicBezTo>
                  <a:pt x="112" y="157"/>
                  <a:pt x="110" y="155"/>
                  <a:pt x="110" y="152"/>
                </a:cubicBezTo>
                <a:cubicBezTo>
                  <a:pt x="110" y="7"/>
                  <a:pt x="110" y="7"/>
                  <a:pt x="110" y="7"/>
                </a:cubicBezTo>
                <a:close/>
                <a:moveTo>
                  <a:pt x="125" y="7"/>
                </a:moveTo>
                <a:cubicBezTo>
                  <a:pt x="125" y="7"/>
                  <a:pt x="125" y="7"/>
                  <a:pt x="125" y="7"/>
                </a:cubicBezTo>
                <a:cubicBezTo>
                  <a:pt x="125" y="4"/>
                  <a:pt x="126" y="2"/>
                  <a:pt x="129" y="2"/>
                </a:cubicBezTo>
                <a:cubicBezTo>
                  <a:pt x="131" y="2"/>
                  <a:pt x="133" y="4"/>
                  <a:pt x="133" y="7"/>
                </a:cubicBezTo>
                <a:cubicBezTo>
                  <a:pt x="133" y="152"/>
                  <a:pt x="133" y="152"/>
                  <a:pt x="133" y="152"/>
                </a:cubicBezTo>
                <a:cubicBezTo>
                  <a:pt x="133" y="155"/>
                  <a:pt x="131" y="157"/>
                  <a:pt x="129" y="157"/>
                </a:cubicBezTo>
                <a:cubicBezTo>
                  <a:pt x="126" y="157"/>
                  <a:pt x="125" y="155"/>
                  <a:pt x="125" y="152"/>
                </a:cubicBezTo>
                <a:cubicBezTo>
                  <a:pt x="125" y="7"/>
                  <a:pt x="125" y="7"/>
                  <a:pt x="125" y="7"/>
                </a:cubicBezTo>
                <a:close/>
                <a:moveTo>
                  <a:pt x="156" y="0"/>
                </a:moveTo>
                <a:cubicBezTo>
                  <a:pt x="156" y="0"/>
                  <a:pt x="156" y="0"/>
                  <a:pt x="156" y="0"/>
                </a:cubicBezTo>
                <a:cubicBezTo>
                  <a:pt x="175" y="0"/>
                  <a:pt x="175" y="0"/>
                  <a:pt x="175" y="0"/>
                </a:cubicBezTo>
                <a:cubicBezTo>
                  <a:pt x="180" y="0"/>
                  <a:pt x="184" y="2"/>
                  <a:pt x="187" y="5"/>
                </a:cubicBezTo>
                <a:cubicBezTo>
                  <a:pt x="187" y="5"/>
                  <a:pt x="187" y="5"/>
                  <a:pt x="187" y="5"/>
                </a:cubicBezTo>
                <a:cubicBezTo>
                  <a:pt x="187" y="5"/>
                  <a:pt x="187" y="5"/>
                  <a:pt x="187" y="5"/>
                </a:cubicBezTo>
                <a:cubicBezTo>
                  <a:pt x="190" y="8"/>
                  <a:pt x="192" y="12"/>
                  <a:pt x="192" y="17"/>
                </a:cubicBezTo>
                <a:cubicBezTo>
                  <a:pt x="192" y="142"/>
                  <a:pt x="192" y="142"/>
                  <a:pt x="192" y="142"/>
                </a:cubicBezTo>
                <a:cubicBezTo>
                  <a:pt x="192" y="147"/>
                  <a:pt x="190" y="151"/>
                  <a:pt x="187" y="154"/>
                </a:cubicBezTo>
                <a:cubicBezTo>
                  <a:pt x="187" y="154"/>
                  <a:pt x="187" y="154"/>
                  <a:pt x="187" y="154"/>
                </a:cubicBezTo>
                <a:cubicBezTo>
                  <a:pt x="184" y="158"/>
                  <a:pt x="180" y="160"/>
                  <a:pt x="175" y="160"/>
                </a:cubicBezTo>
                <a:cubicBezTo>
                  <a:pt x="156" y="160"/>
                  <a:pt x="156" y="160"/>
                  <a:pt x="156" y="160"/>
                </a:cubicBezTo>
                <a:cubicBezTo>
                  <a:pt x="151" y="160"/>
                  <a:pt x="146" y="158"/>
                  <a:pt x="143" y="154"/>
                </a:cubicBezTo>
                <a:cubicBezTo>
                  <a:pt x="143" y="154"/>
                  <a:pt x="143" y="154"/>
                  <a:pt x="143" y="154"/>
                </a:cubicBezTo>
                <a:cubicBezTo>
                  <a:pt x="140" y="151"/>
                  <a:pt x="138" y="147"/>
                  <a:pt x="138" y="142"/>
                </a:cubicBezTo>
                <a:cubicBezTo>
                  <a:pt x="138" y="17"/>
                  <a:pt x="138" y="17"/>
                  <a:pt x="138" y="17"/>
                </a:cubicBezTo>
                <a:cubicBezTo>
                  <a:pt x="138" y="12"/>
                  <a:pt x="140" y="8"/>
                  <a:pt x="143" y="5"/>
                </a:cubicBezTo>
                <a:cubicBezTo>
                  <a:pt x="143" y="5"/>
                  <a:pt x="143" y="5"/>
                  <a:pt x="143" y="5"/>
                </a:cubicBezTo>
                <a:cubicBezTo>
                  <a:pt x="146" y="2"/>
                  <a:pt x="151" y="0"/>
                  <a:pt x="156" y="0"/>
                </a:cubicBezTo>
                <a:close/>
                <a:moveTo>
                  <a:pt x="175" y="14"/>
                </a:moveTo>
                <a:cubicBezTo>
                  <a:pt x="175" y="14"/>
                  <a:pt x="175" y="14"/>
                  <a:pt x="175" y="14"/>
                </a:cubicBezTo>
                <a:cubicBezTo>
                  <a:pt x="156" y="14"/>
                  <a:pt x="156" y="14"/>
                  <a:pt x="156" y="14"/>
                </a:cubicBezTo>
                <a:cubicBezTo>
                  <a:pt x="155" y="14"/>
                  <a:pt x="154" y="14"/>
                  <a:pt x="153" y="15"/>
                </a:cubicBezTo>
                <a:cubicBezTo>
                  <a:pt x="153" y="15"/>
                  <a:pt x="153" y="15"/>
                  <a:pt x="153" y="15"/>
                </a:cubicBezTo>
                <a:cubicBezTo>
                  <a:pt x="153" y="15"/>
                  <a:pt x="153" y="15"/>
                  <a:pt x="153" y="15"/>
                </a:cubicBezTo>
                <a:cubicBezTo>
                  <a:pt x="153" y="15"/>
                  <a:pt x="152" y="16"/>
                  <a:pt x="152" y="17"/>
                </a:cubicBezTo>
                <a:cubicBezTo>
                  <a:pt x="152" y="142"/>
                  <a:pt x="152" y="142"/>
                  <a:pt x="152" y="142"/>
                </a:cubicBezTo>
                <a:cubicBezTo>
                  <a:pt x="152" y="143"/>
                  <a:pt x="153" y="144"/>
                  <a:pt x="153" y="144"/>
                </a:cubicBezTo>
                <a:cubicBezTo>
                  <a:pt x="153" y="144"/>
                  <a:pt x="153" y="144"/>
                  <a:pt x="153" y="144"/>
                </a:cubicBezTo>
                <a:cubicBezTo>
                  <a:pt x="154" y="145"/>
                  <a:pt x="155" y="145"/>
                  <a:pt x="156" y="145"/>
                </a:cubicBezTo>
                <a:cubicBezTo>
                  <a:pt x="175" y="145"/>
                  <a:pt x="175" y="145"/>
                  <a:pt x="175" y="145"/>
                </a:cubicBezTo>
                <a:cubicBezTo>
                  <a:pt x="176" y="145"/>
                  <a:pt x="177" y="145"/>
                  <a:pt x="177" y="144"/>
                </a:cubicBezTo>
                <a:cubicBezTo>
                  <a:pt x="177" y="144"/>
                  <a:pt x="177" y="144"/>
                  <a:pt x="177" y="144"/>
                </a:cubicBezTo>
                <a:cubicBezTo>
                  <a:pt x="177" y="144"/>
                  <a:pt x="177" y="144"/>
                  <a:pt x="177" y="144"/>
                </a:cubicBezTo>
                <a:cubicBezTo>
                  <a:pt x="178" y="144"/>
                  <a:pt x="178" y="143"/>
                  <a:pt x="178" y="142"/>
                </a:cubicBezTo>
                <a:cubicBezTo>
                  <a:pt x="178" y="17"/>
                  <a:pt x="178" y="17"/>
                  <a:pt x="178" y="17"/>
                </a:cubicBezTo>
                <a:cubicBezTo>
                  <a:pt x="178" y="16"/>
                  <a:pt x="178" y="15"/>
                  <a:pt x="177" y="15"/>
                </a:cubicBezTo>
                <a:cubicBezTo>
                  <a:pt x="177" y="15"/>
                  <a:pt x="177" y="15"/>
                  <a:pt x="177" y="15"/>
                </a:cubicBezTo>
                <a:cubicBezTo>
                  <a:pt x="177" y="14"/>
                  <a:pt x="176" y="14"/>
                  <a:pt x="175" y="14"/>
                </a:cubicBezTo>
                <a:close/>
                <a:moveTo>
                  <a:pt x="51" y="17"/>
                </a:moveTo>
                <a:cubicBezTo>
                  <a:pt x="51" y="17"/>
                  <a:pt x="51" y="17"/>
                  <a:pt x="51" y="17"/>
                </a:cubicBezTo>
                <a:cubicBezTo>
                  <a:pt x="51" y="17"/>
                  <a:pt x="51" y="17"/>
                  <a:pt x="51" y="17"/>
                </a:cubicBezTo>
                <a:cubicBezTo>
                  <a:pt x="51" y="17"/>
                  <a:pt x="51" y="17"/>
                  <a:pt x="51" y="17"/>
                </a:cubicBezTo>
                <a:cubicBezTo>
                  <a:pt x="51" y="142"/>
                  <a:pt x="51" y="142"/>
                  <a:pt x="51" y="142"/>
                </a:cubicBezTo>
                <a:cubicBezTo>
                  <a:pt x="51" y="142"/>
                  <a:pt x="51" y="143"/>
                  <a:pt x="51" y="143"/>
                </a:cubicBezTo>
                <a:cubicBezTo>
                  <a:pt x="51" y="143"/>
                  <a:pt x="51" y="144"/>
                  <a:pt x="52" y="144"/>
                </a:cubicBezTo>
                <a:cubicBezTo>
                  <a:pt x="52" y="144"/>
                  <a:pt x="52" y="144"/>
                  <a:pt x="52" y="144"/>
                </a:cubicBezTo>
                <a:cubicBezTo>
                  <a:pt x="52" y="145"/>
                  <a:pt x="52" y="145"/>
                  <a:pt x="52" y="145"/>
                </a:cubicBezTo>
                <a:cubicBezTo>
                  <a:pt x="53" y="145"/>
                  <a:pt x="53" y="145"/>
                  <a:pt x="54" y="145"/>
                </a:cubicBezTo>
                <a:cubicBezTo>
                  <a:pt x="73" y="145"/>
                  <a:pt x="73" y="145"/>
                  <a:pt x="73" y="145"/>
                </a:cubicBezTo>
                <a:cubicBezTo>
                  <a:pt x="74" y="145"/>
                  <a:pt x="75" y="145"/>
                  <a:pt x="76" y="144"/>
                </a:cubicBezTo>
                <a:cubicBezTo>
                  <a:pt x="76" y="144"/>
                  <a:pt x="76" y="144"/>
                  <a:pt x="76" y="144"/>
                </a:cubicBezTo>
                <a:cubicBezTo>
                  <a:pt x="76" y="144"/>
                  <a:pt x="76" y="144"/>
                  <a:pt x="76" y="144"/>
                </a:cubicBezTo>
                <a:cubicBezTo>
                  <a:pt x="76" y="144"/>
                  <a:pt x="77" y="143"/>
                  <a:pt x="77" y="142"/>
                </a:cubicBezTo>
                <a:cubicBezTo>
                  <a:pt x="77" y="17"/>
                  <a:pt x="77" y="17"/>
                  <a:pt x="77" y="17"/>
                </a:cubicBezTo>
                <a:cubicBezTo>
                  <a:pt x="77" y="16"/>
                  <a:pt x="76" y="15"/>
                  <a:pt x="76" y="15"/>
                </a:cubicBezTo>
                <a:cubicBezTo>
                  <a:pt x="76" y="15"/>
                  <a:pt x="76" y="15"/>
                  <a:pt x="76" y="15"/>
                </a:cubicBezTo>
                <a:cubicBezTo>
                  <a:pt x="75" y="14"/>
                  <a:pt x="74" y="14"/>
                  <a:pt x="73" y="14"/>
                </a:cubicBezTo>
                <a:cubicBezTo>
                  <a:pt x="54" y="14"/>
                  <a:pt x="54" y="14"/>
                  <a:pt x="54" y="14"/>
                </a:cubicBezTo>
                <a:cubicBezTo>
                  <a:pt x="53" y="14"/>
                  <a:pt x="52" y="14"/>
                  <a:pt x="52" y="15"/>
                </a:cubicBezTo>
                <a:cubicBezTo>
                  <a:pt x="52" y="15"/>
                  <a:pt x="52" y="15"/>
                  <a:pt x="52" y="15"/>
                </a:cubicBezTo>
                <a:cubicBezTo>
                  <a:pt x="52" y="15"/>
                  <a:pt x="52" y="15"/>
                  <a:pt x="52" y="15"/>
                </a:cubicBezTo>
                <a:cubicBezTo>
                  <a:pt x="51" y="15"/>
                  <a:pt x="51" y="16"/>
                  <a:pt x="51" y="17"/>
                </a:cubicBezTo>
                <a:close/>
              </a:path>
            </a:pathLst>
          </a:custGeom>
          <a:solidFill>
            <a:schemeClr val="bg1"/>
          </a:solidFill>
          <a:ln>
            <a:noFill/>
          </a:ln>
        </p:spPr>
        <p:txBody>
          <a:bodyPr vert="horz" wrap="square" lIns="91280" tIns="45641" rIns="91280" bIns="45641" numCol="1" anchor="t" anchorCtr="0" compatLnSpc="1"/>
          <a:lstStyle/>
          <a:p>
            <a:endParaRPr lang="zh-CN" altLang="en-US" sz="2440"/>
          </a:p>
        </p:txBody>
      </p:sp>
      <p:grpSp>
        <p:nvGrpSpPr>
          <p:cNvPr id="45" name="组合 44"/>
          <p:cNvGrpSpPr/>
          <p:nvPr/>
        </p:nvGrpSpPr>
        <p:grpSpPr>
          <a:xfrm>
            <a:off x="1342540" y="2934342"/>
            <a:ext cx="1393371" cy="390120"/>
            <a:chOff x="1320800" y="2931886"/>
            <a:chExt cx="1393371" cy="391886"/>
          </a:xfrm>
        </p:grpSpPr>
        <p:cxnSp>
          <p:nvCxnSpPr>
            <p:cNvPr id="50" name="直接连接符 49"/>
            <p:cNvCxnSpPr/>
            <p:nvPr/>
          </p:nvCxnSpPr>
          <p:spPr>
            <a:xfrm>
              <a:off x="1320800" y="2931886"/>
              <a:ext cx="13933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320800" y="3323772"/>
              <a:ext cx="13933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2" name="文本框 27"/>
          <p:cNvSpPr txBox="1"/>
          <p:nvPr/>
        </p:nvSpPr>
        <p:spPr>
          <a:xfrm>
            <a:off x="1309082" y="2942689"/>
            <a:ext cx="1549962" cy="355600"/>
          </a:xfrm>
          <a:prstGeom prst="rect">
            <a:avLst/>
          </a:prstGeom>
          <a:noFill/>
        </p:spPr>
        <p:txBody>
          <a:bodyPr wrap="square" lIns="91280" tIns="45641" rIns="91280" bIns="45641" rtlCol="0">
            <a:spAutoFit/>
          </a:bodyPr>
          <a:lstStyle/>
          <a:p>
            <a:pPr algn="ctr"/>
            <a:r>
              <a:rPr lang="zh-CN" altLang="en-US" sz="1625" dirty="0">
                <a:solidFill>
                  <a:schemeClr val="bg1"/>
                </a:solidFill>
                <a:latin typeface="微软雅黑" panose="020B0503020204020204" pitchFamily="34" charset="-122"/>
                <a:ea typeface="微软雅黑" panose="020B0503020204020204" pitchFamily="34" charset="-122"/>
              </a:rPr>
              <a:t>单击编辑标题</a:t>
            </a:r>
            <a:endParaRPr lang="en-US" altLang="zh-CN" sz="1625" dirty="0">
              <a:solidFill>
                <a:schemeClr val="bg1"/>
              </a:solidFill>
              <a:latin typeface="微软雅黑" panose="020B0503020204020204" pitchFamily="34" charset="-122"/>
              <a:ea typeface="微软雅黑" panose="020B0503020204020204" pitchFamily="34" charset="-122"/>
            </a:endParaRPr>
          </a:p>
        </p:txBody>
      </p:sp>
      <p:sp>
        <p:nvSpPr>
          <p:cNvPr id="53" name="矩形 52"/>
          <p:cNvSpPr/>
          <p:nvPr/>
        </p:nvSpPr>
        <p:spPr>
          <a:xfrm>
            <a:off x="1091256" y="3429216"/>
            <a:ext cx="1895935" cy="1842770"/>
          </a:xfrm>
          <a:prstGeom prst="rect">
            <a:avLst/>
          </a:prstGeom>
        </p:spPr>
        <p:txBody>
          <a:bodyPr wrap="square" lIns="91280" tIns="45641" rIns="91280" bIns="45641">
            <a:spAutoFit/>
          </a:bodyPr>
          <a:lstStyle/>
          <a:p>
            <a:pPr algn="ctr">
              <a:lnSpc>
                <a:spcPct val="120000"/>
              </a:lnSpc>
            </a:pPr>
            <a:r>
              <a:rPr lang="zh-CN" altLang="en-US" sz="1200" dirty="0" smtClean="0">
                <a:solidFill>
                  <a:schemeClr val="bg1"/>
                </a:solidFill>
                <a:latin typeface="微软雅黑" panose="020B0503020204020204" pitchFamily="34" charset="-122"/>
                <a:ea typeface="微软雅黑" panose="020B0503020204020204" pitchFamily="34" charset="-122"/>
                <a:sym typeface="+mn-ea"/>
              </a:rPr>
              <a:t>点击编辑文字内容点击编辑文字内容点击编辑文字内容点击编辑文字内容击编辑文字内容点击编辑文字内容点击编辑文字内容</a:t>
            </a:r>
          </a:p>
          <a:p>
            <a:pPr algn="ctr">
              <a:lnSpc>
                <a:spcPct val="120000"/>
              </a:lnSpc>
            </a:pPr>
            <a:r>
              <a:rPr lang="zh-CN" altLang="en-US" sz="1200" dirty="0" smtClean="0">
                <a:solidFill>
                  <a:schemeClr val="bg1"/>
                </a:solidFill>
                <a:latin typeface="微软雅黑" panose="020B0503020204020204" pitchFamily="34" charset="-122"/>
                <a:ea typeface="微软雅黑" panose="020B0503020204020204" pitchFamily="34" charset="-122"/>
                <a:sym typeface="+mn-ea"/>
              </a:rPr>
              <a:t>点击编辑文字内容</a:t>
            </a:r>
          </a:p>
          <a:p>
            <a:pPr algn="ctr">
              <a:lnSpc>
                <a:spcPct val="120000"/>
              </a:lnSpc>
            </a:pPr>
            <a:endParaRPr lang="zh-CN" altLang="en-US" sz="1200" dirty="0" smtClean="0">
              <a:solidFill>
                <a:schemeClr val="bg1"/>
              </a:solidFill>
              <a:latin typeface="微软雅黑" panose="020B0503020204020204" pitchFamily="34" charset="-122"/>
              <a:ea typeface="微软雅黑" panose="020B0503020204020204" pitchFamily="34" charset="-122"/>
              <a:sym typeface="+mn-ea"/>
            </a:endParaRPr>
          </a:p>
          <a:p>
            <a:pPr algn="ctr">
              <a:lnSpc>
                <a:spcPct val="120000"/>
              </a:lnSpc>
            </a:pPr>
            <a:endParaRPr lang="zh-CN" altLang="en-US" sz="1200" dirty="0" smtClean="0">
              <a:solidFill>
                <a:schemeClr val="bg1"/>
              </a:solidFill>
              <a:latin typeface="微软雅黑" panose="020B0503020204020204" pitchFamily="34" charset="-122"/>
              <a:ea typeface="微软雅黑" panose="020B0503020204020204" pitchFamily="34" charset="-122"/>
              <a:sym typeface="+mn-ea"/>
            </a:endParaRPr>
          </a:p>
        </p:txBody>
      </p:sp>
      <p:grpSp>
        <p:nvGrpSpPr>
          <p:cNvPr id="54" name="组合 53"/>
          <p:cNvGrpSpPr/>
          <p:nvPr/>
        </p:nvGrpSpPr>
        <p:grpSpPr>
          <a:xfrm>
            <a:off x="4047057" y="2934342"/>
            <a:ext cx="1393371" cy="390120"/>
            <a:chOff x="1320800" y="2931886"/>
            <a:chExt cx="1393371" cy="391886"/>
          </a:xfrm>
        </p:grpSpPr>
        <p:cxnSp>
          <p:nvCxnSpPr>
            <p:cNvPr id="55" name="直接连接符 54"/>
            <p:cNvCxnSpPr/>
            <p:nvPr/>
          </p:nvCxnSpPr>
          <p:spPr>
            <a:xfrm>
              <a:off x="1320800" y="2931886"/>
              <a:ext cx="13933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1320800" y="3323772"/>
              <a:ext cx="13933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7" name="文本框 33"/>
          <p:cNvSpPr txBox="1"/>
          <p:nvPr/>
        </p:nvSpPr>
        <p:spPr>
          <a:xfrm>
            <a:off x="4013599" y="2942689"/>
            <a:ext cx="1549962" cy="355600"/>
          </a:xfrm>
          <a:prstGeom prst="rect">
            <a:avLst/>
          </a:prstGeom>
          <a:noFill/>
        </p:spPr>
        <p:txBody>
          <a:bodyPr wrap="square" lIns="91280" tIns="45641" rIns="91280" bIns="45641" rtlCol="0">
            <a:spAutoFit/>
          </a:bodyPr>
          <a:lstStyle/>
          <a:p>
            <a:pPr algn="ctr"/>
            <a:r>
              <a:rPr lang="zh-CN" altLang="en-US" sz="1625" dirty="0">
                <a:solidFill>
                  <a:schemeClr val="bg1"/>
                </a:solidFill>
                <a:latin typeface="微软雅黑" panose="020B0503020204020204" pitchFamily="34" charset="-122"/>
                <a:ea typeface="微软雅黑" panose="020B0503020204020204" pitchFamily="34" charset="-122"/>
              </a:rPr>
              <a:t>单击编辑标题</a:t>
            </a:r>
            <a:endParaRPr lang="en-US" altLang="zh-CN" sz="1625" dirty="0">
              <a:solidFill>
                <a:schemeClr val="bg1"/>
              </a:solidFill>
              <a:latin typeface="微软雅黑" panose="020B0503020204020204" pitchFamily="34" charset="-122"/>
              <a:ea typeface="微软雅黑" panose="020B0503020204020204" pitchFamily="34" charset="-122"/>
            </a:endParaRPr>
          </a:p>
        </p:txBody>
      </p:sp>
      <p:sp>
        <p:nvSpPr>
          <p:cNvPr id="58" name="矩形 57"/>
          <p:cNvSpPr/>
          <p:nvPr/>
        </p:nvSpPr>
        <p:spPr>
          <a:xfrm>
            <a:off x="3795774" y="3429216"/>
            <a:ext cx="1895935" cy="1481455"/>
          </a:xfrm>
          <a:prstGeom prst="rect">
            <a:avLst/>
          </a:prstGeom>
        </p:spPr>
        <p:txBody>
          <a:bodyPr wrap="square" lIns="91280" tIns="45641" rIns="91280" bIns="45641">
            <a:spAutoFit/>
          </a:bodyPr>
          <a:lstStyle/>
          <a:p>
            <a:pPr algn="ctr">
              <a:lnSpc>
                <a:spcPct val="120000"/>
              </a:lnSpc>
            </a:pPr>
            <a:r>
              <a:rPr lang="zh-CN" altLang="en-US" sz="1085" dirty="0" smtClean="0">
                <a:solidFill>
                  <a:schemeClr val="bg1"/>
                </a:solidFill>
                <a:latin typeface="微软雅黑" panose="020B0503020204020204" pitchFamily="34" charset="-122"/>
                <a:ea typeface="微软雅黑" panose="020B0503020204020204" pitchFamily="34" charset="-122"/>
                <a:sym typeface="+mn-ea"/>
              </a:rPr>
              <a:t>点击编辑文字内容点击编辑文字内容点击编辑文字内容点击编辑文字内容击编辑文字内容点击编辑文字内容点击编辑文字内容</a:t>
            </a:r>
          </a:p>
          <a:p>
            <a:pPr algn="ctr">
              <a:lnSpc>
                <a:spcPct val="120000"/>
              </a:lnSpc>
            </a:pPr>
            <a:r>
              <a:rPr lang="zh-CN" altLang="en-US" sz="1085" dirty="0" smtClean="0">
                <a:solidFill>
                  <a:schemeClr val="bg1"/>
                </a:solidFill>
                <a:latin typeface="微软雅黑" panose="020B0503020204020204" pitchFamily="34" charset="-122"/>
                <a:ea typeface="微软雅黑" panose="020B0503020204020204" pitchFamily="34" charset="-122"/>
                <a:sym typeface="+mn-ea"/>
              </a:rPr>
              <a:t>点击编辑文字内容</a:t>
            </a:r>
          </a:p>
          <a:p>
            <a:pPr algn="ctr">
              <a:lnSpc>
                <a:spcPct val="120000"/>
              </a:lnSpc>
            </a:pPr>
            <a:endParaRPr lang="zh-CN" altLang="en-US" sz="1085" dirty="0">
              <a:solidFill>
                <a:schemeClr val="bg1"/>
              </a:solidFill>
              <a:latin typeface="华文细黑" panose="02010600040101010101" pitchFamily="2" charset="-122"/>
              <a:ea typeface="华文细黑" panose="02010600040101010101" pitchFamily="2" charset="-122"/>
            </a:endParaRPr>
          </a:p>
        </p:txBody>
      </p:sp>
      <p:grpSp>
        <p:nvGrpSpPr>
          <p:cNvPr id="59" name="组合 58"/>
          <p:cNvGrpSpPr/>
          <p:nvPr/>
        </p:nvGrpSpPr>
        <p:grpSpPr>
          <a:xfrm>
            <a:off x="6751573" y="2934342"/>
            <a:ext cx="1393371" cy="390120"/>
            <a:chOff x="1320800" y="2931886"/>
            <a:chExt cx="1393371" cy="391886"/>
          </a:xfrm>
        </p:grpSpPr>
        <p:cxnSp>
          <p:nvCxnSpPr>
            <p:cNvPr id="60" name="直接连接符 59"/>
            <p:cNvCxnSpPr/>
            <p:nvPr/>
          </p:nvCxnSpPr>
          <p:spPr>
            <a:xfrm>
              <a:off x="1320800" y="2931886"/>
              <a:ext cx="13933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1320800" y="3323772"/>
              <a:ext cx="13933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2" name="文本框 39"/>
          <p:cNvSpPr txBox="1"/>
          <p:nvPr/>
        </p:nvSpPr>
        <p:spPr>
          <a:xfrm>
            <a:off x="6718116" y="2942689"/>
            <a:ext cx="1549962" cy="355600"/>
          </a:xfrm>
          <a:prstGeom prst="rect">
            <a:avLst/>
          </a:prstGeom>
          <a:noFill/>
        </p:spPr>
        <p:txBody>
          <a:bodyPr wrap="square" lIns="91280" tIns="45641" rIns="91280" bIns="45641" rtlCol="0">
            <a:spAutoFit/>
          </a:bodyPr>
          <a:lstStyle/>
          <a:p>
            <a:pPr algn="ctr"/>
            <a:r>
              <a:rPr lang="zh-CN" altLang="en-US" sz="1625" dirty="0">
                <a:solidFill>
                  <a:schemeClr val="bg1"/>
                </a:solidFill>
                <a:latin typeface="微软雅黑" panose="020B0503020204020204" pitchFamily="34" charset="-122"/>
                <a:ea typeface="微软雅黑" panose="020B0503020204020204" pitchFamily="34" charset="-122"/>
              </a:rPr>
              <a:t>单击编辑标题</a:t>
            </a:r>
            <a:endParaRPr lang="en-US" altLang="zh-CN" sz="1625" dirty="0">
              <a:solidFill>
                <a:schemeClr val="bg1"/>
              </a:solidFill>
              <a:latin typeface="微软雅黑" panose="020B0503020204020204" pitchFamily="34" charset="-122"/>
              <a:ea typeface="微软雅黑" panose="020B0503020204020204" pitchFamily="34" charset="-122"/>
            </a:endParaRPr>
          </a:p>
        </p:txBody>
      </p:sp>
      <p:sp>
        <p:nvSpPr>
          <p:cNvPr id="63" name="矩形 62"/>
          <p:cNvSpPr/>
          <p:nvPr/>
        </p:nvSpPr>
        <p:spPr>
          <a:xfrm>
            <a:off x="6500291" y="3429216"/>
            <a:ext cx="1895935" cy="1481455"/>
          </a:xfrm>
          <a:prstGeom prst="rect">
            <a:avLst/>
          </a:prstGeom>
        </p:spPr>
        <p:txBody>
          <a:bodyPr wrap="square" lIns="91280" tIns="45641" rIns="91280" bIns="45641">
            <a:spAutoFit/>
          </a:bodyPr>
          <a:lstStyle/>
          <a:p>
            <a:pPr algn="ctr">
              <a:lnSpc>
                <a:spcPct val="120000"/>
              </a:lnSpc>
            </a:pPr>
            <a:r>
              <a:rPr lang="zh-CN" altLang="en-US" sz="1085" dirty="0" smtClean="0">
                <a:solidFill>
                  <a:schemeClr val="bg1"/>
                </a:solidFill>
                <a:latin typeface="微软雅黑" panose="020B0503020204020204" pitchFamily="34" charset="-122"/>
                <a:ea typeface="微软雅黑" panose="020B0503020204020204" pitchFamily="34" charset="-122"/>
                <a:sym typeface="+mn-ea"/>
              </a:rPr>
              <a:t>点击编辑文字内容点击编辑文字内容点击编辑文字内容点击编辑文字内容击编辑文字内容点击编辑文字内容点击编辑文字内容</a:t>
            </a:r>
          </a:p>
          <a:p>
            <a:pPr algn="ctr">
              <a:lnSpc>
                <a:spcPct val="120000"/>
              </a:lnSpc>
            </a:pPr>
            <a:r>
              <a:rPr lang="zh-CN" altLang="en-US" sz="1085" dirty="0" smtClean="0">
                <a:solidFill>
                  <a:schemeClr val="bg1"/>
                </a:solidFill>
                <a:latin typeface="微软雅黑" panose="020B0503020204020204" pitchFamily="34" charset="-122"/>
                <a:ea typeface="微软雅黑" panose="020B0503020204020204" pitchFamily="34" charset="-122"/>
                <a:sym typeface="+mn-ea"/>
              </a:rPr>
              <a:t>点击编辑文字内容</a:t>
            </a:r>
          </a:p>
          <a:p>
            <a:pPr algn="ctr">
              <a:lnSpc>
                <a:spcPct val="120000"/>
              </a:lnSpc>
            </a:pPr>
            <a:endParaRPr lang="zh-CN" altLang="en-US" sz="1085" dirty="0">
              <a:solidFill>
                <a:schemeClr val="bg1"/>
              </a:solidFill>
              <a:latin typeface="华文细黑" panose="02010600040101010101" pitchFamily="2" charset="-122"/>
              <a:ea typeface="华文细黑" panose="02010600040101010101" pitchFamily="2" charset="-122"/>
            </a:endParaRPr>
          </a:p>
        </p:txBody>
      </p:sp>
      <p:grpSp>
        <p:nvGrpSpPr>
          <p:cNvPr id="64" name="组合 63"/>
          <p:cNvGrpSpPr/>
          <p:nvPr/>
        </p:nvGrpSpPr>
        <p:grpSpPr>
          <a:xfrm>
            <a:off x="9456091" y="2934342"/>
            <a:ext cx="1393371" cy="390120"/>
            <a:chOff x="1320800" y="2931886"/>
            <a:chExt cx="1393371" cy="391886"/>
          </a:xfrm>
        </p:grpSpPr>
        <p:cxnSp>
          <p:nvCxnSpPr>
            <p:cNvPr id="65" name="直接连接符 64"/>
            <p:cNvCxnSpPr/>
            <p:nvPr/>
          </p:nvCxnSpPr>
          <p:spPr>
            <a:xfrm>
              <a:off x="1320800" y="2931886"/>
              <a:ext cx="13933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1320800" y="3323772"/>
              <a:ext cx="13933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7" name="文本框 45"/>
          <p:cNvSpPr txBox="1"/>
          <p:nvPr/>
        </p:nvSpPr>
        <p:spPr>
          <a:xfrm>
            <a:off x="9422634" y="2942689"/>
            <a:ext cx="1549962" cy="355600"/>
          </a:xfrm>
          <a:prstGeom prst="rect">
            <a:avLst/>
          </a:prstGeom>
          <a:noFill/>
        </p:spPr>
        <p:txBody>
          <a:bodyPr wrap="square" lIns="91280" tIns="45641" rIns="91280" bIns="45641" rtlCol="0">
            <a:spAutoFit/>
          </a:bodyPr>
          <a:lstStyle/>
          <a:p>
            <a:pPr algn="ctr"/>
            <a:r>
              <a:rPr lang="zh-CN" altLang="en-US" sz="1625" dirty="0">
                <a:solidFill>
                  <a:schemeClr val="bg1"/>
                </a:solidFill>
                <a:latin typeface="微软雅黑" panose="020B0503020204020204" pitchFamily="34" charset="-122"/>
                <a:ea typeface="微软雅黑" panose="020B0503020204020204" pitchFamily="34" charset="-122"/>
              </a:rPr>
              <a:t>单击编辑标题</a:t>
            </a:r>
            <a:endParaRPr lang="en-US" altLang="zh-CN" sz="1625" dirty="0">
              <a:solidFill>
                <a:schemeClr val="bg1"/>
              </a:solidFill>
              <a:latin typeface="微软雅黑" panose="020B0503020204020204" pitchFamily="34" charset="-122"/>
              <a:ea typeface="微软雅黑" panose="020B0503020204020204" pitchFamily="34" charset="-122"/>
            </a:endParaRPr>
          </a:p>
        </p:txBody>
      </p:sp>
      <p:sp>
        <p:nvSpPr>
          <p:cNvPr id="68" name="矩形 67"/>
          <p:cNvSpPr/>
          <p:nvPr/>
        </p:nvSpPr>
        <p:spPr>
          <a:xfrm>
            <a:off x="9204809" y="3429216"/>
            <a:ext cx="1895935" cy="1282700"/>
          </a:xfrm>
          <a:prstGeom prst="rect">
            <a:avLst/>
          </a:prstGeom>
        </p:spPr>
        <p:txBody>
          <a:bodyPr wrap="square" lIns="91280" tIns="45641" rIns="91280" bIns="45641">
            <a:spAutoFit/>
          </a:bodyPr>
          <a:lstStyle/>
          <a:p>
            <a:pPr algn="ctr">
              <a:lnSpc>
                <a:spcPct val="120000"/>
              </a:lnSpc>
            </a:pPr>
            <a:r>
              <a:rPr lang="zh-CN" altLang="en-US" sz="1085" dirty="0" smtClean="0">
                <a:solidFill>
                  <a:schemeClr val="bg1"/>
                </a:solidFill>
                <a:latin typeface="微软雅黑" panose="020B0503020204020204" pitchFamily="34" charset="-122"/>
                <a:ea typeface="微软雅黑" panose="020B0503020204020204" pitchFamily="34" charset="-122"/>
                <a:sym typeface="+mn-ea"/>
              </a:rPr>
              <a:t>点击编辑文字内容点击编辑文字内容点击编辑文字内容点击编辑文字内容击编辑文字内容点击编辑文字内容点击编辑文字内容</a:t>
            </a:r>
          </a:p>
          <a:p>
            <a:pPr algn="ctr">
              <a:lnSpc>
                <a:spcPct val="120000"/>
              </a:lnSpc>
            </a:pPr>
            <a:r>
              <a:rPr lang="zh-CN" altLang="en-US" sz="1085" dirty="0" smtClean="0">
                <a:solidFill>
                  <a:schemeClr val="bg1"/>
                </a:solidFill>
                <a:latin typeface="微软雅黑" panose="020B0503020204020204" pitchFamily="34" charset="-122"/>
                <a:ea typeface="微软雅黑" panose="020B0503020204020204" pitchFamily="34" charset="-122"/>
                <a:sym typeface="+mn-ea"/>
              </a:rPr>
              <a:t>点击编辑文字内容</a:t>
            </a:r>
            <a:endParaRPr lang="zh-CN" altLang="en-US" sz="1085" dirty="0">
              <a:solidFill>
                <a:schemeClr val="bg1"/>
              </a:solidFill>
              <a:latin typeface="华文细黑" panose="02010600040101010101" pitchFamily="2" charset="-122"/>
              <a:ea typeface="华文细黑" panose="0201060004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fill="hold"/>
                                        <p:tgtEl>
                                          <p:spTgt spid="23"/>
                                        </p:tgtEl>
                                        <p:attrNameLst>
                                          <p:attrName>ppt_x</p:attrName>
                                        </p:attrNameLst>
                                      </p:cBhvr>
                                      <p:tavLst>
                                        <p:tav tm="0">
                                          <p:val>
                                            <p:strVal val="#ppt_x"/>
                                          </p:val>
                                        </p:tav>
                                        <p:tav tm="100000">
                                          <p:val>
                                            <p:strVal val="#ppt_x"/>
                                          </p:val>
                                        </p:tav>
                                      </p:tavLst>
                                    </p:anim>
                                    <p:anim calcmode="lin" valueType="num">
                                      <p:cBhvr additive="base">
                                        <p:cTn id="24" dur="500" fill="hold"/>
                                        <p:tgtEl>
                                          <p:spTgt spid="2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fill="hold"/>
                                        <p:tgtEl>
                                          <p:spTgt spid="30"/>
                                        </p:tgtEl>
                                        <p:attrNameLst>
                                          <p:attrName>ppt_x</p:attrName>
                                        </p:attrNameLst>
                                      </p:cBhvr>
                                      <p:tavLst>
                                        <p:tav tm="0">
                                          <p:val>
                                            <p:strVal val="#ppt_x"/>
                                          </p:val>
                                        </p:tav>
                                        <p:tav tm="100000">
                                          <p:val>
                                            <p:strVal val="#ppt_x"/>
                                          </p:val>
                                        </p:tav>
                                      </p:tavLst>
                                    </p:anim>
                                    <p:anim calcmode="lin" valueType="num">
                                      <p:cBhvr additive="base">
                                        <p:cTn id="32" dur="500" fill="hold"/>
                                        <p:tgtEl>
                                          <p:spTgt spid="3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ppt_x"/>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500" fill="hold"/>
                                        <p:tgtEl>
                                          <p:spTgt spid="45"/>
                                        </p:tgtEl>
                                        <p:attrNameLst>
                                          <p:attrName>ppt_x</p:attrName>
                                        </p:attrNameLst>
                                      </p:cBhvr>
                                      <p:tavLst>
                                        <p:tav tm="0">
                                          <p:val>
                                            <p:strVal val="#ppt_x"/>
                                          </p:val>
                                        </p:tav>
                                        <p:tav tm="100000">
                                          <p:val>
                                            <p:strVal val="#ppt_x"/>
                                          </p:val>
                                        </p:tav>
                                      </p:tavLst>
                                    </p:anim>
                                    <p:anim calcmode="lin" valueType="num">
                                      <p:cBhvr additive="base">
                                        <p:cTn id="40" dur="500" fill="hold"/>
                                        <p:tgtEl>
                                          <p:spTgt spid="4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additive="base">
                                        <p:cTn id="43" dur="500" fill="hold"/>
                                        <p:tgtEl>
                                          <p:spTgt spid="52"/>
                                        </p:tgtEl>
                                        <p:attrNameLst>
                                          <p:attrName>ppt_x</p:attrName>
                                        </p:attrNameLst>
                                      </p:cBhvr>
                                      <p:tavLst>
                                        <p:tav tm="0">
                                          <p:val>
                                            <p:strVal val="#ppt_x"/>
                                          </p:val>
                                        </p:tav>
                                        <p:tav tm="100000">
                                          <p:val>
                                            <p:strVal val="#ppt_x"/>
                                          </p:val>
                                        </p:tav>
                                      </p:tavLst>
                                    </p:anim>
                                    <p:anim calcmode="lin" valueType="num">
                                      <p:cBhvr additive="base">
                                        <p:cTn id="44" dur="500" fill="hold"/>
                                        <p:tgtEl>
                                          <p:spTgt spid="5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additive="base">
                                        <p:cTn id="47" dur="500" fill="hold"/>
                                        <p:tgtEl>
                                          <p:spTgt spid="53"/>
                                        </p:tgtEl>
                                        <p:attrNameLst>
                                          <p:attrName>ppt_x</p:attrName>
                                        </p:attrNameLst>
                                      </p:cBhvr>
                                      <p:tavLst>
                                        <p:tav tm="0">
                                          <p:val>
                                            <p:strVal val="#ppt_x"/>
                                          </p:val>
                                        </p:tav>
                                        <p:tav tm="100000">
                                          <p:val>
                                            <p:strVal val="#ppt_x"/>
                                          </p:val>
                                        </p:tav>
                                      </p:tavLst>
                                    </p:anim>
                                    <p:anim calcmode="lin" valueType="num">
                                      <p:cBhvr additive="base">
                                        <p:cTn id="48" dur="500" fill="hold"/>
                                        <p:tgtEl>
                                          <p:spTgt spid="53"/>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54"/>
                                        </p:tgtEl>
                                        <p:attrNameLst>
                                          <p:attrName>style.visibility</p:attrName>
                                        </p:attrNameLst>
                                      </p:cBhvr>
                                      <p:to>
                                        <p:strVal val="visible"/>
                                      </p:to>
                                    </p:set>
                                    <p:anim calcmode="lin" valueType="num">
                                      <p:cBhvr additive="base">
                                        <p:cTn id="51" dur="500" fill="hold"/>
                                        <p:tgtEl>
                                          <p:spTgt spid="54"/>
                                        </p:tgtEl>
                                        <p:attrNameLst>
                                          <p:attrName>ppt_x</p:attrName>
                                        </p:attrNameLst>
                                      </p:cBhvr>
                                      <p:tavLst>
                                        <p:tav tm="0">
                                          <p:val>
                                            <p:strVal val="#ppt_x"/>
                                          </p:val>
                                        </p:tav>
                                        <p:tav tm="100000">
                                          <p:val>
                                            <p:strVal val="#ppt_x"/>
                                          </p:val>
                                        </p:tav>
                                      </p:tavLst>
                                    </p:anim>
                                    <p:anim calcmode="lin" valueType="num">
                                      <p:cBhvr additive="base">
                                        <p:cTn id="52" dur="500" fill="hold"/>
                                        <p:tgtEl>
                                          <p:spTgt spid="5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7"/>
                                        </p:tgtEl>
                                        <p:attrNameLst>
                                          <p:attrName>style.visibility</p:attrName>
                                        </p:attrNameLst>
                                      </p:cBhvr>
                                      <p:to>
                                        <p:strVal val="visible"/>
                                      </p:to>
                                    </p:set>
                                    <p:anim calcmode="lin" valueType="num">
                                      <p:cBhvr additive="base">
                                        <p:cTn id="55" dur="500" fill="hold"/>
                                        <p:tgtEl>
                                          <p:spTgt spid="57"/>
                                        </p:tgtEl>
                                        <p:attrNameLst>
                                          <p:attrName>ppt_x</p:attrName>
                                        </p:attrNameLst>
                                      </p:cBhvr>
                                      <p:tavLst>
                                        <p:tav tm="0">
                                          <p:val>
                                            <p:strVal val="#ppt_x"/>
                                          </p:val>
                                        </p:tav>
                                        <p:tav tm="100000">
                                          <p:val>
                                            <p:strVal val="#ppt_x"/>
                                          </p:val>
                                        </p:tav>
                                      </p:tavLst>
                                    </p:anim>
                                    <p:anim calcmode="lin" valueType="num">
                                      <p:cBhvr additive="base">
                                        <p:cTn id="56" dur="500" fill="hold"/>
                                        <p:tgtEl>
                                          <p:spTgt spid="5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8"/>
                                        </p:tgtEl>
                                        <p:attrNameLst>
                                          <p:attrName>style.visibility</p:attrName>
                                        </p:attrNameLst>
                                      </p:cBhvr>
                                      <p:to>
                                        <p:strVal val="visible"/>
                                      </p:to>
                                    </p:set>
                                    <p:anim calcmode="lin" valueType="num">
                                      <p:cBhvr additive="base">
                                        <p:cTn id="59" dur="500" fill="hold"/>
                                        <p:tgtEl>
                                          <p:spTgt spid="58"/>
                                        </p:tgtEl>
                                        <p:attrNameLst>
                                          <p:attrName>ppt_x</p:attrName>
                                        </p:attrNameLst>
                                      </p:cBhvr>
                                      <p:tavLst>
                                        <p:tav tm="0">
                                          <p:val>
                                            <p:strVal val="#ppt_x"/>
                                          </p:val>
                                        </p:tav>
                                        <p:tav tm="100000">
                                          <p:val>
                                            <p:strVal val="#ppt_x"/>
                                          </p:val>
                                        </p:tav>
                                      </p:tavLst>
                                    </p:anim>
                                    <p:anim calcmode="lin" valueType="num">
                                      <p:cBhvr additive="base">
                                        <p:cTn id="60" dur="500" fill="hold"/>
                                        <p:tgtEl>
                                          <p:spTgt spid="58"/>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59"/>
                                        </p:tgtEl>
                                        <p:attrNameLst>
                                          <p:attrName>style.visibility</p:attrName>
                                        </p:attrNameLst>
                                      </p:cBhvr>
                                      <p:to>
                                        <p:strVal val="visible"/>
                                      </p:to>
                                    </p:set>
                                    <p:anim calcmode="lin" valueType="num">
                                      <p:cBhvr additive="base">
                                        <p:cTn id="63" dur="500" fill="hold"/>
                                        <p:tgtEl>
                                          <p:spTgt spid="59"/>
                                        </p:tgtEl>
                                        <p:attrNameLst>
                                          <p:attrName>ppt_x</p:attrName>
                                        </p:attrNameLst>
                                      </p:cBhvr>
                                      <p:tavLst>
                                        <p:tav tm="0">
                                          <p:val>
                                            <p:strVal val="#ppt_x"/>
                                          </p:val>
                                        </p:tav>
                                        <p:tav tm="100000">
                                          <p:val>
                                            <p:strVal val="#ppt_x"/>
                                          </p:val>
                                        </p:tav>
                                      </p:tavLst>
                                    </p:anim>
                                    <p:anim calcmode="lin" valueType="num">
                                      <p:cBhvr additive="base">
                                        <p:cTn id="64" dur="500" fill="hold"/>
                                        <p:tgtEl>
                                          <p:spTgt spid="59"/>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62"/>
                                        </p:tgtEl>
                                        <p:attrNameLst>
                                          <p:attrName>style.visibility</p:attrName>
                                        </p:attrNameLst>
                                      </p:cBhvr>
                                      <p:to>
                                        <p:strVal val="visible"/>
                                      </p:to>
                                    </p:set>
                                    <p:anim calcmode="lin" valueType="num">
                                      <p:cBhvr additive="base">
                                        <p:cTn id="67" dur="500" fill="hold"/>
                                        <p:tgtEl>
                                          <p:spTgt spid="62"/>
                                        </p:tgtEl>
                                        <p:attrNameLst>
                                          <p:attrName>ppt_x</p:attrName>
                                        </p:attrNameLst>
                                      </p:cBhvr>
                                      <p:tavLst>
                                        <p:tav tm="0">
                                          <p:val>
                                            <p:strVal val="#ppt_x"/>
                                          </p:val>
                                        </p:tav>
                                        <p:tav tm="100000">
                                          <p:val>
                                            <p:strVal val="#ppt_x"/>
                                          </p:val>
                                        </p:tav>
                                      </p:tavLst>
                                    </p:anim>
                                    <p:anim calcmode="lin" valueType="num">
                                      <p:cBhvr additive="base">
                                        <p:cTn id="68" dur="500" fill="hold"/>
                                        <p:tgtEl>
                                          <p:spTgt spid="62"/>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63"/>
                                        </p:tgtEl>
                                        <p:attrNameLst>
                                          <p:attrName>style.visibility</p:attrName>
                                        </p:attrNameLst>
                                      </p:cBhvr>
                                      <p:to>
                                        <p:strVal val="visible"/>
                                      </p:to>
                                    </p:set>
                                    <p:anim calcmode="lin" valueType="num">
                                      <p:cBhvr additive="base">
                                        <p:cTn id="71" dur="500" fill="hold"/>
                                        <p:tgtEl>
                                          <p:spTgt spid="63"/>
                                        </p:tgtEl>
                                        <p:attrNameLst>
                                          <p:attrName>ppt_x</p:attrName>
                                        </p:attrNameLst>
                                      </p:cBhvr>
                                      <p:tavLst>
                                        <p:tav tm="0">
                                          <p:val>
                                            <p:strVal val="#ppt_x"/>
                                          </p:val>
                                        </p:tav>
                                        <p:tav tm="100000">
                                          <p:val>
                                            <p:strVal val="#ppt_x"/>
                                          </p:val>
                                        </p:tav>
                                      </p:tavLst>
                                    </p:anim>
                                    <p:anim calcmode="lin" valueType="num">
                                      <p:cBhvr additive="base">
                                        <p:cTn id="72" dur="500" fill="hold"/>
                                        <p:tgtEl>
                                          <p:spTgt spid="63"/>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64"/>
                                        </p:tgtEl>
                                        <p:attrNameLst>
                                          <p:attrName>style.visibility</p:attrName>
                                        </p:attrNameLst>
                                      </p:cBhvr>
                                      <p:to>
                                        <p:strVal val="visible"/>
                                      </p:to>
                                    </p:set>
                                    <p:anim calcmode="lin" valueType="num">
                                      <p:cBhvr additive="base">
                                        <p:cTn id="75" dur="500" fill="hold"/>
                                        <p:tgtEl>
                                          <p:spTgt spid="64"/>
                                        </p:tgtEl>
                                        <p:attrNameLst>
                                          <p:attrName>ppt_x</p:attrName>
                                        </p:attrNameLst>
                                      </p:cBhvr>
                                      <p:tavLst>
                                        <p:tav tm="0">
                                          <p:val>
                                            <p:strVal val="#ppt_x"/>
                                          </p:val>
                                        </p:tav>
                                        <p:tav tm="100000">
                                          <p:val>
                                            <p:strVal val="#ppt_x"/>
                                          </p:val>
                                        </p:tav>
                                      </p:tavLst>
                                    </p:anim>
                                    <p:anim calcmode="lin" valueType="num">
                                      <p:cBhvr additive="base">
                                        <p:cTn id="76" dur="500" fill="hold"/>
                                        <p:tgtEl>
                                          <p:spTgt spid="64"/>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67"/>
                                        </p:tgtEl>
                                        <p:attrNameLst>
                                          <p:attrName>style.visibility</p:attrName>
                                        </p:attrNameLst>
                                      </p:cBhvr>
                                      <p:to>
                                        <p:strVal val="visible"/>
                                      </p:to>
                                    </p:set>
                                    <p:anim calcmode="lin" valueType="num">
                                      <p:cBhvr additive="base">
                                        <p:cTn id="79" dur="500" fill="hold"/>
                                        <p:tgtEl>
                                          <p:spTgt spid="67"/>
                                        </p:tgtEl>
                                        <p:attrNameLst>
                                          <p:attrName>ppt_x</p:attrName>
                                        </p:attrNameLst>
                                      </p:cBhvr>
                                      <p:tavLst>
                                        <p:tav tm="0">
                                          <p:val>
                                            <p:strVal val="#ppt_x"/>
                                          </p:val>
                                        </p:tav>
                                        <p:tav tm="100000">
                                          <p:val>
                                            <p:strVal val="#ppt_x"/>
                                          </p:val>
                                        </p:tav>
                                      </p:tavLst>
                                    </p:anim>
                                    <p:anim calcmode="lin" valueType="num">
                                      <p:cBhvr additive="base">
                                        <p:cTn id="80" dur="500" fill="hold"/>
                                        <p:tgtEl>
                                          <p:spTgt spid="67"/>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68"/>
                                        </p:tgtEl>
                                        <p:attrNameLst>
                                          <p:attrName>style.visibility</p:attrName>
                                        </p:attrNameLst>
                                      </p:cBhvr>
                                      <p:to>
                                        <p:strVal val="visible"/>
                                      </p:to>
                                    </p:set>
                                    <p:anim calcmode="lin" valueType="num">
                                      <p:cBhvr additive="base">
                                        <p:cTn id="83" dur="500" fill="hold"/>
                                        <p:tgtEl>
                                          <p:spTgt spid="68"/>
                                        </p:tgtEl>
                                        <p:attrNameLst>
                                          <p:attrName>ppt_x</p:attrName>
                                        </p:attrNameLst>
                                      </p:cBhvr>
                                      <p:tavLst>
                                        <p:tav tm="0">
                                          <p:val>
                                            <p:strVal val="#ppt_x"/>
                                          </p:val>
                                        </p:tav>
                                        <p:tav tm="100000">
                                          <p:val>
                                            <p:strVal val="#ppt_x"/>
                                          </p:val>
                                        </p:tav>
                                      </p:tavLst>
                                    </p:anim>
                                    <p:anim calcmode="lin" valueType="num">
                                      <p:cBhvr additive="base">
                                        <p:cTn id="84" dur="500" fill="hold"/>
                                        <p:tgtEl>
                                          <p:spTgt spid="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8" grpId="0" bldLvl="0" animBg="1"/>
      <p:bldP spid="14" grpId="0" bldLvl="0" animBg="1"/>
      <p:bldP spid="16" grpId="0" bldLvl="0" animBg="1"/>
      <p:bldP spid="23" grpId="0" bldLvl="0" animBg="1"/>
      <p:bldP spid="25" grpId="0" bldLvl="0" animBg="1"/>
      <p:bldP spid="30" grpId="0" bldLvl="0" animBg="1"/>
      <p:bldP spid="32" grpId="0" bldLvl="0" animBg="1"/>
      <p:bldP spid="52" grpId="0"/>
      <p:bldP spid="53" grpId="0"/>
      <p:bldP spid="57" grpId="0"/>
      <p:bldP spid="58" grpId="0"/>
      <p:bldP spid="62" grpId="0"/>
      <p:bldP spid="63" grpId="0"/>
      <p:bldP spid="67" grpId="0"/>
      <p:bldP spid="6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bwMode="auto">
          <a:xfrm>
            <a:off x="4891618" y="1499657"/>
            <a:ext cx="2415117" cy="2683933"/>
          </a:xfrm>
          <a:custGeom>
            <a:avLst/>
            <a:gdLst>
              <a:gd name="T0" fmla="*/ 0 w 1141"/>
              <a:gd name="T1" fmla="*/ 961 h 1268"/>
              <a:gd name="T2" fmla="*/ 1141 w 1141"/>
              <a:gd name="T3" fmla="*/ 1268 h 1268"/>
              <a:gd name="T4" fmla="*/ 1141 w 1141"/>
              <a:gd name="T5" fmla="*/ 285 h 1268"/>
              <a:gd name="T6" fmla="*/ 576 w 1141"/>
              <a:gd name="T7" fmla="*/ 0 h 1268"/>
              <a:gd name="T8" fmla="*/ 0 w 1141"/>
              <a:gd name="T9" fmla="*/ 285 h 1268"/>
              <a:gd name="T10" fmla="*/ 0 w 1141"/>
              <a:gd name="T11" fmla="*/ 961 h 1268"/>
            </a:gdLst>
            <a:ahLst/>
            <a:cxnLst>
              <a:cxn ang="0">
                <a:pos x="T0" y="T1"/>
              </a:cxn>
              <a:cxn ang="0">
                <a:pos x="T2" y="T3"/>
              </a:cxn>
              <a:cxn ang="0">
                <a:pos x="T4" y="T5"/>
              </a:cxn>
              <a:cxn ang="0">
                <a:pos x="T6" y="T7"/>
              </a:cxn>
              <a:cxn ang="0">
                <a:pos x="T8" y="T9"/>
              </a:cxn>
              <a:cxn ang="0">
                <a:pos x="T10" y="T11"/>
              </a:cxn>
            </a:cxnLst>
            <a:rect l="0" t="0" r="r" b="b"/>
            <a:pathLst>
              <a:path w="1141" h="1268">
                <a:moveTo>
                  <a:pt x="0" y="961"/>
                </a:moveTo>
                <a:lnTo>
                  <a:pt x="1141" y="1268"/>
                </a:lnTo>
                <a:lnTo>
                  <a:pt x="1141" y="285"/>
                </a:lnTo>
                <a:lnTo>
                  <a:pt x="576" y="0"/>
                </a:lnTo>
                <a:lnTo>
                  <a:pt x="0" y="285"/>
                </a:lnTo>
                <a:lnTo>
                  <a:pt x="0" y="961"/>
                </a:lnTo>
                <a:close/>
              </a:path>
            </a:pathLst>
          </a:custGeom>
          <a:solidFill>
            <a:schemeClr val="bg2">
              <a:lumMod val="25000"/>
            </a:schemeClr>
          </a:solidFill>
          <a:ln>
            <a:noFill/>
          </a:ln>
        </p:spPr>
        <p:txBody>
          <a:bodyPr/>
          <a:lstStyle/>
          <a:p>
            <a:pPr defTabSz="1218565" fontAlgn="base">
              <a:spcBef>
                <a:spcPct val="0"/>
              </a:spcBef>
              <a:spcAft>
                <a:spcPct val="0"/>
              </a:spcAft>
            </a:pPr>
            <a:endParaRPr lang="zh-CN" altLang="en-US" sz="2135">
              <a:solidFill>
                <a:schemeClr val="bg2">
                  <a:lumMod val="25000"/>
                </a:schemeClr>
              </a:solidFill>
            </a:endParaRPr>
          </a:p>
        </p:txBody>
      </p:sp>
      <p:sp>
        <p:nvSpPr>
          <p:cNvPr id="3" name="Freeform 10"/>
          <p:cNvSpPr/>
          <p:nvPr/>
        </p:nvSpPr>
        <p:spPr bwMode="auto">
          <a:xfrm>
            <a:off x="4891618" y="3749674"/>
            <a:ext cx="2415117" cy="2559051"/>
          </a:xfrm>
          <a:custGeom>
            <a:avLst/>
            <a:gdLst>
              <a:gd name="T0" fmla="*/ 0 w 1141"/>
              <a:gd name="T1" fmla="*/ 0 h 1209"/>
              <a:gd name="T2" fmla="*/ 1141 w 1141"/>
              <a:gd name="T3" fmla="*/ 304 h 1209"/>
              <a:gd name="T4" fmla="*/ 1141 w 1141"/>
              <a:gd name="T5" fmla="*/ 923 h 1209"/>
              <a:gd name="T6" fmla="*/ 576 w 1141"/>
              <a:gd name="T7" fmla="*/ 1209 h 1209"/>
              <a:gd name="T8" fmla="*/ 0 w 1141"/>
              <a:gd name="T9" fmla="*/ 923 h 1209"/>
              <a:gd name="T10" fmla="*/ 0 w 1141"/>
              <a:gd name="T11" fmla="*/ 0 h 1209"/>
            </a:gdLst>
            <a:ahLst/>
            <a:cxnLst>
              <a:cxn ang="0">
                <a:pos x="T0" y="T1"/>
              </a:cxn>
              <a:cxn ang="0">
                <a:pos x="T2" y="T3"/>
              </a:cxn>
              <a:cxn ang="0">
                <a:pos x="T4" y="T5"/>
              </a:cxn>
              <a:cxn ang="0">
                <a:pos x="T6" y="T7"/>
              </a:cxn>
              <a:cxn ang="0">
                <a:pos x="T8" y="T9"/>
              </a:cxn>
              <a:cxn ang="0">
                <a:pos x="T10" y="T11"/>
              </a:cxn>
            </a:cxnLst>
            <a:rect l="0" t="0" r="r" b="b"/>
            <a:pathLst>
              <a:path w="1141" h="1209">
                <a:moveTo>
                  <a:pt x="0" y="0"/>
                </a:moveTo>
                <a:lnTo>
                  <a:pt x="1141" y="304"/>
                </a:lnTo>
                <a:lnTo>
                  <a:pt x="1141" y="923"/>
                </a:lnTo>
                <a:lnTo>
                  <a:pt x="576" y="1209"/>
                </a:lnTo>
                <a:lnTo>
                  <a:pt x="0" y="923"/>
                </a:lnTo>
                <a:lnTo>
                  <a:pt x="0" y="0"/>
                </a:lnTo>
                <a:close/>
              </a:path>
            </a:pathLst>
          </a:custGeom>
          <a:solidFill>
            <a:srgbClr val="EB5315"/>
          </a:solidFill>
          <a:ln>
            <a:noFill/>
          </a:ln>
        </p:spPr>
        <p:txBody>
          <a:bodyPr/>
          <a:lstStyle/>
          <a:p>
            <a:pPr defTabSz="1218565" fontAlgn="base">
              <a:spcBef>
                <a:spcPct val="0"/>
              </a:spcBef>
              <a:spcAft>
                <a:spcPct val="0"/>
              </a:spcAft>
            </a:pPr>
            <a:endParaRPr lang="zh-CN" altLang="en-US" sz="2135">
              <a:solidFill>
                <a:schemeClr val="bg2">
                  <a:lumMod val="25000"/>
                </a:schemeClr>
              </a:solidFill>
            </a:endParaRPr>
          </a:p>
        </p:txBody>
      </p:sp>
      <p:sp>
        <p:nvSpPr>
          <p:cNvPr id="4" name="Freeform 306"/>
          <p:cNvSpPr>
            <a:spLocks noEditPoints="1"/>
          </p:cNvSpPr>
          <p:nvPr/>
        </p:nvSpPr>
        <p:spPr bwMode="auto">
          <a:xfrm>
            <a:off x="5880101" y="2420407"/>
            <a:ext cx="395817" cy="1151467"/>
          </a:xfrm>
          <a:custGeom>
            <a:avLst/>
            <a:gdLst>
              <a:gd name="T0" fmla="*/ 79 w 79"/>
              <a:gd name="T1" fmla="*/ 151 h 230"/>
              <a:gd name="T2" fmla="*/ 65 w 79"/>
              <a:gd name="T3" fmla="*/ 151 h 230"/>
              <a:gd name="T4" fmla="*/ 65 w 79"/>
              <a:gd name="T5" fmla="*/ 230 h 230"/>
              <a:gd name="T6" fmla="*/ 45 w 79"/>
              <a:gd name="T7" fmla="*/ 230 h 230"/>
              <a:gd name="T8" fmla="*/ 45 w 79"/>
              <a:gd name="T9" fmla="*/ 151 h 230"/>
              <a:gd name="T10" fmla="*/ 34 w 79"/>
              <a:gd name="T11" fmla="*/ 151 h 230"/>
              <a:gd name="T12" fmla="*/ 34 w 79"/>
              <a:gd name="T13" fmla="*/ 230 h 230"/>
              <a:gd name="T14" fmla="*/ 15 w 79"/>
              <a:gd name="T15" fmla="*/ 230 h 230"/>
              <a:gd name="T16" fmla="*/ 15 w 79"/>
              <a:gd name="T17" fmla="*/ 151 h 230"/>
              <a:gd name="T18" fmla="*/ 0 w 79"/>
              <a:gd name="T19" fmla="*/ 151 h 230"/>
              <a:gd name="T20" fmla="*/ 0 w 79"/>
              <a:gd name="T21" fmla="*/ 72 h 230"/>
              <a:gd name="T22" fmla="*/ 8 w 79"/>
              <a:gd name="T23" fmla="*/ 55 h 230"/>
              <a:gd name="T24" fmla="*/ 24 w 79"/>
              <a:gd name="T25" fmla="*/ 44 h 230"/>
              <a:gd name="T26" fmla="*/ 40 w 79"/>
              <a:gd name="T27" fmla="*/ 41 h 230"/>
              <a:gd name="T28" fmla="*/ 61 w 79"/>
              <a:gd name="T29" fmla="*/ 47 h 230"/>
              <a:gd name="T30" fmla="*/ 77 w 79"/>
              <a:gd name="T31" fmla="*/ 64 h 230"/>
              <a:gd name="T32" fmla="*/ 79 w 79"/>
              <a:gd name="T33" fmla="*/ 71 h 230"/>
              <a:gd name="T34" fmla="*/ 79 w 79"/>
              <a:gd name="T35" fmla="*/ 151 h 230"/>
              <a:gd name="T36" fmla="*/ 57 w 79"/>
              <a:gd name="T37" fmla="*/ 17 h 230"/>
              <a:gd name="T38" fmla="*/ 52 w 79"/>
              <a:gd name="T39" fmla="*/ 29 h 230"/>
              <a:gd name="T40" fmla="*/ 40 w 79"/>
              <a:gd name="T41" fmla="*/ 34 h 230"/>
              <a:gd name="T42" fmla="*/ 28 w 79"/>
              <a:gd name="T43" fmla="*/ 29 h 230"/>
              <a:gd name="T44" fmla="*/ 23 w 79"/>
              <a:gd name="T45" fmla="*/ 17 h 230"/>
              <a:gd name="T46" fmla="*/ 28 w 79"/>
              <a:gd name="T47" fmla="*/ 5 h 230"/>
              <a:gd name="T48" fmla="*/ 40 w 79"/>
              <a:gd name="T49" fmla="*/ 0 h 230"/>
              <a:gd name="T50" fmla="*/ 52 w 79"/>
              <a:gd name="T51" fmla="*/ 5 h 230"/>
              <a:gd name="T52" fmla="*/ 57 w 79"/>
              <a:gd name="T53" fmla="*/ 1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9" h="230">
                <a:moveTo>
                  <a:pt x="79" y="151"/>
                </a:moveTo>
                <a:cubicBezTo>
                  <a:pt x="65" y="151"/>
                  <a:pt x="65" y="151"/>
                  <a:pt x="65" y="151"/>
                </a:cubicBezTo>
                <a:cubicBezTo>
                  <a:pt x="65" y="230"/>
                  <a:pt x="65" y="230"/>
                  <a:pt x="65" y="230"/>
                </a:cubicBezTo>
                <a:cubicBezTo>
                  <a:pt x="45" y="230"/>
                  <a:pt x="45" y="230"/>
                  <a:pt x="45" y="230"/>
                </a:cubicBezTo>
                <a:cubicBezTo>
                  <a:pt x="45" y="151"/>
                  <a:pt x="45" y="151"/>
                  <a:pt x="45" y="151"/>
                </a:cubicBezTo>
                <a:cubicBezTo>
                  <a:pt x="34" y="151"/>
                  <a:pt x="34" y="151"/>
                  <a:pt x="34" y="151"/>
                </a:cubicBezTo>
                <a:cubicBezTo>
                  <a:pt x="34" y="230"/>
                  <a:pt x="34" y="230"/>
                  <a:pt x="34" y="230"/>
                </a:cubicBezTo>
                <a:cubicBezTo>
                  <a:pt x="15" y="230"/>
                  <a:pt x="15" y="230"/>
                  <a:pt x="15" y="230"/>
                </a:cubicBezTo>
                <a:cubicBezTo>
                  <a:pt x="15" y="151"/>
                  <a:pt x="15" y="151"/>
                  <a:pt x="15" y="151"/>
                </a:cubicBezTo>
                <a:cubicBezTo>
                  <a:pt x="0" y="151"/>
                  <a:pt x="0" y="151"/>
                  <a:pt x="0" y="151"/>
                </a:cubicBezTo>
                <a:cubicBezTo>
                  <a:pt x="0" y="72"/>
                  <a:pt x="0" y="72"/>
                  <a:pt x="0" y="72"/>
                </a:cubicBezTo>
                <a:cubicBezTo>
                  <a:pt x="0" y="66"/>
                  <a:pt x="3" y="61"/>
                  <a:pt x="8" y="55"/>
                </a:cubicBezTo>
                <a:cubicBezTo>
                  <a:pt x="13" y="49"/>
                  <a:pt x="18" y="46"/>
                  <a:pt x="24" y="44"/>
                </a:cubicBezTo>
                <a:cubicBezTo>
                  <a:pt x="32" y="42"/>
                  <a:pt x="37" y="41"/>
                  <a:pt x="40" y="41"/>
                </a:cubicBezTo>
                <a:cubicBezTo>
                  <a:pt x="47" y="41"/>
                  <a:pt x="54" y="43"/>
                  <a:pt x="61" y="47"/>
                </a:cubicBezTo>
                <a:cubicBezTo>
                  <a:pt x="69" y="51"/>
                  <a:pt x="74" y="56"/>
                  <a:pt x="77" y="64"/>
                </a:cubicBezTo>
                <a:cubicBezTo>
                  <a:pt x="79" y="67"/>
                  <a:pt x="79" y="69"/>
                  <a:pt x="79" y="71"/>
                </a:cubicBezTo>
                <a:lnTo>
                  <a:pt x="79" y="151"/>
                </a:lnTo>
                <a:close/>
                <a:moveTo>
                  <a:pt x="57" y="17"/>
                </a:moveTo>
                <a:cubicBezTo>
                  <a:pt x="57" y="22"/>
                  <a:pt x="55" y="26"/>
                  <a:pt x="52" y="29"/>
                </a:cubicBezTo>
                <a:cubicBezTo>
                  <a:pt x="49" y="32"/>
                  <a:pt x="45" y="34"/>
                  <a:pt x="40" y="34"/>
                </a:cubicBezTo>
                <a:cubicBezTo>
                  <a:pt x="35" y="34"/>
                  <a:pt x="31" y="32"/>
                  <a:pt x="28" y="29"/>
                </a:cubicBezTo>
                <a:cubicBezTo>
                  <a:pt x="24" y="26"/>
                  <a:pt x="23" y="22"/>
                  <a:pt x="23" y="17"/>
                </a:cubicBezTo>
                <a:cubicBezTo>
                  <a:pt x="23" y="13"/>
                  <a:pt x="24" y="9"/>
                  <a:pt x="28" y="5"/>
                </a:cubicBezTo>
                <a:cubicBezTo>
                  <a:pt x="32" y="2"/>
                  <a:pt x="36" y="0"/>
                  <a:pt x="40" y="0"/>
                </a:cubicBezTo>
                <a:cubicBezTo>
                  <a:pt x="45" y="0"/>
                  <a:pt x="49" y="2"/>
                  <a:pt x="52" y="5"/>
                </a:cubicBezTo>
                <a:cubicBezTo>
                  <a:pt x="56" y="9"/>
                  <a:pt x="57" y="13"/>
                  <a:pt x="57" y="17"/>
                </a:cubicBezTo>
                <a:close/>
              </a:path>
            </a:pathLst>
          </a:custGeom>
          <a:solidFill>
            <a:schemeClr val="bg1"/>
          </a:solidFill>
          <a:ln>
            <a:noFill/>
          </a:ln>
        </p:spPr>
        <p:txBody>
          <a:bodyPr vert="horz" wrap="square" lIns="121920" tIns="60960" rIns="121920" bIns="60960" numCol="1" anchor="t" anchorCtr="0" compatLnSpc="1"/>
          <a:lstStyle/>
          <a:p>
            <a:pPr defTabSz="1218565" fontAlgn="base">
              <a:spcBef>
                <a:spcPct val="0"/>
              </a:spcBef>
              <a:spcAft>
                <a:spcPct val="0"/>
              </a:spcAft>
            </a:pPr>
            <a:endParaRPr lang="zh-CN" altLang="en-US" sz="2400">
              <a:solidFill>
                <a:schemeClr val="bg2">
                  <a:lumMod val="25000"/>
                </a:schemeClr>
              </a:solidFill>
            </a:endParaRPr>
          </a:p>
        </p:txBody>
      </p:sp>
      <p:sp>
        <p:nvSpPr>
          <p:cNvPr id="5" name="Freeform 307"/>
          <p:cNvSpPr>
            <a:spLocks noEditPoints="1"/>
          </p:cNvSpPr>
          <p:nvPr/>
        </p:nvSpPr>
        <p:spPr bwMode="auto">
          <a:xfrm>
            <a:off x="5850468" y="4454523"/>
            <a:ext cx="461433" cy="994833"/>
          </a:xfrm>
          <a:custGeom>
            <a:avLst/>
            <a:gdLst>
              <a:gd name="T0" fmla="*/ 87 w 92"/>
              <a:gd name="T1" fmla="*/ 117 h 199"/>
              <a:gd name="T2" fmla="*/ 92 w 92"/>
              <a:gd name="T3" fmla="*/ 114 h 199"/>
              <a:gd name="T4" fmla="*/ 64 w 92"/>
              <a:gd name="T5" fmla="*/ 47 h 199"/>
              <a:gd name="T6" fmla="*/ 28 w 92"/>
              <a:gd name="T7" fmla="*/ 47 h 199"/>
              <a:gd name="T8" fmla="*/ 0 w 92"/>
              <a:gd name="T9" fmla="*/ 114 h 199"/>
              <a:gd name="T10" fmla="*/ 6 w 92"/>
              <a:gd name="T11" fmla="*/ 116 h 199"/>
              <a:gd name="T12" fmla="*/ 31 w 92"/>
              <a:gd name="T13" fmla="*/ 68 h 199"/>
              <a:gd name="T14" fmla="*/ 34 w 92"/>
              <a:gd name="T15" fmla="*/ 90 h 199"/>
              <a:gd name="T16" fmla="*/ 9 w 92"/>
              <a:gd name="T17" fmla="*/ 136 h 199"/>
              <a:gd name="T18" fmla="*/ 34 w 92"/>
              <a:gd name="T19" fmla="*/ 136 h 199"/>
              <a:gd name="T20" fmla="*/ 43 w 92"/>
              <a:gd name="T21" fmla="*/ 199 h 199"/>
              <a:gd name="T22" fmla="*/ 51 w 92"/>
              <a:gd name="T23" fmla="*/ 199 h 199"/>
              <a:gd name="T24" fmla="*/ 58 w 92"/>
              <a:gd name="T25" fmla="*/ 136 h 199"/>
              <a:gd name="T26" fmla="*/ 83 w 92"/>
              <a:gd name="T27" fmla="*/ 136 h 199"/>
              <a:gd name="T28" fmla="*/ 57 w 92"/>
              <a:gd name="T29" fmla="*/ 90 h 199"/>
              <a:gd name="T30" fmla="*/ 61 w 92"/>
              <a:gd name="T31" fmla="*/ 68 h 199"/>
              <a:gd name="T32" fmla="*/ 87 w 92"/>
              <a:gd name="T33" fmla="*/ 117 h 199"/>
              <a:gd name="T34" fmla="*/ 45 w 92"/>
              <a:gd name="T35" fmla="*/ 31 h 199"/>
              <a:gd name="T36" fmla="*/ 55 w 92"/>
              <a:gd name="T37" fmla="*/ 27 h 199"/>
              <a:gd name="T38" fmla="*/ 60 w 92"/>
              <a:gd name="T39" fmla="*/ 16 h 199"/>
              <a:gd name="T40" fmla="*/ 56 w 92"/>
              <a:gd name="T41" fmla="*/ 5 h 199"/>
              <a:gd name="T42" fmla="*/ 45 w 92"/>
              <a:gd name="T43" fmla="*/ 0 h 199"/>
              <a:gd name="T44" fmla="*/ 34 w 92"/>
              <a:gd name="T45" fmla="*/ 5 h 199"/>
              <a:gd name="T46" fmla="*/ 29 w 92"/>
              <a:gd name="T47" fmla="*/ 16 h 199"/>
              <a:gd name="T48" fmla="*/ 34 w 92"/>
              <a:gd name="T49" fmla="*/ 26 h 199"/>
              <a:gd name="T50" fmla="*/ 45 w 92"/>
              <a:gd name="T51" fmla="*/ 3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2" h="199">
                <a:moveTo>
                  <a:pt x="87" y="117"/>
                </a:moveTo>
                <a:cubicBezTo>
                  <a:pt x="89" y="116"/>
                  <a:pt x="91" y="115"/>
                  <a:pt x="92" y="114"/>
                </a:cubicBezTo>
                <a:cubicBezTo>
                  <a:pt x="64" y="47"/>
                  <a:pt x="64" y="47"/>
                  <a:pt x="64" y="47"/>
                </a:cubicBezTo>
                <a:cubicBezTo>
                  <a:pt x="28" y="47"/>
                  <a:pt x="28" y="47"/>
                  <a:pt x="28" y="47"/>
                </a:cubicBezTo>
                <a:cubicBezTo>
                  <a:pt x="0" y="114"/>
                  <a:pt x="0" y="114"/>
                  <a:pt x="0" y="114"/>
                </a:cubicBezTo>
                <a:cubicBezTo>
                  <a:pt x="6" y="116"/>
                  <a:pt x="6" y="116"/>
                  <a:pt x="6" y="116"/>
                </a:cubicBezTo>
                <a:cubicBezTo>
                  <a:pt x="31" y="68"/>
                  <a:pt x="31" y="68"/>
                  <a:pt x="31" y="68"/>
                </a:cubicBezTo>
                <a:cubicBezTo>
                  <a:pt x="34" y="90"/>
                  <a:pt x="34" y="90"/>
                  <a:pt x="34" y="90"/>
                </a:cubicBezTo>
                <a:cubicBezTo>
                  <a:pt x="9" y="136"/>
                  <a:pt x="9" y="136"/>
                  <a:pt x="9" y="136"/>
                </a:cubicBezTo>
                <a:cubicBezTo>
                  <a:pt x="34" y="136"/>
                  <a:pt x="34" y="136"/>
                  <a:pt x="34" y="136"/>
                </a:cubicBezTo>
                <a:cubicBezTo>
                  <a:pt x="43" y="199"/>
                  <a:pt x="43" y="199"/>
                  <a:pt x="43" y="199"/>
                </a:cubicBezTo>
                <a:cubicBezTo>
                  <a:pt x="51" y="199"/>
                  <a:pt x="51" y="199"/>
                  <a:pt x="51" y="199"/>
                </a:cubicBezTo>
                <a:cubicBezTo>
                  <a:pt x="58" y="136"/>
                  <a:pt x="58" y="136"/>
                  <a:pt x="58" y="136"/>
                </a:cubicBezTo>
                <a:cubicBezTo>
                  <a:pt x="83" y="136"/>
                  <a:pt x="83" y="136"/>
                  <a:pt x="83" y="136"/>
                </a:cubicBezTo>
                <a:cubicBezTo>
                  <a:pt x="57" y="90"/>
                  <a:pt x="57" y="90"/>
                  <a:pt x="57" y="90"/>
                </a:cubicBezTo>
                <a:cubicBezTo>
                  <a:pt x="61" y="68"/>
                  <a:pt x="61" y="68"/>
                  <a:pt x="61" y="68"/>
                </a:cubicBezTo>
                <a:lnTo>
                  <a:pt x="87" y="117"/>
                </a:lnTo>
                <a:close/>
                <a:moveTo>
                  <a:pt x="45" y="31"/>
                </a:moveTo>
                <a:cubicBezTo>
                  <a:pt x="49" y="31"/>
                  <a:pt x="52" y="30"/>
                  <a:pt x="55" y="27"/>
                </a:cubicBezTo>
                <a:cubicBezTo>
                  <a:pt x="59" y="24"/>
                  <a:pt x="60" y="20"/>
                  <a:pt x="60" y="16"/>
                </a:cubicBezTo>
                <a:cubicBezTo>
                  <a:pt x="60" y="12"/>
                  <a:pt x="59" y="8"/>
                  <a:pt x="56" y="5"/>
                </a:cubicBezTo>
                <a:cubicBezTo>
                  <a:pt x="53" y="2"/>
                  <a:pt x="49" y="0"/>
                  <a:pt x="45" y="0"/>
                </a:cubicBezTo>
                <a:cubicBezTo>
                  <a:pt x="40" y="0"/>
                  <a:pt x="37" y="2"/>
                  <a:pt x="34" y="5"/>
                </a:cubicBezTo>
                <a:cubicBezTo>
                  <a:pt x="31" y="8"/>
                  <a:pt x="29" y="12"/>
                  <a:pt x="29" y="16"/>
                </a:cubicBezTo>
                <a:cubicBezTo>
                  <a:pt x="29" y="20"/>
                  <a:pt x="31" y="23"/>
                  <a:pt x="34" y="26"/>
                </a:cubicBezTo>
                <a:cubicBezTo>
                  <a:pt x="37" y="30"/>
                  <a:pt x="40" y="31"/>
                  <a:pt x="45" y="3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fontAlgn="base">
              <a:spcBef>
                <a:spcPct val="0"/>
              </a:spcBef>
              <a:spcAft>
                <a:spcPct val="0"/>
              </a:spcAft>
            </a:pPr>
            <a:endParaRPr lang="zh-CN" altLang="en-US" sz="2400">
              <a:solidFill>
                <a:schemeClr val="bg2">
                  <a:lumMod val="25000"/>
                </a:schemeClr>
              </a:solidFill>
            </a:endParaRPr>
          </a:p>
        </p:txBody>
      </p:sp>
      <p:sp>
        <p:nvSpPr>
          <p:cNvPr id="6" name="矩形 5"/>
          <p:cNvSpPr/>
          <p:nvPr/>
        </p:nvSpPr>
        <p:spPr>
          <a:xfrm>
            <a:off x="5686038" y="1679570"/>
            <a:ext cx="1073537" cy="584775"/>
          </a:xfrm>
          <a:prstGeom prst="rect">
            <a:avLst/>
          </a:prstGeom>
        </p:spPr>
        <p:txBody>
          <a:bodyPr wrap="square">
            <a:spAutoFit/>
          </a:bodyPr>
          <a:lstStyle/>
          <a:p>
            <a:r>
              <a:rPr lang="en-US" altLang="zh-CN" sz="3200" dirty="0">
                <a:solidFill>
                  <a:schemeClr val="bg1"/>
                </a:solidFill>
                <a:latin typeface="Arial" panose="020B0604020202020204" pitchFamily="34" charset="0"/>
                <a:ea typeface="微软雅黑" panose="020B0503020204020204" pitchFamily="34" charset="-122"/>
                <a:cs typeface="Arial" panose="020B0604020202020204" pitchFamily="34" charset="0"/>
              </a:rPr>
              <a:t>52</a:t>
            </a: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a:t>
            </a:r>
            <a:endParaRPr lang="zh-CN" altLang="en-US" sz="2000" dirty="0">
              <a:solidFill>
                <a:schemeClr val="bg1"/>
              </a:solidFill>
            </a:endParaRPr>
          </a:p>
        </p:txBody>
      </p:sp>
      <p:grpSp>
        <p:nvGrpSpPr>
          <p:cNvPr id="7" name="组合 6"/>
          <p:cNvGrpSpPr/>
          <p:nvPr/>
        </p:nvGrpSpPr>
        <p:grpSpPr>
          <a:xfrm>
            <a:off x="7677691" y="2391468"/>
            <a:ext cx="3858681" cy="900310"/>
            <a:chOff x="7819045" y="3754618"/>
            <a:chExt cx="3858681" cy="900310"/>
          </a:xfrm>
        </p:grpSpPr>
        <p:sp>
          <p:nvSpPr>
            <p:cNvPr id="8" name="文本框 7"/>
            <p:cNvSpPr txBox="1"/>
            <p:nvPr/>
          </p:nvSpPr>
          <p:spPr>
            <a:xfrm>
              <a:off x="7819045" y="3754618"/>
              <a:ext cx="1519649" cy="338554"/>
            </a:xfrm>
            <a:prstGeom prst="rect">
              <a:avLst/>
            </a:prstGeom>
            <a:noFill/>
          </p:spPr>
          <p:txBody>
            <a:bodyPr wrap="square" rtlCol="0">
              <a:spAutoFit/>
            </a:bodyPr>
            <a:lstStyle/>
            <a:p>
              <a:r>
                <a:rPr lang="zh-CN" altLang="en-US" sz="1600" b="1" dirty="0">
                  <a:solidFill>
                    <a:schemeClr val="bg2">
                      <a:lumMod val="25000"/>
                    </a:schemeClr>
                  </a:solidFill>
                  <a:latin typeface="+mj-ea"/>
                  <a:ea typeface="+mj-ea"/>
                  <a:cs typeface="Open Sans Semibold" panose="020B0706030804020204" pitchFamily="34" charset="0"/>
                </a:rPr>
                <a:t>点击添加标题 </a:t>
              </a:r>
              <a:r>
                <a:rPr lang="en-US" altLang="zh-CN" sz="1600" b="1" dirty="0">
                  <a:solidFill>
                    <a:schemeClr val="bg2">
                      <a:lumMod val="25000"/>
                    </a:schemeClr>
                  </a:solidFill>
                  <a:latin typeface="+mj-ea"/>
                  <a:ea typeface="+mj-ea"/>
                  <a:cs typeface="Open Sans Semibold" panose="020B0706030804020204" pitchFamily="34" charset="0"/>
                </a:rPr>
                <a:t> </a:t>
              </a:r>
              <a:endParaRPr lang="zh-CN" altLang="en-US" sz="1600" b="1" dirty="0">
                <a:solidFill>
                  <a:schemeClr val="bg2">
                    <a:lumMod val="25000"/>
                  </a:schemeClr>
                </a:solidFill>
                <a:latin typeface="+mj-ea"/>
                <a:ea typeface="+mj-ea"/>
                <a:cs typeface="Open Sans Semibold" panose="020B0706030804020204" pitchFamily="34" charset="0"/>
              </a:endParaRPr>
            </a:p>
          </p:txBody>
        </p:sp>
        <p:sp>
          <p:nvSpPr>
            <p:cNvPr id="9" name="矩形 8"/>
            <p:cNvSpPr/>
            <p:nvPr/>
          </p:nvSpPr>
          <p:spPr>
            <a:xfrm>
              <a:off x="7830862" y="4045530"/>
              <a:ext cx="3846864" cy="609398"/>
            </a:xfrm>
            <a:prstGeom prst="rect">
              <a:avLst/>
            </a:prstGeom>
          </p:spPr>
          <p:txBody>
            <a:bodyPr wrap="square">
              <a:spAutoFit/>
            </a:bodyPr>
            <a:lstStyle/>
            <a:p>
              <a:pPr>
                <a:lnSpc>
                  <a:spcPct val="12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此处添加详细文本描述，建议与标题相关并符合整体语言风格，语言描述简洁生动</a:t>
              </a:r>
              <a:endParaRPr lang="en-US" altLang="zh-CN" sz="140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565329" y="4586630"/>
            <a:ext cx="3846864" cy="900310"/>
            <a:chOff x="-176389" y="2730022"/>
            <a:chExt cx="3846864" cy="900310"/>
          </a:xfrm>
        </p:grpSpPr>
        <p:sp>
          <p:nvSpPr>
            <p:cNvPr id="11" name="文本框 10"/>
            <p:cNvSpPr txBox="1"/>
            <p:nvPr/>
          </p:nvSpPr>
          <p:spPr>
            <a:xfrm>
              <a:off x="370404" y="2730022"/>
              <a:ext cx="3300071" cy="338554"/>
            </a:xfrm>
            <a:prstGeom prst="rect">
              <a:avLst/>
            </a:prstGeom>
            <a:noFill/>
          </p:spPr>
          <p:txBody>
            <a:bodyPr wrap="square" rtlCol="0">
              <a:spAutoFit/>
            </a:bodyPr>
            <a:lstStyle/>
            <a:p>
              <a:pPr algn="r"/>
              <a:r>
                <a:rPr lang="zh-CN" altLang="en-US" sz="1600" b="1" dirty="0">
                  <a:solidFill>
                    <a:schemeClr val="bg2">
                      <a:lumMod val="25000"/>
                    </a:schemeClr>
                  </a:solidFill>
                  <a:latin typeface="+mj-ea"/>
                  <a:ea typeface="+mj-ea"/>
                  <a:cs typeface="Open Sans Semibold" panose="020B0706030804020204" pitchFamily="34" charset="0"/>
                </a:rPr>
                <a:t>点击添加标题 </a:t>
              </a:r>
              <a:r>
                <a:rPr lang="en-US" altLang="zh-CN" sz="1600" b="1" dirty="0">
                  <a:solidFill>
                    <a:schemeClr val="bg2">
                      <a:lumMod val="25000"/>
                    </a:schemeClr>
                  </a:solidFill>
                  <a:latin typeface="+mj-ea"/>
                  <a:ea typeface="+mj-ea"/>
                  <a:cs typeface="Open Sans Semibold" panose="020B0706030804020204" pitchFamily="34" charset="0"/>
                </a:rPr>
                <a:t> </a:t>
              </a:r>
              <a:endParaRPr lang="zh-CN" altLang="en-US" sz="1600" b="1" dirty="0">
                <a:solidFill>
                  <a:schemeClr val="bg2">
                    <a:lumMod val="25000"/>
                  </a:schemeClr>
                </a:solidFill>
                <a:latin typeface="+mj-ea"/>
                <a:ea typeface="+mj-ea"/>
                <a:cs typeface="Open Sans Semibold" panose="020B0706030804020204" pitchFamily="34" charset="0"/>
              </a:endParaRPr>
            </a:p>
          </p:txBody>
        </p:sp>
        <p:sp>
          <p:nvSpPr>
            <p:cNvPr id="12" name="矩形 11"/>
            <p:cNvSpPr/>
            <p:nvPr/>
          </p:nvSpPr>
          <p:spPr>
            <a:xfrm>
              <a:off x="-176389" y="3020934"/>
              <a:ext cx="3846864" cy="609398"/>
            </a:xfrm>
            <a:prstGeom prst="rect">
              <a:avLst/>
            </a:prstGeom>
          </p:spPr>
          <p:txBody>
            <a:bodyPr wrap="square">
              <a:spAutoFit/>
            </a:bodyPr>
            <a:lstStyle/>
            <a:p>
              <a:pPr algn="r">
                <a:lnSpc>
                  <a:spcPct val="12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此处添加详细文本描述，建议与标题相关并符合整体语言风格，语言描述简洁生动</a:t>
              </a:r>
              <a:endParaRPr lang="en-US" altLang="zh-CN" sz="140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565329" y="2339971"/>
            <a:ext cx="3846864" cy="900310"/>
            <a:chOff x="7830862" y="3754618"/>
            <a:chExt cx="3846864" cy="900310"/>
          </a:xfrm>
        </p:grpSpPr>
        <p:sp>
          <p:nvSpPr>
            <p:cNvPr id="22" name="文本框 21"/>
            <p:cNvSpPr txBox="1"/>
            <p:nvPr/>
          </p:nvSpPr>
          <p:spPr>
            <a:xfrm>
              <a:off x="10087205" y="3754618"/>
              <a:ext cx="1519649" cy="338554"/>
            </a:xfrm>
            <a:prstGeom prst="rect">
              <a:avLst/>
            </a:prstGeom>
            <a:noFill/>
          </p:spPr>
          <p:txBody>
            <a:bodyPr wrap="square" rtlCol="0">
              <a:spAutoFit/>
            </a:bodyPr>
            <a:lstStyle/>
            <a:p>
              <a:pPr algn="r"/>
              <a:r>
                <a:rPr lang="zh-CN" altLang="en-US" sz="1600" b="1" dirty="0">
                  <a:solidFill>
                    <a:schemeClr val="bg2">
                      <a:lumMod val="25000"/>
                    </a:schemeClr>
                  </a:solidFill>
                  <a:latin typeface="+mj-ea"/>
                  <a:ea typeface="+mj-ea"/>
                  <a:cs typeface="Open Sans Semibold" panose="020B0706030804020204" pitchFamily="34" charset="0"/>
                </a:rPr>
                <a:t>点击添加标题 </a:t>
              </a:r>
              <a:r>
                <a:rPr lang="en-US" altLang="zh-CN" sz="1600" b="1" dirty="0">
                  <a:solidFill>
                    <a:schemeClr val="bg2">
                      <a:lumMod val="25000"/>
                    </a:schemeClr>
                  </a:solidFill>
                  <a:latin typeface="+mj-ea"/>
                  <a:ea typeface="+mj-ea"/>
                  <a:cs typeface="Open Sans Semibold" panose="020B0706030804020204" pitchFamily="34" charset="0"/>
                </a:rPr>
                <a:t> </a:t>
              </a:r>
              <a:endParaRPr lang="zh-CN" altLang="en-US" sz="1600" b="1" dirty="0">
                <a:solidFill>
                  <a:schemeClr val="bg2">
                    <a:lumMod val="25000"/>
                  </a:schemeClr>
                </a:solidFill>
                <a:latin typeface="+mj-ea"/>
                <a:ea typeface="+mj-ea"/>
                <a:cs typeface="Open Sans Semibold" panose="020B0706030804020204" pitchFamily="34" charset="0"/>
              </a:endParaRPr>
            </a:p>
          </p:txBody>
        </p:sp>
        <p:sp>
          <p:nvSpPr>
            <p:cNvPr id="23" name="矩形 22"/>
            <p:cNvSpPr/>
            <p:nvPr/>
          </p:nvSpPr>
          <p:spPr>
            <a:xfrm>
              <a:off x="7830862" y="4045530"/>
              <a:ext cx="3846864" cy="609398"/>
            </a:xfrm>
            <a:prstGeom prst="rect">
              <a:avLst/>
            </a:prstGeom>
          </p:spPr>
          <p:txBody>
            <a:bodyPr wrap="square">
              <a:spAutoFit/>
            </a:bodyPr>
            <a:lstStyle/>
            <a:p>
              <a:pPr algn="r">
                <a:lnSpc>
                  <a:spcPct val="12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此处添加详细文本描述，建议与标题相关并符合整体语言风格，语言描述简洁生动</a:t>
              </a:r>
              <a:endParaRPr lang="en-US" altLang="zh-CN" sz="140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7786160" y="4579044"/>
            <a:ext cx="3858681" cy="900310"/>
            <a:chOff x="7819045" y="3754618"/>
            <a:chExt cx="3858681" cy="900310"/>
          </a:xfrm>
        </p:grpSpPr>
        <p:sp>
          <p:nvSpPr>
            <p:cNvPr id="25" name="文本框 24"/>
            <p:cNvSpPr txBox="1"/>
            <p:nvPr/>
          </p:nvSpPr>
          <p:spPr>
            <a:xfrm>
              <a:off x="7819045" y="3754618"/>
              <a:ext cx="1519649" cy="338554"/>
            </a:xfrm>
            <a:prstGeom prst="rect">
              <a:avLst/>
            </a:prstGeom>
            <a:noFill/>
          </p:spPr>
          <p:txBody>
            <a:bodyPr wrap="square" rtlCol="0">
              <a:spAutoFit/>
            </a:bodyPr>
            <a:lstStyle/>
            <a:p>
              <a:r>
                <a:rPr lang="zh-CN" altLang="en-US" sz="1600" b="1" dirty="0">
                  <a:solidFill>
                    <a:schemeClr val="bg2">
                      <a:lumMod val="25000"/>
                    </a:schemeClr>
                  </a:solidFill>
                  <a:latin typeface="+mj-ea"/>
                  <a:ea typeface="+mj-ea"/>
                  <a:cs typeface="Open Sans Semibold" panose="020B0706030804020204" pitchFamily="34" charset="0"/>
                </a:rPr>
                <a:t>点击添加标题 </a:t>
              </a:r>
              <a:r>
                <a:rPr lang="en-US" altLang="zh-CN" sz="1600" b="1" dirty="0">
                  <a:solidFill>
                    <a:schemeClr val="bg2">
                      <a:lumMod val="25000"/>
                    </a:schemeClr>
                  </a:solidFill>
                  <a:latin typeface="+mj-ea"/>
                  <a:ea typeface="+mj-ea"/>
                  <a:cs typeface="Open Sans Semibold" panose="020B0706030804020204" pitchFamily="34" charset="0"/>
                </a:rPr>
                <a:t> </a:t>
              </a:r>
              <a:endParaRPr lang="zh-CN" altLang="en-US" sz="1600" b="1" dirty="0">
                <a:solidFill>
                  <a:schemeClr val="bg2">
                    <a:lumMod val="25000"/>
                  </a:schemeClr>
                </a:solidFill>
                <a:latin typeface="+mj-ea"/>
                <a:ea typeface="+mj-ea"/>
                <a:cs typeface="Open Sans Semibold" panose="020B0706030804020204" pitchFamily="34" charset="0"/>
              </a:endParaRPr>
            </a:p>
          </p:txBody>
        </p:sp>
        <p:sp>
          <p:nvSpPr>
            <p:cNvPr id="26" name="矩形 25"/>
            <p:cNvSpPr/>
            <p:nvPr/>
          </p:nvSpPr>
          <p:spPr>
            <a:xfrm>
              <a:off x="7830862" y="4045530"/>
              <a:ext cx="3846864" cy="609398"/>
            </a:xfrm>
            <a:prstGeom prst="rect">
              <a:avLst/>
            </a:prstGeom>
          </p:spPr>
          <p:txBody>
            <a:bodyPr wrap="square">
              <a:spAutoFit/>
            </a:bodyPr>
            <a:lstStyle/>
            <a:p>
              <a:pPr>
                <a:lnSpc>
                  <a:spcPct val="12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此处添加详细文本描述，建议与标题相关并符合整体语言风格，语言描述简洁生动</a:t>
              </a:r>
              <a:endParaRPr lang="en-US" altLang="zh-CN" sz="1400"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22858" y="1262865"/>
            <a:ext cx="5451042" cy="3066211"/>
          </a:xfrm>
          <a:prstGeom prst="rect">
            <a:avLst/>
          </a:prstGeom>
        </p:spPr>
      </p:pic>
      <p:sp>
        <p:nvSpPr>
          <p:cNvPr id="25" name="Rectangle 3"/>
          <p:cNvSpPr/>
          <p:nvPr/>
        </p:nvSpPr>
        <p:spPr>
          <a:xfrm>
            <a:off x="5705027" y="1844824"/>
            <a:ext cx="1996480" cy="432048"/>
          </a:xfrm>
          <a:prstGeom prst="rect">
            <a:avLst/>
          </a:prstGeom>
          <a:solidFill>
            <a:srgbClr val="EB53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26" name="矩形 25"/>
          <p:cNvSpPr/>
          <p:nvPr/>
        </p:nvSpPr>
        <p:spPr>
          <a:xfrm>
            <a:off x="5705028" y="1887162"/>
            <a:ext cx="1996480" cy="369324"/>
          </a:xfrm>
          <a:prstGeom prst="rect">
            <a:avLst/>
          </a:prstGeom>
          <a:solidFill>
            <a:srgbClr val="EB5315"/>
          </a:solidFill>
        </p:spPr>
        <p:txBody>
          <a:bodyPr wrap="square" lIns="91431" tIns="45716" rIns="91431" bIns="45716">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添加标题</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8062234" y="1800148"/>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矩形 47"/>
          <p:cNvSpPr>
            <a:spLocks noChangeArrowheads="1"/>
          </p:cNvSpPr>
          <p:nvPr/>
        </p:nvSpPr>
        <p:spPr bwMode="auto">
          <a:xfrm>
            <a:off x="8061547" y="2101389"/>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a:t>
            </a:r>
          </a:p>
        </p:txBody>
      </p:sp>
      <p:sp>
        <p:nvSpPr>
          <p:cNvPr id="29" name="Rectangle 3"/>
          <p:cNvSpPr/>
          <p:nvPr/>
        </p:nvSpPr>
        <p:spPr>
          <a:xfrm>
            <a:off x="5705027" y="2780928"/>
            <a:ext cx="1996480" cy="4320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30" name="矩形 29"/>
          <p:cNvSpPr/>
          <p:nvPr/>
        </p:nvSpPr>
        <p:spPr>
          <a:xfrm>
            <a:off x="5705028" y="2823266"/>
            <a:ext cx="1996480" cy="369324"/>
          </a:xfrm>
          <a:prstGeom prst="rect">
            <a:avLst/>
          </a:prstGeom>
          <a:solidFill>
            <a:schemeClr val="tx1">
              <a:lumMod val="75000"/>
              <a:lumOff val="25000"/>
            </a:schemeClr>
          </a:solidFill>
        </p:spPr>
        <p:txBody>
          <a:bodyPr wrap="square" lIns="91431" tIns="45716" rIns="91431" bIns="45716">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添加标题</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a:off x="8062234" y="2736252"/>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矩形 47"/>
          <p:cNvSpPr>
            <a:spLocks noChangeArrowheads="1"/>
          </p:cNvSpPr>
          <p:nvPr/>
        </p:nvSpPr>
        <p:spPr bwMode="auto">
          <a:xfrm>
            <a:off x="8061547" y="3037493"/>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a:t>
            </a:r>
          </a:p>
        </p:txBody>
      </p:sp>
      <p:sp>
        <p:nvSpPr>
          <p:cNvPr id="33" name="Rectangle 3"/>
          <p:cNvSpPr/>
          <p:nvPr/>
        </p:nvSpPr>
        <p:spPr>
          <a:xfrm>
            <a:off x="5757291" y="3717032"/>
            <a:ext cx="1996480" cy="432048"/>
          </a:xfrm>
          <a:prstGeom prst="rect">
            <a:avLst/>
          </a:prstGeom>
          <a:solidFill>
            <a:srgbClr val="EB53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34" name="矩形 33"/>
          <p:cNvSpPr/>
          <p:nvPr/>
        </p:nvSpPr>
        <p:spPr>
          <a:xfrm>
            <a:off x="5757292" y="3759370"/>
            <a:ext cx="1996480" cy="369324"/>
          </a:xfrm>
          <a:prstGeom prst="rect">
            <a:avLst/>
          </a:prstGeom>
          <a:solidFill>
            <a:srgbClr val="EB5315"/>
          </a:solidFill>
        </p:spPr>
        <p:txBody>
          <a:bodyPr wrap="square" lIns="91431" tIns="45716" rIns="91431" bIns="45716">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添加标题</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8114498" y="3672356"/>
            <a:ext cx="1551767"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矩形 47"/>
          <p:cNvSpPr>
            <a:spLocks noChangeArrowheads="1"/>
          </p:cNvSpPr>
          <p:nvPr/>
        </p:nvSpPr>
        <p:spPr bwMode="auto">
          <a:xfrm>
            <a:off x="8113811" y="3973597"/>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a:t>
            </a:r>
          </a:p>
        </p:txBody>
      </p:sp>
      <p:sp>
        <p:nvSpPr>
          <p:cNvPr id="37" name="Freeform 12"/>
          <p:cNvSpPr/>
          <p:nvPr/>
        </p:nvSpPr>
        <p:spPr bwMode="auto">
          <a:xfrm>
            <a:off x="1608509" y="4672806"/>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EB5315"/>
          </a:solidFill>
          <a:ln>
            <a:noFill/>
          </a:ln>
        </p:spPr>
        <p:txBody>
          <a:bodyPr/>
          <a:lstStyle/>
          <a:p>
            <a:endParaRPr lang="zh-CN" altLang="en-US">
              <a:solidFill>
                <a:schemeClr val="tx1">
                  <a:lumMod val="50000"/>
                  <a:lumOff val="50000"/>
                </a:schemeClr>
              </a:solidFill>
            </a:endParaRPr>
          </a:p>
        </p:txBody>
      </p:sp>
      <p:sp>
        <p:nvSpPr>
          <p:cNvPr id="38" name="Freeform 12"/>
          <p:cNvSpPr/>
          <p:nvPr/>
        </p:nvSpPr>
        <p:spPr bwMode="auto">
          <a:xfrm flipH="1" flipV="1">
            <a:off x="10249469" y="5707087"/>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lumMod val="75000"/>
              <a:lumOff val="25000"/>
            </a:schemeClr>
          </a:solidFill>
          <a:ln>
            <a:noFill/>
          </a:ln>
        </p:spPr>
        <p:txBody>
          <a:bodyPr/>
          <a:lstStyle/>
          <a:p>
            <a:endParaRPr lang="zh-CN" altLang="en-US">
              <a:solidFill>
                <a:schemeClr val="tx1">
                  <a:lumMod val="50000"/>
                  <a:lumOff val="50000"/>
                </a:schemeClr>
              </a:solidFill>
            </a:endParaRPr>
          </a:p>
        </p:txBody>
      </p:sp>
      <p:sp>
        <p:nvSpPr>
          <p:cNvPr id="39" name="TextBox 28"/>
          <p:cNvSpPr txBox="1"/>
          <p:nvPr/>
        </p:nvSpPr>
        <p:spPr>
          <a:xfrm>
            <a:off x="1968549" y="4987007"/>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right)">
                                      <p:cBhvr>
                                        <p:cTn id="12" dur="500"/>
                                        <p:tgtEl>
                                          <p:spTgt spid="25"/>
                                        </p:tgtEl>
                                      </p:cBhvr>
                                    </p:animEffect>
                                  </p:childTnLst>
                                </p:cTn>
                              </p:par>
                              <p:par>
                                <p:cTn id="13" presetID="14" presetClass="entr" presetSubtype="10" fill="hold" grpId="0" nodeType="withEffect">
                                  <p:stCondLst>
                                    <p:cond delay="500"/>
                                  </p:stCondLst>
                                  <p:childTnLst>
                                    <p:set>
                                      <p:cBhvr>
                                        <p:cTn id="14" dur="1" fill="hold">
                                          <p:stCondLst>
                                            <p:cond delay="0"/>
                                          </p:stCondLst>
                                        </p:cTn>
                                        <p:tgtEl>
                                          <p:spTgt spid="26"/>
                                        </p:tgtEl>
                                        <p:attrNameLst>
                                          <p:attrName>style.visibility</p:attrName>
                                        </p:attrNameLst>
                                      </p:cBhvr>
                                      <p:to>
                                        <p:strVal val="visible"/>
                                      </p:to>
                                    </p:set>
                                    <p:animEffect transition="in" filter="randombar(horizontal)">
                                      <p:cBhvr>
                                        <p:cTn id="15" dur="400"/>
                                        <p:tgtEl>
                                          <p:spTgt spid="26"/>
                                        </p:tgtEl>
                                      </p:cBhvr>
                                    </p:animEffect>
                                  </p:childTnLst>
                                </p:cTn>
                              </p:par>
                              <p:par>
                                <p:cTn id="16" presetID="14" presetClass="entr" presetSubtype="10" fill="hold" grpId="0" nodeType="withEffect">
                                  <p:stCondLst>
                                    <p:cond delay="500"/>
                                  </p:stCondLst>
                                  <p:childTnLst>
                                    <p:set>
                                      <p:cBhvr>
                                        <p:cTn id="17" dur="1" fill="hold">
                                          <p:stCondLst>
                                            <p:cond delay="0"/>
                                          </p:stCondLst>
                                        </p:cTn>
                                        <p:tgtEl>
                                          <p:spTgt spid="27"/>
                                        </p:tgtEl>
                                        <p:attrNameLst>
                                          <p:attrName>style.visibility</p:attrName>
                                        </p:attrNameLst>
                                      </p:cBhvr>
                                      <p:to>
                                        <p:strVal val="visible"/>
                                      </p:to>
                                    </p:set>
                                    <p:animEffect transition="in" filter="randombar(horizontal)">
                                      <p:cBhvr>
                                        <p:cTn id="18" dur="400"/>
                                        <p:tgtEl>
                                          <p:spTgt spid="27"/>
                                        </p:tgtEl>
                                      </p:cBhvr>
                                    </p:animEffect>
                                  </p:childTnLst>
                                </p:cTn>
                              </p:par>
                              <p:par>
                                <p:cTn id="19" presetID="14" presetClass="entr" presetSubtype="10" fill="hold" grpId="0" nodeType="withEffect">
                                  <p:stCondLst>
                                    <p:cond delay="500"/>
                                  </p:stCondLst>
                                  <p:childTnLst>
                                    <p:set>
                                      <p:cBhvr>
                                        <p:cTn id="20" dur="1" fill="hold">
                                          <p:stCondLst>
                                            <p:cond delay="0"/>
                                          </p:stCondLst>
                                        </p:cTn>
                                        <p:tgtEl>
                                          <p:spTgt spid="28"/>
                                        </p:tgtEl>
                                        <p:attrNameLst>
                                          <p:attrName>style.visibility</p:attrName>
                                        </p:attrNameLst>
                                      </p:cBhvr>
                                      <p:to>
                                        <p:strVal val="visible"/>
                                      </p:to>
                                    </p:set>
                                    <p:animEffect transition="in" filter="randombar(horizontal)">
                                      <p:cBhvr>
                                        <p:cTn id="21" dur="400"/>
                                        <p:tgtEl>
                                          <p:spTgt spid="28"/>
                                        </p:tgtEl>
                                      </p:cBhvr>
                                    </p:animEffect>
                                  </p:childTnLst>
                                </p:cTn>
                              </p:par>
                            </p:childTnLst>
                          </p:cTn>
                        </p:par>
                        <p:par>
                          <p:cTn id="22" fill="hold">
                            <p:stCondLst>
                              <p:cond delay="1000"/>
                            </p:stCondLst>
                            <p:childTnLst>
                              <p:par>
                                <p:cTn id="23" presetID="22" presetClass="entr" presetSubtype="2"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right)">
                                      <p:cBhvr>
                                        <p:cTn id="25" dur="500"/>
                                        <p:tgtEl>
                                          <p:spTgt spid="29"/>
                                        </p:tgtEl>
                                      </p:cBhvr>
                                    </p:animEffect>
                                  </p:childTnLst>
                                </p:cTn>
                              </p:par>
                              <p:par>
                                <p:cTn id="26" presetID="14" presetClass="entr" presetSubtype="10" fill="hold" grpId="0" nodeType="withEffect">
                                  <p:stCondLst>
                                    <p:cond delay="500"/>
                                  </p:stCondLst>
                                  <p:childTnLst>
                                    <p:set>
                                      <p:cBhvr>
                                        <p:cTn id="27" dur="1" fill="hold">
                                          <p:stCondLst>
                                            <p:cond delay="0"/>
                                          </p:stCondLst>
                                        </p:cTn>
                                        <p:tgtEl>
                                          <p:spTgt spid="30"/>
                                        </p:tgtEl>
                                        <p:attrNameLst>
                                          <p:attrName>style.visibility</p:attrName>
                                        </p:attrNameLst>
                                      </p:cBhvr>
                                      <p:to>
                                        <p:strVal val="visible"/>
                                      </p:to>
                                    </p:set>
                                    <p:animEffect transition="in" filter="randombar(horizontal)">
                                      <p:cBhvr>
                                        <p:cTn id="28" dur="400"/>
                                        <p:tgtEl>
                                          <p:spTgt spid="30"/>
                                        </p:tgtEl>
                                      </p:cBhvr>
                                    </p:animEffect>
                                  </p:childTnLst>
                                </p:cTn>
                              </p:par>
                              <p:par>
                                <p:cTn id="29" presetID="14" presetClass="entr" presetSubtype="10" fill="hold" grpId="0" nodeType="withEffect">
                                  <p:stCondLst>
                                    <p:cond delay="500"/>
                                  </p:stCondLst>
                                  <p:childTnLst>
                                    <p:set>
                                      <p:cBhvr>
                                        <p:cTn id="30" dur="1" fill="hold">
                                          <p:stCondLst>
                                            <p:cond delay="0"/>
                                          </p:stCondLst>
                                        </p:cTn>
                                        <p:tgtEl>
                                          <p:spTgt spid="31"/>
                                        </p:tgtEl>
                                        <p:attrNameLst>
                                          <p:attrName>style.visibility</p:attrName>
                                        </p:attrNameLst>
                                      </p:cBhvr>
                                      <p:to>
                                        <p:strVal val="visible"/>
                                      </p:to>
                                    </p:set>
                                    <p:animEffect transition="in" filter="randombar(horizontal)">
                                      <p:cBhvr>
                                        <p:cTn id="31" dur="400"/>
                                        <p:tgtEl>
                                          <p:spTgt spid="31"/>
                                        </p:tgtEl>
                                      </p:cBhvr>
                                    </p:animEffect>
                                  </p:childTnLst>
                                </p:cTn>
                              </p:par>
                              <p:par>
                                <p:cTn id="32" presetID="14" presetClass="entr" presetSubtype="10" fill="hold" grpId="0" nodeType="withEffect">
                                  <p:stCondLst>
                                    <p:cond delay="500"/>
                                  </p:stCondLst>
                                  <p:childTnLst>
                                    <p:set>
                                      <p:cBhvr>
                                        <p:cTn id="33" dur="1" fill="hold">
                                          <p:stCondLst>
                                            <p:cond delay="0"/>
                                          </p:stCondLst>
                                        </p:cTn>
                                        <p:tgtEl>
                                          <p:spTgt spid="32"/>
                                        </p:tgtEl>
                                        <p:attrNameLst>
                                          <p:attrName>style.visibility</p:attrName>
                                        </p:attrNameLst>
                                      </p:cBhvr>
                                      <p:to>
                                        <p:strVal val="visible"/>
                                      </p:to>
                                    </p:set>
                                    <p:animEffect transition="in" filter="randombar(horizontal)">
                                      <p:cBhvr>
                                        <p:cTn id="34" dur="400"/>
                                        <p:tgtEl>
                                          <p:spTgt spid="32"/>
                                        </p:tgtEl>
                                      </p:cBhvr>
                                    </p:animEffect>
                                  </p:childTnLst>
                                </p:cTn>
                              </p:par>
                            </p:childTnLst>
                          </p:cTn>
                        </p:par>
                        <p:par>
                          <p:cTn id="35" fill="hold">
                            <p:stCondLst>
                              <p:cond delay="1500"/>
                            </p:stCondLst>
                            <p:childTnLst>
                              <p:par>
                                <p:cTn id="36" presetID="22" presetClass="entr" presetSubtype="2"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right)">
                                      <p:cBhvr>
                                        <p:cTn id="38" dur="500"/>
                                        <p:tgtEl>
                                          <p:spTgt spid="33"/>
                                        </p:tgtEl>
                                      </p:cBhvr>
                                    </p:animEffect>
                                  </p:childTnLst>
                                </p:cTn>
                              </p:par>
                              <p:par>
                                <p:cTn id="39" presetID="14" presetClass="entr" presetSubtype="10" fill="hold" grpId="0" nodeType="withEffect">
                                  <p:stCondLst>
                                    <p:cond delay="500"/>
                                  </p:stCondLst>
                                  <p:childTnLst>
                                    <p:set>
                                      <p:cBhvr>
                                        <p:cTn id="40" dur="1" fill="hold">
                                          <p:stCondLst>
                                            <p:cond delay="0"/>
                                          </p:stCondLst>
                                        </p:cTn>
                                        <p:tgtEl>
                                          <p:spTgt spid="34"/>
                                        </p:tgtEl>
                                        <p:attrNameLst>
                                          <p:attrName>style.visibility</p:attrName>
                                        </p:attrNameLst>
                                      </p:cBhvr>
                                      <p:to>
                                        <p:strVal val="visible"/>
                                      </p:to>
                                    </p:set>
                                    <p:animEffect transition="in" filter="randombar(horizontal)">
                                      <p:cBhvr>
                                        <p:cTn id="41" dur="400"/>
                                        <p:tgtEl>
                                          <p:spTgt spid="34"/>
                                        </p:tgtEl>
                                      </p:cBhvr>
                                    </p:animEffect>
                                  </p:childTnLst>
                                </p:cTn>
                              </p:par>
                              <p:par>
                                <p:cTn id="42" presetID="14" presetClass="entr" presetSubtype="10" fill="hold" grpId="0" nodeType="withEffect">
                                  <p:stCondLst>
                                    <p:cond delay="500"/>
                                  </p:stCondLst>
                                  <p:childTnLst>
                                    <p:set>
                                      <p:cBhvr>
                                        <p:cTn id="43" dur="1" fill="hold">
                                          <p:stCondLst>
                                            <p:cond delay="0"/>
                                          </p:stCondLst>
                                        </p:cTn>
                                        <p:tgtEl>
                                          <p:spTgt spid="35"/>
                                        </p:tgtEl>
                                        <p:attrNameLst>
                                          <p:attrName>style.visibility</p:attrName>
                                        </p:attrNameLst>
                                      </p:cBhvr>
                                      <p:to>
                                        <p:strVal val="visible"/>
                                      </p:to>
                                    </p:set>
                                    <p:animEffect transition="in" filter="randombar(horizontal)">
                                      <p:cBhvr>
                                        <p:cTn id="44" dur="400"/>
                                        <p:tgtEl>
                                          <p:spTgt spid="35"/>
                                        </p:tgtEl>
                                      </p:cBhvr>
                                    </p:animEffect>
                                  </p:childTnLst>
                                </p:cTn>
                              </p:par>
                              <p:par>
                                <p:cTn id="45" presetID="14" presetClass="entr" presetSubtype="10" fill="hold" grpId="0" nodeType="withEffect">
                                  <p:stCondLst>
                                    <p:cond delay="500"/>
                                  </p:stCondLst>
                                  <p:childTnLst>
                                    <p:set>
                                      <p:cBhvr>
                                        <p:cTn id="46" dur="1" fill="hold">
                                          <p:stCondLst>
                                            <p:cond delay="0"/>
                                          </p:stCondLst>
                                        </p:cTn>
                                        <p:tgtEl>
                                          <p:spTgt spid="36"/>
                                        </p:tgtEl>
                                        <p:attrNameLst>
                                          <p:attrName>style.visibility</p:attrName>
                                        </p:attrNameLst>
                                      </p:cBhvr>
                                      <p:to>
                                        <p:strVal val="visible"/>
                                      </p:to>
                                    </p:set>
                                    <p:animEffect transition="in" filter="randombar(horizontal)">
                                      <p:cBhvr>
                                        <p:cTn id="47" dur="400"/>
                                        <p:tgtEl>
                                          <p:spTgt spid="36"/>
                                        </p:tgtEl>
                                      </p:cBhvr>
                                    </p:animEffect>
                                  </p:childTnLst>
                                </p:cTn>
                              </p:par>
                            </p:childTnLst>
                          </p:cTn>
                        </p:par>
                        <p:par>
                          <p:cTn id="48" fill="hold">
                            <p:stCondLst>
                              <p:cond delay="2000"/>
                            </p:stCondLst>
                            <p:childTnLst>
                              <p:par>
                                <p:cTn id="49" presetID="1" presetClass="entr" presetSubtype="0"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childTnLst>
                                </p:cTn>
                              </p:par>
                              <p:par>
                                <p:cTn id="51" presetID="35" presetClass="path" presetSubtype="0" accel="50000" decel="50000" fill="hold" grpId="1" nodeType="withEffect">
                                  <p:stCondLst>
                                    <p:cond delay="0"/>
                                  </p:stCondLst>
                                  <p:childTnLst>
                                    <p:animMotion origin="layout" path="M -3.56836E-6 -3.7037E-7 L 0.36686 0.15278 " pathEditMode="relative" rAng="0" ptsTypes="AA">
                                      <p:cBhvr>
                                        <p:cTn id="52" dur="500" spd="-99900" fill="hold"/>
                                        <p:tgtEl>
                                          <p:spTgt spid="37"/>
                                        </p:tgtEl>
                                        <p:attrNameLst>
                                          <p:attrName>ppt_x</p:attrName>
                                          <p:attrName>ppt_y</p:attrName>
                                        </p:attrNameLst>
                                      </p:cBhvr>
                                      <p:rCtr x="18343" y="7639"/>
                                    </p:animMotion>
                                  </p:childTnLst>
                                </p:cTn>
                              </p:par>
                              <p:par>
                                <p:cTn id="53" presetID="1"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childTnLst>
                                </p:cTn>
                              </p:par>
                              <p:par>
                                <p:cTn id="55" presetID="35" presetClass="path" presetSubtype="0" accel="50000" decel="50000" fill="hold" grpId="1" nodeType="withEffect">
                                  <p:stCondLst>
                                    <p:cond delay="0"/>
                                  </p:stCondLst>
                                  <p:childTnLst>
                                    <p:animMotion origin="layout" path="M 7.85742E-7 -3.33333E-6 L -0.39495 -0.11018 " pathEditMode="relative" rAng="0" ptsTypes="AA">
                                      <p:cBhvr>
                                        <p:cTn id="56" dur="500" spd="-99900" fill="hold"/>
                                        <p:tgtEl>
                                          <p:spTgt spid="38"/>
                                        </p:tgtEl>
                                        <p:attrNameLst>
                                          <p:attrName>ppt_x</p:attrName>
                                          <p:attrName>ppt_y</p:attrName>
                                        </p:attrNameLst>
                                      </p:cBhvr>
                                      <p:rCtr x="-19748" y="-5509"/>
                                    </p:animMotion>
                                  </p:childTnLst>
                                </p:cTn>
                              </p:par>
                            </p:childTnLst>
                          </p:cTn>
                        </p:par>
                        <p:par>
                          <p:cTn id="57" fill="hold">
                            <p:stCondLst>
                              <p:cond delay="2000"/>
                            </p:stCondLst>
                            <p:childTnLst>
                              <p:par>
                                <p:cTn id="58" presetID="18" presetClass="entr" presetSubtype="3" fill="hold" grpId="0" nodeType="afterEffect">
                                  <p:stCondLst>
                                    <p:cond delay="0"/>
                                  </p:stCondLst>
                                  <p:childTnLst>
                                    <p:set>
                                      <p:cBhvr>
                                        <p:cTn id="59" dur="1" fill="hold">
                                          <p:stCondLst>
                                            <p:cond delay="0"/>
                                          </p:stCondLst>
                                        </p:cTn>
                                        <p:tgtEl>
                                          <p:spTgt spid="39"/>
                                        </p:tgtEl>
                                        <p:attrNameLst>
                                          <p:attrName>style.visibility</p:attrName>
                                        </p:attrNameLst>
                                      </p:cBhvr>
                                      <p:to>
                                        <p:strVal val="visible"/>
                                      </p:to>
                                    </p:set>
                                    <p:animEffect transition="in" filter="strips(upRight)">
                                      <p:cBhvr>
                                        <p:cTn id="6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p:bldP spid="26" grpId="0" bldLvl="0" animBg="1"/>
      <p:bldP spid="27" grpId="0"/>
      <p:bldP spid="28" grpId="0"/>
      <p:bldP spid="29" grpId="0" bldLvl="0" animBg="1"/>
      <p:bldP spid="30" grpId="0" bldLvl="0" animBg="1"/>
      <p:bldP spid="31" grpId="0"/>
      <p:bldP spid="32" grpId="0"/>
      <p:bldP spid="33" grpId="0" bldLvl="0" animBg="1"/>
      <p:bldP spid="34" grpId="0" bldLvl="0" animBg="1"/>
      <p:bldP spid="35" grpId="0"/>
      <p:bldP spid="36" grpId="0"/>
      <p:bldP spid="37" grpId="0" bldLvl="0" animBg="1"/>
      <p:bldP spid="37" grpId="1" bldLvl="0" animBg="1"/>
      <p:bldP spid="38" grpId="0" bldLvl="0" animBg="1"/>
      <p:bldP spid="38" grpId="1" bldLvl="0" animBg="1"/>
      <p:bldP spid="3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0" y="-594"/>
            <a:ext cx="12193057" cy="6858594"/>
          </a:xfrm>
          <a:prstGeom prst="rect">
            <a:avLst/>
          </a:prstGeom>
        </p:spPr>
      </p:pic>
      <p:pic>
        <p:nvPicPr>
          <p:cNvPr id="4" name="图片 3"/>
          <p:cNvPicPr>
            <a:picLocks noChangeAspect="1"/>
          </p:cNvPicPr>
          <p:nvPr userDrawn="1"/>
        </p:nvPicPr>
        <p:blipFill rotWithShape="1">
          <a:blip r:embed="rId4" cstate="email">
            <a:extLst>
              <a:ext uri="{28A0092B-C50C-407E-A947-70E740481C1C}">
                <a14:useLocalDpi xmlns:a14="http://schemas.microsoft.com/office/drawing/2010/main"/>
              </a:ext>
            </a:extLst>
          </a:blip>
          <a:srcRect l="28592" t="14633" r="28725" b="15022"/>
          <a:stretch>
            <a:fillRect/>
          </a:stretch>
        </p:blipFill>
        <p:spPr>
          <a:xfrm>
            <a:off x="1" y="0"/>
            <a:ext cx="12192000" cy="6874617"/>
          </a:xfrm>
          <a:prstGeom prst="rect">
            <a:avLst/>
          </a:prstGeom>
        </p:spPr>
      </p:pic>
      <p:sp>
        <p:nvSpPr>
          <p:cNvPr id="2" name="Rectangle 5"/>
          <p:cNvSpPr/>
          <p:nvPr/>
        </p:nvSpPr>
        <p:spPr>
          <a:xfrm>
            <a:off x="0" y="-12065"/>
            <a:ext cx="12192000" cy="6870065"/>
          </a:xfrm>
          <a:prstGeom prst="rect">
            <a:avLst/>
          </a:prstGeom>
          <a:gradFill flip="none" rotWithShape="1">
            <a:gsLst>
              <a:gs pos="1000">
                <a:schemeClr val="tx1">
                  <a:lumMod val="85000"/>
                  <a:lumOff val="15000"/>
                  <a:alpha val="17000"/>
                </a:schemeClr>
              </a:gs>
              <a:gs pos="100000">
                <a:schemeClr val="tx1">
                  <a:lumMod val="95000"/>
                  <a:lumOff val="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组合 7"/>
          <p:cNvGrpSpPr/>
          <p:nvPr/>
        </p:nvGrpSpPr>
        <p:grpSpPr>
          <a:xfrm>
            <a:off x="3551404" y="2391736"/>
            <a:ext cx="1334921" cy="1334921"/>
            <a:chOff x="3371849" y="3094831"/>
            <a:chExt cx="1389063" cy="1389063"/>
          </a:xfrm>
        </p:grpSpPr>
        <p:sp>
          <p:nvSpPr>
            <p:cNvPr id="9" name="椭圆 8"/>
            <p:cNvSpPr/>
            <p:nvPr/>
          </p:nvSpPr>
          <p:spPr>
            <a:xfrm>
              <a:off x="3371849" y="3094831"/>
              <a:ext cx="1389063" cy="1389063"/>
            </a:xfrm>
            <a:prstGeom prst="ellipse">
              <a:avLst/>
            </a:prstGeom>
            <a:noFill/>
            <a:ln w="38100">
              <a:solidFill>
                <a:srgbClr val="EB53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3752191" y="3235364"/>
              <a:ext cx="628377" cy="1151695"/>
            </a:xfrm>
            <a:prstGeom prst="rect">
              <a:avLst/>
            </a:prstGeom>
            <a:noFill/>
          </p:spPr>
          <p:txBody>
            <a:bodyPr wrap="none" rtlCol="0">
              <a:spAutoFit/>
            </a:bodyPr>
            <a:lstStyle/>
            <a:p>
              <a:pPr algn="ctr"/>
              <a:r>
                <a:rPr lang="en-US" altLang="zh-CN" sz="6600" dirty="0" smtClean="0">
                  <a:solidFill>
                    <a:srgbClr val="EB5315"/>
                  </a:solidFill>
                  <a:latin typeface="Impact" panose="020B0806030902050204" pitchFamily="34" charset="0"/>
                </a:rPr>
                <a:t>2</a:t>
              </a:r>
            </a:p>
          </p:txBody>
        </p:sp>
      </p:grpSp>
      <p:grpSp>
        <p:nvGrpSpPr>
          <p:cNvPr id="12" name="组合 11"/>
          <p:cNvGrpSpPr/>
          <p:nvPr/>
        </p:nvGrpSpPr>
        <p:grpSpPr>
          <a:xfrm>
            <a:off x="5099050" y="2408459"/>
            <a:ext cx="4895518" cy="1240291"/>
            <a:chOff x="5099050" y="2408459"/>
            <a:chExt cx="4895518" cy="1240291"/>
          </a:xfrm>
        </p:grpSpPr>
        <p:sp>
          <p:nvSpPr>
            <p:cNvPr id="11" name="文本框 10"/>
            <p:cNvSpPr txBox="1"/>
            <p:nvPr/>
          </p:nvSpPr>
          <p:spPr>
            <a:xfrm>
              <a:off x="5099050" y="2408459"/>
              <a:ext cx="2892425" cy="584775"/>
            </a:xfrm>
            <a:prstGeom prst="rect">
              <a:avLst/>
            </a:prstGeom>
            <a:noFill/>
          </p:spPr>
          <p:txBody>
            <a:bodyPr wrap="square" rtlCol="0">
              <a:spAutoFit/>
            </a:bodyPr>
            <a:lstStyle/>
            <a:p>
              <a:r>
                <a:rPr lang="en-US" altLang="zh-CN" sz="3200" dirty="0" smtClean="0">
                  <a:solidFill>
                    <a:schemeClr val="bg1"/>
                  </a:solidFill>
                </a:rPr>
                <a:t>PART ONE</a:t>
              </a:r>
              <a:endParaRPr lang="zh-CN" altLang="en-US" sz="3200" dirty="0">
                <a:solidFill>
                  <a:schemeClr val="bg1"/>
                </a:solidFill>
              </a:endParaRPr>
            </a:p>
          </p:txBody>
        </p:sp>
        <p:grpSp>
          <p:nvGrpSpPr>
            <p:cNvPr id="13" name="组合 12"/>
            <p:cNvGrpSpPr/>
            <p:nvPr/>
          </p:nvGrpSpPr>
          <p:grpSpPr>
            <a:xfrm>
              <a:off x="5108575" y="2964424"/>
              <a:ext cx="4885993" cy="684326"/>
              <a:chOff x="5402407" y="1355206"/>
              <a:chExt cx="4885993" cy="684326"/>
            </a:xfrm>
          </p:grpSpPr>
          <p:sp>
            <p:nvSpPr>
              <p:cNvPr id="14" name="文本框 13"/>
              <p:cNvSpPr txBox="1"/>
              <p:nvPr/>
            </p:nvSpPr>
            <p:spPr>
              <a:xfrm>
                <a:off x="5402407" y="135520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smtClean="0">
                    <a:solidFill>
                      <a:schemeClr val="bg1"/>
                    </a:solidFill>
                    <a:latin typeface="+mn-ea"/>
                  </a:rPr>
                  <a:t>标题文字添加此处</a:t>
                </a:r>
                <a:endParaRPr lang="zh-CN" altLang="en-US" sz="2400" b="1" dirty="0">
                  <a:solidFill>
                    <a:schemeClr val="bg1"/>
                  </a:solidFill>
                  <a:latin typeface="+mn-ea"/>
                </a:endParaRPr>
              </a:p>
            </p:txBody>
          </p:sp>
          <p:sp>
            <p:nvSpPr>
              <p:cNvPr id="15" name="文本框 14"/>
              <p:cNvSpPr txBox="1"/>
              <p:nvPr/>
            </p:nvSpPr>
            <p:spPr>
              <a:xfrm>
                <a:off x="5402408" y="1795106"/>
                <a:ext cx="4885992" cy="244426"/>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900" dirty="0" smtClean="0">
                    <a:solidFill>
                      <a:schemeClr val="bg1"/>
                    </a:solidFill>
                    <a:latin typeface="+mj-ea"/>
                    <a:ea typeface="+mj-ea"/>
                  </a:rPr>
                  <a:t>print </a:t>
                </a:r>
                <a:r>
                  <a:rPr lang="en-US" altLang="zh-CN" sz="900" dirty="0">
                    <a:solidFill>
                      <a:schemeClr val="bg1"/>
                    </a:solidFill>
                    <a:latin typeface="+mj-ea"/>
                    <a:ea typeface="+mj-ea"/>
                  </a:rPr>
                  <a:t>the presentation and make it into a film to be used in a wider field</a:t>
                </a:r>
              </a:p>
            </p:txBody>
          </p:sp>
        </p:gr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2" presetClass="entr" presetSubtype="8"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p:tgtEl>
                                          <p:spTgt spid="12"/>
                                        </p:tgtEl>
                                        <p:attrNameLst>
                                          <p:attrName>ppt_x</p:attrName>
                                        </p:attrNameLst>
                                      </p:cBhvr>
                                      <p:tavLst>
                                        <p:tav tm="0">
                                          <p:val>
                                            <p:strVal val="#ppt_x-#ppt_w*1.125000"/>
                                          </p:val>
                                        </p:tav>
                                        <p:tav tm="100000">
                                          <p:val>
                                            <p:strVal val="#ppt_x"/>
                                          </p:val>
                                        </p:tav>
                                      </p:tavLst>
                                    </p:anim>
                                    <p:animEffect transition="in" filter="wipe(right)">
                                      <p:cBhvr>
                                        <p:cTn id="1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Shape 13"/>
          <p:cNvSpPr/>
          <p:nvPr/>
        </p:nvSpPr>
        <p:spPr bwMode="auto">
          <a:xfrm>
            <a:off x="6083776" y="3732340"/>
            <a:ext cx="555357" cy="555357"/>
          </a:xfrm>
          <a:custGeom>
            <a:avLst/>
            <a:gdLst>
              <a:gd name="T0" fmla="*/ 173 w 346"/>
              <a:gd name="T1" fmla="*/ 324 h 346"/>
              <a:gd name="T2" fmla="*/ 201 w 346"/>
              <a:gd name="T3" fmla="*/ 321 h 346"/>
              <a:gd name="T4" fmla="*/ 211 w 346"/>
              <a:gd name="T5" fmla="*/ 345 h 346"/>
              <a:gd name="T6" fmla="*/ 271 w 346"/>
              <a:gd name="T7" fmla="*/ 320 h 346"/>
              <a:gd name="T8" fmla="*/ 260 w 346"/>
              <a:gd name="T9" fmla="*/ 296 h 346"/>
              <a:gd name="T10" fmla="*/ 298 w 346"/>
              <a:gd name="T11" fmla="*/ 258 h 346"/>
              <a:gd name="T12" fmla="*/ 322 w 346"/>
              <a:gd name="T13" fmla="*/ 268 h 346"/>
              <a:gd name="T14" fmla="*/ 346 w 346"/>
              <a:gd name="T15" fmla="*/ 208 h 346"/>
              <a:gd name="T16" fmla="*/ 322 w 346"/>
              <a:gd name="T17" fmla="*/ 198 h 346"/>
              <a:gd name="T18" fmla="*/ 321 w 346"/>
              <a:gd name="T19" fmla="*/ 145 h 346"/>
              <a:gd name="T20" fmla="*/ 345 w 346"/>
              <a:gd name="T21" fmla="*/ 135 h 346"/>
              <a:gd name="T22" fmla="*/ 320 w 346"/>
              <a:gd name="T23" fmla="*/ 75 h 346"/>
              <a:gd name="T24" fmla="*/ 296 w 346"/>
              <a:gd name="T25" fmla="*/ 85 h 346"/>
              <a:gd name="T26" fmla="*/ 258 w 346"/>
              <a:gd name="T27" fmla="*/ 48 h 346"/>
              <a:gd name="T28" fmla="*/ 268 w 346"/>
              <a:gd name="T29" fmla="*/ 24 h 346"/>
              <a:gd name="T30" fmla="*/ 208 w 346"/>
              <a:gd name="T31" fmla="*/ 0 h 346"/>
              <a:gd name="T32" fmla="*/ 198 w 346"/>
              <a:gd name="T33" fmla="*/ 24 h 346"/>
              <a:gd name="T34" fmla="*/ 173 w 346"/>
              <a:gd name="T35" fmla="*/ 22 h 346"/>
              <a:gd name="T36" fmla="*/ 173 w 346"/>
              <a:gd name="T37" fmla="*/ 45 h 346"/>
              <a:gd name="T38" fmla="*/ 291 w 346"/>
              <a:gd name="T39" fmla="*/ 123 h 346"/>
              <a:gd name="T40" fmla="*/ 223 w 346"/>
              <a:gd name="T41" fmla="*/ 291 h 346"/>
              <a:gd name="T42" fmla="*/ 173 w 346"/>
              <a:gd name="T43" fmla="*/ 301 h 346"/>
              <a:gd name="T44" fmla="*/ 173 w 346"/>
              <a:gd name="T45" fmla="*/ 301 h 346"/>
              <a:gd name="T46" fmla="*/ 173 w 346"/>
              <a:gd name="T47" fmla="*/ 324 h 346"/>
              <a:gd name="T48" fmla="*/ 25 w 346"/>
              <a:gd name="T49" fmla="*/ 201 h 346"/>
              <a:gd name="T50" fmla="*/ 0 w 346"/>
              <a:gd name="T51" fmla="*/ 211 h 346"/>
              <a:gd name="T52" fmla="*/ 26 w 346"/>
              <a:gd name="T53" fmla="*/ 271 h 346"/>
              <a:gd name="T54" fmla="*/ 50 w 346"/>
              <a:gd name="T55" fmla="*/ 261 h 346"/>
              <a:gd name="T56" fmla="*/ 88 w 346"/>
              <a:gd name="T57" fmla="*/ 298 h 346"/>
              <a:gd name="T58" fmla="*/ 78 w 346"/>
              <a:gd name="T59" fmla="*/ 322 h 346"/>
              <a:gd name="T60" fmla="*/ 138 w 346"/>
              <a:gd name="T61" fmla="*/ 346 h 346"/>
              <a:gd name="T62" fmla="*/ 148 w 346"/>
              <a:gd name="T63" fmla="*/ 322 h 346"/>
              <a:gd name="T64" fmla="*/ 173 w 346"/>
              <a:gd name="T65" fmla="*/ 324 h 346"/>
              <a:gd name="T66" fmla="*/ 173 w 346"/>
              <a:gd name="T67" fmla="*/ 301 h 346"/>
              <a:gd name="T68" fmla="*/ 55 w 346"/>
              <a:gd name="T69" fmla="*/ 223 h 346"/>
              <a:gd name="T70" fmla="*/ 123 w 346"/>
              <a:gd name="T71" fmla="*/ 55 h 346"/>
              <a:gd name="T72" fmla="*/ 123 w 346"/>
              <a:gd name="T73" fmla="*/ 55 h 346"/>
              <a:gd name="T74" fmla="*/ 173 w 346"/>
              <a:gd name="T75" fmla="*/ 45 h 346"/>
              <a:gd name="T76" fmla="*/ 173 w 346"/>
              <a:gd name="T77" fmla="*/ 45 h 346"/>
              <a:gd name="T78" fmla="*/ 173 w 346"/>
              <a:gd name="T79" fmla="*/ 22 h 346"/>
              <a:gd name="T80" fmla="*/ 145 w 346"/>
              <a:gd name="T81" fmla="*/ 25 h 346"/>
              <a:gd name="T82" fmla="*/ 135 w 346"/>
              <a:gd name="T83" fmla="*/ 1 h 346"/>
              <a:gd name="T84" fmla="*/ 75 w 346"/>
              <a:gd name="T85" fmla="*/ 26 h 346"/>
              <a:gd name="T86" fmla="*/ 85 w 346"/>
              <a:gd name="T87" fmla="*/ 50 h 346"/>
              <a:gd name="T88" fmla="*/ 48 w 346"/>
              <a:gd name="T89" fmla="*/ 88 h 346"/>
              <a:gd name="T90" fmla="*/ 24 w 346"/>
              <a:gd name="T91" fmla="*/ 78 h 346"/>
              <a:gd name="T92" fmla="*/ 0 w 346"/>
              <a:gd name="T93" fmla="*/ 138 h 346"/>
              <a:gd name="T94" fmla="*/ 24 w 346"/>
              <a:gd name="T95" fmla="*/ 148 h 346"/>
              <a:gd name="T96" fmla="*/ 25 w 346"/>
              <a:gd name="T97" fmla="*/ 20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6" h="346">
                <a:moveTo>
                  <a:pt x="173" y="324"/>
                </a:moveTo>
                <a:cubicBezTo>
                  <a:pt x="182" y="324"/>
                  <a:pt x="192" y="323"/>
                  <a:pt x="201" y="321"/>
                </a:cubicBezTo>
                <a:cubicBezTo>
                  <a:pt x="211" y="345"/>
                  <a:pt x="211" y="345"/>
                  <a:pt x="211" y="345"/>
                </a:cubicBezTo>
                <a:cubicBezTo>
                  <a:pt x="271" y="320"/>
                  <a:pt x="271" y="320"/>
                  <a:pt x="271" y="320"/>
                </a:cubicBezTo>
                <a:cubicBezTo>
                  <a:pt x="260" y="296"/>
                  <a:pt x="260" y="296"/>
                  <a:pt x="260" y="296"/>
                </a:cubicBezTo>
                <a:cubicBezTo>
                  <a:pt x="275" y="286"/>
                  <a:pt x="287" y="273"/>
                  <a:pt x="298" y="258"/>
                </a:cubicBezTo>
                <a:cubicBezTo>
                  <a:pt x="322" y="268"/>
                  <a:pt x="322" y="268"/>
                  <a:pt x="322" y="268"/>
                </a:cubicBezTo>
                <a:cubicBezTo>
                  <a:pt x="346" y="208"/>
                  <a:pt x="346" y="208"/>
                  <a:pt x="346" y="208"/>
                </a:cubicBezTo>
                <a:cubicBezTo>
                  <a:pt x="322" y="198"/>
                  <a:pt x="322" y="198"/>
                  <a:pt x="322" y="198"/>
                </a:cubicBezTo>
                <a:cubicBezTo>
                  <a:pt x="325" y="180"/>
                  <a:pt x="324" y="163"/>
                  <a:pt x="321" y="145"/>
                </a:cubicBezTo>
                <a:cubicBezTo>
                  <a:pt x="345" y="135"/>
                  <a:pt x="345" y="135"/>
                  <a:pt x="345" y="135"/>
                </a:cubicBezTo>
                <a:cubicBezTo>
                  <a:pt x="320" y="75"/>
                  <a:pt x="320" y="75"/>
                  <a:pt x="320" y="75"/>
                </a:cubicBezTo>
                <a:cubicBezTo>
                  <a:pt x="296" y="85"/>
                  <a:pt x="296" y="85"/>
                  <a:pt x="296" y="85"/>
                </a:cubicBezTo>
                <a:cubicBezTo>
                  <a:pt x="285" y="71"/>
                  <a:pt x="273" y="58"/>
                  <a:pt x="258" y="48"/>
                </a:cubicBezTo>
                <a:cubicBezTo>
                  <a:pt x="268" y="24"/>
                  <a:pt x="268" y="24"/>
                  <a:pt x="268" y="24"/>
                </a:cubicBezTo>
                <a:cubicBezTo>
                  <a:pt x="208" y="0"/>
                  <a:pt x="208" y="0"/>
                  <a:pt x="208" y="0"/>
                </a:cubicBezTo>
                <a:cubicBezTo>
                  <a:pt x="198" y="24"/>
                  <a:pt x="198" y="24"/>
                  <a:pt x="198" y="24"/>
                </a:cubicBezTo>
                <a:cubicBezTo>
                  <a:pt x="190" y="23"/>
                  <a:pt x="181" y="22"/>
                  <a:pt x="173" y="22"/>
                </a:cubicBezTo>
                <a:cubicBezTo>
                  <a:pt x="173" y="45"/>
                  <a:pt x="173" y="45"/>
                  <a:pt x="173" y="45"/>
                </a:cubicBezTo>
                <a:cubicBezTo>
                  <a:pt x="224" y="45"/>
                  <a:pt x="271" y="75"/>
                  <a:pt x="291" y="123"/>
                </a:cubicBezTo>
                <a:cubicBezTo>
                  <a:pt x="318" y="188"/>
                  <a:pt x="288" y="263"/>
                  <a:pt x="223" y="291"/>
                </a:cubicBezTo>
                <a:cubicBezTo>
                  <a:pt x="207" y="298"/>
                  <a:pt x="190" y="301"/>
                  <a:pt x="173" y="301"/>
                </a:cubicBezTo>
                <a:cubicBezTo>
                  <a:pt x="173" y="301"/>
                  <a:pt x="173" y="301"/>
                  <a:pt x="173" y="301"/>
                </a:cubicBezTo>
                <a:lnTo>
                  <a:pt x="173" y="324"/>
                </a:lnTo>
                <a:close/>
                <a:moveTo>
                  <a:pt x="25" y="201"/>
                </a:moveTo>
                <a:cubicBezTo>
                  <a:pt x="0" y="211"/>
                  <a:pt x="0" y="211"/>
                  <a:pt x="0" y="211"/>
                </a:cubicBezTo>
                <a:cubicBezTo>
                  <a:pt x="26" y="271"/>
                  <a:pt x="26" y="271"/>
                  <a:pt x="26" y="271"/>
                </a:cubicBezTo>
                <a:cubicBezTo>
                  <a:pt x="50" y="261"/>
                  <a:pt x="50" y="261"/>
                  <a:pt x="50" y="261"/>
                </a:cubicBezTo>
                <a:cubicBezTo>
                  <a:pt x="60" y="275"/>
                  <a:pt x="73" y="288"/>
                  <a:pt x="88" y="298"/>
                </a:cubicBezTo>
                <a:cubicBezTo>
                  <a:pt x="78" y="322"/>
                  <a:pt x="78" y="322"/>
                  <a:pt x="78" y="322"/>
                </a:cubicBezTo>
                <a:cubicBezTo>
                  <a:pt x="138" y="346"/>
                  <a:pt x="138" y="346"/>
                  <a:pt x="138" y="346"/>
                </a:cubicBezTo>
                <a:cubicBezTo>
                  <a:pt x="148" y="322"/>
                  <a:pt x="148" y="322"/>
                  <a:pt x="148" y="322"/>
                </a:cubicBezTo>
                <a:cubicBezTo>
                  <a:pt x="156" y="323"/>
                  <a:pt x="164" y="324"/>
                  <a:pt x="173" y="324"/>
                </a:cubicBezTo>
                <a:cubicBezTo>
                  <a:pt x="173" y="301"/>
                  <a:pt x="173" y="301"/>
                  <a:pt x="173" y="301"/>
                </a:cubicBezTo>
                <a:cubicBezTo>
                  <a:pt x="121" y="301"/>
                  <a:pt x="75" y="271"/>
                  <a:pt x="55" y="223"/>
                </a:cubicBezTo>
                <a:cubicBezTo>
                  <a:pt x="27" y="158"/>
                  <a:pt x="58" y="83"/>
                  <a:pt x="123" y="55"/>
                </a:cubicBezTo>
                <a:cubicBezTo>
                  <a:pt x="123" y="55"/>
                  <a:pt x="123" y="55"/>
                  <a:pt x="123" y="55"/>
                </a:cubicBezTo>
                <a:cubicBezTo>
                  <a:pt x="139" y="48"/>
                  <a:pt x="155" y="45"/>
                  <a:pt x="173" y="45"/>
                </a:cubicBezTo>
                <a:cubicBezTo>
                  <a:pt x="173" y="45"/>
                  <a:pt x="173" y="45"/>
                  <a:pt x="173" y="45"/>
                </a:cubicBezTo>
                <a:cubicBezTo>
                  <a:pt x="173" y="22"/>
                  <a:pt x="173" y="22"/>
                  <a:pt x="173" y="22"/>
                </a:cubicBezTo>
                <a:cubicBezTo>
                  <a:pt x="163" y="22"/>
                  <a:pt x="154" y="23"/>
                  <a:pt x="145" y="25"/>
                </a:cubicBezTo>
                <a:cubicBezTo>
                  <a:pt x="135" y="1"/>
                  <a:pt x="135" y="1"/>
                  <a:pt x="135" y="1"/>
                </a:cubicBezTo>
                <a:cubicBezTo>
                  <a:pt x="75" y="26"/>
                  <a:pt x="75" y="26"/>
                  <a:pt x="75" y="26"/>
                </a:cubicBezTo>
                <a:cubicBezTo>
                  <a:pt x="85" y="50"/>
                  <a:pt x="85" y="50"/>
                  <a:pt x="85" y="50"/>
                </a:cubicBezTo>
                <a:cubicBezTo>
                  <a:pt x="71" y="60"/>
                  <a:pt x="58" y="73"/>
                  <a:pt x="48" y="88"/>
                </a:cubicBezTo>
                <a:cubicBezTo>
                  <a:pt x="24" y="78"/>
                  <a:pt x="24" y="78"/>
                  <a:pt x="24" y="78"/>
                </a:cubicBezTo>
                <a:cubicBezTo>
                  <a:pt x="0" y="138"/>
                  <a:pt x="0" y="138"/>
                  <a:pt x="0" y="138"/>
                </a:cubicBezTo>
                <a:cubicBezTo>
                  <a:pt x="24" y="148"/>
                  <a:pt x="24" y="148"/>
                  <a:pt x="24" y="148"/>
                </a:cubicBezTo>
                <a:cubicBezTo>
                  <a:pt x="21" y="166"/>
                  <a:pt x="21" y="183"/>
                  <a:pt x="25" y="201"/>
                </a:cubicBezTo>
                <a:close/>
              </a:path>
            </a:pathLst>
          </a:custGeom>
          <a:solidFill>
            <a:srgbClr val="EB5315"/>
          </a:solidFill>
          <a:ln>
            <a:noFill/>
          </a:ln>
        </p:spPr>
        <p:txBody>
          <a:bodyPr anchor="ctr"/>
          <a:lstStyle/>
          <a:p>
            <a:pPr algn="ctr"/>
            <a:endParaRPr>
              <a:solidFill>
                <a:schemeClr val="bg2">
                  <a:lumMod val="25000"/>
                </a:schemeClr>
              </a:solidFill>
              <a:cs typeface="+mn-ea"/>
              <a:sym typeface="+mn-lt"/>
            </a:endParaRPr>
          </a:p>
        </p:txBody>
      </p:sp>
      <p:sp>
        <p:nvSpPr>
          <p:cNvPr id="3" name="Freeform: Shape 14"/>
          <p:cNvSpPr/>
          <p:nvPr/>
        </p:nvSpPr>
        <p:spPr bwMode="auto">
          <a:xfrm>
            <a:off x="8765262" y="3732340"/>
            <a:ext cx="555357" cy="555357"/>
          </a:xfrm>
          <a:custGeom>
            <a:avLst/>
            <a:gdLst>
              <a:gd name="T0" fmla="*/ 173 w 346"/>
              <a:gd name="T1" fmla="*/ 324 h 346"/>
              <a:gd name="T2" fmla="*/ 201 w 346"/>
              <a:gd name="T3" fmla="*/ 321 h 346"/>
              <a:gd name="T4" fmla="*/ 211 w 346"/>
              <a:gd name="T5" fmla="*/ 345 h 346"/>
              <a:gd name="T6" fmla="*/ 271 w 346"/>
              <a:gd name="T7" fmla="*/ 320 h 346"/>
              <a:gd name="T8" fmla="*/ 260 w 346"/>
              <a:gd name="T9" fmla="*/ 296 h 346"/>
              <a:gd name="T10" fmla="*/ 298 w 346"/>
              <a:gd name="T11" fmla="*/ 258 h 346"/>
              <a:gd name="T12" fmla="*/ 322 w 346"/>
              <a:gd name="T13" fmla="*/ 268 h 346"/>
              <a:gd name="T14" fmla="*/ 346 w 346"/>
              <a:gd name="T15" fmla="*/ 208 h 346"/>
              <a:gd name="T16" fmla="*/ 322 w 346"/>
              <a:gd name="T17" fmla="*/ 198 h 346"/>
              <a:gd name="T18" fmla="*/ 321 w 346"/>
              <a:gd name="T19" fmla="*/ 145 h 346"/>
              <a:gd name="T20" fmla="*/ 345 w 346"/>
              <a:gd name="T21" fmla="*/ 135 h 346"/>
              <a:gd name="T22" fmla="*/ 320 w 346"/>
              <a:gd name="T23" fmla="*/ 75 h 346"/>
              <a:gd name="T24" fmla="*/ 296 w 346"/>
              <a:gd name="T25" fmla="*/ 85 h 346"/>
              <a:gd name="T26" fmla="*/ 258 w 346"/>
              <a:gd name="T27" fmla="*/ 48 h 346"/>
              <a:gd name="T28" fmla="*/ 268 w 346"/>
              <a:gd name="T29" fmla="*/ 24 h 346"/>
              <a:gd name="T30" fmla="*/ 208 w 346"/>
              <a:gd name="T31" fmla="*/ 0 h 346"/>
              <a:gd name="T32" fmla="*/ 198 w 346"/>
              <a:gd name="T33" fmla="*/ 24 h 346"/>
              <a:gd name="T34" fmla="*/ 173 w 346"/>
              <a:gd name="T35" fmla="*/ 22 h 346"/>
              <a:gd name="T36" fmla="*/ 173 w 346"/>
              <a:gd name="T37" fmla="*/ 45 h 346"/>
              <a:gd name="T38" fmla="*/ 291 w 346"/>
              <a:gd name="T39" fmla="*/ 123 h 346"/>
              <a:gd name="T40" fmla="*/ 223 w 346"/>
              <a:gd name="T41" fmla="*/ 291 h 346"/>
              <a:gd name="T42" fmla="*/ 173 w 346"/>
              <a:gd name="T43" fmla="*/ 301 h 346"/>
              <a:gd name="T44" fmla="*/ 173 w 346"/>
              <a:gd name="T45" fmla="*/ 301 h 346"/>
              <a:gd name="T46" fmla="*/ 173 w 346"/>
              <a:gd name="T47" fmla="*/ 324 h 346"/>
              <a:gd name="T48" fmla="*/ 25 w 346"/>
              <a:gd name="T49" fmla="*/ 201 h 346"/>
              <a:gd name="T50" fmla="*/ 0 w 346"/>
              <a:gd name="T51" fmla="*/ 211 h 346"/>
              <a:gd name="T52" fmla="*/ 26 w 346"/>
              <a:gd name="T53" fmla="*/ 271 h 346"/>
              <a:gd name="T54" fmla="*/ 50 w 346"/>
              <a:gd name="T55" fmla="*/ 261 h 346"/>
              <a:gd name="T56" fmla="*/ 88 w 346"/>
              <a:gd name="T57" fmla="*/ 298 h 346"/>
              <a:gd name="T58" fmla="*/ 78 w 346"/>
              <a:gd name="T59" fmla="*/ 322 h 346"/>
              <a:gd name="T60" fmla="*/ 138 w 346"/>
              <a:gd name="T61" fmla="*/ 346 h 346"/>
              <a:gd name="T62" fmla="*/ 148 w 346"/>
              <a:gd name="T63" fmla="*/ 322 h 346"/>
              <a:gd name="T64" fmla="*/ 173 w 346"/>
              <a:gd name="T65" fmla="*/ 324 h 346"/>
              <a:gd name="T66" fmla="*/ 173 w 346"/>
              <a:gd name="T67" fmla="*/ 301 h 346"/>
              <a:gd name="T68" fmla="*/ 55 w 346"/>
              <a:gd name="T69" fmla="*/ 223 h 346"/>
              <a:gd name="T70" fmla="*/ 123 w 346"/>
              <a:gd name="T71" fmla="*/ 55 h 346"/>
              <a:gd name="T72" fmla="*/ 123 w 346"/>
              <a:gd name="T73" fmla="*/ 55 h 346"/>
              <a:gd name="T74" fmla="*/ 173 w 346"/>
              <a:gd name="T75" fmla="*/ 45 h 346"/>
              <a:gd name="T76" fmla="*/ 173 w 346"/>
              <a:gd name="T77" fmla="*/ 45 h 346"/>
              <a:gd name="T78" fmla="*/ 173 w 346"/>
              <a:gd name="T79" fmla="*/ 22 h 346"/>
              <a:gd name="T80" fmla="*/ 145 w 346"/>
              <a:gd name="T81" fmla="*/ 25 h 346"/>
              <a:gd name="T82" fmla="*/ 135 w 346"/>
              <a:gd name="T83" fmla="*/ 1 h 346"/>
              <a:gd name="T84" fmla="*/ 75 w 346"/>
              <a:gd name="T85" fmla="*/ 26 h 346"/>
              <a:gd name="T86" fmla="*/ 85 w 346"/>
              <a:gd name="T87" fmla="*/ 50 h 346"/>
              <a:gd name="T88" fmla="*/ 48 w 346"/>
              <a:gd name="T89" fmla="*/ 88 h 346"/>
              <a:gd name="T90" fmla="*/ 24 w 346"/>
              <a:gd name="T91" fmla="*/ 78 h 346"/>
              <a:gd name="T92" fmla="*/ 0 w 346"/>
              <a:gd name="T93" fmla="*/ 138 h 346"/>
              <a:gd name="T94" fmla="*/ 24 w 346"/>
              <a:gd name="T95" fmla="*/ 148 h 346"/>
              <a:gd name="T96" fmla="*/ 25 w 346"/>
              <a:gd name="T97" fmla="*/ 20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6" h="346">
                <a:moveTo>
                  <a:pt x="173" y="324"/>
                </a:moveTo>
                <a:cubicBezTo>
                  <a:pt x="182" y="324"/>
                  <a:pt x="192" y="323"/>
                  <a:pt x="201" y="321"/>
                </a:cubicBezTo>
                <a:cubicBezTo>
                  <a:pt x="211" y="345"/>
                  <a:pt x="211" y="345"/>
                  <a:pt x="211" y="345"/>
                </a:cubicBezTo>
                <a:cubicBezTo>
                  <a:pt x="271" y="320"/>
                  <a:pt x="271" y="320"/>
                  <a:pt x="271" y="320"/>
                </a:cubicBezTo>
                <a:cubicBezTo>
                  <a:pt x="260" y="296"/>
                  <a:pt x="260" y="296"/>
                  <a:pt x="260" y="296"/>
                </a:cubicBezTo>
                <a:cubicBezTo>
                  <a:pt x="275" y="286"/>
                  <a:pt x="287" y="273"/>
                  <a:pt x="298" y="258"/>
                </a:cubicBezTo>
                <a:cubicBezTo>
                  <a:pt x="322" y="268"/>
                  <a:pt x="322" y="268"/>
                  <a:pt x="322" y="268"/>
                </a:cubicBezTo>
                <a:cubicBezTo>
                  <a:pt x="346" y="208"/>
                  <a:pt x="346" y="208"/>
                  <a:pt x="346" y="208"/>
                </a:cubicBezTo>
                <a:cubicBezTo>
                  <a:pt x="322" y="198"/>
                  <a:pt x="322" y="198"/>
                  <a:pt x="322" y="198"/>
                </a:cubicBezTo>
                <a:cubicBezTo>
                  <a:pt x="325" y="180"/>
                  <a:pt x="324" y="163"/>
                  <a:pt x="321" y="145"/>
                </a:cubicBezTo>
                <a:cubicBezTo>
                  <a:pt x="345" y="135"/>
                  <a:pt x="345" y="135"/>
                  <a:pt x="345" y="135"/>
                </a:cubicBezTo>
                <a:cubicBezTo>
                  <a:pt x="320" y="75"/>
                  <a:pt x="320" y="75"/>
                  <a:pt x="320" y="75"/>
                </a:cubicBezTo>
                <a:cubicBezTo>
                  <a:pt x="296" y="85"/>
                  <a:pt x="296" y="85"/>
                  <a:pt x="296" y="85"/>
                </a:cubicBezTo>
                <a:cubicBezTo>
                  <a:pt x="285" y="71"/>
                  <a:pt x="273" y="58"/>
                  <a:pt x="258" y="48"/>
                </a:cubicBezTo>
                <a:cubicBezTo>
                  <a:pt x="268" y="24"/>
                  <a:pt x="268" y="24"/>
                  <a:pt x="268" y="24"/>
                </a:cubicBezTo>
                <a:cubicBezTo>
                  <a:pt x="208" y="0"/>
                  <a:pt x="208" y="0"/>
                  <a:pt x="208" y="0"/>
                </a:cubicBezTo>
                <a:cubicBezTo>
                  <a:pt x="198" y="24"/>
                  <a:pt x="198" y="24"/>
                  <a:pt x="198" y="24"/>
                </a:cubicBezTo>
                <a:cubicBezTo>
                  <a:pt x="190" y="23"/>
                  <a:pt x="181" y="22"/>
                  <a:pt x="173" y="22"/>
                </a:cubicBezTo>
                <a:cubicBezTo>
                  <a:pt x="173" y="45"/>
                  <a:pt x="173" y="45"/>
                  <a:pt x="173" y="45"/>
                </a:cubicBezTo>
                <a:cubicBezTo>
                  <a:pt x="224" y="45"/>
                  <a:pt x="271" y="75"/>
                  <a:pt x="291" y="123"/>
                </a:cubicBezTo>
                <a:cubicBezTo>
                  <a:pt x="318" y="188"/>
                  <a:pt x="288" y="263"/>
                  <a:pt x="223" y="291"/>
                </a:cubicBezTo>
                <a:cubicBezTo>
                  <a:pt x="207" y="298"/>
                  <a:pt x="190" y="301"/>
                  <a:pt x="173" y="301"/>
                </a:cubicBezTo>
                <a:cubicBezTo>
                  <a:pt x="173" y="301"/>
                  <a:pt x="173" y="301"/>
                  <a:pt x="173" y="301"/>
                </a:cubicBezTo>
                <a:lnTo>
                  <a:pt x="173" y="324"/>
                </a:lnTo>
                <a:close/>
                <a:moveTo>
                  <a:pt x="25" y="201"/>
                </a:moveTo>
                <a:cubicBezTo>
                  <a:pt x="0" y="211"/>
                  <a:pt x="0" y="211"/>
                  <a:pt x="0" y="211"/>
                </a:cubicBezTo>
                <a:cubicBezTo>
                  <a:pt x="26" y="271"/>
                  <a:pt x="26" y="271"/>
                  <a:pt x="26" y="271"/>
                </a:cubicBezTo>
                <a:cubicBezTo>
                  <a:pt x="50" y="261"/>
                  <a:pt x="50" y="261"/>
                  <a:pt x="50" y="261"/>
                </a:cubicBezTo>
                <a:cubicBezTo>
                  <a:pt x="60" y="275"/>
                  <a:pt x="73" y="288"/>
                  <a:pt x="88" y="298"/>
                </a:cubicBezTo>
                <a:cubicBezTo>
                  <a:pt x="78" y="322"/>
                  <a:pt x="78" y="322"/>
                  <a:pt x="78" y="322"/>
                </a:cubicBezTo>
                <a:cubicBezTo>
                  <a:pt x="138" y="346"/>
                  <a:pt x="138" y="346"/>
                  <a:pt x="138" y="346"/>
                </a:cubicBezTo>
                <a:cubicBezTo>
                  <a:pt x="148" y="322"/>
                  <a:pt x="148" y="322"/>
                  <a:pt x="148" y="322"/>
                </a:cubicBezTo>
                <a:cubicBezTo>
                  <a:pt x="156" y="323"/>
                  <a:pt x="164" y="324"/>
                  <a:pt x="173" y="324"/>
                </a:cubicBezTo>
                <a:cubicBezTo>
                  <a:pt x="173" y="301"/>
                  <a:pt x="173" y="301"/>
                  <a:pt x="173" y="301"/>
                </a:cubicBezTo>
                <a:cubicBezTo>
                  <a:pt x="121" y="301"/>
                  <a:pt x="75" y="271"/>
                  <a:pt x="55" y="223"/>
                </a:cubicBezTo>
                <a:cubicBezTo>
                  <a:pt x="27" y="158"/>
                  <a:pt x="58" y="83"/>
                  <a:pt x="123" y="55"/>
                </a:cubicBezTo>
                <a:cubicBezTo>
                  <a:pt x="123" y="55"/>
                  <a:pt x="123" y="55"/>
                  <a:pt x="123" y="55"/>
                </a:cubicBezTo>
                <a:cubicBezTo>
                  <a:pt x="139" y="48"/>
                  <a:pt x="155" y="45"/>
                  <a:pt x="173" y="45"/>
                </a:cubicBezTo>
                <a:cubicBezTo>
                  <a:pt x="173" y="45"/>
                  <a:pt x="173" y="45"/>
                  <a:pt x="173" y="45"/>
                </a:cubicBezTo>
                <a:cubicBezTo>
                  <a:pt x="173" y="22"/>
                  <a:pt x="173" y="22"/>
                  <a:pt x="173" y="22"/>
                </a:cubicBezTo>
                <a:cubicBezTo>
                  <a:pt x="163" y="22"/>
                  <a:pt x="154" y="23"/>
                  <a:pt x="145" y="25"/>
                </a:cubicBezTo>
                <a:cubicBezTo>
                  <a:pt x="135" y="1"/>
                  <a:pt x="135" y="1"/>
                  <a:pt x="135" y="1"/>
                </a:cubicBezTo>
                <a:cubicBezTo>
                  <a:pt x="75" y="26"/>
                  <a:pt x="75" y="26"/>
                  <a:pt x="75" y="26"/>
                </a:cubicBezTo>
                <a:cubicBezTo>
                  <a:pt x="85" y="50"/>
                  <a:pt x="85" y="50"/>
                  <a:pt x="85" y="50"/>
                </a:cubicBezTo>
                <a:cubicBezTo>
                  <a:pt x="71" y="60"/>
                  <a:pt x="58" y="73"/>
                  <a:pt x="48" y="88"/>
                </a:cubicBezTo>
                <a:cubicBezTo>
                  <a:pt x="24" y="78"/>
                  <a:pt x="24" y="78"/>
                  <a:pt x="24" y="78"/>
                </a:cubicBezTo>
                <a:cubicBezTo>
                  <a:pt x="0" y="138"/>
                  <a:pt x="0" y="138"/>
                  <a:pt x="0" y="138"/>
                </a:cubicBezTo>
                <a:cubicBezTo>
                  <a:pt x="24" y="148"/>
                  <a:pt x="24" y="148"/>
                  <a:pt x="24" y="148"/>
                </a:cubicBezTo>
                <a:cubicBezTo>
                  <a:pt x="21" y="166"/>
                  <a:pt x="21" y="183"/>
                  <a:pt x="25" y="201"/>
                </a:cubicBezTo>
                <a:close/>
              </a:path>
            </a:pathLst>
          </a:custGeom>
          <a:solidFill>
            <a:srgbClr val="EB5315"/>
          </a:solidFill>
          <a:ln>
            <a:noFill/>
          </a:ln>
        </p:spPr>
        <p:txBody>
          <a:bodyPr anchor="ctr"/>
          <a:lstStyle/>
          <a:p>
            <a:pPr algn="ctr"/>
            <a:endParaRPr>
              <a:solidFill>
                <a:schemeClr val="bg2">
                  <a:lumMod val="25000"/>
                </a:schemeClr>
              </a:solidFill>
              <a:cs typeface="+mn-ea"/>
              <a:sym typeface="+mn-lt"/>
            </a:endParaRPr>
          </a:p>
        </p:txBody>
      </p:sp>
      <p:sp>
        <p:nvSpPr>
          <p:cNvPr id="4" name="Freeform: Shape 15"/>
          <p:cNvSpPr/>
          <p:nvPr/>
        </p:nvSpPr>
        <p:spPr bwMode="auto">
          <a:xfrm>
            <a:off x="6083776" y="4713895"/>
            <a:ext cx="555357" cy="555357"/>
          </a:xfrm>
          <a:custGeom>
            <a:avLst/>
            <a:gdLst>
              <a:gd name="T0" fmla="*/ 173 w 346"/>
              <a:gd name="T1" fmla="*/ 324 h 346"/>
              <a:gd name="T2" fmla="*/ 201 w 346"/>
              <a:gd name="T3" fmla="*/ 321 h 346"/>
              <a:gd name="T4" fmla="*/ 211 w 346"/>
              <a:gd name="T5" fmla="*/ 345 h 346"/>
              <a:gd name="T6" fmla="*/ 271 w 346"/>
              <a:gd name="T7" fmla="*/ 320 h 346"/>
              <a:gd name="T8" fmla="*/ 260 w 346"/>
              <a:gd name="T9" fmla="*/ 296 h 346"/>
              <a:gd name="T10" fmla="*/ 298 w 346"/>
              <a:gd name="T11" fmla="*/ 258 h 346"/>
              <a:gd name="T12" fmla="*/ 322 w 346"/>
              <a:gd name="T13" fmla="*/ 268 h 346"/>
              <a:gd name="T14" fmla="*/ 346 w 346"/>
              <a:gd name="T15" fmla="*/ 208 h 346"/>
              <a:gd name="T16" fmla="*/ 322 w 346"/>
              <a:gd name="T17" fmla="*/ 198 h 346"/>
              <a:gd name="T18" fmla="*/ 321 w 346"/>
              <a:gd name="T19" fmla="*/ 145 h 346"/>
              <a:gd name="T20" fmla="*/ 345 w 346"/>
              <a:gd name="T21" fmla="*/ 135 h 346"/>
              <a:gd name="T22" fmla="*/ 320 w 346"/>
              <a:gd name="T23" fmla="*/ 75 h 346"/>
              <a:gd name="T24" fmla="*/ 296 w 346"/>
              <a:gd name="T25" fmla="*/ 85 h 346"/>
              <a:gd name="T26" fmla="*/ 258 w 346"/>
              <a:gd name="T27" fmla="*/ 48 h 346"/>
              <a:gd name="T28" fmla="*/ 268 w 346"/>
              <a:gd name="T29" fmla="*/ 24 h 346"/>
              <a:gd name="T30" fmla="*/ 208 w 346"/>
              <a:gd name="T31" fmla="*/ 0 h 346"/>
              <a:gd name="T32" fmla="*/ 198 w 346"/>
              <a:gd name="T33" fmla="*/ 24 h 346"/>
              <a:gd name="T34" fmla="*/ 173 w 346"/>
              <a:gd name="T35" fmla="*/ 22 h 346"/>
              <a:gd name="T36" fmla="*/ 173 w 346"/>
              <a:gd name="T37" fmla="*/ 45 h 346"/>
              <a:gd name="T38" fmla="*/ 291 w 346"/>
              <a:gd name="T39" fmla="*/ 123 h 346"/>
              <a:gd name="T40" fmla="*/ 223 w 346"/>
              <a:gd name="T41" fmla="*/ 291 h 346"/>
              <a:gd name="T42" fmla="*/ 173 w 346"/>
              <a:gd name="T43" fmla="*/ 301 h 346"/>
              <a:gd name="T44" fmla="*/ 173 w 346"/>
              <a:gd name="T45" fmla="*/ 301 h 346"/>
              <a:gd name="T46" fmla="*/ 173 w 346"/>
              <a:gd name="T47" fmla="*/ 324 h 346"/>
              <a:gd name="T48" fmla="*/ 25 w 346"/>
              <a:gd name="T49" fmla="*/ 201 h 346"/>
              <a:gd name="T50" fmla="*/ 0 w 346"/>
              <a:gd name="T51" fmla="*/ 211 h 346"/>
              <a:gd name="T52" fmla="*/ 26 w 346"/>
              <a:gd name="T53" fmla="*/ 271 h 346"/>
              <a:gd name="T54" fmla="*/ 50 w 346"/>
              <a:gd name="T55" fmla="*/ 261 h 346"/>
              <a:gd name="T56" fmla="*/ 88 w 346"/>
              <a:gd name="T57" fmla="*/ 298 h 346"/>
              <a:gd name="T58" fmla="*/ 78 w 346"/>
              <a:gd name="T59" fmla="*/ 322 h 346"/>
              <a:gd name="T60" fmla="*/ 138 w 346"/>
              <a:gd name="T61" fmla="*/ 346 h 346"/>
              <a:gd name="T62" fmla="*/ 148 w 346"/>
              <a:gd name="T63" fmla="*/ 322 h 346"/>
              <a:gd name="T64" fmla="*/ 173 w 346"/>
              <a:gd name="T65" fmla="*/ 324 h 346"/>
              <a:gd name="T66" fmla="*/ 173 w 346"/>
              <a:gd name="T67" fmla="*/ 301 h 346"/>
              <a:gd name="T68" fmla="*/ 55 w 346"/>
              <a:gd name="T69" fmla="*/ 223 h 346"/>
              <a:gd name="T70" fmla="*/ 123 w 346"/>
              <a:gd name="T71" fmla="*/ 55 h 346"/>
              <a:gd name="T72" fmla="*/ 123 w 346"/>
              <a:gd name="T73" fmla="*/ 55 h 346"/>
              <a:gd name="T74" fmla="*/ 173 w 346"/>
              <a:gd name="T75" fmla="*/ 45 h 346"/>
              <a:gd name="T76" fmla="*/ 173 w 346"/>
              <a:gd name="T77" fmla="*/ 45 h 346"/>
              <a:gd name="T78" fmla="*/ 173 w 346"/>
              <a:gd name="T79" fmla="*/ 22 h 346"/>
              <a:gd name="T80" fmla="*/ 145 w 346"/>
              <a:gd name="T81" fmla="*/ 25 h 346"/>
              <a:gd name="T82" fmla="*/ 135 w 346"/>
              <a:gd name="T83" fmla="*/ 1 h 346"/>
              <a:gd name="T84" fmla="*/ 75 w 346"/>
              <a:gd name="T85" fmla="*/ 26 h 346"/>
              <a:gd name="T86" fmla="*/ 85 w 346"/>
              <a:gd name="T87" fmla="*/ 50 h 346"/>
              <a:gd name="T88" fmla="*/ 48 w 346"/>
              <a:gd name="T89" fmla="*/ 88 h 346"/>
              <a:gd name="T90" fmla="*/ 24 w 346"/>
              <a:gd name="T91" fmla="*/ 78 h 346"/>
              <a:gd name="T92" fmla="*/ 0 w 346"/>
              <a:gd name="T93" fmla="*/ 138 h 346"/>
              <a:gd name="T94" fmla="*/ 24 w 346"/>
              <a:gd name="T95" fmla="*/ 148 h 346"/>
              <a:gd name="T96" fmla="*/ 25 w 346"/>
              <a:gd name="T97" fmla="*/ 20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6" h="346">
                <a:moveTo>
                  <a:pt x="173" y="324"/>
                </a:moveTo>
                <a:cubicBezTo>
                  <a:pt x="182" y="324"/>
                  <a:pt x="192" y="323"/>
                  <a:pt x="201" y="321"/>
                </a:cubicBezTo>
                <a:cubicBezTo>
                  <a:pt x="211" y="345"/>
                  <a:pt x="211" y="345"/>
                  <a:pt x="211" y="345"/>
                </a:cubicBezTo>
                <a:cubicBezTo>
                  <a:pt x="271" y="320"/>
                  <a:pt x="271" y="320"/>
                  <a:pt x="271" y="320"/>
                </a:cubicBezTo>
                <a:cubicBezTo>
                  <a:pt x="260" y="296"/>
                  <a:pt x="260" y="296"/>
                  <a:pt x="260" y="296"/>
                </a:cubicBezTo>
                <a:cubicBezTo>
                  <a:pt x="275" y="286"/>
                  <a:pt x="287" y="273"/>
                  <a:pt x="298" y="258"/>
                </a:cubicBezTo>
                <a:cubicBezTo>
                  <a:pt x="322" y="268"/>
                  <a:pt x="322" y="268"/>
                  <a:pt x="322" y="268"/>
                </a:cubicBezTo>
                <a:cubicBezTo>
                  <a:pt x="346" y="208"/>
                  <a:pt x="346" y="208"/>
                  <a:pt x="346" y="208"/>
                </a:cubicBezTo>
                <a:cubicBezTo>
                  <a:pt x="322" y="198"/>
                  <a:pt x="322" y="198"/>
                  <a:pt x="322" y="198"/>
                </a:cubicBezTo>
                <a:cubicBezTo>
                  <a:pt x="325" y="180"/>
                  <a:pt x="324" y="163"/>
                  <a:pt x="321" y="145"/>
                </a:cubicBezTo>
                <a:cubicBezTo>
                  <a:pt x="345" y="135"/>
                  <a:pt x="345" y="135"/>
                  <a:pt x="345" y="135"/>
                </a:cubicBezTo>
                <a:cubicBezTo>
                  <a:pt x="320" y="75"/>
                  <a:pt x="320" y="75"/>
                  <a:pt x="320" y="75"/>
                </a:cubicBezTo>
                <a:cubicBezTo>
                  <a:pt x="296" y="85"/>
                  <a:pt x="296" y="85"/>
                  <a:pt x="296" y="85"/>
                </a:cubicBezTo>
                <a:cubicBezTo>
                  <a:pt x="285" y="71"/>
                  <a:pt x="273" y="58"/>
                  <a:pt x="258" y="48"/>
                </a:cubicBezTo>
                <a:cubicBezTo>
                  <a:pt x="268" y="24"/>
                  <a:pt x="268" y="24"/>
                  <a:pt x="268" y="24"/>
                </a:cubicBezTo>
                <a:cubicBezTo>
                  <a:pt x="208" y="0"/>
                  <a:pt x="208" y="0"/>
                  <a:pt x="208" y="0"/>
                </a:cubicBezTo>
                <a:cubicBezTo>
                  <a:pt x="198" y="24"/>
                  <a:pt x="198" y="24"/>
                  <a:pt x="198" y="24"/>
                </a:cubicBezTo>
                <a:cubicBezTo>
                  <a:pt x="190" y="23"/>
                  <a:pt x="181" y="22"/>
                  <a:pt x="173" y="22"/>
                </a:cubicBezTo>
                <a:cubicBezTo>
                  <a:pt x="173" y="45"/>
                  <a:pt x="173" y="45"/>
                  <a:pt x="173" y="45"/>
                </a:cubicBezTo>
                <a:cubicBezTo>
                  <a:pt x="224" y="45"/>
                  <a:pt x="271" y="75"/>
                  <a:pt x="291" y="123"/>
                </a:cubicBezTo>
                <a:cubicBezTo>
                  <a:pt x="318" y="188"/>
                  <a:pt x="288" y="263"/>
                  <a:pt x="223" y="291"/>
                </a:cubicBezTo>
                <a:cubicBezTo>
                  <a:pt x="207" y="298"/>
                  <a:pt x="190" y="301"/>
                  <a:pt x="173" y="301"/>
                </a:cubicBezTo>
                <a:cubicBezTo>
                  <a:pt x="173" y="301"/>
                  <a:pt x="173" y="301"/>
                  <a:pt x="173" y="301"/>
                </a:cubicBezTo>
                <a:lnTo>
                  <a:pt x="173" y="324"/>
                </a:lnTo>
                <a:close/>
                <a:moveTo>
                  <a:pt x="25" y="201"/>
                </a:moveTo>
                <a:cubicBezTo>
                  <a:pt x="0" y="211"/>
                  <a:pt x="0" y="211"/>
                  <a:pt x="0" y="211"/>
                </a:cubicBezTo>
                <a:cubicBezTo>
                  <a:pt x="26" y="271"/>
                  <a:pt x="26" y="271"/>
                  <a:pt x="26" y="271"/>
                </a:cubicBezTo>
                <a:cubicBezTo>
                  <a:pt x="50" y="261"/>
                  <a:pt x="50" y="261"/>
                  <a:pt x="50" y="261"/>
                </a:cubicBezTo>
                <a:cubicBezTo>
                  <a:pt x="60" y="275"/>
                  <a:pt x="73" y="288"/>
                  <a:pt x="88" y="298"/>
                </a:cubicBezTo>
                <a:cubicBezTo>
                  <a:pt x="78" y="322"/>
                  <a:pt x="78" y="322"/>
                  <a:pt x="78" y="322"/>
                </a:cubicBezTo>
                <a:cubicBezTo>
                  <a:pt x="138" y="346"/>
                  <a:pt x="138" y="346"/>
                  <a:pt x="138" y="346"/>
                </a:cubicBezTo>
                <a:cubicBezTo>
                  <a:pt x="148" y="322"/>
                  <a:pt x="148" y="322"/>
                  <a:pt x="148" y="322"/>
                </a:cubicBezTo>
                <a:cubicBezTo>
                  <a:pt x="156" y="323"/>
                  <a:pt x="164" y="324"/>
                  <a:pt x="173" y="324"/>
                </a:cubicBezTo>
                <a:cubicBezTo>
                  <a:pt x="173" y="301"/>
                  <a:pt x="173" y="301"/>
                  <a:pt x="173" y="301"/>
                </a:cubicBezTo>
                <a:cubicBezTo>
                  <a:pt x="121" y="301"/>
                  <a:pt x="75" y="271"/>
                  <a:pt x="55" y="223"/>
                </a:cubicBezTo>
                <a:cubicBezTo>
                  <a:pt x="27" y="158"/>
                  <a:pt x="58" y="83"/>
                  <a:pt x="123" y="55"/>
                </a:cubicBezTo>
                <a:cubicBezTo>
                  <a:pt x="123" y="55"/>
                  <a:pt x="123" y="55"/>
                  <a:pt x="123" y="55"/>
                </a:cubicBezTo>
                <a:cubicBezTo>
                  <a:pt x="139" y="48"/>
                  <a:pt x="155" y="45"/>
                  <a:pt x="173" y="45"/>
                </a:cubicBezTo>
                <a:cubicBezTo>
                  <a:pt x="173" y="45"/>
                  <a:pt x="173" y="45"/>
                  <a:pt x="173" y="45"/>
                </a:cubicBezTo>
                <a:cubicBezTo>
                  <a:pt x="173" y="22"/>
                  <a:pt x="173" y="22"/>
                  <a:pt x="173" y="22"/>
                </a:cubicBezTo>
                <a:cubicBezTo>
                  <a:pt x="163" y="22"/>
                  <a:pt x="154" y="23"/>
                  <a:pt x="145" y="25"/>
                </a:cubicBezTo>
                <a:cubicBezTo>
                  <a:pt x="135" y="1"/>
                  <a:pt x="135" y="1"/>
                  <a:pt x="135" y="1"/>
                </a:cubicBezTo>
                <a:cubicBezTo>
                  <a:pt x="75" y="26"/>
                  <a:pt x="75" y="26"/>
                  <a:pt x="75" y="26"/>
                </a:cubicBezTo>
                <a:cubicBezTo>
                  <a:pt x="85" y="50"/>
                  <a:pt x="85" y="50"/>
                  <a:pt x="85" y="50"/>
                </a:cubicBezTo>
                <a:cubicBezTo>
                  <a:pt x="71" y="60"/>
                  <a:pt x="58" y="73"/>
                  <a:pt x="48" y="88"/>
                </a:cubicBezTo>
                <a:cubicBezTo>
                  <a:pt x="24" y="78"/>
                  <a:pt x="24" y="78"/>
                  <a:pt x="24" y="78"/>
                </a:cubicBezTo>
                <a:cubicBezTo>
                  <a:pt x="0" y="138"/>
                  <a:pt x="0" y="138"/>
                  <a:pt x="0" y="138"/>
                </a:cubicBezTo>
                <a:cubicBezTo>
                  <a:pt x="24" y="148"/>
                  <a:pt x="24" y="148"/>
                  <a:pt x="24" y="148"/>
                </a:cubicBezTo>
                <a:cubicBezTo>
                  <a:pt x="21" y="166"/>
                  <a:pt x="21" y="183"/>
                  <a:pt x="25" y="201"/>
                </a:cubicBezTo>
                <a:close/>
              </a:path>
            </a:pathLst>
          </a:custGeom>
          <a:solidFill>
            <a:srgbClr val="EB5315"/>
          </a:solidFill>
          <a:ln>
            <a:noFill/>
          </a:ln>
        </p:spPr>
        <p:txBody>
          <a:bodyPr anchor="ctr"/>
          <a:lstStyle/>
          <a:p>
            <a:pPr algn="ctr"/>
            <a:endParaRPr>
              <a:solidFill>
                <a:schemeClr val="bg2">
                  <a:lumMod val="25000"/>
                </a:schemeClr>
              </a:solidFill>
              <a:cs typeface="+mn-ea"/>
              <a:sym typeface="+mn-lt"/>
            </a:endParaRPr>
          </a:p>
        </p:txBody>
      </p:sp>
      <p:sp>
        <p:nvSpPr>
          <p:cNvPr id="5" name="Freeform: Shape 16"/>
          <p:cNvSpPr/>
          <p:nvPr/>
        </p:nvSpPr>
        <p:spPr bwMode="auto">
          <a:xfrm>
            <a:off x="8765262" y="4713895"/>
            <a:ext cx="555357" cy="555357"/>
          </a:xfrm>
          <a:custGeom>
            <a:avLst/>
            <a:gdLst>
              <a:gd name="T0" fmla="*/ 173 w 346"/>
              <a:gd name="T1" fmla="*/ 324 h 346"/>
              <a:gd name="T2" fmla="*/ 201 w 346"/>
              <a:gd name="T3" fmla="*/ 321 h 346"/>
              <a:gd name="T4" fmla="*/ 211 w 346"/>
              <a:gd name="T5" fmla="*/ 345 h 346"/>
              <a:gd name="T6" fmla="*/ 271 w 346"/>
              <a:gd name="T7" fmla="*/ 320 h 346"/>
              <a:gd name="T8" fmla="*/ 260 w 346"/>
              <a:gd name="T9" fmla="*/ 296 h 346"/>
              <a:gd name="T10" fmla="*/ 298 w 346"/>
              <a:gd name="T11" fmla="*/ 258 h 346"/>
              <a:gd name="T12" fmla="*/ 322 w 346"/>
              <a:gd name="T13" fmla="*/ 268 h 346"/>
              <a:gd name="T14" fmla="*/ 346 w 346"/>
              <a:gd name="T15" fmla="*/ 208 h 346"/>
              <a:gd name="T16" fmla="*/ 322 w 346"/>
              <a:gd name="T17" fmla="*/ 198 h 346"/>
              <a:gd name="T18" fmla="*/ 321 w 346"/>
              <a:gd name="T19" fmla="*/ 145 h 346"/>
              <a:gd name="T20" fmla="*/ 345 w 346"/>
              <a:gd name="T21" fmla="*/ 135 h 346"/>
              <a:gd name="T22" fmla="*/ 320 w 346"/>
              <a:gd name="T23" fmla="*/ 75 h 346"/>
              <a:gd name="T24" fmla="*/ 296 w 346"/>
              <a:gd name="T25" fmla="*/ 85 h 346"/>
              <a:gd name="T26" fmla="*/ 258 w 346"/>
              <a:gd name="T27" fmla="*/ 48 h 346"/>
              <a:gd name="T28" fmla="*/ 268 w 346"/>
              <a:gd name="T29" fmla="*/ 24 h 346"/>
              <a:gd name="T30" fmla="*/ 208 w 346"/>
              <a:gd name="T31" fmla="*/ 0 h 346"/>
              <a:gd name="T32" fmla="*/ 198 w 346"/>
              <a:gd name="T33" fmla="*/ 24 h 346"/>
              <a:gd name="T34" fmla="*/ 173 w 346"/>
              <a:gd name="T35" fmla="*/ 22 h 346"/>
              <a:gd name="T36" fmla="*/ 173 w 346"/>
              <a:gd name="T37" fmla="*/ 45 h 346"/>
              <a:gd name="T38" fmla="*/ 291 w 346"/>
              <a:gd name="T39" fmla="*/ 123 h 346"/>
              <a:gd name="T40" fmla="*/ 223 w 346"/>
              <a:gd name="T41" fmla="*/ 291 h 346"/>
              <a:gd name="T42" fmla="*/ 173 w 346"/>
              <a:gd name="T43" fmla="*/ 301 h 346"/>
              <a:gd name="T44" fmla="*/ 173 w 346"/>
              <a:gd name="T45" fmla="*/ 301 h 346"/>
              <a:gd name="T46" fmla="*/ 173 w 346"/>
              <a:gd name="T47" fmla="*/ 324 h 346"/>
              <a:gd name="T48" fmla="*/ 25 w 346"/>
              <a:gd name="T49" fmla="*/ 201 h 346"/>
              <a:gd name="T50" fmla="*/ 0 w 346"/>
              <a:gd name="T51" fmla="*/ 211 h 346"/>
              <a:gd name="T52" fmla="*/ 26 w 346"/>
              <a:gd name="T53" fmla="*/ 271 h 346"/>
              <a:gd name="T54" fmla="*/ 50 w 346"/>
              <a:gd name="T55" fmla="*/ 261 h 346"/>
              <a:gd name="T56" fmla="*/ 88 w 346"/>
              <a:gd name="T57" fmla="*/ 298 h 346"/>
              <a:gd name="T58" fmla="*/ 78 w 346"/>
              <a:gd name="T59" fmla="*/ 322 h 346"/>
              <a:gd name="T60" fmla="*/ 138 w 346"/>
              <a:gd name="T61" fmla="*/ 346 h 346"/>
              <a:gd name="T62" fmla="*/ 148 w 346"/>
              <a:gd name="T63" fmla="*/ 322 h 346"/>
              <a:gd name="T64" fmla="*/ 173 w 346"/>
              <a:gd name="T65" fmla="*/ 324 h 346"/>
              <a:gd name="T66" fmla="*/ 173 w 346"/>
              <a:gd name="T67" fmla="*/ 301 h 346"/>
              <a:gd name="T68" fmla="*/ 55 w 346"/>
              <a:gd name="T69" fmla="*/ 223 h 346"/>
              <a:gd name="T70" fmla="*/ 123 w 346"/>
              <a:gd name="T71" fmla="*/ 55 h 346"/>
              <a:gd name="T72" fmla="*/ 123 w 346"/>
              <a:gd name="T73" fmla="*/ 55 h 346"/>
              <a:gd name="T74" fmla="*/ 173 w 346"/>
              <a:gd name="T75" fmla="*/ 45 h 346"/>
              <a:gd name="T76" fmla="*/ 173 w 346"/>
              <a:gd name="T77" fmla="*/ 45 h 346"/>
              <a:gd name="T78" fmla="*/ 173 w 346"/>
              <a:gd name="T79" fmla="*/ 22 h 346"/>
              <a:gd name="T80" fmla="*/ 145 w 346"/>
              <a:gd name="T81" fmla="*/ 25 h 346"/>
              <a:gd name="T82" fmla="*/ 135 w 346"/>
              <a:gd name="T83" fmla="*/ 1 h 346"/>
              <a:gd name="T84" fmla="*/ 75 w 346"/>
              <a:gd name="T85" fmla="*/ 26 h 346"/>
              <a:gd name="T86" fmla="*/ 85 w 346"/>
              <a:gd name="T87" fmla="*/ 50 h 346"/>
              <a:gd name="T88" fmla="*/ 48 w 346"/>
              <a:gd name="T89" fmla="*/ 88 h 346"/>
              <a:gd name="T90" fmla="*/ 24 w 346"/>
              <a:gd name="T91" fmla="*/ 78 h 346"/>
              <a:gd name="T92" fmla="*/ 0 w 346"/>
              <a:gd name="T93" fmla="*/ 138 h 346"/>
              <a:gd name="T94" fmla="*/ 24 w 346"/>
              <a:gd name="T95" fmla="*/ 148 h 346"/>
              <a:gd name="T96" fmla="*/ 25 w 346"/>
              <a:gd name="T97" fmla="*/ 20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6" h="346">
                <a:moveTo>
                  <a:pt x="173" y="324"/>
                </a:moveTo>
                <a:cubicBezTo>
                  <a:pt x="182" y="324"/>
                  <a:pt x="192" y="323"/>
                  <a:pt x="201" y="321"/>
                </a:cubicBezTo>
                <a:cubicBezTo>
                  <a:pt x="211" y="345"/>
                  <a:pt x="211" y="345"/>
                  <a:pt x="211" y="345"/>
                </a:cubicBezTo>
                <a:cubicBezTo>
                  <a:pt x="271" y="320"/>
                  <a:pt x="271" y="320"/>
                  <a:pt x="271" y="320"/>
                </a:cubicBezTo>
                <a:cubicBezTo>
                  <a:pt x="260" y="296"/>
                  <a:pt x="260" y="296"/>
                  <a:pt x="260" y="296"/>
                </a:cubicBezTo>
                <a:cubicBezTo>
                  <a:pt x="275" y="286"/>
                  <a:pt x="287" y="273"/>
                  <a:pt x="298" y="258"/>
                </a:cubicBezTo>
                <a:cubicBezTo>
                  <a:pt x="322" y="268"/>
                  <a:pt x="322" y="268"/>
                  <a:pt x="322" y="268"/>
                </a:cubicBezTo>
                <a:cubicBezTo>
                  <a:pt x="346" y="208"/>
                  <a:pt x="346" y="208"/>
                  <a:pt x="346" y="208"/>
                </a:cubicBezTo>
                <a:cubicBezTo>
                  <a:pt x="322" y="198"/>
                  <a:pt x="322" y="198"/>
                  <a:pt x="322" y="198"/>
                </a:cubicBezTo>
                <a:cubicBezTo>
                  <a:pt x="325" y="180"/>
                  <a:pt x="324" y="163"/>
                  <a:pt x="321" y="145"/>
                </a:cubicBezTo>
                <a:cubicBezTo>
                  <a:pt x="345" y="135"/>
                  <a:pt x="345" y="135"/>
                  <a:pt x="345" y="135"/>
                </a:cubicBezTo>
                <a:cubicBezTo>
                  <a:pt x="320" y="75"/>
                  <a:pt x="320" y="75"/>
                  <a:pt x="320" y="75"/>
                </a:cubicBezTo>
                <a:cubicBezTo>
                  <a:pt x="296" y="85"/>
                  <a:pt x="296" y="85"/>
                  <a:pt x="296" y="85"/>
                </a:cubicBezTo>
                <a:cubicBezTo>
                  <a:pt x="285" y="71"/>
                  <a:pt x="273" y="58"/>
                  <a:pt x="258" y="48"/>
                </a:cubicBezTo>
                <a:cubicBezTo>
                  <a:pt x="268" y="24"/>
                  <a:pt x="268" y="24"/>
                  <a:pt x="268" y="24"/>
                </a:cubicBezTo>
                <a:cubicBezTo>
                  <a:pt x="208" y="0"/>
                  <a:pt x="208" y="0"/>
                  <a:pt x="208" y="0"/>
                </a:cubicBezTo>
                <a:cubicBezTo>
                  <a:pt x="198" y="24"/>
                  <a:pt x="198" y="24"/>
                  <a:pt x="198" y="24"/>
                </a:cubicBezTo>
                <a:cubicBezTo>
                  <a:pt x="190" y="23"/>
                  <a:pt x="181" y="22"/>
                  <a:pt x="173" y="22"/>
                </a:cubicBezTo>
                <a:cubicBezTo>
                  <a:pt x="173" y="45"/>
                  <a:pt x="173" y="45"/>
                  <a:pt x="173" y="45"/>
                </a:cubicBezTo>
                <a:cubicBezTo>
                  <a:pt x="224" y="45"/>
                  <a:pt x="271" y="75"/>
                  <a:pt x="291" y="123"/>
                </a:cubicBezTo>
                <a:cubicBezTo>
                  <a:pt x="318" y="188"/>
                  <a:pt x="288" y="263"/>
                  <a:pt x="223" y="291"/>
                </a:cubicBezTo>
                <a:cubicBezTo>
                  <a:pt x="207" y="298"/>
                  <a:pt x="190" y="301"/>
                  <a:pt x="173" y="301"/>
                </a:cubicBezTo>
                <a:cubicBezTo>
                  <a:pt x="173" y="301"/>
                  <a:pt x="173" y="301"/>
                  <a:pt x="173" y="301"/>
                </a:cubicBezTo>
                <a:lnTo>
                  <a:pt x="173" y="324"/>
                </a:lnTo>
                <a:close/>
                <a:moveTo>
                  <a:pt x="25" y="201"/>
                </a:moveTo>
                <a:cubicBezTo>
                  <a:pt x="0" y="211"/>
                  <a:pt x="0" y="211"/>
                  <a:pt x="0" y="211"/>
                </a:cubicBezTo>
                <a:cubicBezTo>
                  <a:pt x="26" y="271"/>
                  <a:pt x="26" y="271"/>
                  <a:pt x="26" y="271"/>
                </a:cubicBezTo>
                <a:cubicBezTo>
                  <a:pt x="50" y="261"/>
                  <a:pt x="50" y="261"/>
                  <a:pt x="50" y="261"/>
                </a:cubicBezTo>
                <a:cubicBezTo>
                  <a:pt x="60" y="275"/>
                  <a:pt x="73" y="288"/>
                  <a:pt x="88" y="298"/>
                </a:cubicBezTo>
                <a:cubicBezTo>
                  <a:pt x="78" y="322"/>
                  <a:pt x="78" y="322"/>
                  <a:pt x="78" y="322"/>
                </a:cubicBezTo>
                <a:cubicBezTo>
                  <a:pt x="138" y="346"/>
                  <a:pt x="138" y="346"/>
                  <a:pt x="138" y="346"/>
                </a:cubicBezTo>
                <a:cubicBezTo>
                  <a:pt x="148" y="322"/>
                  <a:pt x="148" y="322"/>
                  <a:pt x="148" y="322"/>
                </a:cubicBezTo>
                <a:cubicBezTo>
                  <a:pt x="156" y="323"/>
                  <a:pt x="164" y="324"/>
                  <a:pt x="173" y="324"/>
                </a:cubicBezTo>
                <a:cubicBezTo>
                  <a:pt x="173" y="301"/>
                  <a:pt x="173" y="301"/>
                  <a:pt x="173" y="301"/>
                </a:cubicBezTo>
                <a:cubicBezTo>
                  <a:pt x="121" y="301"/>
                  <a:pt x="75" y="271"/>
                  <a:pt x="55" y="223"/>
                </a:cubicBezTo>
                <a:cubicBezTo>
                  <a:pt x="27" y="158"/>
                  <a:pt x="58" y="83"/>
                  <a:pt x="123" y="55"/>
                </a:cubicBezTo>
                <a:cubicBezTo>
                  <a:pt x="123" y="55"/>
                  <a:pt x="123" y="55"/>
                  <a:pt x="123" y="55"/>
                </a:cubicBezTo>
                <a:cubicBezTo>
                  <a:pt x="139" y="48"/>
                  <a:pt x="155" y="45"/>
                  <a:pt x="173" y="45"/>
                </a:cubicBezTo>
                <a:cubicBezTo>
                  <a:pt x="173" y="45"/>
                  <a:pt x="173" y="45"/>
                  <a:pt x="173" y="45"/>
                </a:cubicBezTo>
                <a:cubicBezTo>
                  <a:pt x="173" y="22"/>
                  <a:pt x="173" y="22"/>
                  <a:pt x="173" y="22"/>
                </a:cubicBezTo>
                <a:cubicBezTo>
                  <a:pt x="163" y="22"/>
                  <a:pt x="154" y="23"/>
                  <a:pt x="145" y="25"/>
                </a:cubicBezTo>
                <a:cubicBezTo>
                  <a:pt x="135" y="1"/>
                  <a:pt x="135" y="1"/>
                  <a:pt x="135" y="1"/>
                </a:cubicBezTo>
                <a:cubicBezTo>
                  <a:pt x="75" y="26"/>
                  <a:pt x="75" y="26"/>
                  <a:pt x="75" y="26"/>
                </a:cubicBezTo>
                <a:cubicBezTo>
                  <a:pt x="85" y="50"/>
                  <a:pt x="85" y="50"/>
                  <a:pt x="85" y="50"/>
                </a:cubicBezTo>
                <a:cubicBezTo>
                  <a:pt x="71" y="60"/>
                  <a:pt x="58" y="73"/>
                  <a:pt x="48" y="88"/>
                </a:cubicBezTo>
                <a:cubicBezTo>
                  <a:pt x="24" y="78"/>
                  <a:pt x="24" y="78"/>
                  <a:pt x="24" y="78"/>
                </a:cubicBezTo>
                <a:cubicBezTo>
                  <a:pt x="0" y="138"/>
                  <a:pt x="0" y="138"/>
                  <a:pt x="0" y="138"/>
                </a:cubicBezTo>
                <a:cubicBezTo>
                  <a:pt x="24" y="148"/>
                  <a:pt x="24" y="148"/>
                  <a:pt x="24" y="148"/>
                </a:cubicBezTo>
                <a:cubicBezTo>
                  <a:pt x="21" y="166"/>
                  <a:pt x="21" y="183"/>
                  <a:pt x="25" y="201"/>
                </a:cubicBezTo>
                <a:close/>
              </a:path>
            </a:pathLst>
          </a:custGeom>
          <a:solidFill>
            <a:srgbClr val="EB5315"/>
          </a:solidFill>
          <a:ln>
            <a:noFill/>
          </a:ln>
        </p:spPr>
        <p:txBody>
          <a:bodyPr anchor="ctr"/>
          <a:lstStyle/>
          <a:p>
            <a:pPr algn="ctr"/>
            <a:endParaRPr>
              <a:solidFill>
                <a:schemeClr val="bg2">
                  <a:lumMod val="25000"/>
                </a:schemeClr>
              </a:solidFill>
              <a:cs typeface="+mn-ea"/>
              <a:sym typeface="+mn-lt"/>
            </a:endParaRPr>
          </a:p>
        </p:txBody>
      </p:sp>
      <p:sp>
        <p:nvSpPr>
          <p:cNvPr id="6" name="Freeform: Shape 18"/>
          <p:cNvSpPr/>
          <p:nvPr/>
        </p:nvSpPr>
        <p:spPr bwMode="auto">
          <a:xfrm>
            <a:off x="6212664" y="4868271"/>
            <a:ext cx="282246" cy="20277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solidFill>
            <a:srgbClr val="EB5315"/>
          </a:solidFill>
          <a:ln>
            <a:noFill/>
          </a:ln>
          <a:effectLst/>
        </p:spPr>
        <p:txBody>
          <a:bodyPr anchor="ctr"/>
          <a:lstStyle/>
          <a:p>
            <a:pPr algn="ctr"/>
            <a:endParaRPr>
              <a:solidFill>
                <a:schemeClr val="bg2">
                  <a:lumMod val="25000"/>
                </a:schemeClr>
              </a:solidFill>
              <a:cs typeface="+mn-ea"/>
              <a:sym typeface="+mn-lt"/>
            </a:endParaRPr>
          </a:p>
        </p:txBody>
      </p:sp>
      <p:sp>
        <p:nvSpPr>
          <p:cNvPr id="7" name="Freeform: Shape 19"/>
          <p:cNvSpPr/>
          <p:nvPr/>
        </p:nvSpPr>
        <p:spPr bwMode="auto">
          <a:xfrm>
            <a:off x="6468419" y="4956413"/>
            <a:ext cx="17339" cy="968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solidFill>
            <a:srgbClr val="EB5315"/>
          </a:solidFill>
          <a:ln>
            <a:noFill/>
          </a:ln>
          <a:effectLst/>
        </p:spPr>
        <p:txBody>
          <a:bodyPr anchor="ctr"/>
          <a:lstStyle/>
          <a:p>
            <a:pPr algn="ctr"/>
            <a:endParaRPr>
              <a:solidFill>
                <a:schemeClr val="bg2">
                  <a:lumMod val="25000"/>
                </a:schemeClr>
              </a:solidFill>
              <a:cs typeface="+mn-ea"/>
              <a:sym typeface="+mn-lt"/>
            </a:endParaRPr>
          </a:p>
        </p:txBody>
      </p:sp>
      <p:sp>
        <p:nvSpPr>
          <p:cNvPr id="8" name="Freeform: Shape 20"/>
          <p:cNvSpPr/>
          <p:nvPr/>
        </p:nvSpPr>
        <p:spPr bwMode="auto">
          <a:xfrm>
            <a:off x="6459268" y="5061893"/>
            <a:ext cx="35642" cy="52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rgbClr val="EB5315"/>
          </a:solidFill>
          <a:ln>
            <a:noFill/>
          </a:ln>
          <a:effectLst/>
        </p:spPr>
        <p:txBody>
          <a:bodyPr anchor="ctr"/>
          <a:lstStyle/>
          <a:p>
            <a:pPr algn="ctr"/>
            <a:endParaRPr>
              <a:solidFill>
                <a:schemeClr val="bg2">
                  <a:lumMod val="25000"/>
                </a:schemeClr>
              </a:solidFill>
              <a:cs typeface="+mn-ea"/>
              <a:sym typeface="+mn-lt"/>
            </a:endParaRPr>
          </a:p>
        </p:txBody>
      </p:sp>
      <p:sp>
        <p:nvSpPr>
          <p:cNvPr id="9" name="Freeform: Shape 22"/>
          <p:cNvSpPr/>
          <p:nvPr/>
        </p:nvSpPr>
        <p:spPr bwMode="auto">
          <a:xfrm>
            <a:off x="8907221" y="4850691"/>
            <a:ext cx="281764" cy="28176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solidFill>
            <a:srgbClr val="EB5315"/>
          </a:solidFill>
          <a:ln>
            <a:noFill/>
          </a:ln>
          <a:effectLst/>
        </p:spPr>
        <p:txBody>
          <a:bodyPr anchor="ctr"/>
          <a:lstStyle/>
          <a:p>
            <a:pPr algn="ctr"/>
            <a:endParaRPr>
              <a:solidFill>
                <a:schemeClr val="bg2">
                  <a:lumMod val="25000"/>
                </a:schemeClr>
              </a:solidFill>
              <a:cs typeface="+mn-ea"/>
              <a:sym typeface="+mn-lt"/>
            </a:endParaRPr>
          </a:p>
        </p:txBody>
      </p:sp>
      <p:sp>
        <p:nvSpPr>
          <p:cNvPr id="10" name="Freeform: Shape 23"/>
          <p:cNvSpPr/>
          <p:nvPr/>
        </p:nvSpPr>
        <p:spPr bwMode="auto">
          <a:xfrm>
            <a:off x="9013183" y="4947502"/>
            <a:ext cx="76101" cy="78990"/>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solidFill>
            <a:srgbClr val="EB5315"/>
          </a:solidFill>
          <a:ln>
            <a:noFill/>
          </a:ln>
          <a:effectLst/>
        </p:spPr>
        <p:txBody>
          <a:bodyPr anchor="ctr"/>
          <a:lstStyle/>
          <a:p>
            <a:pPr algn="ctr"/>
            <a:endParaRPr>
              <a:solidFill>
                <a:schemeClr val="bg2">
                  <a:lumMod val="25000"/>
                </a:schemeClr>
              </a:solidFill>
              <a:cs typeface="+mn-ea"/>
              <a:sym typeface="+mn-lt"/>
            </a:endParaRPr>
          </a:p>
        </p:txBody>
      </p:sp>
      <p:sp>
        <p:nvSpPr>
          <p:cNvPr id="11" name="Freeform: Shape 24"/>
          <p:cNvSpPr/>
          <p:nvPr/>
        </p:nvSpPr>
        <p:spPr bwMode="auto">
          <a:xfrm>
            <a:off x="9004032" y="5044313"/>
            <a:ext cx="42867" cy="44793"/>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solidFill>
            <a:srgbClr val="EB5315"/>
          </a:solidFill>
          <a:ln>
            <a:noFill/>
          </a:ln>
          <a:effectLst/>
        </p:spPr>
        <p:txBody>
          <a:bodyPr anchor="ctr"/>
          <a:lstStyle/>
          <a:p>
            <a:pPr algn="ctr"/>
            <a:endParaRPr>
              <a:solidFill>
                <a:schemeClr val="bg2">
                  <a:lumMod val="25000"/>
                </a:schemeClr>
              </a:solidFill>
              <a:cs typeface="+mn-ea"/>
              <a:sym typeface="+mn-lt"/>
            </a:endParaRPr>
          </a:p>
        </p:txBody>
      </p:sp>
      <p:sp>
        <p:nvSpPr>
          <p:cNvPr id="12" name="Freeform: Shape 25"/>
          <p:cNvSpPr/>
          <p:nvPr/>
        </p:nvSpPr>
        <p:spPr bwMode="auto">
          <a:xfrm>
            <a:off x="9048343" y="4894521"/>
            <a:ext cx="43349" cy="45275"/>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rgbClr val="EB5315"/>
          </a:solidFill>
          <a:ln>
            <a:noFill/>
          </a:ln>
          <a:effectLst/>
        </p:spPr>
        <p:txBody>
          <a:bodyPr anchor="ctr"/>
          <a:lstStyle/>
          <a:p>
            <a:pPr algn="ctr"/>
            <a:endParaRPr>
              <a:solidFill>
                <a:schemeClr val="bg2">
                  <a:lumMod val="25000"/>
                </a:schemeClr>
              </a:solidFill>
              <a:cs typeface="+mn-ea"/>
              <a:sym typeface="+mn-lt"/>
            </a:endParaRPr>
          </a:p>
        </p:txBody>
      </p:sp>
      <p:sp>
        <p:nvSpPr>
          <p:cNvPr id="13" name="Freeform: Shape 27"/>
          <p:cNvSpPr/>
          <p:nvPr/>
        </p:nvSpPr>
        <p:spPr bwMode="auto">
          <a:xfrm>
            <a:off x="8949303" y="3868895"/>
            <a:ext cx="193623" cy="282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rgbClr val="EB5315"/>
          </a:solidFill>
          <a:ln>
            <a:noFill/>
          </a:ln>
          <a:effectLst/>
        </p:spPr>
        <p:txBody>
          <a:bodyPr anchor="ctr"/>
          <a:lstStyle/>
          <a:p>
            <a:pPr algn="ctr"/>
            <a:endParaRPr>
              <a:solidFill>
                <a:schemeClr val="bg2">
                  <a:lumMod val="25000"/>
                </a:schemeClr>
              </a:solidFill>
              <a:cs typeface="+mn-ea"/>
              <a:sym typeface="+mn-lt"/>
            </a:endParaRPr>
          </a:p>
        </p:txBody>
      </p:sp>
      <p:sp>
        <p:nvSpPr>
          <p:cNvPr id="14" name="Freeform: Shape 28"/>
          <p:cNvSpPr/>
          <p:nvPr/>
        </p:nvSpPr>
        <p:spPr bwMode="auto">
          <a:xfrm>
            <a:off x="8993133" y="3913207"/>
            <a:ext cx="57316" cy="573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chemeClr val="accent2"/>
          </a:solidFill>
          <a:ln>
            <a:noFill/>
          </a:ln>
          <a:effectLst/>
        </p:spPr>
        <p:txBody>
          <a:bodyPr anchor="ctr"/>
          <a:lstStyle/>
          <a:p>
            <a:pPr algn="ctr"/>
            <a:endParaRPr>
              <a:solidFill>
                <a:schemeClr val="bg2">
                  <a:lumMod val="25000"/>
                </a:schemeClr>
              </a:solidFill>
              <a:cs typeface="+mn-ea"/>
              <a:sym typeface="+mn-lt"/>
            </a:endParaRPr>
          </a:p>
        </p:txBody>
      </p:sp>
      <p:sp>
        <p:nvSpPr>
          <p:cNvPr id="15" name="Freeform: Shape 29"/>
          <p:cNvSpPr/>
          <p:nvPr/>
        </p:nvSpPr>
        <p:spPr bwMode="auto">
          <a:xfrm>
            <a:off x="6221877" y="3908632"/>
            <a:ext cx="281764" cy="202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rgbClr val="EB5315"/>
          </a:solidFill>
          <a:ln>
            <a:noFill/>
          </a:ln>
          <a:effectLst/>
        </p:spPr>
        <p:txBody>
          <a:bodyPr anchor="ctr"/>
          <a:lstStyle/>
          <a:p>
            <a:pPr algn="ctr"/>
            <a:endParaRPr>
              <a:solidFill>
                <a:schemeClr val="bg2">
                  <a:lumMod val="25000"/>
                </a:schemeClr>
              </a:solidFill>
              <a:cs typeface="+mn-ea"/>
              <a:sym typeface="+mn-lt"/>
            </a:endParaRPr>
          </a:p>
        </p:txBody>
      </p:sp>
      <p:sp>
        <p:nvSpPr>
          <p:cNvPr id="16" name="Freeform: Shape 31"/>
          <p:cNvSpPr/>
          <p:nvPr/>
        </p:nvSpPr>
        <p:spPr bwMode="auto">
          <a:xfrm>
            <a:off x="1566318" y="3536384"/>
            <a:ext cx="2989926" cy="2189425"/>
          </a:xfrm>
          <a:custGeom>
            <a:avLst/>
            <a:gdLst>
              <a:gd name="T0" fmla="*/ 1195 w 1878"/>
              <a:gd name="T1" fmla="*/ 1375 h 1375"/>
              <a:gd name="T2" fmla="*/ 30 w 1878"/>
              <a:gd name="T3" fmla="*/ 1375 h 1375"/>
              <a:gd name="T4" fmla="*/ 0 w 1878"/>
              <a:gd name="T5" fmla="*/ 1345 h 1375"/>
              <a:gd name="T6" fmla="*/ 0 w 1878"/>
              <a:gd name="T7" fmla="*/ 956 h 1375"/>
              <a:gd name="T8" fmla="*/ 30 w 1878"/>
              <a:gd name="T9" fmla="*/ 926 h 1375"/>
              <a:gd name="T10" fmla="*/ 401 w 1878"/>
              <a:gd name="T11" fmla="*/ 926 h 1375"/>
              <a:gd name="T12" fmla="*/ 401 w 1878"/>
              <a:gd name="T13" fmla="*/ 530 h 1375"/>
              <a:gd name="T14" fmla="*/ 431 w 1878"/>
              <a:gd name="T15" fmla="*/ 500 h 1375"/>
              <a:gd name="T16" fmla="*/ 461 w 1878"/>
              <a:gd name="T17" fmla="*/ 530 h 1375"/>
              <a:gd name="T18" fmla="*/ 461 w 1878"/>
              <a:gd name="T19" fmla="*/ 956 h 1375"/>
              <a:gd name="T20" fmla="*/ 431 w 1878"/>
              <a:gd name="T21" fmla="*/ 986 h 1375"/>
              <a:gd name="T22" fmla="*/ 60 w 1878"/>
              <a:gd name="T23" fmla="*/ 986 h 1375"/>
              <a:gd name="T24" fmla="*/ 60 w 1878"/>
              <a:gd name="T25" fmla="*/ 1315 h 1375"/>
              <a:gd name="T26" fmla="*/ 1165 w 1878"/>
              <a:gd name="T27" fmla="*/ 1315 h 1375"/>
              <a:gd name="T28" fmla="*/ 1165 w 1878"/>
              <a:gd name="T29" fmla="*/ 860 h 1375"/>
              <a:gd name="T30" fmla="*/ 1195 w 1878"/>
              <a:gd name="T31" fmla="*/ 830 h 1375"/>
              <a:gd name="T32" fmla="*/ 1539 w 1878"/>
              <a:gd name="T33" fmla="*/ 830 h 1375"/>
              <a:gd name="T34" fmla="*/ 1569 w 1878"/>
              <a:gd name="T35" fmla="*/ 860 h 1375"/>
              <a:gd name="T36" fmla="*/ 1569 w 1878"/>
              <a:gd name="T37" fmla="*/ 1281 h 1375"/>
              <a:gd name="T38" fmla="*/ 1818 w 1878"/>
              <a:gd name="T39" fmla="*/ 1281 h 1375"/>
              <a:gd name="T40" fmla="*/ 1815 w 1878"/>
              <a:gd name="T41" fmla="*/ 30 h 1375"/>
              <a:gd name="T42" fmla="*/ 1845 w 1878"/>
              <a:gd name="T43" fmla="*/ 0 h 1375"/>
              <a:gd name="T44" fmla="*/ 1845 w 1878"/>
              <a:gd name="T45" fmla="*/ 0 h 1375"/>
              <a:gd name="T46" fmla="*/ 1875 w 1878"/>
              <a:gd name="T47" fmla="*/ 30 h 1375"/>
              <a:gd name="T48" fmla="*/ 1878 w 1878"/>
              <a:gd name="T49" fmla="*/ 1311 h 1375"/>
              <a:gd name="T50" fmla="*/ 1869 w 1878"/>
              <a:gd name="T51" fmla="*/ 1332 h 1375"/>
              <a:gd name="T52" fmla="*/ 1848 w 1878"/>
              <a:gd name="T53" fmla="*/ 1341 h 1375"/>
              <a:gd name="T54" fmla="*/ 1539 w 1878"/>
              <a:gd name="T55" fmla="*/ 1341 h 1375"/>
              <a:gd name="T56" fmla="*/ 1509 w 1878"/>
              <a:gd name="T57" fmla="*/ 1311 h 1375"/>
              <a:gd name="T58" fmla="*/ 1509 w 1878"/>
              <a:gd name="T59" fmla="*/ 890 h 1375"/>
              <a:gd name="T60" fmla="*/ 1225 w 1878"/>
              <a:gd name="T61" fmla="*/ 890 h 1375"/>
              <a:gd name="T62" fmla="*/ 1225 w 1878"/>
              <a:gd name="T63" fmla="*/ 1345 h 1375"/>
              <a:gd name="T64" fmla="*/ 1195 w 1878"/>
              <a:gd name="T65" fmla="*/ 1375 h 1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78" h="1375">
                <a:moveTo>
                  <a:pt x="1195" y="1375"/>
                </a:moveTo>
                <a:cubicBezTo>
                  <a:pt x="30" y="1375"/>
                  <a:pt x="30" y="1375"/>
                  <a:pt x="30" y="1375"/>
                </a:cubicBezTo>
                <a:cubicBezTo>
                  <a:pt x="13" y="1375"/>
                  <a:pt x="0" y="1362"/>
                  <a:pt x="0" y="1345"/>
                </a:cubicBezTo>
                <a:cubicBezTo>
                  <a:pt x="0" y="956"/>
                  <a:pt x="0" y="956"/>
                  <a:pt x="0" y="956"/>
                </a:cubicBezTo>
                <a:cubicBezTo>
                  <a:pt x="0" y="939"/>
                  <a:pt x="13" y="926"/>
                  <a:pt x="30" y="926"/>
                </a:cubicBezTo>
                <a:cubicBezTo>
                  <a:pt x="401" y="926"/>
                  <a:pt x="401" y="926"/>
                  <a:pt x="401" y="926"/>
                </a:cubicBezTo>
                <a:cubicBezTo>
                  <a:pt x="401" y="530"/>
                  <a:pt x="401" y="530"/>
                  <a:pt x="401" y="530"/>
                </a:cubicBezTo>
                <a:cubicBezTo>
                  <a:pt x="401" y="514"/>
                  <a:pt x="414" y="500"/>
                  <a:pt x="431" y="500"/>
                </a:cubicBezTo>
                <a:cubicBezTo>
                  <a:pt x="447" y="500"/>
                  <a:pt x="461" y="514"/>
                  <a:pt x="461" y="530"/>
                </a:cubicBezTo>
                <a:cubicBezTo>
                  <a:pt x="461" y="956"/>
                  <a:pt x="461" y="956"/>
                  <a:pt x="461" y="956"/>
                </a:cubicBezTo>
                <a:cubicBezTo>
                  <a:pt x="461" y="972"/>
                  <a:pt x="447" y="986"/>
                  <a:pt x="431" y="986"/>
                </a:cubicBezTo>
                <a:cubicBezTo>
                  <a:pt x="60" y="986"/>
                  <a:pt x="60" y="986"/>
                  <a:pt x="60" y="986"/>
                </a:cubicBezTo>
                <a:cubicBezTo>
                  <a:pt x="60" y="1315"/>
                  <a:pt x="60" y="1315"/>
                  <a:pt x="60" y="1315"/>
                </a:cubicBezTo>
                <a:cubicBezTo>
                  <a:pt x="1165" y="1315"/>
                  <a:pt x="1165" y="1315"/>
                  <a:pt x="1165" y="1315"/>
                </a:cubicBezTo>
                <a:cubicBezTo>
                  <a:pt x="1165" y="860"/>
                  <a:pt x="1165" y="860"/>
                  <a:pt x="1165" y="860"/>
                </a:cubicBezTo>
                <a:cubicBezTo>
                  <a:pt x="1165" y="843"/>
                  <a:pt x="1178" y="830"/>
                  <a:pt x="1195" y="830"/>
                </a:cubicBezTo>
                <a:cubicBezTo>
                  <a:pt x="1539" y="830"/>
                  <a:pt x="1539" y="830"/>
                  <a:pt x="1539" y="830"/>
                </a:cubicBezTo>
                <a:cubicBezTo>
                  <a:pt x="1556" y="830"/>
                  <a:pt x="1569" y="843"/>
                  <a:pt x="1569" y="860"/>
                </a:cubicBezTo>
                <a:cubicBezTo>
                  <a:pt x="1569" y="1281"/>
                  <a:pt x="1569" y="1281"/>
                  <a:pt x="1569" y="1281"/>
                </a:cubicBezTo>
                <a:cubicBezTo>
                  <a:pt x="1818" y="1281"/>
                  <a:pt x="1818" y="1281"/>
                  <a:pt x="1818" y="1281"/>
                </a:cubicBezTo>
                <a:cubicBezTo>
                  <a:pt x="1815" y="30"/>
                  <a:pt x="1815" y="30"/>
                  <a:pt x="1815" y="30"/>
                </a:cubicBezTo>
                <a:cubicBezTo>
                  <a:pt x="1815" y="14"/>
                  <a:pt x="1828" y="0"/>
                  <a:pt x="1845" y="0"/>
                </a:cubicBezTo>
                <a:cubicBezTo>
                  <a:pt x="1845" y="0"/>
                  <a:pt x="1845" y="0"/>
                  <a:pt x="1845" y="0"/>
                </a:cubicBezTo>
                <a:cubicBezTo>
                  <a:pt x="1862" y="0"/>
                  <a:pt x="1875" y="14"/>
                  <a:pt x="1875" y="30"/>
                </a:cubicBezTo>
                <a:cubicBezTo>
                  <a:pt x="1878" y="1311"/>
                  <a:pt x="1878" y="1311"/>
                  <a:pt x="1878" y="1311"/>
                </a:cubicBezTo>
                <a:cubicBezTo>
                  <a:pt x="1878" y="1319"/>
                  <a:pt x="1875" y="1326"/>
                  <a:pt x="1869" y="1332"/>
                </a:cubicBezTo>
                <a:cubicBezTo>
                  <a:pt x="1864" y="1338"/>
                  <a:pt x="1856" y="1341"/>
                  <a:pt x="1848" y="1341"/>
                </a:cubicBezTo>
                <a:cubicBezTo>
                  <a:pt x="1539" y="1341"/>
                  <a:pt x="1539" y="1341"/>
                  <a:pt x="1539" y="1341"/>
                </a:cubicBezTo>
                <a:cubicBezTo>
                  <a:pt x="1523" y="1341"/>
                  <a:pt x="1509" y="1327"/>
                  <a:pt x="1509" y="1311"/>
                </a:cubicBezTo>
                <a:cubicBezTo>
                  <a:pt x="1509" y="890"/>
                  <a:pt x="1509" y="890"/>
                  <a:pt x="1509" y="890"/>
                </a:cubicBezTo>
                <a:cubicBezTo>
                  <a:pt x="1225" y="890"/>
                  <a:pt x="1225" y="890"/>
                  <a:pt x="1225" y="890"/>
                </a:cubicBezTo>
                <a:cubicBezTo>
                  <a:pt x="1225" y="1345"/>
                  <a:pt x="1225" y="1345"/>
                  <a:pt x="1225" y="1345"/>
                </a:cubicBezTo>
                <a:cubicBezTo>
                  <a:pt x="1225" y="1362"/>
                  <a:pt x="1212" y="1375"/>
                  <a:pt x="1195" y="1375"/>
                </a:cubicBezTo>
                <a:close/>
              </a:path>
            </a:pathLst>
          </a:custGeom>
          <a:solidFill>
            <a:schemeClr val="bg2">
              <a:lumMod val="25000"/>
            </a:schemeClr>
          </a:solidFill>
          <a:ln>
            <a:noFill/>
          </a:ln>
        </p:spPr>
        <p:txBody>
          <a:bodyPr anchor="ctr"/>
          <a:lstStyle/>
          <a:p>
            <a:pPr algn="ctr"/>
            <a:endParaRPr>
              <a:solidFill>
                <a:schemeClr val="bg2">
                  <a:lumMod val="25000"/>
                </a:schemeClr>
              </a:solidFill>
              <a:cs typeface="+mn-ea"/>
              <a:sym typeface="+mn-lt"/>
            </a:endParaRPr>
          </a:p>
        </p:txBody>
      </p:sp>
      <p:sp>
        <p:nvSpPr>
          <p:cNvPr id="17" name="Freeform: Shape 32"/>
          <p:cNvSpPr/>
          <p:nvPr/>
        </p:nvSpPr>
        <p:spPr bwMode="auto">
          <a:xfrm>
            <a:off x="4188646" y="2455810"/>
            <a:ext cx="619395" cy="563514"/>
          </a:xfrm>
          <a:custGeom>
            <a:avLst/>
            <a:gdLst>
              <a:gd name="T0" fmla="*/ 366 w 389"/>
              <a:gd name="T1" fmla="*/ 13 h 354"/>
              <a:gd name="T2" fmla="*/ 295 w 389"/>
              <a:gd name="T3" fmla="*/ 31 h 354"/>
              <a:gd name="T4" fmla="*/ 269 w 389"/>
              <a:gd name="T5" fmla="*/ 82 h 354"/>
              <a:gd name="T6" fmla="*/ 232 w 389"/>
              <a:gd name="T7" fmla="*/ 77 h 354"/>
              <a:gd name="T8" fmla="*/ 251 w 389"/>
              <a:gd name="T9" fmla="*/ 42 h 354"/>
              <a:gd name="T10" fmla="*/ 194 w 389"/>
              <a:gd name="T11" fmla="*/ 0 h 354"/>
              <a:gd name="T12" fmla="*/ 138 w 389"/>
              <a:gd name="T13" fmla="*/ 42 h 354"/>
              <a:gd name="T14" fmla="*/ 157 w 389"/>
              <a:gd name="T15" fmla="*/ 77 h 354"/>
              <a:gd name="T16" fmla="*/ 120 w 389"/>
              <a:gd name="T17" fmla="*/ 82 h 354"/>
              <a:gd name="T18" fmla="*/ 94 w 389"/>
              <a:gd name="T19" fmla="*/ 31 h 354"/>
              <a:gd name="T20" fmla="*/ 23 w 389"/>
              <a:gd name="T21" fmla="*/ 13 h 354"/>
              <a:gd name="T22" fmla="*/ 4 w 389"/>
              <a:gd name="T23" fmla="*/ 53 h 354"/>
              <a:gd name="T24" fmla="*/ 39 w 389"/>
              <a:gd name="T25" fmla="*/ 96 h 354"/>
              <a:gd name="T26" fmla="*/ 98 w 389"/>
              <a:gd name="T27" fmla="*/ 111 h 354"/>
              <a:gd name="T28" fmla="*/ 126 w 389"/>
              <a:gd name="T29" fmla="*/ 339 h 354"/>
              <a:gd name="T30" fmla="*/ 141 w 389"/>
              <a:gd name="T31" fmla="*/ 353 h 354"/>
              <a:gd name="T32" fmla="*/ 155 w 389"/>
              <a:gd name="T33" fmla="*/ 338 h 354"/>
              <a:gd name="T34" fmla="*/ 128 w 389"/>
              <a:gd name="T35" fmla="*/ 111 h 354"/>
              <a:gd name="T36" fmla="*/ 182 w 389"/>
              <a:gd name="T37" fmla="*/ 100 h 354"/>
              <a:gd name="T38" fmla="*/ 194 w 389"/>
              <a:gd name="T39" fmla="*/ 96 h 354"/>
              <a:gd name="T40" fmla="*/ 207 w 389"/>
              <a:gd name="T41" fmla="*/ 100 h 354"/>
              <a:gd name="T42" fmla="*/ 260 w 389"/>
              <a:gd name="T43" fmla="*/ 111 h 354"/>
              <a:gd name="T44" fmla="*/ 234 w 389"/>
              <a:gd name="T45" fmla="*/ 338 h 354"/>
              <a:gd name="T46" fmla="*/ 248 w 389"/>
              <a:gd name="T47" fmla="*/ 353 h 354"/>
              <a:gd name="T48" fmla="*/ 263 w 389"/>
              <a:gd name="T49" fmla="*/ 339 h 354"/>
              <a:gd name="T50" fmla="*/ 290 w 389"/>
              <a:gd name="T51" fmla="*/ 111 h 354"/>
              <a:gd name="T52" fmla="*/ 350 w 389"/>
              <a:gd name="T53" fmla="*/ 96 h 354"/>
              <a:gd name="T54" fmla="*/ 385 w 389"/>
              <a:gd name="T55" fmla="*/ 53 h 354"/>
              <a:gd name="T56" fmla="*/ 366 w 389"/>
              <a:gd name="T57" fmla="*/ 13 h 354"/>
              <a:gd name="T58" fmla="*/ 53 w 389"/>
              <a:gd name="T59" fmla="*/ 71 h 354"/>
              <a:gd name="T60" fmla="*/ 32 w 389"/>
              <a:gd name="T61" fmla="*/ 46 h 354"/>
              <a:gd name="T62" fmla="*/ 37 w 389"/>
              <a:gd name="T63" fmla="*/ 39 h 354"/>
              <a:gd name="T64" fmla="*/ 72 w 389"/>
              <a:gd name="T65" fmla="*/ 51 h 354"/>
              <a:gd name="T66" fmla="*/ 89 w 389"/>
              <a:gd name="T67" fmla="*/ 81 h 354"/>
              <a:gd name="T68" fmla="*/ 53 w 389"/>
              <a:gd name="T69" fmla="*/ 71 h 354"/>
              <a:gd name="T70" fmla="*/ 194 w 389"/>
              <a:gd name="T71" fmla="*/ 63 h 354"/>
              <a:gd name="T72" fmla="*/ 167 w 389"/>
              <a:gd name="T73" fmla="*/ 44 h 354"/>
              <a:gd name="T74" fmla="*/ 194 w 389"/>
              <a:gd name="T75" fmla="*/ 29 h 354"/>
              <a:gd name="T76" fmla="*/ 222 w 389"/>
              <a:gd name="T77" fmla="*/ 44 h 354"/>
              <a:gd name="T78" fmla="*/ 194 w 389"/>
              <a:gd name="T79" fmla="*/ 63 h 354"/>
              <a:gd name="T80" fmla="*/ 336 w 389"/>
              <a:gd name="T81" fmla="*/ 71 h 354"/>
              <a:gd name="T82" fmla="*/ 299 w 389"/>
              <a:gd name="T83" fmla="*/ 81 h 354"/>
              <a:gd name="T84" fmla="*/ 316 w 389"/>
              <a:gd name="T85" fmla="*/ 51 h 354"/>
              <a:gd name="T86" fmla="*/ 352 w 389"/>
              <a:gd name="T87" fmla="*/ 39 h 354"/>
              <a:gd name="T88" fmla="*/ 357 w 389"/>
              <a:gd name="T89" fmla="*/ 46 h 354"/>
              <a:gd name="T90" fmla="*/ 336 w 389"/>
              <a:gd name="T91" fmla="*/ 7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89" h="354">
                <a:moveTo>
                  <a:pt x="366" y="13"/>
                </a:moveTo>
                <a:cubicBezTo>
                  <a:pt x="349" y="4"/>
                  <a:pt x="321" y="3"/>
                  <a:pt x="295" y="31"/>
                </a:cubicBezTo>
                <a:cubicBezTo>
                  <a:pt x="285" y="43"/>
                  <a:pt x="276" y="60"/>
                  <a:pt x="269" y="82"/>
                </a:cubicBezTo>
                <a:cubicBezTo>
                  <a:pt x="256" y="81"/>
                  <a:pt x="243" y="80"/>
                  <a:pt x="232" y="77"/>
                </a:cubicBezTo>
                <a:cubicBezTo>
                  <a:pt x="250" y="64"/>
                  <a:pt x="251" y="49"/>
                  <a:pt x="251" y="42"/>
                </a:cubicBezTo>
                <a:cubicBezTo>
                  <a:pt x="250" y="22"/>
                  <a:pt x="223" y="0"/>
                  <a:pt x="194" y="0"/>
                </a:cubicBezTo>
                <a:cubicBezTo>
                  <a:pt x="165" y="0"/>
                  <a:pt x="139" y="22"/>
                  <a:pt x="138" y="42"/>
                </a:cubicBezTo>
                <a:cubicBezTo>
                  <a:pt x="137" y="49"/>
                  <a:pt x="139" y="64"/>
                  <a:pt x="157" y="77"/>
                </a:cubicBezTo>
                <a:cubicBezTo>
                  <a:pt x="145" y="80"/>
                  <a:pt x="133" y="81"/>
                  <a:pt x="120" y="82"/>
                </a:cubicBezTo>
                <a:cubicBezTo>
                  <a:pt x="113" y="60"/>
                  <a:pt x="104" y="43"/>
                  <a:pt x="94" y="31"/>
                </a:cubicBezTo>
                <a:cubicBezTo>
                  <a:pt x="68" y="3"/>
                  <a:pt x="39" y="4"/>
                  <a:pt x="23" y="13"/>
                </a:cubicBezTo>
                <a:cubicBezTo>
                  <a:pt x="7" y="22"/>
                  <a:pt x="0" y="38"/>
                  <a:pt x="4" y="53"/>
                </a:cubicBezTo>
                <a:cubicBezTo>
                  <a:pt x="9" y="72"/>
                  <a:pt x="21" y="86"/>
                  <a:pt x="39" y="96"/>
                </a:cubicBezTo>
                <a:cubicBezTo>
                  <a:pt x="56" y="105"/>
                  <a:pt x="77" y="110"/>
                  <a:pt x="98" y="111"/>
                </a:cubicBezTo>
                <a:cubicBezTo>
                  <a:pt x="117" y="183"/>
                  <a:pt x="124" y="291"/>
                  <a:pt x="126" y="339"/>
                </a:cubicBezTo>
                <a:cubicBezTo>
                  <a:pt x="126" y="347"/>
                  <a:pt x="133" y="354"/>
                  <a:pt x="141" y="353"/>
                </a:cubicBezTo>
                <a:cubicBezTo>
                  <a:pt x="149" y="353"/>
                  <a:pt x="155" y="346"/>
                  <a:pt x="155" y="338"/>
                </a:cubicBezTo>
                <a:cubicBezTo>
                  <a:pt x="154" y="320"/>
                  <a:pt x="150" y="199"/>
                  <a:pt x="128" y="111"/>
                </a:cubicBezTo>
                <a:cubicBezTo>
                  <a:pt x="147" y="109"/>
                  <a:pt x="166" y="105"/>
                  <a:pt x="182" y="100"/>
                </a:cubicBezTo>
                <a:cubicBezTo>
                  <a:pt x="186" y="99"/>
                  <a:pt x="190" y="98"/>
                  <a:pt x="194" y="96"/>
                </a:cubicBezTo>
                <a:cubicBezTo>
                  <a:pt x="198" y="98"/>
                  <a:pt x="202" y="99"/>
                  <a:pt x="207" y="100"/>
                </a:cubicBezTo>
                <a:cubicBezTo>
                  <a:pt x="223" y="105"/>
                  <a:pt x="241" y="109"/>
                  <a:pt x="260" y="111"/>
                </a:cubicBezTo>
                <a:cubicBezTo>
                  <a:pt x="238" y="199"/>
                  <a:pt x="234" y="320"/>
                  <a:pt x="234" y="338"/>
                </a:cubicBezTo>
                <a:cubicBezTo>
                  <a:pt x="234" y="346"/>
                  <a:pt x="240" y="353"/>
                  <a:pt x="248" y="353"/>
                </a:cubicBezTo>
                <a:cubicBezTo>
                  <a:pt x="256" y="354"/>
                  <a:pt x="263" y="347"/>
                  <a:pt x="263" y="339"/>
                </a:cubicBezTo>
                <a:cubicBezTo>
                  <a:pt x="264" y="291"/>
                  <a:pt x="272" y="183"/>
                  <a:pt x="290" y="111"/>
                </a:cubicBezTo>
                <a:cubicBezTo>
                  <a:pt x="312" y="110"/>
                  <a:pt x="333" y="105"/>
                  <a:pt x="350" y="96"/>
                </a:cubicBezTo>
                <a:cubicBezTo>
                  <a:pt x="368" y="86"/>
                  <a:pt x="380" y="72"/>
                  <a:pt x="385" y="53"/>
                </a:cubicBezTo>
                <a:cubicBezTo>
                  <a:pt x="389" y="38"/>
                  <a:pt x="381" y="22"/>
                  <a:pt x="366" y="13"/>
                </a:cubicBezTo>
                <a:close/>
                <a:moveTo>
                  <a:pt x="53" y="71"/>
                </a:moveTo>
                <a:cubicBezTo>
                  <a:pt x="42" y="65"/>
                  <a:pt x="35" y="56"/>
                  <a:pt x="32" y="46"/>
                </a:cubicBezTo>
                <a:cubicBezTo>
                  <a:pt x="31" y="44"/>
                  <a:pt x="33" y="41"/>
                  <a:pt x="37" y="39"/>
                </a:cubicBezTo>
                <a:cubicBezTo>
                  <a:pt x="44" y="35"/>
                  <a:pt x="58" y="35"/>
                  <a:pt x="72" y="51"/>
                </a:cubicBezTo>
                <a:cubicBezTo>
                  <a:pt x="79" y="58"/>
                  <a:pt x="84" y="68"/>
                  <a:pt x="89" y="81"/>
                </a:cubicBezTo>
                <a:cubicBezTo>
                  <a:pt x="76" y="80"/>
                  <a:pt x="63" y="76"/>
                  <a:pt x="53" y="71"/>
                </a:cubicBezTo>
                <a:close/>
                <a:moveTo>
                  <a:pt x="194" y="63"/>
                </a:moveTo>
                <a:cubicBezTo>
                  <a:pt x="174" y="56"/>
                  <a:pt x="166" y="48"/>
                  <a:pt x="167" y="44"/>
                </a:cubicBezTo>
                <a:cubicBezTo>
                  <a:pt x="167" y="39"/>
                  <a:pt x="182" y="29"/>
                  <a:pt x="194" y="29"/>
                </a:cubicBezTo>
                <a:cubicBezTo>
                  <a:pt x="206" y="29"/>
                  <a:pt x="222" y="39"/>
                  <a:pt x="222" y="44"/>
                </a:cubicBezTo>
                <a:cubicBezTo>
                  <a:pt x="222" y="48"/>
                  <a:pt x="215" y="56"/>
                  <a:pt x="194" y="63"/>
                </a:cubicBezTo>
                <a:close/>
                <a:moveTo>
                  <a:pt x="336" y="71"/>
                </a:moveTo>
                <a:cubicBezTo>
                  <a:pt x="325" y="76"/>
                  <a:pt x="313" y="80"/>
                  <a:pt x="299" y="81"/>
                </a:cubicBezTo>
                <a:cubicBezTo>
                  <a:pt x="304" y="68"/>
                  <a:pt x="310" y="58"/>
                  <a:pt x="316" y="51"/>
                </a:cubicBezTo>
                <a:cubicBezTo>
                  <a:pt x="331" y="35"/>
                  <a:pt x="344" y="35"/>
                  <a:pt x="352" y="39"/>
                </a:cubicBezTo>
                <a:cubicBezTo>
                  <a:pt x="355" y="41"/>
                  <a:pt x="357" y="44"/>
                  <a:pt x="357" y="46"/>
                </a:cubicBezTo>
                <a:cubicBezTo>
                  <a:pt x="354" y="56"/>
                  <a:pt x="347" y="65"/>
                  <a:pt x="336" y="71"/>
                </a:cubicBezTo>
                <a:close/>
              </a:path>
            </a:pathLst>
          </a:custGeom>
          <a:solidFill>
            <a:schemeClr val="bg2">
              <a:lumMod val="25000"/>
            </a:schemeClr>
          </a:solidFill>
          <a:ln>
            <a:noFill/>
          </a:ln>
        </p:spPr>
        <p:txBody>
          <a:bodyPr anchor="ctr"/>
          <a:lstStyle/>
          <a:p>
            <a:pPr algn="ctr"/>
            <a:endParaRPr>
              <a:solidFill>
                <a:schemeClr val="bg2">
                  <a:lumMod val="25000"/>
                </a:schemeClr>
              </a:solidFill>
              <a:cs typeface="+mn-ea"/>
              <a:sym typeface="+mn-lt"/>
            </a:endParaRPr>
          </a:p>
        </p:txBody>
      </p:sp>
      <p:sp>
        <p:nvSpPr>
          <p:cNvPr id="18" name="Freeform: Shape 33"/>
          <p:cNvSpPr/>
          <p:nvPr/>
        </p:nvSpPr>
        <p:spPr bwMode="auto">
          <a:xfrm>
            <a:off x="3854038" y="1898355"/>
            <a:ext cx="1286590" cy="1129049"/>
          </a:xfrm>
          <a:custGeom>
            <a:avLst/>
            <a:gdLst>
              <a:gd name="T0" fmla="*/ 153 w 808"/>
              <a:gd name="T1" fmla="*/ 709 h 709"/>
              <a:gd name="T2" fmla="*/ 130 w 808"/>
              <a:gd name="T3" fmla="*/ 699 h 709"/>
              <a:gd name="T4" fmla="*/ 0 w 808"/>
              <a:gd name="T5" fmla="*/ 403 h 709"/>
              <a:gd name="T6" fmla="*/ 404 w 808"/>
              <a:gd name="T7" fmla="*/ 0 h 709"/>
              <a:gd name="T8" fmla="*/ 808 w 808"/>
              <a:gd name="T9" fmla="*/ 403 h 709"/>
              <a:gd name="T10" fmla="*/ 682 w 808"/>
              <a:gd name="T11" fmla="*/ 696 h 709"/>
              <a:gd name="T12" fmla="*/ 634 w 808"/>
              <a:gd name="T13" fmla="*/ 695 h 709"/>
              <a:gd name="T14" fmla="*/ 635 w 808"/>
              <a:gd name="T15" fmla="*/ 646 h 709"/>
              <a:gd name="T16" fmla="*/ 739 w 808"/>
              <a:gd name="T17" fmla="*/ 403 h 709"/>
              <a:gd name="T18" fmla="*/ 404 w 808"/>
              <a:gd name="T19" fmla="*/ 68 h 709"/>
              <a:gd name="T20" fmla="*/ 69 w 808"/>
              <a:gd name="T21" fmla="*/ 403 h 709"/>
              <a:gd name="T22" fmla="*/ 176 w 808"/>
              <a:gd name="T23" fmla="*/ 649 h 709"/>
              <a:gd name="T24" fmla="*/ 178 w 808"/>
              <a:gd name="T25" fmla="*/ 698 h 709"/>
              <a:gd name="T26" fmla="*/ 153 w 808"/>
              <a:gd name="T27" fmla="*/ 70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08" h="709">
                <a:moveTo>
                  <a:pt x="153" y="709"/>
                </a:moveTo>
                <a:cubicBezTo>
                  <a:pt x="145" y="709"/>
                  <a:pt x="136" y="705"/>
                  <a:pt x="130" y="699"/>
                </a:cubicBezTo>
                <a:cubicBezTo>
                  <a:pt x="48" y="623"/>
                  <a:pt x="0" y="515"/>
                  <a:pt x="0" y="403"/>
                </a:cubicBezTo>
                <a:cubicBezTo>
                  <a:pt x="0" y="181"/>
                  <a:pt x="182" y="0"/>
                  <a:pt x="404" y="0"/>
                </a:cubicBezTo>
                <a:cubicBezTo>
                  <a:pt x="627" y="0"/>
                  <a:pt x="808" y="181"/>
                  <a:pt x="808" y="403"/>
                </a:cubicBezTo>
                <a:cubicBezTo>
                  <a:pt x="808" y="515"/>
                  <a:pt x="763" y="619"/>
                  <a:pt x="682" y="696"/>
                </a:cubicBezTo>
                <a:cubicBezTo>
                  <a:pt x="668" y="709"/>
                  <a:pt x="647" y="709"/>
                  <a:pt x="634" y="695"/>
                </a:cubicBezTo>
                <a:cubicBezTo>
                  <a:pt x="621" y="681"/>
                  <a:pt x="621" y="660"/>
                  <a:pt x="635" y="646"/>
                </a:cubicBezTo>
                <a:cubicBezTo>
                  <a:pt x="702" y="583"/>
                  <a:pt x="739" y="496"/>
                  <a:pt x="739" y="403"/>
                </a:cubicBezTo>
                <a:cubicBezTo>
                  <a:pt x="739" y="219"/>
                  <a:pt x="589" y="68"/>
                  <a:pt x="404" y="68"/>
                </a:cubicBezTo>
                <a:cubicBezTo>
                  <a:pt x="220" y="68"/>
                  <a:pt x="69" y="219"/>
                  <a:pt x="69" y="403"/>
                </a:cubicBezTo>
                <a:cubicBezTo>
                  <a:pt x="69" y="496"/>
                  <a:pt x="108" y="586"/>
                  <a:pt x="176" y="649"/>
                </a:cubicBezTo>
                <a:cubicBezTo>
                  <a:pt x="190" y="662"/>
                  <a:pt x="191" y="684"/>
                  <a:pt x="178" y="698"/>
                </a:cubicBezTo>
                <a:cubicBezTo>
                  <a:pt x="171" y="705"/>
                  <a:pt x="162" y="709"/>
                  <a:pt x="153" y="709"/>
                </a:cubicBezTo>
                <a:close/>
              </a:path>
            </a:pathLst>
          </a:custGeom>
          <a:solidFill>
            <a:schemeClr val="bg2">
              <a:lumMod val="25000"/>
            </a:schemeClr>
          </a:solidFill>
          <a:ln>
            <a:noFill/>
          </a:ln>
        </p:spPr>
        <p:txBody>
          <a:bodyPr anchor="ctr"/>
          <a:lstStyle/>
          <a:p>
            <a:pPr algn="ctr"/>
            <a:endParaRPr>
              <a:solidFill>
                <a:schemeClr val="bg2">
                  <a:lumMod val="25000"/>
                </a:schemeClr>
              </a:solidFill>
              <a:cs typeface="+mn-ea"/>
              <a:sym typeface="+mn-lt"/>
            </a:endParaRPr>
          </a:p>
        </p:txBody>
      </p:sp>
      <p:sp>
        <p:nvSpPr>
          <p:cNvPr id="19" name="Freeform: Shape 34"/>
          <p:cNvSpPr/>
          <p:nvPr/>
        </p:nvSpPr>
        <p:spPr bwMode="auto">
          <a:xfrm>
            <a:off x="4185280" y="3042888"/>
            <a:ext cx="625454" cy="108394"/>
          </a:xfrm>
          <a:custGeom>
            <a:avLst/>
            <a:gdLst>
              <a:gd name="T0" fmla="*/ 393 w 393"/>
              <a:gd name="T1" fmla="*/ 34 h 68"/>
              <a:gd name="T2" fmla="*/ 359 w 393"/>
              <a:gd name="T3" fmla="*/ 68 h 68"/>
              <a:gd name="T4" fmla="*/ 34 w 393"/>
              <a:gd name="T5" fmla="*/ 68 h 68"/>
              <a:gd name="T6" fmla="*/ 0 w 393"/>
              <a:gd name="T7" fmla="*/ 34 h 68"/>
              <a:gd name="T8" fmla="*/ 34 w 393"/>
              <a:gd name="T9" fmla="*/ 0 h 68"/>
              <a:gd name="T10" fmla="*/ 359 w 393"/>
              <a:gd name="T11" fmla="*/ 0 h 68"/>
              <a:gd name="T12" fmla="*/ 393 w 393"/>
              <a:gd name="T13" fmla="*/ 34 h 68"/>
            </a:gdLst>
            <a:ahLst/>
            <a:cxnLst>
              <a:cxn ang="0">
                <a:pos x="T0" y="T1"/>
              </a:cxn>
              <a:cxn ang="0">
                <a:pos x="T2" y="T3"/>
              </a:cxn>
              <a:cxn ang="0">
                <a:pos x="T4" y="T5"/>
              </a:cxn>
              <a:cxn ang="0">
                <a:pos x="T6" y="T7"/>
              </a:cxn>
              <a:cxn ang="0">
                <a:pos x="T8" y="T9"/>
              </a:cxn>
              <a:cxn ang="0">
                <a:pos x="T10" y="T11"/>
              </a:cxn>
              <a:cxn ang="0">
                <a:pos x="T12" y="T13"/>
              </a:cxn>
            </a:cxnLst>
            <a:rect l="0" t="0" r="r" b="b"/>
            <a:pathLst>
              <a:path w="393" h="68">
                <a:moveTo>
                  <a:pt x="393" y="34"/>
                </a:moveTo>
                <a:cubicBezTo>
                  <a:pt x="393" y="52"/>
                  <a:pt x="378" y="68"/>
                  <a:pt x="359" y="68"/>
                </a:cubicBezTo>
                <a:cubicBezTo>
                  <a:pt x="34" y="68"/>
                  <a:pt x="34" y="68"/>
                  <a:pt x="34" y="68"/>
                </a:cubicBezTo>
                <a:cubicBezTo>
                  <a:pt x="15" y="68"/>
                  <a:pt x="0" y="52"/>
                  <a:pt x="0" y="34"/>
                </a:cubicBezTo>
                <a:cubicBezTo>
                  <a:pt x="0" y="15"/>
                  <a:pt x="15" y="0"/>
                  <a:pt x="34" y="0"/>
                </a:cubicBezTo>
                <a:cubicBezTo>
                  <a:pt x="359" y="0"/>
                  <a:pt x="359" y="0"/>
                  <a:pt x="359" y="0"/>
                </a:cubicBezTo>
                <a:cubicBezTo>
                  <a:pt x="378" y="0"/>
                  <a:pt x="393" y="15"/>
                  <a:pt x="393" y="34"/>
                </a:cubicBezTo>
                <a:close/>
              </a:path>
            </a:pathLst>
          </a:custGeom>
          <a:solidFill>
            <a:schemeClr val="bg2">
              <a:lumMod val="25000"/>
            </a:schemeClr>
          </a:solidFill>
          <a:ln>
            <a:noFill/>
          </a:ln>
        </p:spPr>
        <p:txBody>
          <a:bodyPr anchor="ctr"/>
          <a:lstStyle/>
          <a:p>
            <a:pPr algn="ctr"/>
            <a:endParaRPr>
              <a:solidFill>
                <a:schemeClr val="bg2">
                  <a:lumMod val="25000"/>
                </a:schemeClr>
              </a:solidFill>
              <a:cs typeface="+mn-ea"/>
              <a:sym typeface="+mn-lt"/>
            </a:endParaRPr>
          </a:p>
        </p:txBody>
      </p:sp>
      <p:sp>
        <p:nvSpPr>
          <p:cNvPr id="20" name="Freeform: Shape 35"/>
          <p:cNvSpPr/>
          <p:nvPr/>
        </p:nvSpPr>
        <p:spPr bwMode="auto">
          <a:xfrm>
            <a:off x="4185280" y="3181579"/>
            <a:ext cx="625454" cy="108394"/>
          </a:xfrm>
          <a:custGeom>
            <a:avLst/>
            <a:gdLst>
              <a:gd name="T0" fmla="*/ 393 w 393"/>
              <a:gd name="T1" fmla="*/ 34 h 68"/>
              <a:gd name="T2" fmla="*/ 359 w 393"/>
              <a:gd name="T3" fmla="*/ 68 h 68"/>
              <a:gd name="T4" fmla="*/ 34 w 393"/>
              <a:gd name="T5" fmla="*/ 68 h 68"/>
              <a:gd name="T6" fmla="*/ 0 w 393"/>
              <a:gd name="T7" fmla="*/ 34 h 68"/>
              <a:gd name="T8" fmla="*/ 34 w 393"/>
              <a:gd name="T9" fmla="*/ 0 h 68"/>
              <a:gd name="T10" fmla="*/ 359 w 393"/>
              <a:gd name="T11" fmla="*/ 0 h 68"/>
              <a:gd name="T12" fmla="*/ 393 w 393"/>
              <a:gd name="T13" fmla="*/ 34 h 68"/>
            </a:gdLst>
            <a:ahLst/>
            <a:cxnLst>
              <a:cxn ang="0">
                <a:pos x="T0" y="T1"/>
              </a:cxn>
              <a:cxn ang="0">
                <a:pos x="T2" y="T3"/>
              </a:cxn>
              <a:cxn ang="0">
                <a:pos x="T4" y="T5"/>
              </a:cxn>
              <a:cxn ang="0">
                <a:pos x="T6" y="T7"/>
              </a:cxn>
              <a:cxn ang="0">
                <a:pos x="T8" y="T9"/>
              </a:cxn>
              <a:cxn ang="0">
                <a:pos x="T10" y="T11"/>
              </a:cxn>
              <a:cxn ang="0">
                <a:pos x="T12" y="T13"/>
              </a:cxn>
            </a:cxnLst>
            <a:rect l="0" t="0" r="r" b="b"/>
            <a:pathLst>
              <a:path w="393" h="68">
                <a:moveTo>
                  <a:pt x="393" y="34"/>
                </a:moveTo>
                <a:cubicBezTo>
                  <a:pt x="393" y="53"/>
                  <a:pt x="378" y="68"/>
                  <a:pt x="359" y="68"/>
                </a:cubicBezTo>
                <a:cubicBezTo>
                  <a:pt x="34" y="68"/>
                  <a:pt x="34" y="68"/>
                  <a:pt x="34" y="68"/>
                </a:cubicBezTo>
                <a:cubicBezTo>
                  <a:pt x="15" y="68"/>
                  <a:pt x="0" y="53"/>
                  <a:pt x="0" y="34"/>
                </a:cubicBezTo>
                <a:cubicBezTo>
                  <a:pt x="0" y="15"/>
                  <a:pt x="15" y="0"/>
                  <a:pt x="34" y="0"/>
                </a:cubicBezTo>
                <a:cubicBezTo>
                  <a:pt x="359" y="0"/>
                  <a:pt x="359" y="0"/>
                  <a:pt x="359" y="0"/>
                </a:cubicBezTo>
                <a:cubicBezTo>
                  <a:pt x="378" y="0"/>
                  <a:pt x="393" y="15"/>
                  <a:pt x="393" y="34"/>
                </a:cubicBezTo>
                <a:close/>
              </a:path>
            </a:pathLst>
          </a:custGeom>
          <a:solidFill>
            <a:schemeClr val="bg2">
              <a:lumMod val="25000"/>
            </a:schemeClr>
          </a:solidFill>
          <a:ln>
            <a:noFill/>
          </a:ln>
        </p:spPr>
        <p:txBody>
          <a:bodyPr anchor="ctr"/>
          <a:lstStyle/>
          <a:p>
            <a:pPr algn="ctr"/>
            <a:endParaRPr>
              <a:solidFill>
                <a:schemeClr val="bg2">
                  <a:lumMod val="25000"/>
                </a:schemeClr>
              </a:solidFill>
              <a:cs typeface="+mn-ea"/>
              <a:sym typeface="+mn-lt"/>
            </a:endParaRPr>
          </a:p>
        </p:txBody>
      </p:sp>
      <p:sp>
        <p:nvSpPr>
          <p:cNvPr id="21" name="Freeform: Shape 36"/>
          <p:cNvSpPr/>
          <p:nvPr/>
        </p:nvSpPr>
        <p:spPr bwMode="auto">
          <a:xfrm>
            <a:off x="4185280" y="3320269"/>
            <a:ext cx="625454" cy="107721"/>
          </a:xfrm>
          <a:custGeom>
            <a:avLst/>
            <a:gdLst>
              <a:gd name="T0" fmla="*/ 393 w 393"/>
              <a:gd name="T1" fmla="*/ 34 h 68"/>
              <a:gd name="T2" fmla="*/ 359 w 393"/>
              <a:gd name="T3" fmla="*/ 68 h 68"/>
              <a:gd name="T4" fmla="*/ 34 w 393"/>
              <a:gd name="T5" fmla="*/ 68 h 68"/>
              <a:gd name="T6" fmla="*/ 0 w 393"/>
              <a:gd name="T7" fmla="*/ 34 h 68"/>
              <a:gd name="T8" fmla="*/ 34 w 393"/>
              <a:gd name="T9" fmla="*/ 0 h 68"/>
              <a:gd name="T10" fmla="*/ 359 w 393"/>
              <a:gd name="T11" fmla="*/ 0 h 68"/>
              <a:gd name="T12" fmla="*/ 393 w 393"/>
              <a:gd name="T13" fmla="*/ 34 h 68"/>
            </a:gdLst>
            <a:ahLst/>
            <a:cxnLst>
              <a:cxn ang="0">
                <a:pos x="T0" y="T1"/>
              </a:cxn>
              <a:cxn ang="0">
                <a:pos x="T2" y="T3"/>
              </a:cxn>
              <a:cxn ang="0">
                <a:pos x="T4" y="T5"/>
              </a:cxn>
              <a:cxn ang="0">
                <a:pos x="T6" y="T7"/>
              </a:cxn>
              <a:cxn ang="0">
                <a:pos x="T8" y="T9"/>
              </a:cxn>
              <a:cxn ang="0">
                <a:pos x="T10" y="T11"/>
              </a:cxn>
              <a:cxn ang="0">
                <a:pos x="T12" y="T13"/>
              </a:cxn>
            </a:cxnLst>
            <a:rect l="0" t="0" r="r" b="b"/>
            <a:pathLst>
              <a:path w="393" h="68">
                <a:moveTo>
                  <a:pt x="393" y="34"/>
                </a:moveTo>
                <a:cubicBezTo>
                  <a:pt x="393" y="53"/>
                  <a:pt x="378" y="68"/>
                  <a:pt x="359" y="68"/>
                </a:cubicBezTo>
                <a:cubicBezTo>
                  <a:pt x="34" y="68"/>
                  <a:pt x="34" y="68"/>
                  <a:pt x="34" y="68"/>
                </a:cubicBezTo>
                <a:cubicBezTo>
                  <a:pt x="15" y="68"/>
                  <a:pt x="0" y="53"/>
                  <a:pt x="0" y="34"/>
                </a:cubicBezTo>
                <a:cubicBezTo>
                  <a:pt x="0" y="15"/>
                  <a:pt x="15" y="0"/>
                  <a:pt x="34" y="0"/>
                </a:cubicBezTo>
                <a:cubicBezTo>
                  <a:pt x="359" y="0"/>
                  <a:pt x="359" y="0"/>
                  <a:pt x="359" y="0"/>
                </a:cubicBezTo>
                <a:cubicBezTo>
                  <a:pt x="378" y="0"/>
                  <a:pt x="393" y="15"/>
                  <a:pt x="393" y="34"/>
                </a:cubicBezTo>
                <a:close/>
              </a:path>
            </a:pathLst>
          </a:custGeom>
          <a:solidFill>
            <a:schemeClr val="bg2">
              <a:lumMod val="25000"/>
            </a:schemeClr>
          </a:solidFill>
          <a:ln>
            <a:noFill/>
          </a:ln>
        </p:spPr>
        <p:txBody>
          <a:bodyPr anchor="ctr"/>
          <a:lstStyle/>
          <a:p>
            <a:pPr algn="ctr"/>
            <a:endParaRPr>
              <a:solidFill>
                <a:schemeClr val="bg2">
                  <a:lumMod val="25000"/>
                </a:schemeClr>
              </a:solidFill>
              <a:cs typeface="+mn-ea"/>
              <a:sym typeface="+mn-lt"/>
            </a:endParaRPr>
          </a:p>
        </p:txBody>
      </p:sp>
      <p:sp>
        <p:nvSpPr>
          <p:cNvPr id="22" name="Freeform: Shape 37"/>
          <p:cNvSpPr/>
          <p:nvPr/>
        </p:nvSpPr>
        <p:spPr bwMode="auto">
          <a:xfrm>
            <a:off x="4301753" y="3460306"/>
            <a:ext cx="391161" cy="170334"/>
          </a:xfrm>
          <a:custGeom>
            <a:avLst/>
            <a:gdLst>
              <a:gd name="T0" fmla="*/ 0 w 246"/>
              <a:gd name="T1" fmla="*/ 0 h 107"/>
              <a:gd name="T2" fmla="*/ 0 w 246"/>
              <a:gd name="T3" fmla="*/ 20 h 107"/>
              <a:gd name="T4" fmla="*/ 88 w 246"/>
              <a:gd name="T5" fmla="*/ 107 h 107"/>
              <a:gd name="T6" fmla="*/ 159 w 246"/>
              <a:gd name="T7" fmla="*/ 107 h 107"/>
              <a:gd name="T8" fmla="*/ 246 w 246"/>
              <a:gd name="T9" fmla="*/ 20 h 107"/>
              <a:gd name="T10" fmla="*/ 246 w 246"/>
              <a:gd name="T11" fmla="*/ 0 h 107"/>
              <a:gd name="T12" fmla="*/ 0 w 246"/>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246" h="107">
                <a:moveTo>
                  <a:pt x="0" y="0"/>
                </a:moveTo>
                <a:cubicBezTo>
                  <a:pt x="0" y="20"/>
                  <a:pt x="0" y="20"/>
                  <a:pt x="0" y="20"/>
                </a:cubicBezTo>
                <a:cubicBezTo>
                  <a:pt x="0" y="68"/>
                  <a:pt x="39" y="107"/>
                  <a:pt x="88" y="107"/>
                </a:cubicBezTo>
                <a:cubicBezTo>
                  <a:pt x="159" y="107"/>
                  <a:pt x="159" y="107"/>
                  <a:pt x="159" y="107"/>
                </a:cubicBezTo>
                <a:cubicBezTo>
                  <a:pt x="207" y="107"/>
                  <a:pt x="246" y="68"/>
                  <a:pt x="246" y="20"/>
                </a:cubicBezTo>
                <a:cubicBezTo>
                  <a:pt x="246" y="0"/>
                  <a:pt x="246" y="0"/>
                  <a:pt x="246" y="0"/>
                </a:cubicBezTo>
                <a:lnTo>
                  <a:pt x="0" y="0"/>
                </a:lnTo>
                <a:close/>
              </a:path>
            </a:pathLst>
          </a:custGeom>
          <a:solidFill>
            <a:schemeClr val="bg2">
              <a:lumMod val="25000"/>
            </a:schemeClr>
          </a:solidFill>
          <a:ln>
            <a:noFill/>
          </a:ln>
        </p:spPr>
        <p:txBody>
          <a:bodyPr anchor="ctr"/>
          <a:lstStyle/>
          <a:p>
            <a:pPr algn="ctr"/>
            <a:endParaRPr>
              <a:solidFill>
                <a:schemeClr val="bg2">
                  <a:lumMod val="25000"/>
                </a:schemeClr>
              </a:solidFill>
              <a:cs typeface="+mn-ea"/>
              <a:sym typeface="+mn-lt"/>
            </a:endParaRPr>
          </a:p>
        </p:txBody>
      </p:sp>
      <p:sp>
        <p:nvSpPr>
          <p:cNvPr id="23" name="Freeform: Shape 38"/>
          <p:cNvSpPr/>
          <p:nvPr/>
        </p:nvSpPr>
        <p:spPr bwMode="auto">
          <a:xfrm>
            <a:off x="5240944" y="2560838"/>
            <a:ext cx="311717" cy="95602"/>
          </a:xfrm>
          <a:custGeom>
            <a:avLst/>
            <a:gdLst>
              <a:gd name="T0" fmla="*/ 166 w 196"/>
              <a:gd name="T1" fmla="*/ 60 h 60"/>
              <a:gd name="T2" fmla="*/ 166 w 196"/>
              <a:gd name="T3" fmla="*/ 60 h 60"/>
              <a:gd name="T4" fmla="*/ 30 w 196"/>
              <a:gd name="T5" fmla="*/ 60 h 60"/>
              <a:gd name="T6" fmla="*/ 0 w 196"/>
              <a:gd name="T7" fmla="*/ 30 h 60"/>
              <a:gd name="T8" fmla="*/ 30 w 196"/>
              <a:gd name="T9" fmla="*/ 0 h 60"/>
              <a:gd name="T10" fmla="*/ 30 w 196"/>
              <a:gd name="T11" fmla="*/ 0 h 60"/>
              <a:gd name="T12" fmla="*/ 166 w 196"/>
              <a:gd name="T13" fmla="*/ 0 h 60"/>
              <a:gd name="T14" fmla="*/ 196 w 196"/>
              <a:gd name="T15" fmla="*/ 30 h 60"/>
              <a:gd name="T16" fmla="*/ 166 w 196"/>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60">
                <a:moveTo>
                  <a:pt x="166" y="60"/>
                </a:moveTo>
                <a:cubicBezTo>
                  <a:pt x="166" y="60"/>
                  <a:pt x="166" y="60"/>
                  <a:pt x="166" y="60"/>
                </a:cubicBezTo>
                <a:cubicBezTo>
                  <a:pt x="30" y="60"/>
                  <a:pt x="30" y="60"/>
                  <a:pt x="30" y="60"/>
                </a:cubicBezTo>
                <a:cubicBezTo>
                  <a:pt x="14" y="60"/>
                  <a:pt x="0" y="46"/>
                  <a:pt x="0" y="30"/>
                </a:cubicBezTo>
                <a:cubicBezTo>
                  <a:pt x="0" y="13"/>
                  <a:pt x="14" y="0"/>
                  <a:pt x="30" y="0"/>
                </a:cubicBezTo>
                <a:cubicBezTo>
                  <a:pt x="30" y="0"/>
                  <a:pt x="30" y="0"/>
                  <a:pt x="30" y="0"/>
                </a:cubicBezTo>
                <a:cubicBezTo>
                  <a:pt x="166" y="0"/>
                  <a:pt x="166" y="0"/>
                  <a:pt x="166" y="0"/>
                </a:cubicBezTo>
                <a:cubicBezTo>
                  <a:pt x="183" y="0"/>
                  <a:pt x="196" y="13"/>
                  <a:pt x="196" y="30"/>
                </a:cubicBezTo>
                <a:cubicBezTo>
                  <a:pt x="196" y="46"/>
                  <a:pt x="183" y="60"/>
                  <a:pt x="166" y="60"/>
                </a:cubicBezTo>
                <a:close/>
              </a:path>
            </a:pathLst>
          </a:custGeom>
          <a:solidFill>
            <a:schemeClr val="bg2">
              <a:lumMod val="25000"/>
            </a:schemeClr>
          </a:solidFill>
          <a:ln>
            <a:noFill/>
          </a:ln>
        </p:spPr>
        <p:txBody>
          <a:bodyPr anchor="ctr"/>
          <a:lstStyle/>
          <a:p>
            <a:pPr algn="ctr"/>
            <a:endParaRPr>
              <a:solidFill>
                <a:schemeClr val="bg2">
                  <a:lumMod val="25000"/>
                </a:schemeClr>
              </a:solidFill>
              <a:cs typeface="+mn-ea"/>
              <a:sym typeface="+mn-lt"/>
            </a:endParaRPr>
          </a:p>
        </p:txBody>
      </p:sp>
      <p:sp>
        <p:nvSpPr>
          <p:cNvPr id="24" name="Freeform: Shape 39"/>
          <p:cNvSpPr/>
          <p:nvPr/>
        </p:nvSpPr>
        <p:spPr bwMode="auto">
          <a:xfrm>
            <a:off x="3432581" y="2560838"/>
            <a:ext cx="318450" cy="95602"/>
          </a:xfrm>
          <a:custGeom>
            <a:avLst/>
            <a:gdLst>
              <a:gd name="T0" fmla="*/ 170 w 200"/>
              <a:gd name="T1" fmla="*/ 60 h 60"/>
              <a:gd name="T2" fmla="*/ 170 w 200"/>
              <a:gd name="T3" fmla="*/ 60 h 60"/>
              <a:gd name="T4" fmla="*/ 30 w 200"/>
              <a:gd name="T5" fmla="*/ 60 h 60"/>
              <a:gd name="T6" fmla="*/ 0 w 200"/>
              <a:gd name="T7" fmla="*/ 30 h 60"/>
              <a:gd name="T8" fmla="*/ 30 w 200"/>
              <a:gd name="T9" fmla="*/ 0 h 60"/>
              <a:gd name="T10" fmla="*/ 30 w 200"/>
              <a:gd name="T11" fmla="*/ 0 h 60"/>
              <a:gd name="T12" fmla="*/ 170 w 200"/>
              <a:gd name="T13" fmla="*/ 0 h 60"/>
              <a:gd name="T14" fmla="*/ 200 w 200"/>
              <a:gd name="T15" fmla="*/ 30 h 60"/>
              <a:gd name="T16" fmla="*/ 170 w 200"/>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 h="60">
                <a:moveTo>
                  <a:pt x="170" y="60"/>
                </a:moveTo>
                <a:cubicBezTo>
                  <a:pt x="170" y="60"/>
                  <a:pt x="170" y="60"/>
                  <a:pt x="170" y="60"/>
                </a:cubicBezTo>
                <a:cubicBezTo>
                  <a:pt x="30" y="60"/>
                  <a:pt x="30" y="60"/>
                  <a:pt x="30" y="60"/>
                </a:cubicBezTo>
                <a:cubicBezTo>
                  <a:pt x="14" y="60"/>
                  <a:pt x="0" y="46"/>
                  <a:pt x="0" y="30"/>
                </a:cubicBezTo>
                <a:cubicBezTo>
                  <a:pt x="0" y="13"/>
                  <a:pt x="14" y="0"/>
                  <a:pt x="30" y="0"/>
                </a:cubicBezTo>
                <a:cubicBezTo>
                  <a:pt x="30" y="0"/>
                  <a:pt x="30" y="0"/>
                  <a:pt x="30" y="0"/>
                </a:cubicBezTo>
                <a:cubicBezTo>
                  <a:pt x="170" y="0"/>
                  <a:pt x="170" y="0"/>
                  <a:pt x="170" y="0"/>
                </a:cubicBezTo>
                <a:cubicBezTo>
                  <a:pt x="187" y="0"/>
                  <a:pt x="200" y="13"/>
                  <a:pt x="200" y="30"/>
                </a:cubicBezTo>
                <a:cubicBezTo>
                  <a:pt x="200" y="47"/>
                  <a:pt x="186" y="60"/>
                  <a:pt x="170" y="60"/>
                </a:cubicBezTo>
                <a:close/>
              </a:path>
            </a:pathLst>
          </a:custGeom>
          <a:solidFill>
            <a:schemeClr val="bg2">
              <a:lumMod val="25000"/>
            </a:schemeClr>
          </a:solidFill>
          <a:ln>
            <a:noFill/>
          </a:ln>
        </p:spPr>
        <p:txBody>
          <a:bodyPr anchor="ctr"/>
          <a:lstStyle/>
          <a:p>
            <a:pPr algn="ctr"/>
            <a:endParaRPr>
              <a:solidFill>
                <a:schemeClr val="bg2">
                  <a:lumMod val="25000"/>
                </a:schemeClr>
              </a:solidFill>
              <a:cs typeface="+mn-ea"/>
              <a:sym typeface="+mn-lt"/>
            </a:endParaRPr>
          </a:p>
        </p:txBody>
      </p:sp>
      <p:sp>
        <p:nvSpPr>
          <p:cNvPr id="25" name="Freeform: Shape 40"/>
          <p:cNvSpPr/>
          <p:nvPr/>
        </p:nvSpPr>
        <p:spPr bwMode="auto">
          <a:xfrm>
            <a:off x="4449869" y="1500461"/>
            <a:ext cx="95602" cy="300945"/>
          </a:xfrm>
          <a:custGeom>
            <a:avLst/>
            <a:gdLst>
              <a:gd name="T0" fmla="*/ 30 w 60"/>
              <a:gd name="T1" fmla="*/ 189 h 189"/>
              <a:gd name="T2" fmla="*/ 30 w 60"/>
              <a:gd name="T3" fmla="*/ 189 h 189"/>
              <a:gd name="T4" fmla="*/ 0 w 60"/>
              <a:gd name="T5" fmla="*/ 159 h 189"/>
              <a:gd name="T6" fmla="*/ 0 w 60"/>
              <a:gd name="T7" fmla="*/ 30 h 189"/>
              <a:gd name="T8" fmla="*/ 30 w 60"/>
              <a:gd name="T9" fmla="*/ 0 h 189"/>
              <a:gd name="T10" fmla="*/ 30 w 60"/>
              <a:gd name="T11" fmla="*/ 0 h 189"/>
              <a:gd name="T12" fmla="*/ 60 w 60"/>
              <a:gd name="T13" fmla="*/ 30 h 189"/>
              <a:gd name="T14" fmla="*/ 60 w 60"/>
              <a:gd name="T15" fmla="*/ 159 h 189"/>
              <a:gd name="T16" fmla="*/ 30 w 60"/>
              <a:gd name="T17"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89">
                <a:moveTo>
                  <a:pt x="30" y="189"/>
                </a:moveTo>
                <a:cubicBezTo>
                  <a:pt x="30" y="189"/>
                  <a:pt x="30" y="189"/>
                  <a:pt x="30" y="189"/>
                </a:cubicBezTo>
                <a:cubicBezTo>
                  <a:pt x="14" y="189"/>
                  <a:pt x="0" y="175"/>
                  <a:pt x="0" y="159"/>
                </a:cubicBezTo>
                <a:cubicBezTo>
                  <a:pt x="0" y="30"/>
                  <a:pt x="0" y="30"/>
                  <a:pt x="0" y="30"/>
                </a:cubicBezTo>
                <a:cubicBezTo>
                  <a:pt x="0" y="14"/>
                  <a:pt x="14" y="0"/>
                  <a:pt x="30" y="0"/>
                </a:cubicBezTo>
                <a:cubicBezTo>
                  <a:pt x="30" y="0"/>
                  <a:pt x="30" y="0"/>
                  <a:pt x="30" y="0"/>
                </a:cubicBezTo>
                <a:cubicBezTo>
                  <a:pt x="47" y="0"/>
                  <a:pt x="60" y="14"/>
                  <a:pt x="60" y="30"/>
                </a:cubicBezTo>
                <a:cubicBezTo>
                  <a:pt x="60" y="159"/>
                  <a:pt x="60" y="159"/>
                  <a:pt x="60" y="159"/>
                </a:cubicBezTo>
                <a:cubicBezTo>
                  <a:pt x="60" y="175"/>
                  <a:pt x="47" y="189"/>
                  <a:pt x="30" y="189"/>
                </a:cubicBezTo>
                <a:close/>
              </a:path>
            </a:pathLst>
          </a:custGeom>
          <a:solidFill>
            <a:schemeClr val="bg2">
              <a:lumMod val="25000"/>
            </a:schemeClr>
          </a:solidFill>
          <a:ln>
            <a:noFill/>
          </a:ln>
        </p:spPr>
        <p:txBody>
          <a:bodyPr anchor="ctr"/>
          <a:lstStyle/>
          <a:p>
            <a:pPr algn="ctr"/>
            <a:endParaRPr>
              <a:solidFill>
                <a:schemeClr val="bg2">
                  <a:lumMod val="25000"/>
                </a:schemeClr>
              </a:solidFill>
              <a:cs typeface="+mn-ea"/>
              <a:sym typeface="+mn-lt"/>
            </a:endParaRPr>
          </a:p>
        </p:txBody>
      </p:sp>
      <p:sp>
        <p:nvSpPr>
          <p:cNvPr id="26" name="Freeform: Shape 41"/>
          <p:cNvSpPr/>
          <p:nvPr/>
        </p:nvSpPr>
        <p:spPr bwMode="auto">
          <a:xfrm>
            <a:off x="5033581" y="1816891"/>
            <a:ext cx="239006" cy="234293"/>
          </a:xfrm>
          <a:custGeom>
            <a:avLst/>
            <a:gdLst>
              <a:gd name="T0" fmla="*/ 33 w 150"/>
              <a:gd name="T1" fmla="*/ 147 h 147"/>
              <a:gd name="T2" fmla="*/ 11 w 150"/>
              <a:gd name="T3" fmla="*/ 139 h 147"/>
              <a:gd name="T4" fmla="*/ 11 w 150"/>
              <a:gd name="T5" fmla="*/ 96 h 147"/>
              <a:gd name="T6" fmla="*/ 96 w 150"/>
              <a:gd name="T7" fmla="*/ 11 h 147"/>
              <a:gd name="T8" fmla="*/ 139 w 150"/>
              <a:gd name="T9" fmla="*/ 11 h 147"/>
              <a:gd name="T10" fmla="*/ 139 w 150"/>
              <a:gd name="T11" fmla="*/ 54 h 147"/>
              <a:gd name="T12" fmla="*/ 54 w 150"/>
              <a:gd name="T13" fmla="*/ 139 h 147"/>
              <a:gd name="T14" fmla="*/ 33 w 150"/>
              <a:gd name="T15" fmla="*/ 147 h 1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147">
                <a:moveTo>
                  <a:pt x="33" y="147"/>
                </a:moveTo>
                <a:cubicBezTo>
                  <a:pt x="25" y="147"/>
                  <a:pt x="17" y="145"/>
                  <a:pt x="11" y="139"/>
                </a:cubicBezTo>
                <a:cubicBezTo>
                  <a:pt x="0" y="127"/>
                  <a:pt x="0" y="108"/>
                  <a:pt x="11" y="96"/>
                </a:cubicBezTo>
                <a:cubicBezTo>
                  <a:pt x="96" y="11"/>
                  <a:pt x="96" y="11"/>
                  <a:pt x="96" y="11"/>
                </a:cubicBezTo>
                <a:cubicBezTo>
                  <a:pt x="108" y="0"/>
                  <a:pt x="127" y="0"/>
                  <a:pt x="139" y="11"/>
                </a:cubicBezTo>
                <a:cubicBezTo>
                  <a:pt x="150" y="23"/>
                  <a:pt x="150" y="42"/>
                  <a:pt x="139" y="54"/>
                </a:cubicBezTo>
                <a:cubicBezTo>
                  <a:pt x="54" y="139"/>
                  <a:pt x="54" y="139"/>
                  <a:pt x="54" y="139"/>
                </a:cubicBezTo>
                <a:cubicBezTo>
                  <a:pt x="48" y="145"/>
                  <a:pt x="40" y="147"/>
                  <a:pt x="33" y="147"/>
                </a:cubicBezTo>
                <a:close/>
              </a:path>
            </a:pathLst>
          </a:custGeom>
          <a:solidFill>
            <a:schemeClr val="bg2">
              <a:lumMod val="25000"/>
            </a:schemeClr>
          </a:solidFill>
          <a:ln>
            <a:noFill/>
          </a:ln>
        </p:spPr>
        <p:txBody>
          <a:bodyPr anchor="ctr"/>
          <a:lstStyle/>
          <a:p>
            <a:pPr algn="ctr"/>
            <a:endParaRPr>
              <a:solidFill>
                <a:schemeClr val="bg2">
                  <a:lumMod val="25000"/>
                </a:schemeClr>
              </a:solidFill>
              <a:cs typeface="+mn-ea"/>
              <a:sym typeface="+mn-lt"/>
            </a:endParaRPr>
          </a:p>
        </p:txBody>
      </p:sp>
      <p:sp>
        <p:nvSpPr>
          <p:cNvPr id="27" name="Freeform: Shape 42"/>
          <p:cNvSpPr/>
          <p:nvPr/>
        </p:nvSpPr>
        <p:spPr bwMode="auto">
          <a:xfrm>
            <a:off x="3707942" y="1877484"/>
            <a:ext cx="240352" cy="235639"/>
          </a:xfrm>
          <a:custGeom>
            <a:avLst/>
            <a:gdLst>
              <a:gd name="T0" fmla="*/ 118 w 151"/>
              <a:gd name="T1" fmla="*/ 148 h 148"/>
              <a:gd name="T2" fmla="*/ 97 w 151"/>
              <a:gd name="T3" fmla="*/ 139 h 148"/>
              <a:gd name="T4" fmla="*/ 12 w 151"/>
              <a:gd name="T5" fmla="*/ 54 h 148"/>
              <a:gd name="T6" fmla="*/ 12 w 151"/>
              <a:gd name="T7" fmla="*/ 12 h 148"/>
              <a:gd name="T8" fmla="*/ 54 w 151"/>
              <a:gd name="T9" fmla="*/ 12 h 148"/>
              <a:gd name="T10" fmla="*/ 139 w 151"/>
              <a:gd name="T11" fmla="*/ 97 h 148"/>
              <a:gd name="T12" fmla="*/ 139 w 151"/>
              <a:gd name="T13" fmla="*/ 139 h 148"/>
              <a:gd name="T14" fmla="*/ 118 w 151"/>
              <a:gd name="T15" fmla="*/ 148 h 1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 h="148">
                <a:moveTo>
                  <a:pt x="118" y="148"/>
                </a:moveTo>
                <a:cubicBezTo>
                  <a:pt x="110" y="148"/>
                  <a:pt x="102" y="145"/>
                  <a:pt x="97" y="139"/>
                </a:cubicBezTo>
                <a:cubicBezTo>
                  <a:pt x="12" y="54"/>
                  <a:pt x="12" y="54"/>
                  <a:pt x="12" y="54"/>
                </a:cubicBezTo>
                <a:cubicBezTo>
                  <a:pt x="0" y="43"/>
                  <a:pt x="0" y="24"/>
                  <a:pt x="12" y="12"/>
                </a:cubicBezTo>
                <a:cubicBezTo>
                  <a:pt x="24" y="0"/>
                  <a:pt x="43" y="0"/>
                  <a:pt x="54" y="12"/>
                </a:cubicBezTo>
                <a:cubicBezTo>
                  <a:pt x="139" y="97"/>
                  <a:pt x="139" y="97"/>
                  <a:pt x="139" y="97"/>
                </a:cubicBezTo>
                <a:cubicBezTo>
                  <a:pt x="151" y="108"/>
                  <a:pt x="151" y="127"/>
                  <a:pt x="139" y="139"/>
                </a:cubicBezTo>
                <a:cubicBezTo>
                  <a:pt x="133" y="145"/>
                  <a:pt x="126" y="148"/>
                  <a:pt x="118" y="148"/>
                </a:cubicBezTo>
                <a:close/>
              </a:path>
            </a:pathLst>
          </a:custGeom>
          <a:solidFill>
            <a:schemeClr val="bg2">
              <a:lumMod val="25000"/>
            </a:schemeClr>
          </a:solidFill>
          <a:ln>
            <a:noFill/>
          </a:ln>
        </p:spPr>
        <p:txBody>
          <a:bodyPr anchor="ctr"/>
          <a:lstStyle/>
          <a:p>
            <a:pPr algn="ctr"/>
            <a:endParaRPr>
              <a:solidFill>
                <a:schemeClr val="bg2">
                  <a:lumMod val="25000"/>
                </a:schemeClr>
              </a:solidFill>
              <a:cs typeface="+mn-ea"/>
              <a:sym typeface="+mn-lt"/>
            </a:endParaRPr>
          </a:p>
        </p:txBody>
      </p:sp>
      <p:sp>
        <p:nvSpPr>
          <p:cNvPr id="28" name="Freeform: Shape 43"/>
          <p:cNvSpPr/>
          <p:nvPr/>
        </p:nvSpPr>
        <p:spPr bwMode="auto">
          <a:xfrm>
            <a:off x="1394638" y="3108194"/>
            <a:ext cx="2028518" cy="1673039"/>
          </a:xfrm>
          <a:custGeom>
            <a:avLst/>
            <a:gdLst>
              <a:gd name="T0" fmla="*/ 720 w 1274"/>
              <a:gd name="T1" fmla="*/ 1045 h 1051"/>
              <a:gd name="T2" fmla="*/ 537 w 1274"/>
              <a:gd name="T3" fmla="*/ 802 h 1051"/>
              <a:gd name="T4" fmla="*/ 273 w 1274"/>
              <a:gd name="T5" fmla="*/ 701 h 1051"/>
              <a:gd name="T6" fmla="*/ 45 w 1274"/>
              <a:gd name="T7" fmla="*/ 596 h 1051"/>
              <a:gd name="T8" fmla="*/ 176 w 1274"/>
              <a:gd name="T9" fmla="*/ 247 h 1051"/>
              <a:gd name="T10" fmla="*/ 407 w 1274"/>
              <a:gd name="T11" fmla="*/ 36 h 1051"/>
              <a:gd name="T12" fmla="*/ 474 w 1274"/>
              <a:gd name="T13" fmla="*/ 46 h 1051"/>
              <a:gd name="T14" fmla="*/ 663 w 1274"/>
              <a:gd name="T15" fmla="*/ 5 h 1051"/>
              <a:gd name="T16" fmla="*/ 919 w 1274"/>
              <a:gd name="T17" fmla="*/ 61 h 1051"/>
              <a:gd name="T18" fmla="*/ 1248 w 1274"/>
              <a:gd name="T19" fmla="*/ 543 h 1051"/>
              <a:gd name="T20" fmla="*/ 1225 w 1274"/>
              <a:gd name="T21" fmla="*/ 811 h 1051"/>
              <a:gd name="T22" fmla="*/ 997 w 1274"/>
              <a:gd name="T23" fmla="*/ 994 h 1051"/>
              <a:gd name="T24" fmla="*/ 932 w 1274"/>
              <a:gd name="T25" fmla="*/ 984 h 1051"/>
              <a:gd name="T26" fmla="*/ 578 w 1274"/>
              <a:gd name="T27" fmla="*/ 721 h 1051"/>
              <a:gd name="T28" fmla="*/ 607 w 1274"/>
              <a:gd name="T29" fmla="*/ 761 h 1051"/>
              <a:gd name="T30" fmla="*/ 624 w 1274"/>
              <a:gd name="T31" fmla="*/ 911 h 1051"/>
              <a:gd name="T32" fmla="*/ 770 w 1274"/>
              <a:gd name="T33" fmla="*/ 991 h 1051"/>
              <a:gd name="T34" fmla="*/ 934 w 1274"/>
              <a:gd name="T35" fmla="*/ 922 h 1051"/>
              <a:gd name="T36" fmla="*/ 997 w 1274"/>
              <a:gd name="T37" fmla="*/ 934 h 1051"/>
              <a:gd name="T38" fmla="*/ 1136 w 1274"/>
              <a:gd name="T39" fmla="*/ 658 h 1051"/>
              <a:gd name="T40" fmla="*/ 1190 w 1274"/>
              <a:gd name="T41" fmla="*/ 530 h 1051"/>
              <a:gd name="T42" fmla="*/ 1041 w 1274"/>
              <a:gd name="T43" fmla="*/ 295 h 1051"/>
              <a:gd name="T44" fmla="*/ 788 w 1274"/>
              <a:gd name="T45" fmla="*/ 136 h 1051"/>
              <a:gd name="T46" fmla="*/ 651 w 1274"/>
              <a:gd name="T47" fmla="*/ 64 h 1051"/>
              <a:gd name="T48" fmla="*/ 500 w 1274"/>
              <a:gd name="T49" fmla="*/ 102 h 1051"/>
              <a:gd name="T50" fmla="*/ 444 w 1274"/>
              <a:gd name="T51" fmla="*/ 100 h 1051"/>
              <a:gd name="T52" fmla="*/ 239 w 1274"/>
              <a:gd name="T53" fmla="*/ 231 h 1051"/>
              <a:gd name="T54" fmla="*/ 210 w 1274"/>
              <a:gd name="T55" fmla="*/ 300 h 1051"/>
              <a:gd name="T56" fmla="*/ 95 w 1274"/>
              <a:gd name="T57" fmla="*/ 563 h 1051"/>
              <a:gd name="T58" fmla="*/ 281 w 1274"/>
              <a:gd name="T59" fmla="*/ 638 h 1051"/>
              <a:gd name="T60" fmla="*/ 434 w 1274"/>
              <a:gd name="T61" fmla="*/ 748 h 1051"/>
              <a:gd name="T62" fmla="*/ 562 w 1274"/>
              <a:gd name="T63" fmla="*/ 726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74" h="1051">
                <a:moveTo>
                  <a:pt x="770" y="1051"/>
                </a:moveTo>
                <a:cubicBezTo>
                  <a:pt x="753" y="1051"/>
                  <a:pt x="736" y="1049"/>
                  <a:pt x="720" y="1045"/>
                </a:cubicBezTo>
                <a:cubicBezTo>
                  <a:pt x="659" y="1032"/>
                  <a:pt x="607" y="995"/>
                  <a:pt x="574" y="943"/>
                </a:cubicBezTo>
                <a:cubicBezTo>
                  <a:pt x="547" y="901"/>
                  <a:pt x="534" y="852"/>
                  <a:pt x="537" y="802"/>
                </a:cubicBezTo>
                <a:cubicBezTo>
                  <a:pt x="500" y="814"/>
                  <a:pt x="460" y="815"/>
                  <a:pt x="421" y="807"/>
                </a:cubicBezTo>
                <a:cubicBezTo>
                  <a:pt x="359" y="793"/>
                  <a:pt x="306" y="755"/>
                  <a:pt x="273" y="701"/>
                </a:cubicBezTo>
                <a:cubicBezTo>
                  <a:pt x="246" y="705"/>
                  <a:pt x="218" y="703"/>
                  <a:pt x="191" y="698"/>
                </a:cubicBezTo>
                <a:cubicBezTo>
                  <a:pt x="130" y="684"/>
                  <a:pt x="78" y="648"/>
                  <a:pt x="45" y="596"/>
                </a:cubicBezTo>
                <a:cubicBezTo>
                  <a:pt x="11" y="543"/>
                  <a:pt x="0" y="481"/>
                  <a:pt x="14" y="420"/>
                </a:cubicBezTo>
                <a:cubicBezTo>
                  <a:pt x="32" y="336"/>
                  <a:pt x="94" y="270"/>
                  <a:pt x="176" y="247"/>
                </a:cubicBezTo>
                <a:cubicBezTo>
                  <a:pt x="176" y="237"/>
                  <a:pt x="178" y="228"/>
                  <a:pt x="180" y="219"/>
                </a:cubicBezTo>
                <a:cubicBezTo>
                  <a:pt x="203" y="113"/>
                  <a:pt x="299" y="36"/>
                  <a:pt x="407" y="36"/>
                </a:cubicBezTo>
                <a:cubicBezTo>
                  <a:pt x="424" y="36"/>
                  <a:pt x="441" y="38"/>
                  <a:pt x="457" y="41"/>
                </a:cubicBezTo>
                <a:cubicBezTo>
                  <a:pt x="463" y="43"/>
                  <a:pt x="469" y="44"/>
                  <a:pt x="474" y="46"/>
                </a:cubicBezTo>
                <a:cubicBezTo>
                  <a:pt x="514" y="16"/>
                  <a:pt x="563" y="0"/>
                  <a:pt x="613" y="0"/>
                </a:cubicBezTo>
                <a:cubicBezTo>
                  <a:pt x="630" y="0"/>
                  <a:pt x="647" y="2"/>
                  <a:pt x="663" y="5"/>
                </a:cubicBezTo>
                <a:cubicBezTo>
                  <a:pt x="709" y="15"/>
                  <a:pt x="751" y="39"/>
                  <a:pt x="782" y="73"/>
                </a:cubicBezTo>
                <a:cubicBezTo>
                  <a:pt x="825" y="55"/>
                  <a:pt x="873" y="51"/>
                  <a:pt x="919" y="61"/>
                </a:cubicBezTo>
                <a:cubicBezTo>
                  <a:pt x="1021" y="84"/>
                  <a:pt x="1095" y="172"/>
                  <a:pt x="1101" y="274"/>
                </a:cubicBezTo>
                <a:cubicBezTo>
                  <a:pt x="1210" y="314"/>
                  <a:pt x="1274" y="427"/>
                  <a:pt x="1248" y="543"/>
                </a:cubicBezTo>
                <a:cubicBezTo>
                  <a:pt x="1240" y="580"/>
                  <a:pt x="1223" y="615"/>
                  <a:pt x="1198" y="644"/>
                </a:cubicBezTo>
                <a:cubicBezTo>
                  <a:pt x="1228" y="694"/>
                  <a:pt x="1237" y="754"/>
                  <a:pt x="1225" y="811"/>
                </a:cubicBezTo>
                <a:cubicBezTo>
                  <a:pt x="1201" y="917"/>
                  <a:pt x="1106" y="994"/>
                  <a:pt x="997" y="994"/>
                </a:cubicBezTo>
                <a:cubicBezTo>
                  <a:pt x="997" y="994"/>
                  <a:pt x="997" y="994"/>
                  <a:pt x="997" y="994"/>
                </a:cubicBezTo>
                <a:cubicBezTo>
                  <a:pt x="981" y="994"/>
                  <a:pt x="964" y="992"/>
                  <a:pt x="947" y="988"/>
                </a:cubicBezTo>
                <a:cubicBezTo>
                  <a:pt x="942" y="987"/>
                  <a:pt x="937" y="986"/>
                  <a:pt x="932" y="984"/>
                </a:cubicBezTo>
                <a:cubicBezTo>
                  <a:pt x="889" y="1027"/>
                  <a:pt x="831" y="1051"/>
                  <a:pt x="770" y="1051"/>
                </a:cubicBezTo>
                <a:moveTo>
                  <a:pt x="578" y="721"/>
                </a:moveTo>
                <a:cubicBezTo>
                  <a:pt x="585" y="721"/>
                  <a:pt x="591" y="724"/>
                  <a:pt x="597" y="728"/>
                </a:cubicBezTo>
                <a:cubicBezTo>
                  <a:pt x="607" y="736"/>
                  <a:pt x="611" y="749"/>
                  <a:pt x="607" y="761"/>
                </a:cubicBezTo>
                <a:cubicBezTo>
                  <a:pt x="604" y="768"/>
                  <a:pt x="602" y="774"/>
                  <a:pt x="601" y="781"/>
                </a:cubicBezTo>
                <a:cubicBezTo>
                  <a:pt x="591" y="826"/>
                  <a:pt x="599" y="872"/>
                  <a:pt x="624" y="911"/>
                </a:cubicBezTo>
                <a:cubicBezTo>
                  <a:pt x="649" y="950"/>
                  <a:pt x="688" y="976"/>
                  <a:pt x="733" y="986"/>
                </a:cubicBezTo>
                <a:cubicBezTo>
                  <a:pt x="745" y="989"/>
                  <a:pt x="757" y="991"/>
                  <a:pt x="770" y="991"/>
                </a:cubicBezTo>
                <a:cubicBezTo>
                  <a:pt x="820" y="991"/>
                  <a:pt x="868" y="969"/>
                  <a:pt x="901" y="930"/>
                </a:cubicBezTo>
                <a:cubicBezTo>
                  <a:pt x="909" y="921"/>
                  <a:pt x="923" y="917"/>
                  <a:pt x="934" y="922"/>
                </a:cubicBezTo>
                <a:cubicBezTo>
                  <a:pt x="943" y="925"/>
                  <a:pt x="951" y="928"/>
                  <a:pt x="960" y="930"/>
                </a:cubicBezTo>
                <a:cubicBezTo>
                  <a:pt x="972" y="932"/>
                  <a:pt x="985" y="934"/>
                  <a:pt x="997" y="934"/>
                </a:cubicBezTo>
                <a:cubicBezTo>
                  <a:pt x="1078" y="934"/>
                  <a:pt x="1149" y="877"/>
                  <a:pt x="1166" y="798"/>
                </a:cubicBezTo>
                <a:cubicBezTo>
                  <a:pt x="1177" y="749"/>
                  <a:pt x="1166" y="698"/>
                  <a:pt x="1136" y="658"/>
                </a:cubicBezTo>
                <a:cubicBezTo>
                  <a:pt x="1127" y="646"/>
                  <a:pt x="1128" y="629"/>
                  <a:pt x="1140" y="618"/>
                </a:cubicBezTo>
                <a:cubicBezTo>
                  <a:pt x="1165" y="595"/>
                  <a:pt x="1182" y="564"/>
                  <a:pt x="1190" y="530"/>
                </a:cubicBezTo>
                <a:cubicBezTo>
                  <a:pt x="1210" y="439"/>
                  <a:pt x="1155" y="349"/>
                  <a:pt x="1064" y="326"/>
                </a:cubicBezTo>
                <a:cubicBezTo>
                  <a:pt x="1050" y="322"/>
                  <a:pt x="1041" y="309"/>
                  <a:pt x="1041" y="295"/>
                </a:cubicBezTo>
                <a:cubicBezTo>
                  <a:pt x="1045" y="212"/>
                  <a:pt x="988" y="138"/>
                  <a:pt x="906" y="120"/>
                </a:cubicBezTo>
                <a:cubicBezTo>
                  <a:pt x="866" y="111"/>
                  <a:pt x="824" y="117"/>
                  <a:pt x="788" y="136"/>
                </a:cubicBezTo>
                <a:cubicBezTo>
                  <a:pt x="775" y="143"/>
                  <a:pt x="759" y="139"/>
                  <a:pt x="750" y="128"/>
                </a:cubicBezTo>
                <a:cubicBezTo>
                  <a:pt x="726" y="95"/>
                  <a:pt x="690" y="73"/>
                  <a:pt x="651" y="64"/>
                </a:cubicBezTo>
                <a:cubicBezTo>
                  <a:pt x="638" y="61"/>
                  <a:pt x="626" y="60"/>
                  <a:pt x="613" y="60"/>
                </a:cubicBezTo>
                <a:cubicBezTo>
                  <a:pt x="572" y="60"/>
                  <a:pt x="531" y="75"/>
                  <a:pt x="500" y="102"/>
                </a:cubicBezTo>
                <a:cubicBezTo>
                  <a:pt x="492" y="109"/>
                  <a:pt x="480" y="111"/>
                  <a:pt x="470" y="107"/>
                </a:cubicBezTo>
                <a:cubicBezTo>
                  <a:pt x="461" y="104"/>
                  <a:pt x="453" y="102"/>
                  <a:pt x="444" y="100"/>
                </a:cubicBezTo>
                <a:cubicBezTo>
                  <a:pt x="432" y="97"/>
                  <a:pt x="420" y="96"/>
                  <a:pt x="407" y="96"/>
                </a:cubicBezTo>
                <a:cubicBezTo>
                  <a:pt x="327" y="96"/>
                  <a:pt x="256" y="153"/>
                  <a:pt x="239" y="231"/>
                </a:cubicBezTo>
                <a:cubicBezTo>
                  <a:pt x="236" y="244"/>
                  <a:pt x="234" y="257"/>
                  <a:pt x="235" y="270"/>
                </a:cubicBezTo>
                <a:cubicBezTo>
                  <a:pt x="235" y="285"/>
                  <a:pt x="224" y="298"/>
                  <a:pt x="210" y="300"/>
                </a:cubicBezTo>
                <a:cubicBezTo>
                  <a:pt x="141" y="313"/>
                  <a:pt x="87" y="365"/>
                  <a:pt x="72" y="433"/>
                </a:cubicBezTo>
                <a:cubicBezTo>
                  <a:pt x="62" y="478"/>
                  <a:pt x="70" y="524"/>
                  <a:pt x="95" y="563"/>
                </a:cubicBezTo>
                <a:cubicBezTo>
                  <a:pt x="120" y="602"/>
                  <a:pt x="159" y="629"/>
                  <a:pt x="204" y="639"/>
                </a:cubicBezTo>
                <a:cubicBezTo>
                  <a:pt x="229" y="645"/>
                  <a:pt x="256" y="644"/>
                  <a:pt x="281" y="638"/>
                </a:cubicBezTo>
                <a:cubicBezTo>
                  <a:pt x="295" y="635"/>
                  <a:pt x="309" y="642"/>
                  <a:pt x="316" y="654"/>
                </a:cubicBezTo>
                <a:cubicBezTo>
                  <a:pt x="339" y="702"/>
                  <a:pt x="382" y="737"/>
                  <a:pt x="434" y="748"/>
                </a:cubicBezTo>
                <a:cubicBezTo>
                  <a:pt x="446" y="751"/>
                  <a:pt x="459" y="752"/>
                  <a:pt x="471" y="752"/>
                </a:cubicBezTo>
                <a:cubicBezTo>
                  <a:pt x="503" y="752"/>
                  <a:pt x="535" y="743"/>
                  <a:pt x="562" y="726"/>
                </a:cubicBezTo>
                <a:cubicBezTo>
                  <a:pt x="567" y="723"/>
                  <a:pt x="573" y="721"/>
                  <a:pt x="578" y="721"/>
                </a:cubicBezTo>
              </a:path>
            </a:pathLst>
          </a:custGeom>
          <a:solidFill>
            <a:schemeClr val="bg2">
              <a:lumMod val="25000"/>
            </a:schemeClr>
          </a:solidFill>
          <a:ln>
            <a:noFill/>
          </a:ln>
        </p:spPr>
        <p:txBody>
          <a:bodyPr anchor="ctr"/>
          <a:lstStyle/>
          <a:p>
            <a:pPr algn="ctr"/>
            <a:endParaRPr>
              <a:solidFill>
                <a:schemeClr val="bg2">
                  <a:lumMod val="25000"/>
                </a:schemeClr>
              </a:solidFill>
              <a:cs typeface="+mn-ea"/>
              <a:sym typeface="+mn-lt"/>
            </a:endParaRPr>
          </a:p>
        </p:txBody>
      </p:sp>
      <p:sp>
        <p:nvSpPr>
          <p:cNvPr id="29" name="Freeform: Shape 44"/>
          <p:cNvSpPr/>
          <p:nvPr/>
        </p:nvSpPr>
        <p:spPr bwMode="auto">
          <a:xfrm>
            <a:off x="1730592" y="2748676"/>
            <a:ext cx="253144" cy="337301"/>
          </a:xfrm>
          <a:custGeom>
            <a:avLst/>
            <a:gdLst>
              <a:gd name="T0" fmla="*/ 125 w 159"/>
              <a:gd name="T1" fmla="*/ 212 h 212"/>
              <a:gd name="T2" fmla="*/ 99 w 159"/>
              <a:gd name="T3" fmla="*/ 198 h 212"/>
              <a:gd name="T4" fmla="*/ 9 w 159"/>
              <a:gd name="T5" fmla="*/ 50 h 212"/>
              <a:gd name="T6" fmla="*/ 19 w 159"/>
              <a:gd name="T7" fmla="*/ 8 h 212"/>
              <a:gd name="T8" fmla="*/ 60 w 159"/>
              <a:gd name="T9" fmla="*/ 18 h 212"/>
              <a:gd name="T10" fmla="*/ 151 w 159"/>
              <a:gd name="T11" fmla="*/ 166 h 212"/>
              <a:gd name="T12" fmla="*/ 141 w 159"/>
              <a:gd name="T13" fmla="*/ 208 h 212"/>
              <a:gd name="T14" fmla="*/ 125 w 159"/>
              <a:gd name="T15" fmla="*/ 212 h 2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9" h="212">
                <a:moveTo>
                  <a:pt x="125" y="212"/>
                </a:moveTo>
                <a:cubicBezTo>
                  <a:pt x="115" y="212"/>
                  <a:pt x="105" y="207"/>
                  <a:pt x="99" y="198"/>
                </a:cubicBezTo>
                <a:cubicBezTo>
                  <a:pt x="9" y="50"/>
                  <a:pt x="9" y="50"/>
                  <a:pt x="9" y="50"/>
                </a:cubicBezTo>
                <a:cubicBezTo>
                  <a:pt x="0" y="35"/>
                  <a:pt x="5" y="17"/>
                  <a:pt x="19" y="8"/>
                </a:cubicBezTo>
                <a:cubicBezTo>
                  <a:pt x="33" y="0"/>
                  <a:pt x="52" y="4"/>
                  <a:pt x="60" y="18"/>
                </a:cubicBezTo>
                <a:cubicBezTo>
                  <a:pt x="151" y="166"/>
                  <a:pt x="151" y="166"/>
                  <a:pt x="151" y="166"/>
                </a:cubicBezTo>
                <a:cubicBezTo>
                  <a:pt x="159" y="181"/>
                  <a:pt x="155" y="199"/>
                  <a:pt x="141" y="208"/>
                </a:cubicBezTo>
                <a:cubicBezTo>
                  <a:pt x="136" y="211"/>
                  <a:pt x="130" y="212"/>
                  <a:pt x="125" y="212"/>
                </a:cubicBezTo>
                <a:close/>
              </a:path>
            </a:pathLst>
          </a:custGeom>
          <a:solidFill>
            <a:schemeClr val="bg2">
              <a:lumMod val="25000"/>
            </a:schemeClr>
          </a:solidFill>
          <a:ln>
            <a:noFill/>
          </a:ln>
        </p:spPr>
        <p:txBody>
          <a:bodyPr anchor="ctr"/>
          <a:lstStyle/>
          <a:p>
            <a:pPr algn="ctr"/>
            <a:endParaRPr>
              <a:solidFill>
                <a:schemeClr val="bg2">
                  <a:lumMod val="25000"/>
                </a:schemeClr>
              </a:solidFill>
              <a:cs typeface="+mn-ea"/>
              <a:sym typeface="+mn-lt"/>
            </a:endParaRPr>
          </a:p>
        </p:txBody>
      </p:sp>
      <p:sp>
        <p:nvSpPr>
          <p:cNvPr id="30" name="Freeform: Shape 45"/>
          <p:cNvSpPr/>
          <p:nvPr/>
        </p:nvSpPr>
        <p:spPr bwMode="auto">
          <a:xfrm>
            <a:off x="2550898" y="2670578"/>
            <a:ext cx="150809" cy="372310"/>
          </a:xfrm>
          <a:custGeom>
            <a:avLst/>
            <a:gdLst>
              <a:gd name="T0" fmla="*/ 32 w 95"/>
              <a:gd name="T1" fmla="*/ 234 h 234"/>
              <a:gd name="T2" fmla="*/ 27 w 95"/>
              <a:gd name="T3" fmla="*/ 234 h 234"/>
              <a:gd name="T4" fmla="*/ 2 w 95"/>
              <a:gd name="T5" fmla="*/ 199 h 234"/>
              <a:gd name="T6" fmla="*/ 33 w 95"/>
              <a:gd name="T7" fmla="*/ 27 h 234"/>
              <a:gd name="T8" fmla="*/ 67 w 95"/>
              <a:gd name="T9" fmla="*/ 2 h 234"/>
              <a:gd name="T10" fmla="*/ 92 w 95"/>
              <a:gd name="T11" fmla="*/ 37 h 234"/>
              <a:gd name="T12" fmla="*/ 62 w 95"/>
              <a:gd name="T13" fmla="*/ 209 h 234"/>
              <a:gd name="T14" fmla="*/ 32 w 95"/>
              <a:gd name="T15" fmla="*/ 234 h 2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234">
                <a:moveTo>
                  <a:pt x="32" y="234"/>
                </a:moveTo>
                <a:cubicBezTo>
                  <a:pt x="30" y="234"/>
                  <a:pt x="29" y="234"/>
                  <a:pt x="27" y="234"/>
                </a:cubicBezTo>
                <a:cubicBezTo>
                  <a:pt x="11" y="231"/>
                  <a:pt x="0" y="215"/>
                  <a:pt x="2" y="199"/>
                </a:cubicBezTo>
                <a:cubicBezTo>
                  <a:pt x="33" y="27"/>
                  <a:pt x="33" y="27"/>
                  <a:pt x="33" y="27"/>
                </a:cubicBezTo>
                <a:cubicBezTo>
                  <a:pt x="36" y="10"/>
                  <a:pt x="51" y="0"/>
                  <a:pt x="67" y="2"/>
                </a:cubicBezTo>
                <a:cubicBezTo>
                  <a:pt x="84" y="5"/>
                  <a:pt x="95" y="21"/>
                  <a:pt x="92" y="37"/>
                </a:cubicBezTo>
                <a:cubicBezTo>
                  <a:pt x="62" y="209"/>
                  <a:pt x="62" y="209"/>
                  <a:pt x="62" y="209"/>
                </a:cubicBezTo>
                <a:cubicBezTo>
                  <a:pt x="59" y="224"/>
                  <a:pt x="46" y="234"/>
                  <a:pt x="32" y="234"/>
                </a:cubicBezTo>
                <a:close/>
              </a:path>
            </a:pathLst>
          </a:custGeom>
          <a:solidFill>
            <a:schemeClr val="bg2">
              <a:lumMod val="25000"/>
            </a:schemeClr>
          </a:solidFill>
          <a:ln>
            <a:noFill/>
          </a:ln>
        </p:spPr>
        <p:txBody>
          <a:bodyPr anchor="ctr"/>
          <a:lstStyle/>
          <a:p>
            <a:pPr algn="ctr"/>
            <a:endParaRPr>
              <a:solidFill>
                <a:schemeClr val="bg2">
                  <a:lumMod val="25000"/>
                </a:schemeClr>
              </a:solidFill>
              <a:cs typeface="+mn-ea"/>
              <a:sym typeface="+mn-lt"/>
            </a:endParaRPr>
          </a:p>
        </p:txBody>
      </p:sp>
      <p:sp>
        <p:nvSpPr>
          <p:cNvPr id="31" name="Freeform: Shape 46"/>
          <p:cNvSpPr/>
          <p:nvPr/>
        </p:nvSpPr>
        <p:spPr bwMode="auto">
          <a:xfrm>
            <a:off x="3080468" y="2947286"/>
            <a:ext cx="297579" cy="304311"/>
          </a:xfrm>
          <a:custGeom>
            <a:avLst/>
            <a:gdLst>
              <a:gd name="T0" fmla="*/ 97 w 187"/>
              <a:gd name="T1" fmla="*/ 138 h 191"/>
              <a:gd name="T2" fmla="*/ 55 w 187"/>
              <a:gd name="T3" fmla="*/ 182 h 191"/>
              <a:gd name="T4" fmla="*/ 33 w 187"/>
              <a:gd name="T5" fmla="*/ 191 h 191"/>
              <a:gd name="T6" fmla="*/ 13 w 187"/>
              <a:gd name="T7" fmla="*/ 183 h 191"/>
              <a:gd name="T8" fmla="*/ 11 w 187"/>
              <a:gd name="T9" fmla="*/ 141 h 191"/>
              <a:gd name="T10" fmla="*/ 132 w 187"/>
              <a:gd name="T11" fmla="*/ 13 h 191"/>
              <a:gd name="T12" fmla="*/ 174 w 187"/>
              <a:gd name="T13" fmla="*/ 11 h 191"/>
              <a:gd name="T14" fmla="*/ 175 w 187"/>
              <a:gd name="T15" fmla="*/ 54 h 191"/>
              <a:gd name="T16" fmla="*/ 97 w 187"/>
              <a:gd name="T17" fmla="*/ 138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191">
                <a:moveTo>
                  <a:pt x="97" y="138"/>
                </a:moveTo>
                <a:cubicBezTo>
                  <a:pt x="55" y="182"/>
                  <a:pt x="55" y="182"/>
                  <a:pt x="55" y="182"/>
                </a:cubicBezTo>
                <a:cubicBezTo>
                  <a:pt x="49" y="188"/>
                  <a:pt x="41" y="191"/>
                  <a:pt x="33" y="191"/>
                </a:cubicBezTo>
                <a:cubicBezTo>
                  <a:pt x="26" y="191"/>
                  <a:pt x="18" y="189"/>
                  <a:pt x="13" y="183"/>
                </a:cubicBezTo>
                <a:cubicBezTo>
                  <a:pt x="0" y="172"/>
                  <a:pt x="0" y="153"/>
                  <a:pt x="11" y="141"/>
                </a:cubicBezTo>
                <a:cubicBezTo>
                  <a:pt x="132" y="13"/>
                  <a:pt x="132" y="13"/>
                  <a:pt x="132" y="13"/>
                </a:cubicBezTo>
                <a:cubicBezTo>
                  <a:pt x="143" y="1"/>
                  <a:pt x="162" y="0"/>
                  <a:pt x="174" y="11"/>
                </a:cubicBezTo>
                <a:cubicBezTo>
                  <a:pt x="186" y="23"/>
                  <a:pt x="187" y="42"/>
                  <a:pt x="175" y="54"/>
                </a:cubicBezTo>
                <a:cubicBezTo>
                  <a:pt x="97" y="138"/>
                  <a:pt x="97" y="138"/>
                  <a:pt x="97" y="138"/>
                </a:cubicBezTo>
              </a:path>
            </a:pathLst>
          </a:custGeom>
          <a:solidFill>
            <a:schemeClr val="bg2">
              <a:lumMod val="25000"/>
            </a:schemeClr>
          </a:solidFill>
          <a:ln>
            <a:noFill/>
          </a:ln>
        </p:spPr>
        <p:txBody>
          <a:bodyPr anchor="ctr"/>
          <a:lstStyle/>
          <a:p>
            <a:pPr algn="ctr"/>
            <a:endParaRPr>
              <a:solidFill>
                <a:schemeClr val="bg2">
                  <a:lumMod val="25000"/>
                </a:schemeClr>
              </a:solidFill>
              <a:cs typeface="+mn-ea"/>
              <a:sym typeface="+mn-lt"/>
            </a:endParaRPr>
          </a:p>
        </p:txBody>
      </p:sp>
      <p:sp>
        <p:nvSpPr>
          <p:cNvPr id="32" name="Freeform: Shape 47"/>
          <p:cNvSpPr/>
          <p:nvPr/>
        </p:nvSpPr>
        <p:spPr bwMode="auto">
          <a:xfrm>
            <a:off x="3411710" y="3613135"/>
            <a:ext cx="370964" cy="123879"/>
          </a:xfrm>
          <a:custGeom>
            <a:avLst/>
            <a:gdLst>
              <a:gd name="T0" fmla="*/ 31 w 233"/>
              <a:gd name="T1" fmla="*/ 78 h 78"/>
              <a:gd name="T2" fmla="*/ 1 w 233"/>
              <a:gd name="T3" fmla="*/ 51 h 78"/>
              <a:gd name="T4" fmla="*/ 28 w 233"/>
              <a:gd name="T5" fmla="*/ 19 h 78"/>
              <a:gd name="T6" fmla="*/ 199 w 233"/>
              <a:gd name="T7" fmla="*/ 2 h 78"/>
              <a:gd name="T8" fmla="*/ 232 w 233"/>
              <a:gd name="T9" fmla="*/ 29 h 78"/>
              <a:gd name="T10" fmla="*/ 205 w 233"/>
              <a:gd name="T11" fmla="*/ 62 h 78"/>
              <a:gd name="T12" fmla="*/ 34 w 233"/>
              <a:gd name="T13" fmla="*/ 78 h 78"/>
              <a:gd name="T14" fmla="*/ 31 w 233"/>
              <a:gd name="T15" fmla="*/ 78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 h="78">
                <a:moveTo>
                  <a:pt x="31" y="78"/>
                </a:moveTo>
                <a:cubicBezTo>
                  <a:pt x="16" y="78"/>
                  <a:pt x="3" y="67"/>
                  <a:pt x="1" y="51"/>
                </a:cubicBezTo>
                <a:cubicBezTo>
                  <a:pt x="0" y="35"/>
                  <a:pt x="12" y="20"/>
                  <a:pt x="28" y="19"/>
                </a:cubicBezTo>
                <a:cubicBezTo>
                  <a:pt x="199" y="2"/>
                  <a:pt x="199" y="2"/>
                  <a:pt x="199" y="2"/>
                </a:cubicBezTo>
                <a:cubicBezTo>
                  <a:pt x="215" y="0"/>
                  <a:pt x="230" y="12"/>
                  <a:pt x="232" y="29"/>
                </a:cubicBezTo>
                <a:cubicBezTo>
                  <a:pt x="233" y="45"/>
                  <a:pt x="221" y="60"/>
                  <a:pt x="205" y="62"/>
                </a:cubicBezTo>
                <a:cubicBezTo>
                  <a:pt x="34" y="78"/>
                  <a:pt x="34" y="78"/>
                  <a:pt x="34" y="78"/>
                </a:cubicBezTo>
                <a:cubicBezTo>
                  <a:pt x="33" y="78"/>
                  <a:pt x="32" y="78"/>
                  <a:pt x="31" y="78"/>
                </a:cubicBezTo>
                <a:close/>
              </a:path>
            </a:pathLst>
          </a:custGeom>
          <a:solidFill>
            <a:schemeClr val="bg2">
              <a:lumMod val="25000"/>
            </a:schemeClr>
          </a:solidFill>
          <a:ln>
            <a:noFill/>
          </a:ln>
        </p:spPr>
        <p:txBody>
          <a:bodyPr anchor="ctr"/>
          <a:lstStyle/>
          <a:p>
            <a:pPr algn="ctr"/>
            <a:endParaRPr>
              <a:solidFill>
                <a:schemeClr val="bg2">
                  <a:lumMod val="25000"/>
                </a:schemeClr>
              </a:solidFill>
              <a:cs typeface="+mn-ea"/>
              <a:sym typeface="+mn-lt"/>
            </a:endParaRPr>
          </a:p>
        </p:txBody>
      </p:sp>
      <p:sp>
        <p:nvSpPr>
          <p:cNvPr id="33" name="Freeform: Shape 48"/>
          <p:cNvSpPr/>
          <p:nvPr/>
        </p:nvSpPr>
        <p:spPr bwMode="auto">
          <a:xfrm>
            <a:off x="1107831" y="3326329"/>
            <a:ext cx="325182" cy="208709"/>
          </a:xfrm>
          <a:custGeom>
            <a:avLst/>
            <a:gdLst>
              <a:gd name="T0" fmla="*/ 170 w 204"/>
              <a:gd name="T1" fmla="*/ 131 h 131"/>
              <a:gd name="T2" fmla="*/ 157 w 204"/>
              <a:gd name="T3" fmla="*/ 128 h 131"/>
              <a:gd name="T4" fmla="*/ 21 w 204"/>
              <a:gd name="T5" fmla="*/ 61 h 131"/>
              <a:gd name="T6" fmla="*/ 7 w 204"/>
              <a:gd name="T7" fmla="*/ 21 h 131"/>
              <a:gd name="T8" fmla="*/ 47 w 204"/>
              <a:gd name="T9" fmla="*/ 7 h 131"/>
              <a:gd name="T10" fmla="*/ 183 w 204"/>
              <a:gd name="T11" fmla="*/ 74 h 131"/>
              <a:gd name="T12" fmla="*/ 197 w 204"/>
              <a:gd name="T13" fmla="*/ 114 h 131"/>
              <a:gd name="T14" fmla="*/ 170 w 204"/>
              <a:gd name="T15" fmla="*/ 131 h 1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131">
                <a:moveTo>
                  <a:pt x="170" y="131"/>
                </a:moveTo>
                <a:cubicBezTo>
                  <a:pt x="166" y="131"/>
                  <a:pt x="161" y="130"/>
                  <a:pt x="157" y="128"/>
                </a:cubicBezTo>
                <a:cubicBezTo>
                  <a:pt x="21" y="61"/>
                  <a:pt x="21" y="61"/>
                  <a:pt x="21" y="61"/>
                </a:cubicBezTo>
                <a:cubicBezTo>
                  <a:pt x="6" y="54"/>
                  <a:pt x="0" y="36"/>
                  <a:pt x="7" y="21"/>
                </a:cubicBezTo>
                <a:cubicBezTo>
                  <a:pt x="14" y="6"/>
                  <a:pt x="32" y="0"/>
                  <a:pt x="47" y="7"/>
                </a:cubicBezTo>
                <a:cubicBezTo>
                  <a:pt x="183" y="74"/>
                  <a:pt x="183" y="74"/>
                  <a:pt x="183" y="74"/>
                </a:cubicBezTo>
                <a:cubicBezTo>
                  <a:pt x="198" y="81"/>
                  <a:pt x="204" y="99"/>
                  <a:pt x="197" y="114"/>
                </a:cubicBezTo>
                <a:cubicBezTo>
                  <a:pt x="192" y="125"/>
                  <a:pt x="181" y="131"/>
                  <a:pt x="170" y="131"/>
                </a:cubicBezTo>
                <a:close/>
              </a:path>
            </a:pathLst>
          </a:custGeom>
          <a:solidFill>
            <a:schemeClr val="bg2">
              <a:lumMod val="25000"/>
            </a:schemeClr>
          </a:solidFill>
          <a:ln>
            <a:noFill/>
          </a:ln>
        </p:spPr>
        <p:txBody>
          <a:bodyPr anchor="ctr"/>
          <a:lstStyle/>
          <a:p>
            <a:pPr algn="ctr"/>
            <a:endParaRPr>
              <a:solidFill>
                <a:schemeClr val="bg2">
                  <a:lumMod val="25000"/>
                </a:schemeClr>
              </a:solidFill>
              <a:cs typeface="+mn-ea"/>
              <a:sym typeface="+mn-lt"/>
            </a:endParaRPr>
          </a:p>
        </p:txBody>
      </p:sp>
      <p:sp>
        <p:nvSpPr>
          <p:cNvPr id="34" name="Freeform: Shape 49"/>
          <p:cNvSpPr/>
          <p:nvPr/>
        </p:nvSpPr>
        <p:spPr bwMode="auto">
          <a:xfrm>
            <a:off x="1135434" y="4206946"/>
            <a:ext cx="330568" cy="197264"/>
          </a:xfrm>
          <a:custGeom>
            <a:avLst/>
            <a:gdLst>
              <a:gd name="T0" fmla="*/ 34 w 208"/>
              <a:gd name="T1" fmla="*/ 124 h 124"/>
              <a:gd name="T2" fmla="*/ 7 w 208"/>
              <a:gd name="T3" fmla="*/ 105 h 124"/>
              <a:gd name="T4" fmla="*/ 22 w 208"/>
              <a:gd name="T5" fmla="*/ 66 h 124"/>
              <a:gd name="T6" fmla="*/ 162 w 208"/>
              <a:gd name="T7" fmla="*/ 6 h 124"/>
              <a:gd name="T8" fmla="*/ 201 w 208"/>
              <a:gd name="T9" fmla="*/ 22 h 124"/>
              <a:gd name="T10" fmla="*/ 185 w 208"/>
              <a:gd name="T11" fmla="*/ 61 h 124"/>
              <a:gd name="T12" fmla="*/ 46 w 208"/>
              <a:gd name="T13" fmla="*/ 121 h 124"/>
              <a:gd name="T14" fmla="*/ 34 w 208"/>
              <a:gd name="T15" fmla="*/ 124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 h="124">
                <a:moveTo>
                  <a:pt x="34" y="124"/>
                </a:moveTo>
                <a:cubicBezTo>
                  <a:pt x="23" y="124"/>
                  <a:pt x="12" y="117"/>
                  <a:pt x="7" y="105"/>
                </a:cubicBezTo>
                <a:cubicBezTo>
                  <a:pt x="0" y="90"/>
                  <a:pt x="7" y="73"/>
                  <a:pt x="22" y="66"/>
                </a:cubicBezTo>
                <a:cubicBezTo>
                  <a:pt x="162" y="6"/>
                  <a:pt x="162" y="6"/>
                  <a:pt x="162" y="6"/>
                </a:cubicBezTo>
                <a:cubicBezTo>
                  <a:pt x="177" y="0"/>
                  <a:pt x="195" y="7"/>
                  <a:pt x="201" y="22"/>
                </a:cubicBezTo>
                <a:cubicBezTo>
                  <a:pt x="208" y="37"/>
                  <a:pt x="201" y="55"/>
                  <a:pt x="185" y="61"/>
                </a:cubicBezTo>
                <a:cubicBezTo>
                  <a:pt x="46" y="121"/>
                  <a:pt x="46" y="121"/>
                  <a:pt x="46" y="121"/>
                </a:cubicBezTo>
                <a:cubicBezTo>
                  <a:pt x="42" y="123"/>
                  <a:pt x="38" y="124"/>
                  <a:pt x="34" y="124"/>
                </a:cubicBezTo>
                <a:close/>
              </a:path>
            </a:pathLst>
          </a:custGeom>
          <a:solidFill>
            <a:schemeClr val="bg2">
              <a:lumMod val="25000"/>
            </a:schemeClr>
          </a:solidFill>
          <a:ln>
            <a:noFill/>
          </a:ln>
        </p:spPr>
        <p:txBody>
          <a:bodyPr anchor="ctr"/>
          <a:lstStyle/>
          <a:p>
            <a:pPr algn="ctr"/>
            <a:endParaRPr>
              <a:solidFill>
                <a:schemeClr val="bg2">
                  <a:lumMod val="25000"/>
                </a:schemeClr>
              </a:solidFill>
              <a:cs typeface="+mn-ea"/>
              <a:sym typeface="+mn-lt"/>
            </a:endParaRPr>
          </a:p>
        </p:txBody>
      </p:sp>
      <p:sp>
        <p:nvSpPr>
          <p:cNvPr id="35" name="Freeform: Shape 50"/>
          <p:cNvSpPr/>
          <p:nvPr/>
        </p:nvSpPr>
        <p:spPr bwMode="auto">
          <a:xfrm>
            <a:off x="2731722" y="3357972"/>
            <a:ext cx="224867" cy="224867"/>
          </a:xfrm>
          <a:custGeom>
            <a:avLst/>
            <a:gdLst>
              <a:gd name="T0" fmla="*/ 71 w 141"/>
              <a:gd name="T1" fmla="*/ 116 h 141"/>
              <a:gd name="T2" fmla="*/ 26 w 141"/>
              <a:gd name="T3" fmla="*/ 71 h 141"/>
              <a:gd name="T4" fmla="*/ 71 w 141"/>
              <a:gd name="T5" fmla="*/ 26 h 141"/>
              <a:gd name="T6" fmla="*/ 116 w 141"/>
              <a:gd name="T7" fmla="*/ 71 h 141"/>
              <a:gd name="T8" fmla="*/ 71 w 141"/>
              <a:gd name="T9" fmla="*/ 116 h 141"/>
              <a:gd name="T10" fmla="*/ 82 w 141"/>
              <a:gd name="T11" fmla="*/ 0 h 141"/>
              <a:gd name="T12" fmla="*/ 71 w 141"/>
              <a:gd name="T13" fmla="*/ 0 h 141"/>
              <a:gd name="T14" fmla="*/ 60 w 141"/>
              <a:gd name="T15" fmla="*/ 0 h 141"/>
              <a:gd name="T16" fmla="*/ 60 w 141"/>
              <a:gd name="T17" fmla="*/ 11 h 141"/>
              <a:gd name="T18" fmla="*/ 36 w 141"/>
              <a:gd name="T19" fmla="*/ 21 h 141"/>
              <a:gd name="T20" fmla="*/ 29 w 141"/>
              <a:gd name="T21" fmla="*/ 13 h 141"/>
              <a:gd name="T22" fmla="*/ 13 w 141"/>
              <a:gd name="T23" fmla="*/ 29 h 141"/>
              <a:gd name="T24" fmla="*/ 21 w 141"/>
              <a:gd name="T25" fmla="*/ 36 h 141"/>
              <a:gd name="T26" fmla="*/ 11 w 141"/>
              <a:gd name="T27" fmla="*/ 60 h 141"/>
              <a:gd name="T28" fmla="*/ 0 w 141"/>
              <a:gd name="T29" fmla="*/ 60 h 141"/>
              <a:gd name="T30" fmla="*/ 0 w 141"/>
              <a:gd name="T31" fmla="*/ 82 h 141"/>
              <a:gd name="T32" fmla="*/ 11 w 141"/>
              <a:gd name="T33" fmla="*/ 82 h 141"/>
              <a:gd name="T34" fmla="*/ 21 w 141"/>
              <a:gd name="T35" fmla="*/ 105 h 141"/>
              <a:gd name="T36" fmla="*/ 13 w 141"/>
              <a:gd name="T37" fmla="*/ 113 h 141"/>
              <a:gd name="T38" fmla="*/ 29 w 141"/>
              <a:gd name="T39" fmla="*/ 128 h 141"/>
              <a:gd name="T40" fmla="*/ 36 w 141"/>
              <a:gd name="T41" fmla="*/ 121 h 141"/>
              <a:gd name="T42" fmla="*/ 60 w 141"/>
              <a:gd name="T43" fmla="*/ 131 h 141"/>
              <a:gd name="T44" fmla="*/ 60 w 141"/>
              <a:gd name="T45" fmla="*/ 141 h 141"/>
              <a:gd name="T46" fmla="*/ 71 w 141"/>
              <a:gd name="T47" fmla="*/ 141 h 141"/>
              <a:gd name="T48" fmla="*/ 82 w 141"/>
              <a:gd name="T49" fmla="*/ 141 h 141"/>
              <a:gd name="T50" fmla="*/ 82 w 141"/>
              <a:gd name="T51" fmla="*/ 131 h 141"/>
              <a:gd name="T52" fmla="*/ 105 w 141"/>
              <a:gd name="T53" fmla="*/ 121 h 141"/>
              <a:gd name="T54" fmla="*/ 113 w 141"/>
              <a:gd name="T55" fmla="*/ 128 h 141"/>
              <a:gd name="T56" fmla="*/ 128 w 141"/>
              <a:gd name="T57" fmla="*/ 113 h 141"/>
              <a:gd name="T58" fmla="*/ 121 w 141"/>
              <a:gd name="T59" fmla="*/ 105 h 141"/>
              <a:gd name="T60" fmla="*/ 131 w 141"/>
              <a:gd name="T61" fmla="*/ 82 h 141"/>
              <a:gd name="T62" fmla="*/ 141 w 141"/>
              <a:gd name="T63" fmla="*/ 82 h 141"/>
              <a:gd name="T64" fmla="*/ 141 w 141"/>
              <a:gd name="T65" fmla="*/ 60 h 141"/>
              <a:gd name="T66" fmla="*/ 131 w 141"/>
              <a:gd name="T67" fmla="*/ 60 h 141"/>
              <a:gd name="T68" fmla="*/ 121 w 141"/>
              <a:gd name="T69" fmla="*/ 36 h 141"/>
              <a:gd name="T70" fmla="*/ 128 w 141"/>
              <a:gd name="T71" fmla="*/ 29 h 141"/>
              <a:gd name="T72" fmla="*/ 113 w 141"/>
              <a:gd name="T73" fmla="*/ 13 h 141"/>
              <a:gd name="T74" fmla="*/ 105 w 141"/>
              <a:gd name="T75" fmla="*/ 21 h 141"/>
              <a:gd name="T76" fmla="*/ 82 w 141"/>
              <a:gd name="T77" fmla="*/ 11 h 141"/>
              <a:gd name="T78" fmla="*/ 82 w 141"/>
              <a:gd name="T79"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1" h="141">
                <a:moveTo>
                  <a:pt x="71" y="116"/>
                </a:moveTo>
                <a:cubicBezTo>
                  <a:pt x="46" y="116"/>
                  <a:pt x="26" y="96"/>
                  <a:pt x="26" y="71"/>
                </a:cubicBezTo>
                <a:cubicBezTo>
                  <a:pt x="26" y="46"/>
                  <a:pt x="46" y="26"/>
                  <a:pt x="71" y="26"/>
                </a:cubicBezTo>
                <a:cubicBezTo>
                  <a:pt x="96" y="26"/>
                  <a:pt x="116" y="46"/>
                  <a:pt x="116" y="71"/>
                </a:cubicBezTo>
                <a:cubicBezTo>
                  <a:pt x="116" y="96"/>
                  <a:pt x="96" y="116"/>
                  <a:pt x="71" y="116"/>
                </a:cubicBezTo>
                <a:moveTo>
                  <a:pt x="82" y="0"/>
                </a:moveTo>
                <a:cubicBezTo>
                  <a:pt x="71" y="0"/>
                  <a:pt x="71" y="0"/>
                  <a:pt x="71" y="0"/>
                </a:cubicBezTo>
                <a:cubicBezTo>
                  <a:pt x="60" y="0"/>
                  <a:pt x="60" y="0"/>
                  <a:pt x="60" y="0"/>
                </a:cubicBezTo>
                <a:cubicBezTo>
                  <a:pt x="60" y="11"/>
                  <a:pt x="60" y="11"/>
                  <a:pt x="60" y="11"/>
                </a:cubicBezTo>
                <a:cubicBezTo>
                  <a:pt x="51" y="13"/>
                  <a:pt x="43" y="16"/>
                  <a:pt x="36" y="21"/>
                </a:cubicBezTo>
                <a:cubicBezTo>
                  <a:pt x="29" y="13"/>
                  <a:pt x="29" y="13"/>
                  <a:pt x="29" y="13"/>
                </a:cubicBezTo>
                <a:cubicBezTo>
                  <a:pt x="13" y="29"/>
                  <a:pt x="13" y="29"/>
                  <a:pt x="13" y="29"/>
                </a:cubicBezTo>
                <a:cubicBezTo>
                  <a:pt x="21" y="36"/>
                  <a:pt x="21" y="36"/>
                  <a:pt x="21" y="36"/>
                </a:cubicBezTo>
                <a:cubicBezTo>
                  <a:pt x="16" y="43"/>
                  <a:pt x="12" y="51"/>
                  <a:pt x="11" y="60"/>
                </a:cubicBezTo>
                <a:cubicBezTo>
                  <a:pt x="0" y="60"/>
                  <a:pt x="0" y="60"/>
                  <a:pt x="0" y="60"/>
                </a:cubicBezTo>
                <a:cubicBezTo>
                  <a:pt x="0" y="82"/>
                  <a:pt x="0" y="82"/>
                  <a:pt x="0" y="82"/>
                </a:cubicBezTo>
                <a:cubicBezTo>
                  <a:pt x="11" y="82"/>
                  <a:pt x="11" y="82"/>
                  <a:pt x="11" y="82"/>
                </a:cubicBezTo>
                <a:cubicBezTo>
                  <a:pt x="12" y="90"/>
                  <a:pt x="16" y="98"/>
                  <a:pt x="21" y="105"/>
                </a:cubicBezTo>
                <a:cubicBezTo>
                  <a:pt x="13" y="113"/>
                  <a:pt x="13" y="113"/>
                  <a:pt x="13" y="113"/>
                </a:cubicBezTo>
                <a:cubicBezTo>
                  <a:pt x="29" y="128"/>
                  <a:pt x="29" y="128"/>
                  <a:pt x="29" y="128"/>
                </a:cubicBezTo>
                <a:cubicBezTo>
                  <a:pt x="36" y="121"/>
                  <a:pt x="36" y="121"/>
                  <a:pt x="36" y="121"/>
                </a:cubicBezTo>
                <a:cubicBezTo>
                  <a:pt x="43" y="126"/>
                  <a:pt x="51" y="129"/>
                  <a:pt x="60" y="131"/>
                </a:cubicBezTo>
                <a:cubicBezTo>
                  <a:pt x="60" y="141"/>
                  <a:pt x="60" y="141"/>
                  <a:pt x="60" y="141"/>
                </a:cubicBezTo>
                <a:cubicBezTo>
                  <a:pt x="71" y="141"/>
                  <a:pt x="71" y="141"/>
                  <a:pt x="71" y="141"/>
                </a:cubicBezTo>
                <a:cubicBezTo>
                  <a:pt x="82" y="141"/>
                  <a:pt x="82" y="141"/>
                  <a:pt x="82" y="141"/>
                </a:cubicBezTo>
                <a:cubicBezTo>
                  <a:pt x="82" y="131"/>
                  <a:pt x="82" y="131"/>
                  <a:pt x="82" y="131"/>
                </a:cubicBezTo>
                <a:cubicBezTo>
                  <a:pt x="90" y="129"/>
                  <a:pt x="98" y="126"/>
                  <a:pt x="105" y="121"/>
                </a:cubicBezTo>
                <a:cubicBezTo>
                  <a:pt x="113" y="128"/>
                  <a:pt x="113" y="128"/>
                  <a:pt x="113" y="128"/>
                </a:cubicBezTo>
                <a:cubicBezTo>
                  <a:pt x="128" y="113"/>
                  <a:pt x="128" y="113"/>
                  <a:pt x="128" y="113"/>
                </a:cubicBezTo>
                <a:cubicBezTo>
                  <a:pt x="121" y="105"/>
                  <a:pt x="121" y="105"/>
                  <a:pt x="121" y="105"/>
                </a:cubicBezTo>
                <a:cubicBezTo>
                  <a:pt x="126" y="98"/>
                  <a:pt x="129" y="90"/>
                  <a:pt x="131" y="82"/>
                </a:cubicBezTo>
                <a:cubicBezTo>
                  <a:pt x="141" y="82"/>
                  <a:pt x="141" y="82"/>
                  <a:pt x="141" y="82"/>
                </a:cubicBezTo>
                <a:cubicBezTo>
                  <a:pt x="141" y="60"/>
                  <a:pt x="141" y="60"/>
                  <a:pt x="141" y="60"/>
                </a:cubicBezTo>
                <a:cubicBezTo>
                  <a:pt x="131" y="60"/>
                  <a:pt x="131" y="60"/>
                  <a:pt x="131" y="60"/>
                </a:cubicBezTo>
                <a:cubicBezTo>
                  <a:pt x="129" y="51"/>
                  <a:pt x="126" y="43"/>
                  <a:pt x="121" y="36"/>
                </a:cubicBezTo>
                <a:cubicBezTo>
                  <a:pt x="128" y="29"/>
                  <a:pt x="128" y="29"/>
                  <a:pt x="128" y="29"/>
                </a:cubicBezTo>
                <a:cubicBezTo>
                  <a:pt x="113" y="13"/>
                  <a:pt x="113" y="13"/>
                  <a:pt x="113" y="13"/>
                </a:cubicBezTo>
                <a:cubicBezTo>
                  <a:pt x="105" y="21"/>
                  <a:pt x="105" y="21"/>
                  <a:pt x="105" y="21"/>
                </a:cubicBezTo>
                <a:cubicBezTo>
                  <a:pt x="98" y="16"/>
                  <a:pt x="90" y="13"/>
                  <a:pt x="82" y="11"/>
                </a:cubicBezTo>
                <a:cubicBezTo>
                  <a:pt x="82" y="0"/>
                  <a:pt x="82" y="0"/>
                  <a:pt x="82" y="0"/>
                </a:cubicBezTo>
              </a:path>
            </a:pathLst>
          </a:custGeom>
          <a:solidFill>
            <a:srgbClr val="EB5315"/>
          </a:solidFill>
          <a:ln>
            <a:noFill/>
          </a:ln>
        </p:spPr>
        <p:txBody>
          <a:bodyPr anchor="ctr"/>
          <a:lstStyle/>
          <a:p>
            <a:pPr algn="ctr"/>
            <a:endParaRPr>
              <a:solidFill>
                <a:schemeClr val="bg2">
                  <a:lumMod val="25000"/>
                </a:schemeClr>
              </a:solidFill>
              <a:cs typeface="+mn-ea"/>
              <a:sym typeface="+mn-lt"/>
            </a:endParaRPr>
          </a:p>
        </p:txBody>
      </p:sp>
      <p:sp>
        <p:nvSpPr>
          <p:cNvPr id="36" name="Freeform: Shape 51"/>
          <p:cNvSpPr/>
          <p:nvPr/>
        </p:nvSpPr>
        <p:spPr bwMode="auto">
          <a:xfrm>
            <a:off x="1877362" y="3899269"/>
            <a:ext cx="220828" cy="221501"/>
          </a:xfrm>
          <a:custGeom>
            <a:avLst/>
            <a:gdLst>
              <a:gd name="T0" fmla="*/ 69 w 139"/>
              <a:gd name="T1" fmla="*/ 114 h 139"/>
              <a:gd name="T2" fmla="*/ 54 w 139"/>
              <a:gd name="T3" fmla="*/ 112 h 139"/>
              <a:gd name="T4" fmla="*/ 27 w 139"/>
              <a:gd name="T5" fmla="*/ 55 h 139"/>
              <a:gd name="T6" fmla="*/ 69 w 139"/>
              <a:gd name="T7" fmla="*/ 25 h 139"/>
              <a:gd name="T8" fmla="*/ 84 w 139"/>
              <a:gd name="T9" fmla="*/ 28 h 139"/>
              <a:gd name="T10" fmla="*/ 111 w 139"/>
              <a:gd name="T11" fmla="*/ 85 h 139"/>
              <a:gd name="T12" fmla="*/ 69 w 139"/>
              <a:gd name="T13" fmla="*/ 114 h 139"/>
              <a:gd name="T14" fmla="*/ 83 w 139"/>
              <a:gd name="T15" fmla="*/ 0 h 139"/>
              <a:gd name="T16" fmla="*/ 79 w 139"/>
              <a:gd name="T17" fmla="*/ 10 h 139"/>
              <a:gd name="T18" fmla="*/ 69 w 139"/>
              <a:gd name="T19" fmla="*/ 9 h 139"/>
              <a:gd name="T20" fmla="*/ 54 w 139"/>
              <a:gd name="T21" fmla="*/ 11 h 139"/>
              <a:gd name="T22" fmla="*/ 50 w 139"/>
              <a:gd name="T23" fmla="*/ 2 h 139"/>
              <a:gd name="T24" fmla="*/ 30 w 139"/>
              <a:gd name="T25" fmla="*/ 11 h 139"/>
              <a:gd name="T26" fmla="*/ 34 w 139"/>
              <a:gd name="T27" fmla="*/ 21 h 139"/>
              <a:gd name="T28" fmla="*/ 17 w 139"/>
              <a:gd name="T29" fmla="*/ 39 h 139"/>
              <a:gd name="T30" fmla="*/ 7 w 139"/>
              <a:gd name="T31" fmla="*/ 36 h 139"/>
              <a:gd name="T32" fmla="*/ 0 w 139"/>
              <a:gd name="T33" fmla="*/ 56 h 139"/>
              <a:gd name="T34" fmla="*/ 10 w 139"/>
              <a:gd name="T35" fmla="*/ 60 h 139"/>
              <a:gd name="T36" fmla="*/ 11 w 139"/>
              <a:gd name="T37" fmla="*/ 85 h 139"/>
              <a:gd name="T38" fmla="*/ 1 w 139"/>
              <a:gd name="T39" fmla="*/ 89 h 139"/>
              <a:gd name="T40" fmla="*/ 11 w 139"/>
              <a:gd name="T41" fmla="*/ 109 h 139"/>
              <a:gd name="T42" fmla="*/ 20 w 139"/>
              <a:gd name="T43" fmla="*/ 105 h 139"/>
              <a:gd name="T44" fmla="*/ 39 w 139"/>
              <a:gd name="T45" fmla="*/ 122 h 139"/>
              <a:gd name="T46" fmla="*/ 35 w 139"/>
              <a:gd name="T47" fmla="*/ 132 h 139"/>
              <a:gd name="T48" fmla="*/ 45 w 139"/>
              <a:gd name="T49" fmla="*/ 135 h 139"/>
              <a:gd name="T50" fmla="*/ 56 w 139"/>
              <a:gd name="T51" fmla="*/ 139 h 139"/>
              <a:gd name="T52" fmla="*/ 59 w 139"/>
              <a:gd name="T53" fmla="*/ 129 h 139"/>
              <a:gd name="T54" fmla="*/ 69 w 139"/>
              <a:gd name="T55" fmla="*/ 130 h 139"/>
              <a:gd name="T56" fmla="*/ 84 w 139"/>
              <a:gd name="T57" fmla="*/ 128 h 139"/>
              <a:gd name="T58" fmla="*/ 89 w 139"/>
              <a:gd name="T59" fmla="*/ 138 h 139"/>
              <a:gd name="T60" fmla="*/ 109 w 139"/>
              <a:gd name="T61" fmla="*/ 128 h 139"/>
              <a:gd name="T62" fmla="*/ 104 w 139"/>
              <a:gd name="T63" fmla="*/ 119 h 139"/>
              <a:gd name="T64" fmla="*/ 121 w 139"/>
              <a:gd name="T65" fmla="*/ 100 h 139"/>
              <a:gd name="T66" fmla="*/ 131 w 139"/>
              <a:gd name="T67" fmla="*/ 104 h 139"/>
              <a:gd name="T68" fmla="*/ 139 w 139"/>
              <a:gd name="T69" fmla="*/ 83 h 139"/>
              <a:gd name="T70" fmla="*/ 129 w 139"/>
              <a:gd name="T71" fmla="*/ 80 h 139"/>
              <a:gd name="T72" fmla="*/ 128 w 139"/>
              <a:gd name="T73" fmla="*/ 55 h 139"/>
              <a:gd name="T74" fmla="*/ 137 w 139"/>
              <a:gd name="T75" fmla="*/ 50 h 139"/>
              <a:gd name="T76" fmla="*/ 128 w 139"/>
              <a:gd name="T77" fmla="*/ 30 h 139"/>
              <a:gd name="T78" fmla="*/ 118 w 139"/>
              <a:gd name="T79" fmla="*/ 35 h 139"/>
              <a:gd name="T80" fmla="*/ 100 w 139"/>
              <a:gd name="T81" fmla="*/ 18 h 139"/>
              <a:gd name="T82" fmla="*/ 103 w 139"/>
              <a:gd name="T83" fmla="*/ 8 h 139"/>
              <a:gd name="T84" fmla="*/ 93 w 139"/>
              <a:gd name="T85" fmla="*/ 4 h 139"/>
              <a:gd name="T86" fmla="*/ 83 w 139"/>
              <a:gd name="T87"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9" h="139">
                <a:moveTo>
                  <a:pt x="69" y="114"/>
                </a:moveTo>
                <a:cubicBezTo>
                  <a:pt x="64" y="114"/>
                  <a:pt x="59" y="114"/>
                  <a:pt x="54" y="112"/>
                </a:cubicBezTo>
                <a:cubicBezTo>
                  <a:pt x="31" y="103"/>
                  <a:pt x="19" y="78"/>
                  <a:pt x="27" y="55"/>
                </a:cubicBezTo>
                <a:cubicBezTo>
                  <a:pt x="34" y="36"/>
                  <a:pt x="51" y="25"/>
                  <a:pt x="69" y="25"/>
                </a:cubicBezTo>
                <a:cubicBezTo>
                  <a:pt x="74" y="25"/>
                  <a:pt x="79" y="26"/>
                  <a:pt x="84" y="28"/>
                </a:cubicBezTo>
                <a:cubicBezTo>
                  <a:pt x="108" y="36"/>
                  <a:pt x="120" y="62"/>
                  <a:pt x="111" y="85"/>
                </a:cubicBezTo>
                <a:cubicBezTo>
                  <a:pt x="105" y="103"/>
                  <a:pt x="87" y="114"/>
                  <a:pt x="69" y="114"/>
                </a:cubicBezTo>
                <a:moveTo>
                  <a:pt x="83" y="0"/>
                </a:moveTo>
                <a:cubicBezTo>
                  <a:pt x="79" y="10"/>
                  <a:pt x="79" y="10"/>
                  <a:pt x="79" y="10"/>
                </a:cubicBezTo>
                <a:cubicBezTo>
                  <a:pt x="76" y="10"/>
                  <a:pt x="72" y="9"/>
                  <a:pt x="69" y="9"/>
                </a:cubicBezTo>
                <a:cubicBezTo>
                  <a:pt x="64" y="9"/>
                  <a:pt x="59" y="10"/>
                  <a:pt x="54" y="11"/>
                </a:cubicBezTo>
                <a:cubicBezTo>
                  <a:pt x="50" y="2"/>
                  <a:pt x="50" y="2"/>
                  <a:pt x="50" y="2"/>
                </a:cubicBezTo>
                <a:cubicBezTo>
                  <a:pt x="30" y="11"/>
                  <a:pt x="30" y="11"/>
                  <a:pt x="30" y="11"/>
                </a:cubicBezTo>
                <a:cubicBezTo>
                  <a:pt x="34" y="21"/>
                  <a:pt x="34" y="21"/>
                  <a:pt x="34" y="21"/>
                </a:cubicBezTo>
                <a:cubicBezTo>
                  <a:pt x="27" y="25"/>
                  <a:pt x="22" y="32"/>
                  <a:pt x="17" y="39"/>
                </a:cubicBezTo>
                <a:cubicBezTo>
                  <a:pt x="7" y="36"/>
                  <a:pt x="7" y="36"/>
                  <a:pt x="7" y="36"/>
                </a:cubicBezTo>
                <a:cubicBezTo>
                  <a:pt x="0" y="56"/>
                  <a:pt x="0" y="56"/>
                  <a:pt x="0" y="56"/>
                </a:cubicBezTo>
                <a:cubicBezTo>
                  <a:pt x="10" y="60"/>
                  <a:pt x="10" y="60"/>
                  <a:pt x="10" y="60"/>
                </a:cubicBezTo>
                <a:cubicBezTo>
                  <a:pt x="8" y="68"/>
                  <a:pt x="9" y="77"/>
                  <a:pt x="11" y="85"/>
                </a:cubicBezTo>
                <a:cubicBezTo>
                  <a:pt x="1" y="89"/>
                  <a:pt x="1" y="89"/>
                  <a:pt x="1" y="89"/>
                </a:cubicBezTo>
                <a:cubicBezTo>
                  <a:pt x="11" y="109"/>
                  <a:pt x="11" y="109"/>
                  <a:pt x="11" y="109"/>
                </a:cubicBezTo>
                <a:cubicBezTo>
                  <a:pt x="20" y="105"/>
                  <a:pt x="20" y="105"/>
                  <a:pt x="20" y="105"/>
                </a:cubicBezTo>
                <a:cubicBezTo>
                  <a:pt x="25" y="112"/>
                  <a:pt x="31" y="117"/>
                  <a:pt x="39" y="122"/>
                </a:cubicBezTo>
                <a:cubicBezTo>
                  <a:pt x="35" y="132"/>
                  <a:pt x="35" y="132"/>
                  <a:pt x="35" y="132"/>
                </a:cubicBezTo>
                <a:cubicBezTo>
                  <a:pt x="45" y="135"/>
                  <a:pt x="45" y="135"/>
                  <a:pt x="45" y="135"/>
                </a:cubicBezTo>
                <a:cubicBezTo>
                  <a:pt x="56" y="139"/>
                  <a:pt x="56" y="139"/>
                  <a:pt x="56" y="139"/>
                </a:cubicBezTo>
                <a:cubicBezTo>
                  <a:pt x="59" y="129"/>
                  <a:pt x="59" y="129"/>
                  <a:pt x="59" y="129"/>
                </a:cubicBezTo>
                <a:cubicBezTo>
                  <a:pt x="63" y="130"/>
                  <a:pt x="66" y="130"/>
                  <a:pt x="69" y="130"/>
                </a:cubicBezTo>
                <a:cubicBezTo>
                  <a:pt x="74" y="130"/>
                  <a:pt x="79" y="130"/>
                  <a:pt x="84" y="128"/>
                </a:cubicBezTo>
                <a:cubicBezTo>
                  <a:pt x="89" y="138"/>
                  <a:pt x="89" y="138"/>
                  <a:pt x="89" y="138"/>
                </a:cubicBezTo>
                <a:cubicBezTo>
                  <a:pt x="109" y="128"/>
                  <a:pt x="109" y="128"/>
                  <a:pt x="109" y="128"/>
                </a:cubicBezTo>
                <a:cubicBezTo>
                  <a:pt x="104" y="119"/>
                  <a:pt x="104" y="119"/>
                  <a:pt x="104" y="119"/>
                </a:cubicBezTo>
                <a:cubicBezTo>
                  <a:pt x="111" y="114"/>
                  <a:pt x="117" y="108"/>
                  <a:pt x="121" y="100"/>
                </a:cubicBezTo>
                <a:cubicBezTo>
                  <a:pt x="131" y="104"/>
                  <a:pt x="131" y="104"/>
                  <a:pt x="131" y="104"/>
                </a:cubicBezTo>
                <a:cubicBezTo>
                  <a:pt x="139" y="83"/>
                  <a:pt x="139" y="83"/>
                  <a:pt x="139" y="83"/>
                </a:cubicBezTo>
                <a:cubicBezTo>
                  <a:pt x="129" y="80"/>
                  <a:pt x="129" y="80"/>
                  <a:pt x="129" y="80"/>
                </a:cubicBezTo>
                <a:cubicBezTo>
                  <a:pt x="130" y="71"/>
                  <a:pt x="130" y="63"/>
                  <a:pt x="128" y="55"/>
                </a:cubicBezTo>
                <a:cubicBezTo>
                  <a:pt x="137" y="50"/>
                  <a:pt x="137" y="50"/>
                  <a:pt x="137" y="50"/>
                </a:cubicBezTo>
                <a:cubicBezTo>
                  <a:pt x="128" y="30"/>
                  <a:pt x="128" y="30"/>
                  <a:pt x="128" y="30"/>
                </a:cubicBezTo>
                <a:cubicBezTo>
                  <a:pt x="118" y="35"/>
                  <a:pt x="118" y="35"/>
                  <a:pt x="118" y="35"/>
                </a:cubicBezTo>
                <a:cubicBezTo>
                  <a:pt x="114" y="28"/>
                  <a:pt x="107" y="22"/>
                  <a:pt x="100" y="18"/>
                </a:cubicBezTo>
                <a:cubicBezTo>
                  <a:pt x="103" y="8"/>
                  <a:pt x="103" y="8"/>
                  <a:pt x="103" y="8"/>
                </a:cubicBezTo>
                <a:cubicBezTo>
                  <a:pt x="93" y="4"/>
                  <a:pt x="93" y="4"/>
                  <a:pt x="93" y="4"/>
                </a:cubicBezTo>
                <a:cubicBezTo>
                  <a:pt x="83" y="0"/>
                  <a:pt x="83" y="0"/>
                  <a:pt x="83" y="0"/>
                </a:cubicBezTo>
              </a:path>
            </a:pathLst>
          </a:custGeom>
          <a:solidFill>
            <a:srgbClr val="EB5315"/>
          </a:solidFill>
          <a:ln>
            <a:noFill/>
          </a:ln>
        </p:spPr>
        <p:txBody>
          <a:bodyPr anchor="ctr"/>
          <a:lstStyle/>
          <a:p>
            <a:pPr algn="ctr"/>
            <a:endParaRPr>
              <a:solidFill>
                <a:schemeClr val="bg2">
                  <a:lumMod val="25000"/>
                </a:schemeClr>
              </a:solidFill>
              <a:cs typeface="+mn-ea"/>
              <a:sym typeface="+mn-lt"/>
            </a:endParaRPr>
          </a:p>
        </p:txBody>
      </p:sp>
      <p:sp>
        <p:nvSpPr>
          <p:cNvPr id="37" name="Freeform: Shape 52"/>
          <p:cNvSpPr/>
          <p:nvPr/>
        </p:nvSpPr>
        <p:spPr bwMode="auto">
          <a:xfrm>
            <a:off x="2128486" y="3789528"/>
            <a:ext cx="445695" cy="440982"/>
          </a:xfrm>
          <a:custGeom>
            <a:avLst/>
            <a:gdLst>
              <a:gd name="T0" fmla="*/ 140 w 280"/>
              <a:gd name="T1" fmla="*/ 195 h 277"/>
              <a:gd name="T2" fmla="*/ 84 w 280"/>
              <a:gd name="T3" fmla="*/ 147 h 277"/>
              <a:gd name="T4" fmla="*/ 114 w 280"/>
              <a:gd name="T5" fmla="*/ 88 h 277"/>
              <a:gd name="T6" fmla="*/ 132 w 280"/>
              <a:gd name="T7" fmla="*/ 83 h 277"/>
              <a:gd name="T8" fmla="*/ 140 w 280"/>
              <a:gd name="T9" fmla="*/ 82 h 277"/>
              <a:gd name="T10" fmla="*/ 196 w 280"/>
              <a:gd name="T11" fmla="*/ 130 h 277"/>
              <a:gd name="T12" fmla="*/ 165 w 280"/>
              <a:gd name="T13" fmla="*/ 189 h 277"/>
              <a:gd name="T14" fmla="*/ 148 w 280"/>
              <a:gd name="T15" fmla="*/ 195 h 277"/>
              <a:gd name="T16" fmla="*/ 140 w 280"/>
              <a:gd name="T17" fmla="*/ 195 h 277"/>
              <a:gd name="T18" fmla="*/ 140 w 280"/>
              <a:gd name="T19" fmla="*/ 0 h 277"/>
              <a:gd name="T20" fmla="*/ 119 w 280"/>
              <a:gd name="T21" fmla="*/ 2 h 277"/>
              <a:gd name="T22" fmla="*/ 123 w 280"/>
              <a:gd name="T23" fmla="*/ 24 h 277"/>
              <a:gd name="T24" fmla="*/ 87 w 280"/>
              <a:gd name="T25" fmla="*/ 35 h 277"/>
              <a:gd name="T26" fmla="*/ 80 w 280"/>
              <a:gd name="T27" fmla="*/ 39 h 277"/>
              <a:gd name="T28" fmla="*/ 69 w 280"/>
              <a:gd name="T29" fmla="*/ 20 h 277"/>
              <a:gd name="T30" fmla="*/ 29 w 280"/>
              <a:gd name="T31" fmla="*/ 56 h 277"/>
              <a:gd name="T32" fmla="*/ 46 w 280"/>
              <a:gd name="T33" fmla="*/ 69 h 277"/>
              <a:gd name="T34" fmla="*/ 27 w 280"/>
              <a:gd name="T35" fmla="*/ 111 h 277"/>
              <a:gd name="T36" fmla="*/ 5 w 280"/>
              <a:gd name="T37" fmla="*/ 105 h 277"/>
              <a:gd name="T38" fmla="*/ 3 w 280"/>
              <a:gd name="T39" fmla="*/ 159 h 277"/>
              <a:gd name="T40" fmla="*/ 25 w 280"/>
              <a:gd name="T41" fmla="*/ 156 h 277"/>
              <a:gd name="T42" fmla="*/ 40 w 280"/>
              <a:gd name="T43" fmla="*/ 199 h 277"/>
              <a:gd name="T44" fmla="*/ 21 w 280"/>
              <a:gd name="T45" fmla="*/ 210 h 277"/>
              <a:gd name="T46" fmla="*/ 57 w 280"/>
              <a:gd name="T47" fmla="*/ 250 h 277"/>
              <a:gd name="T48" fmla="*/ 70 w 280"/>
              <a:gd name="T49" fmla="*/ 232 h 277"/>
              <a:gd name="T50" fmla="*/ 112 w 280"/>
              <a:gd name="T51" fmla="*/ 252 h 277"/>
              <a:gd name="T52" fmla="*/ 106 w 280"/>
              <a:gd name="T53" fmla="*/ 273 h 277"/>
              <a:gd name="T54" fmla="*/ 140 w 280"/>
              <a:gd name="T55" fmla="*/ 277 h 277"/>
              <a:gd name="T56" fmla="*/ 160 w 280"/>
              <a:gd name="T57" fmla="*/ 276 h 277"/>
              <a:gd name="T58" fmla="*/ 157 w 280"/>
              <a:gd name="T59" fmla="*/ 254 h 277"/>
              <a:gd name="T60" fmla="*/ 193 w 280"/>
              <a:gd name="T61" fmla="*/ 243 h 277"/>
              <a:gd name="T62" fmla="*/ 200 w 280"/>
              <a:gd name="T63" fmla="*/ 239 h 277"/>
              <a:gd name="T64" fmla="*/ 211 w 280"/>
              <a:gd name="T65" fmla="*/ 258 h 277"/>
              <a:gd name="T66" fmla="*/ 251 w 280"/>
              <a:gd name="T67" fmla="*/ 221 h 277"/>
              <a:gd name="T68" fmla="*/ 234 w 280"/>
              <a:gd name="T69" fmla="*/ 208 h 277"/>
              <a:gd name="T70" fmla="*/ 253 w 280"/>
              <a:gd name="T71" fmla="*/ 167 h 277"/>
              <a:gd name="T72" fmla="*/ 274 w 280"/>
              <a:gd name="T73" fmla="*/ 172 h 277"/>
              <a:gd name="T74" fmla="*/ 277 w 280"/>
              <a:gd name="T75" fmla="*/ 118 h 277"/>
              <a:gd name="T76" fmla="*/ 255 w 280"/>
              <a:gd name="T77" fmla="*/ 122 h 277"/>
              <a:gd name="T78" fmla="*/ 240 w 280"/>
              <a:gd name="T79" fmla="*/ 79 h 277"/>
              <a:gd name="T80" fmla="*/ 259 w 280"/>
              <a:gd name="T81" fmla="*/ 67 h 277"/>
              <a:gd name="T82" fmla="*/ 222 w 280"/>
              <a:gd name="T83" fmla="*/ 27 h 277"/>
              <a:gd name="T84" fmla="*/ 209 w 280"/>
              <a:gd name="T85" fmla="*/ 45 h 277"/>
              <a:gd name="T86" fmla="*/ 168 w 280"/>
              <a:gd name="T87" fmla="*/ 26 h 277"/>
              <a:gd name="T88" fmla="*/ 173 w 280"/>
              <a:gd name="T89" fmla="*/ 4 h 277"/>
              <a:gd name="T90" fmla="*/ 140 w 280"/>
              <a:gd name="T91" fmla="*/ 0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0" h="277">
                <a:moveTo>
                  <a:pt x="140" y="195"/>
                </a:moveTo>
                <a:cubicBezTo>
                  <a:pt x="112" y="195"/>
                  <a:pt x="88" y="175"/>
                  <a:pt x="84" y="147"/>
                </a:cubicBezTo>
                <a:cubicBezTo>
                  <a:pt x="80" y="122"/>
                  <a:pt x="93" y="99"/>
                  <a:pt x="114" y="88"/>
                </a:cubicBezTo>
                <a:cubicBezTo>
                  <a:pt x="120" y="86"/>
                  <a:pt x="125" y="84"/>
                  <a:pt x="132" y="83"/>
                </a:cubicBezTo>
                <a:cubicBezTo>
                  <a:pt x="134" y="83"/>
                  <a:pt x="137" y="82"/>
                  <a:pt x="140" y="82"/>
                </a:cubicBezTo>
                <a:cubicBezTo>
                  <a:pt x="167" y="82"/>
                  <a:pt x="191" y="102"/>
                  <a:pt x="196" y="130"/>
                </a:cubicBezTo>
                <a:cubicBezTo>
                  <a:pt x="199" y="155"/>
                  <a:pt x="186" y="178"/>
                  <a:pt x="165" y="189"/>
                </a:cubicBezTo>
                <a:cubicBezTo>
                  <a:pt x="160" y="192"/>
                  <a:pt x="154" y="194"/>
                  <a:pt x="148" y="195"/>
                </a:cubicBezTo>
                <a:cubicBezTo>
                  <a:pt x="145" y="195"/>
                  <a:pt x="143" y="195"/>
                  <a:pt x="140" y="195"/>
                </a:cubicBezTo>
                <a:moveTo>
                  <a:pt x="140" y="0"/>
                </a:moveTo>
                <a:cubicBezTo>
                  <a:pt x="133" y="0"/>
                  <a:pt x="126" y="1"/>
                  <a:pt x="119" y="2"/>
                </a:cubicBezTo>
                <a:cubicBezTo>
                  <a:pt x="123" y="24"/>
                  <a:pt x="123" y="24"/>
                  <a:pt x="123" y="24"/>
                </a:cubicBezTo>
                <a:cubicBezTo>
                  <a:pt x="110" y="25"/>
                  <a:pt x="98" y="29"/>
                  <a:pt x="87" y="35"/>
                </a:cubicBezTo>
                <a:cubicBezTo>
                  <a:pt x="85" y="36"/>
                  <a:pt x="82" y="37"/>
                  <a:pt x="80" y="39"/>
                </a:cubicBezTo>
                <a:cubicBezTo>
                  <a:pt x="69" y="20"/>
                  <a:pt x="69" y="20"/>
                  <a:pt x="69" y="20"/>
                </a:cubicBezTo>
                <a:cubicBezTo>
                  <a:pt x="53" y="29"/>
                  <a:pt x="39" y="42"/>
                  <a:pt x="29" y="56"/>
                </a:cubicBezTo>
                <a:cubicBezTo>
                  <a:pt x="46" y="69"/>
                  <a:pt x="46" y="69"/>
                  <a:pt x="46" y="69"/>
                </a:cubicBezTo>
                <a:cubicBezTo>
                  <a:pt x="37" y="82"/>
                  <a:pt x="31" y="96"/>
                  <a:pt x="27" y="111"/>
                </a:cubicBezTo>
                <a:cubicBezTo>
                  <a:pt x="5" y="105"/>
                  <a:pt x="5" y="105"/>
                  <a:pt x="5" y="105"/>
                </a:cubicBezTo>
                <a:cubicBezTo>
                  <a:pt x="1" y="122"/>
                  <a:pt x="0" y="141"/>
                  <a:pt x="3" y="159"/>
                </a:cubicBezTo>
                <a:cubicBezTo>
                  <a:pt x="25" y="156"/>
                  <a:pt x="25" y="156"/>
                  <a:pt x="25" y="156"/>
                </a:cubicBezTo>
                <a:cubicBezTo>
                  <a:pt x="27" y="172"/>
                  <a:pt x="32" y="186"/>
                  <a:pt x="40" y="199"/>
                </a:cubicBezTo>
                <a:cubicBezTo>
                  <a:pt x="21" y="210"/>
                  <a:pt x="21" y="210"/>
                  <a:pt x="21" y="210"/>
                </a:cubicBezTo>
                <a:cubicBezTo>
                  <a:pt x="30" y="226"/>
                  <a:pt x="43" y="239"/>
                  <a:pt x="57" y="250"/>
                </a:cubicBezTo>
                <a:cubicBezTo>
                  <a:pt x="70" y="232"/>
                  <a:pt x="70" y="232"/>
                  <a:pt x="70" y="232"/>
                </a:cubicBezTo>
                <a:cubicBezTo>
                  <a:pt x="83" y="241"/>
                  <a:pt x="97" y="248"/>
                  <a:pt x="112" y="252"/>
                </a:cubicBezTo>
                <a:cubicBezTo>
                  <a:pt x="106" y="273"/>
                  <a:pt x="106" y="273"/>
                  <a:pt x="106" y="273"/>
                </a:cubicBezTo>
                <a:cubicBezTo>
                  <a:pt x="117" y="276"/>
                  <a:pt x="128" y="277"/>
                  <a:pt x="140" y="277"/>
                </a:cubicBezTo>
                <a:cubicBezTo>
                  <a:pt x="147" y="277"/>
                  <a:pt x="153" y="277"/>
                  <a:pt x="160" y="276"/>
                </a:cubicBezTo>
                <a:cubicBezTo>
                  <a:pt x="157" y="254"/>
                  <a:pt x="157" y="254"/>
                  <a:pt x="157" y="254"/>
                </a:cubicBezTo>
                <a:cubicBezTo>
                  <a:pt x="170" y="252"/>
                  <a:pt x="182" y="248"/>
                  <a:pt x="193" y="243"/>
                </a:cubicBezTo>
                <a:cubicBezTo>
                  <a:pt x="195" y="241"/>
                  <a:pt x="198" y="240"/>
                  <a:pt x="200" y="239"/>
                </a:cubicBezTo>
                <a:cubicBezTo>
                  <a:pt x="211" y="258"/>
                  <a:pt x="211" y="258"/>
                  <a:pt x="211" y="258"/>
                </a:cubicBezTo>
                <a:cubicBezTo>
                  <a:pt x="227" y="248"/>
                  <a:pt x="240" y="236"/>
                  <a:pt x="251" y="221"/>
                </a:cubicBezTo>
                <a:cubicBezTo>
                  <a:pt x="234" y="208"/>
                  <a:pt x="234" y="208"/>
                  <a:pt x="234" y="208"/>
                </a:cubicBezTo>
                <a:cubicBezTo>
                  <a:pt x="243" y="196"/>
                  <a:pt x="249" y="182"/>
                  <a:pt x="253" y="167"/>
                </a:cubicBezTo>
                <a:cubicBezTo>
                  <a:pt x="274" y="172"/>
                  <a:pt x="274" y="172"/>
                  <a:pt x="274" y="172"/>
                </a:cubicBezTo>
                <a:cubicBezTo>
                  <a:pt x="279" y="155"/>
                  <a:pt x="280" y="137"/>
                  <a:pt x="277" y="118"/>
                </a:cubicBezTo>
                <a:cubicBezTo>
                  <a:pt x="255" y="122"/>
                  <a:pt x="255" y="122"/>
                  <a:pt x="255" y="122"/>
                </a:cubicBezTo>
                <a:cubicBezTo>
                  <a:pt x="253" y="106"/>
                  <a:pt x="247" y="92"/>
                  <a:pt x="240" y="79"/>
                </a:cubicBezTo>
                <a:cubicBezTo>
                  <a:pt x="259" y="67"/>
                  <a:pt x="259" y="67"/>
                  <a:pt x="259" y="67"/>
                </a:cubicBezTo>
                <a:cubicBezTo>
                  <a:pt x="249" y="52"/>
                  <a:pt x="237" y="38"/>
                  <a:pt x="222" y="27"/>
                </a:cubicBezTo>
                <a:cubicBezTo>
                  <a:pt x="209" y="45"/>
                  <a:pt x="209" y="45"/>
                  <a:pt x="209" y="45"/>
                </a:cubicBezTo>
                <a:cubicBezTo>
                  <a:pt x="197" y="36"/>
                  <a:pt x="183" y="29"/>
                  <a:pt x="168" y="26"/>
                </a:cubicBezTo>
                <a:cubicBezTo>
                  <a:pt x="173" y="4"/>
                  <a:pt x="173" y="4"/>
                  <a:pt x="173" y="4"/>
                </a:cubicBezTo>
                <a:cubicBezTo>
                  <a:pt x="163" y="2"/>
                  <a:pt x="151" y="0"/>
                  <a:pt x="140" y="0"/>
                </a:cubicBezTo>
              </a:path>
            </a:pathLst>
          </a:custGeom>
          <a:solidFill>
            <a:srgbClr val="EB5315"/>
          </a:solidFill>
          <a:ln>
            <a:noFill/>
          </a:ln>
        </p:spPr>
        <p:txBody>
          <a:bodyPr anchor="ctr"/>
          <a:lstStyle/>
          <a:p>
            <a:pPr algn="ctr"/>
            <a:endParaRPr>
              <a:solidFill>
                <a:schemeClr val="bg2">
                  <a:lumMod val="25000"/>
                </a:schemeClr>
              </a:solidFill>
              <a:cs typeface="+mn-ea"/>
              <a:sym typeface="+mn-lt"/>
            </a:endParaRPr>
          </a:p>
        </p:txBody>
      </p:sp>
      <p:sp>
        <p:nvSpPr>
          <p:cNvPr id="38" name="Freeform: Shape 53"/>
          <p:cNvSpPr/>
          <p:nvPr/>
        </p:nvSpPr>
        <p:spPr bwMode="auto">
          <a:xfrm>
            <a:off x="2407213" y="4159145"/>
            <a:ext cx="459833" cy="459833"/>
          </a:xfrm>
          <a:custGeom>
            <a:avLst/>
            <a:gdLst>
              <a:gd name="T0" fmla="*/ 145 w 289"/>
              <a:gd name="T1" fmla="*/ 204 h 289"/>
              <a:gd name="T2" fmla="*/ 126 w 289"/>
              <a:gd name="T3" fmla="*/ 201 h 289"/>
              <a:gd name="T4" fmla="*/ 89 w 289"/>
              <a:gd name="T5" fmla="*/ 126 h 289"/>
              <a:gd name="T6" fmla="*/ 145 w 289"/>
              <a:gd name="T7" fmla="*/ 85 h 289"/>
              <a:gd name="T8" fmla="*/ 163 w 289"/>
              <a:gd name="T9" fmla="*/ 89 h 289"/>
              <a:gd name="T10" fmla="*/ 201 w 289"/>
              <a:gd name="T11" fmla="*/ 163 h 289"/>
              <a:gd name="T12" fmla="*/ 145 w 289"/>
              <a:gd name="T13" fmla="*/ 204 h 289"/>
              <a:gd name="T14" fmla="*/ 134 w 289"/>
              <a:gd name="T15" fmla="*/ 0 h 289"/>
              <a:gd name="T16" fmla="*/ 80 w 289"/>
              <a:gd name="T17" fmla="*/ 15 h 289"/>
              <a:gd name="T18" fmla="*/ 90 w 289"/>
              <a:gd name="T19" fmla="*/ 35 h 289"/>
              <a:gd name="T20" fmla="*/ 52 w 289"/>
              <a:gd name="T21" fmla="*/ 65 h 289"/>
              <a:gd name="T22" fmla="*/ 35 w 289"/>
              <a:gd name="T23" fmla="*/ 49 h 289"/>
              <a:gd name="T24" fmla="*/ 7 w 289"/>
              <a:gd name="T25" fmla="*/ 99 h 289"/>
              <a:gd name="T26" fmla="*/ 29 w 289"/>
              <a:gd name="T27" fmla="*/ 106 h 289"/>
              <a:gd name="T28" fmla="*/ 23 w 289"/>
              <a:gd name="T29" fmla="*/ 153 h 289"/>
              <a:gd name="T30" fmla="*/ 0 w 289"/>
              <a:gd name="T31" fmla="*/ 155 h 289"/>
              <a:gd name="T32" fmla="*/ 15 w 289"/>
              <a:gd name="T33" fmla="*/ 209 h 289"/>
              <a:gd name="T34" fmla="*/ 35 w 289"/>
              <a:gd name="T35" fmla="*/ 199 h 289"/>
              <a:gd name="T36" fmla="*/ 65 w 289"/>
              <a:gd name="T37" fmla="*/ 237 h 289"/>
              <a:gd name="T38" fmla="*/ 49 w 289"/>
              <a:gd name="T39" fmla="*/ 254 h 289"/>
              <a:gd name="T40" fmla="*/ 99 w 289"/>
              <a:gd name="T41" fmla="*/ 282 h 289"/>
              <a:gd name="T42" fmla="*/ 106 w 289"/>
              <a:gd name="T43" fmla="*/ 260 h 289"/>
              <a:gd name="T44" fmla="*/ 145 w 289"/>
              <a:gd name="T45" fmla="*/ 267 h 289"/>
              <a:gd name="T46" fmla="*/ 153 w 289"/>
              <a:gd name="T47" fmla="*/ 266 h 289"/>
              <a:gd name="T48" fmla="*/ 155 w 289"/>
              <a:gd name="T49" fmla="*/ 289 h 289"/>
              <a:gd name="T50" fmla="*/ 209 w 289"/>
              <a:gd name="T51" fmla="*/ 274 h 289"/>
              <a:gd name="T52" fmla="*/ 199 w 289"/>
              <a:gd name="T53" fmla="*/ 254 h 289"/>
              <a:gd name="T54" fmla="*/ 237 w 289"/>
              <a:gd name="T55" fmla="*/ 225 h 289"/>
              <a:gd name="T56" fmla="*/ 254 w 289"/>
              <a:gd name="T57" fmla="*/ 240 h 289"/>
              <a:gd name="T58" fmla="*/ 282 w 289"/>
              <a:gd name="T59" fmla="*/ 191 h 289"/>
              <a:gd name="T60" fmla="*/ 260 w 289"/>
              <a:gd name="T61" fmla="*/ 183 h 289"/>
              <a:gd name="T62" fmla="*/ 266 w 289"/>
              <a:gd name="T63" fmla="*/ 136 h 289"/>
              <a:gd name="T64" fmla="*/ 289 w 289"/>
              <a:gd name="T65" fmla="*/ 134 h 289"/>
              <a:gd name="T66" fmla="*/ 274 w 289"/>
              <a:gd name="T67" fmla="*/ 80 h 289"/>
              <a:gd name="T68" fmla="*/ 254 w 289"/>
              <a:gd name="T69" fmla="*/ 90 h 289"/>
              <a:gd name="T70" fmla="*/ 225 w 289"/>
              <a:gd name="T71" fmla="*/ 52 h 289"/>
              <a:gd name="T72" fmla="*/ 240 w 289"/>
              <a:gd name="T73" fmla="*/ 35 h 289"/>
              <a:gd name="T74" fmla="*/ 192 w 289"/>
              <a:gd name="T75" fmla="*/ 7 h 289"/>
              <a:gd name="T76" fmla="*/ 190 w 289"/>
              <a:gd name="T77" fmla="*/ 10 h 289"/>
              <a:gd name="T78" fmla="*/ 183 w 289"/>
              <a:gd name="T79" fmla="*/ 29 h 289"/>
              <a:gd name="T80" fmla="*/ 145 w 289"/>
              <a:gd name="T81" fmla="*/ 22 h 289"/>
              <a:gd name="T82" fmla="*/ 136 w 289"/>
              <a:gd name="T83" fmla="*/ 23 h 289"/>
              <a:gd name="T84" fmla="*/ 134 w 289"/>
              <a:gd name="T8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9" h="289">
                <a:moveTo>
                  <a:pt x="145" y="204"/>
                </a:moveTo>
                <a:cubicBezTo>
                  <a:pt x="138" y="204"/>
                  <a:pt x="132" y="203"/>
                  <a:pt x="126" y="201"/>
                </a:cubicBezTo>
                <a:cubicBezTo>
                  <a:pt x="95" y="190"/>
                  <a:pt x="78" y="157"/>
                  <a:pt x="89" y="126"/>
                </a:cubicBezTo>
                <a:cubicBezTo>
                  <a:pt x="97" y="101"/>
                  <a:pt x="120" y="85"/>
                  <a:pt x="145" y="85"/>
                </a:cubicBezTo>
                <a:cubicBezTo>
                  <a:pt x="151" y="85"/>
                  <a:pt x="157" y="86"/>
                  <a:pt x="163" y="89"/>
                </a:cubicBezTo>
                <a:cubicBezTo>
                  <a:pt x="194" y="99"/>
                  <a:pt x="211" y="132"/>
                  <a:pt x="201" y="163"/>
                </a:cubicBezTo>
                <a:cubicBezTo>
                  <a:pt x="192" y="188"/>
                  <a:pt x="169" y="204"/>
                  <a:pt x="145" y="204"/>
                </a:cubicBezTo>
                <a:moveTo>
                  <a:pt x="134" y="0"/>
                </a:moveTo>
                <a:cubicBezTo>
                  <a:pt x="115" y="1"/>
                  <a:pt x="97" y="6"/>
                  <a:pt x="80" y="15"/>
                </a:cubicBezTo>
                <a:cubicBezTo>
                  <a:pt x="90" y="35"/>
                  <a:pt x="90" y="35"/>
                  <a:pt x="90" y="35"/>
                </a:cubicBezTo>
                <a:cubicBezTo>
                  <a:pt x="76" y="42"/>
                  <a:pt x="63" y="52"/>
                  <a:pt x="52" y="65"/>
                </a:cubicBezTo>
                <a:cubicBezTo>
                  <a:pt x="35" y="49"/>
                  <a:pt x="35" y="49"/>
                  <a:pt x="35" y="49"/>
                </a:cubicBezTo>
                <a:cubicBezTo>
                  <a:pt x="23" y="63"/>
                  <a:pt x="13" y="80"/>
                  <a:pt x="7" y="99"/>
                </a:cubicBezTo>
                <a:cubicBezTo>
                  <a:pt x="29" y="106"/>
                  <a:pt x="29" y="106"/>
                  <a:pt x="29" y="106"/>
                </a:cubicBezTo>
                <a:cubicBezTo>
                  <a:pt x="24" y="122"/>
                  <a:pt x="22" y="138"/>
                  <a:pt x="23" y="153"/>
                </a:cubicBezTo>
                <a:cubicBezTo>
                  <a:pt x="0" y="155"/>
                  <a:pt x="0" y="155"/>
                  <a:pt x="0" y="155"/>
                </a:cubicBezTo>
                <a:cubicBezTo>
                  <a:pt x="1" y="174"/>
                  <a:pt x="6" y="193"/>
                  <a:pt x="15" y="209"/>
                </a:cubicBezTo>
                <a:cubicBezTo>
                  <a:pt x="35" y="199"/>
                  <a:pt x="35" y="199"/>
                  <a:pt x="35" y="199"/>
                </a:cubicBezTo>
                <a:cubicBezTo>
                  <a:pt x="42" y="213"/>
                  <a:pt x="52" y="226"/>
                  <a:pt x="65" y="237"/>
                </a:cubicBezTo>
                <a:cubicBezTo>
                  <a:pt x="49" y="254"/>
                  <a:pt x="49" y="254"/>
                  <a:pt x="49" y="254"/>
                </a:cubicBezTo>
                <a:cubicBezTo>
                  <a:pt x="63" y="266"/>
                  <a:pt x="80" y="276"/>
                  <a:pt x="99" y="282"/>
                </a:cubicBezTo>
                <a:cubicBezTo>
                  <a:pt x="106" y="260"/>
                  <a:pt x="106" y="260"/>
                  <a:pt x="106" y="260"/>
                </a:cubicBezTo>
                <a:cubicBezTo>
                  <a:pt x="119" y="265"/>
                  <a:pt x="132" y="267"/>
                  <a:pt x="145" y="267"/>
                </a:cubicBezTo>
                <a:cubicBezTo>
                  <a:pt x="147" y="267"/>
                  <a:pt x="150" y="267"/>
                  <a:pt x="153" y="266"/>
                </a:cubicBezTo>
                <a:cubicBezTo>
                  <a:pt x="155" y="289"/>
                  <a:pt x="155" y="289"/>
                  <a:pt x="155" y="289"/>
                </a:cubicBezTo>
                <a:cubicBezTo>
                  <a:pt x="174" y="288"/>
                  <a:pt x="193" y="283"/>
                  <a:pt x="209" y="274"/>
                </a:cubicBezTo>
                <a:cubicBezTo>
                  <a:pt x="199" y="254"/>
                  <a:pt x="199" y="254"/>
                  <a:pt x="199" y="254"/>
                </a:cubicBezTo>
                <a:cubicBezTo>
                  <a:pt x="213" y="247"/>
                  <a:pt x="226" y="237"/>
                  <a:pt x="237" y="225"/>
                </a:cubicBezTo>
                <a:cubicBezTo>
                  <a:pt x="254" y="240"/>
                  <a:pt x="254" y="240"/>
                  <a:pt x="254" y="240"/>
                </a:cubicBezTo>
                <a:cubicBezTo>
                  <a:pt x="266" y="226"/>
                  <a:pt x="276" y="209"/>
                  <a:pt x="282" y="191"/>
                </a:cubicBezTo>
                <a:cubicBezTo>
                  <a:pt x="260" y="183"/>
                  <a:pt x="260" y="183"/>
                  <a:pt x="260" y="183"/>
                </a:cubicBezTo>
                <a:cubicBezTo>
                  <a:pt x="266" y="168"/>
                  <a:pt x="268" y="152"/>
                  <a:pt x="266" y="136"/>
                </a:cubicBezTo>
                <a:cubicBezTo>
                  <a:pt x="289" y="134"/>
                  <a:pt x="289" y="134"/>
                  <a:pt x="289" y="134"/>
                </a:cubicBezTo>
                <a:cubicBezTo>
                  <a:pt x="288" y="115"/>
                  <a:pt x="283" y="97"/>
                  <a:pt x="274" y="80"/>
                </a:cubicBezTo>
                <a:cubicBezTo>
                  <a:pt x="254" y="90"/>
                  <a:pt x="254" y="90"/>
                  <a:pt x="254" y="90"/>
                </a:cubicBezTo>
                <a:cubicBezTo>
                  <a:pt x="247" y="76"/>
                  <a:pt x="237" y="63"/>
                  <a:pt x="225" y="52"/>
                </a:cubicBezTo>
                <a:cubicBezTo>
                  <a:pt x="240" y="35"/>
                  <a:pt x="240" y="35"/>
                  <a:pt x="240" y="35"/>
                </a:cubicBezTo>
                <a:cubicBezTo>
                  <a:pt x="226" y="23"/>
                  <a:pt x="210" y="14"/>
                  <a:pt x="192" y="7"/>
                </a:cubicBezTo>
                <a:cubicBezTo>
                  <a:pt x="190" y="10"/>
                  <a:pt x="190" y="10"/>
                  <a:pt x="190" y="10"/>
                </a:cubicBezTo>
                <a:cubicBezTo>
                  <a:pt x="183" y="29"/>
                  <a:pt x="183" y="29"/>
                  <a:pt x="183" y="29"/>
                </a:cubicBezTo>
                <a:cubicBezTo>
                  <a:pt x="170" y="24"/>
                  <a:pt x="157" y="22"/>
                  <a:pt x="145" y="22"/>
                </a:cubicBezTo>
                <a:cubicBezTo>
                  <a:pt x="142" y="22"/>
                  <a:pt x="139" y="23"/>
                  <a:pt x="136" y="23"/>
                </a:cubicBezTo>
                <a:cubicBezTo>
                  <a:pt x="134" y="0"/>
                  <a:pt x="134" y="0"/>
                  <a:pt x="134" y="0"/>
                </a:cubicBezTo>
              </a:path>
            </a:pathLst>
          </a:custGeom>
          <a:solidFill>
            <a:srgbClr val="EB5315"/>
          </a:solidFill>
          <a:ln>
            <a:noFill/>
          </a:ln>
        </p:spPr>
        <p:txBody>
          <a:bodyPr anchor="ctr"/>
          <a:lstStyle/>
          <a:p>
            <a:pPr algn="ctr"/>
            <a:endParaRPr>
              <a:solidFill>
                <a:schemeClr val="bg2">
                  <a:lumMod val="25000"/>
                </a:schemeClr>
              </a:solidFill>
              <a:cs typeface="+mn-ea"/>
              <a:sym typeface="+mn-lt"/>
            </a:endParaRPr>
          </a:p>
        </p:txBody>
      </p:sp>
      <p:sp>
        <p:nvSpPr>
          <p:cNvPr id="39" name="Freeform: Shape 54"/>
          <p:cNvSpPr/>
          <p:nvPr/>
        </p:nvSpPr>
        <p:spPr bwMode="auto">
          <a:xfrm>
            <a:off x="2709505" y="4169917"/>
            <a:ext cx="3366" cy="4713"/>
          </a:xfrm>
          <a:custGeom>
            <a:avLst/>
            <a:gdLst>
              <a:gd name="T0" fmla="*/ 1 w 2"/>
              <a:gd name="T1" fmla="*/ 0 h 3"/>
              <a:gd name="T2" fmla="*/ 0 w 2"/>
              <a:gd name="T3" fmla="*/ 3 h 3"/>
              <a:gd name="T4" fmla="*/ 2 w 2"/>
              <a:gd name="T5" fmla="*/ 0 h 3"/>
              <a:gd name="T6" fmla="*/ 1 w 2"/>
              <a:gd name="T7" fmla="*/ 0 h 3"/>
            </a:gdLst>
            <a:ahLst/>
            <a:cxnLst>
              <a:cxn ang="0">
                <a:pos x="T0" y="T1"/>
              </a:cxn>
              <a:cxn ang="0">
                <a:pos x="T2" y="T3"/>
              </a:cxn>
              <a:cxn ang="0">
                <a:pos x="T4" y="T5"/>
              </a:cxn>
              <a:cxn ang="0">
                <a:pos x="T6" y="T7"/>
              </a:cxn>
            </a:cxnLst>
            <a:rect l="0" t="0" r="r" b="b"/>
            <a:pathLst>
              <a:path w="2" h="3">
                <a:moveTo>
                  <a:pt x="1" y="0"/>
                </a:moveTo>
                <a:cubicBezTo>
                  <a:pt x="0" y="3"/>
                  <a:pt x="0" y="3"/>
                  <a:pt x="0" y="3"/>
                </a:cubicBezTo>
                <a:cubicBezTo>
                  <a:pt x="2" y="0"/>
                  <a:pt x="2" y="0"/>
                  <a:pt x="2" y="0"/>
                </a:cubicBezTo>
                <a:cubicBezTo>
                  <a:pt x="1" y="0"/>
                  <a:pt x="1" y="0"/>
                  <a:pt x="1" y="0"/>
                </a:cubicBezTo>
              </a:path>
            </a:pathLst>
          </a:custGeom>
          <a:solidFill>
            <a:srgbClr val="AC270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2">
                  <a:lumMod val="25000"/>
                </a:schemeClr>
              </a:solidFill>
              <a:cs typeface="+mn-ea"/>
              <a:sym typeface="+mn-lt"/>
            </a:endParaRPr>
          </a:p>
        </p:txBody>
      </p:sp>
      <p:sp>
        <p:nvSpPr>
          <p:cNvPr id="40" name="Freeform: Shape 55"/>
          <p:cNvSpPr/>
          <p:nvPr/>
        </p:nvSpPr>
        <p:spPr bwMode="auto">
          <a:xfrm>
            <a:off x="2884551" y="4200214"/>
            <a:ext cx="323162" cy="321816"/>
          </a:xfrm>
          <a:custGeom>
            <a:avLst/>
            <a:gdLst>
              <a:gd name="T0" fmla="*/ 102 w 203"/>
              <a:gd name="T1" fmla="*/ 143 h 202"/>
              <a:gd name="T2" fmla="*/ 94 w 203"/>
              <a:gd name="T3" fmla="*/ 142 h 202"/>
              <a:gd name="T4" fmla="*/ 60 w 203"/>
              <a:gd name="T5" fmla="*/ 93 h 202"/>
              <a:gd name="T6" fmla="*/ 96 w 203"/>
              <a:gd name="T7" fmla="*/ 59 h 202"/>
              <a:gd name="T8" fmla="*/ 102 w 203"/>
              <a:gd name="T9" fmla="*/ 59 h 202"/>
              <a:gd name="T10" fmla="*/ 110 w 203"/>
              <a:gd name="T11" fmla="*/ 60 h 202"/>
              <a:gd name="T12" fmla="*/ 143 w 203"/>
              <a:gd name="T13" fmla="*/ 109 h 202"/>
              <a:gd name="T14" fmla="*/ 107 w 203"/>
              <a:gd name="T15" fmla="*/ 143 h 202"/>
              <a:gd name="T16" fmla="*/ 102 w 203"/>
              <a:gd name="T17" fmla="*/ 143 h 202"/>
              <a:gd name="T18" fmla="*/ 121 w 203"/>
              <a:gd name="T19" fmla="*/ 0 h 202"/>
              <a:gd name="T20" fmla="*/ 118 w 203"/>
              <a:gd name="T21" fmla="*/ 16 h 202"/>
              <a:gd name="T22" fmla="*/ 102 w 203"/>
              <a:gd name="T23" fmla="*/ 14 h 202"/>
              <a:gd name="T24" fmla="*/ 90 w 203"/>
              <a:gd name="T25" fmla="*/ 15 h 202"/>
              <a:gd name="T26" fmla="*/ 84 w 203"/>
              <a:gd name="T27" fmla="*/ 16 h 202"/>
              <a:gd name="T28" fmla="*/ 81 w 203"/>
              <a:gd name="T29" fmla="*/ 0 h 202"/>
              <a:gd name="T30" fmla="*/ 44 w 203"/>
              <a:gd name="T31" fmla="*/ 15 h 202"/>
              <a:gd name="T32" fmla="*/ 53 w 203"/>
              <a:gd name="T33" fmla="*/ 29 h 202"/>
              <a:gd name="T34" fmla="*/ 29 w 203"/>
              <a:gd name="T35" fmla="*/ 53 h 202"/>
              <a:gd name="T36" fmla="*/ 15 w 203"/>
              <a:gd name="T37" fmla="*/ 44 h 202"/>
              <a:gd name="T38" fmla="*/ 0 w 203"/>
              <a:gd name="T39" fmla="*/ 81 h 202"/>
              <a:gd name="T40" fmla="*/ 16 w 203"/>
              <a:gd name="T41" fmla="*/ 85 h 202"/>
              <a:gd name="T42" fmla="*/ 16 w 203"/>
              <a:gd name="T43" fmla="*/ 118 h 202"/>
              <a:gd name="T44" fmla="*/ 0 w 203"/>
              <a:gd name="T45" fmla="*/ 122 h 202"/>
              <a:gd name="T46" fmla="*/ 16 w 203"/>
              <a:gd name="T47" fmla="*/ 159 h 202"/>
              <a:gd name="T48" fmla="*/ 30 w 203"/>
              <a:gd name="T49" fmla="*/ 150 h 202"/>
              <a:gd name="T50" fmla="*/ 54 w 203"/>
              <a:gd name="T51" fmla="*/ 174 h 202"/>
              <a:gd name="T52" fmla="*/ 45 w 203"/>
              <a:gd name="T53" fmla="*/ 187 h 202"/>
              <a:gd name="T54" fmla="*/ 82 w 203"/>
              <a:gd name="T55" fmla="*/ 202 h 202"/>
              <a:gd name="T56" fmla="*/ 85 w 203"/>
              <a:gd name="T57" fmla="*/ 186 h 202"/>
              <a:gd name="T58" fmla="*/ 102 w 203"/>
              <a:gd name="T59" fmla="*/ 188 h 202"/>
              <a:gd name="T60" fmla="*/ 113 w 203"/>
              <a:gd name="T61" fmla="*/ 187 h 202"/>
              <a:gd name="T62" fmla="*/ 119 w 203"/>
              <a:gd name="T63" fmla="*/ 186 h 202"/>
              <a:gd name="T64" fmla="*/ 122 w 203"/>
              <a:gd name="T65" fmla="*/ 202 h 202"/>
              <a:gd name="T66" fmla="*/ 159 w 203"/>
              <a:gd name="T67" fmla="*/ 187 h 202"/>
              <a:gd name="T68" fmla="*/ 150 w 203"/>
              <a:gd name="T69" fmla="*/ 173 h 202"/>
              <a:gd name="T70" fmla="*/ 174 w 203"/>
              <a:gd name="T71" fmla="*/ 149 h 202"/>
              <a:gd name="T72" fmla="*/ 188 w 203"/>
              <a:gd name="T73" fmla="*/ 158 h 202"/>
              <a:gd name="T74" fmla="*/ 203 w 203"/>
              <a:gd name="T75" fmla="*/ 121 h 202"/>
              <a:gd name="T76" fmla="*/ 187 w 203"/>
              <a:gd name="T77" fmla="*/ 117 h 202"/>
              <a:gd name="T78" fmla="*/ 187 w 203"/>
              <a:gd name="T79" fmla="*/ 84 h 202"/>
              <a:gd name="T80" fmla="*/ 203 w 203"/>
              <a:gd name="T81" fmla="*/ 80 h 202"/>
              <a:gd name="T82" fmla="*/ 187 w 203"/>
              <a:gd name="T83" fmla="*/ 43 h 202"/>
              <a:gd name="T84" fmla="*/ 174 w 203"/>
              <a:gd name="T85" fmla="*/ 52 h 202"/>
              <a:gd name="T86" fmla="*/ 149 w 203"/>
              <a:gd name="T87" fmla="*/ 28 h 202"/>
              <a:gd name="T88" fmla="*/ 159 w 203"/>
              <a:gd name="T89" fmla="*/ 15 h 202"/>
              <a:gd name="T90" fmla="*/ 121 w 203"/>
              <a:gd name="T91"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3" h="202">
                <a:moveTo>
                  <a:pt x="102" y="143"/>
                </a:moveTo>
                <a:cubicBezTo>
                  <a:pt x="99" y="143"/>
                  <a:pt x="96" y="143"/>
                  <a:pt x="94" y="142"/>
                </a:cubicBezTo>
                <a:cubicBezTo>
                  <a:pt x="71" y="138"/>
                  <a:pt x="56" y="116"/>
                  <a:pt x="60" y="93"/>
                </a:cubicBezTo>
                <a:cubicBezTo>
                  <a:pt x="64" y="75"/>
                  <a:pt x="79" y="62"/>
                  <a:pt x="96" y="59"/>
                </a:cubicBezTo>
                <a:cubicBezTo>
                  <a:pt x="98" y="59"/>
                  <a:pt x="100" y="59"/>
                  <a:pt x="102" y="59"/>
                </a:cubicBezTo>
                <a:cubicBezTo>
                  <a:pt x="104" y="59"/>
                  <a:pt x="107" y="59"/>
                  <a:pt x="110" y="60"/>
                </a:cubicBezTo>
                <a:cubicBezTo>
                  <a:pt x="132" y="64"/>
                  <a:pt x="147" y="86"/>
                  <a:pt x="143" y="109"/>
                </a:cubicBezTo>
                <a:cubicBezTo>
                  <a:pt x="139" y="127"/>
                  <a:pt x="125" y="140"/>
                  <a:pt x="107" y="143"/>
                </a:cubicBezTo>
                <a:cubicBezTo>
                  <a:pt x="105" y="143"/>
                  <a:pt x="103" y="143"/>
                  <a:pt x="102" y="143"/>
                </a:cubicBezTo>
                <a:moveTo>
                  <a:pt x="121" y="0"/>
                </a:moveTo>
                <a:cubicBezTo>
                  <a:pt x="118" y="16"/>
                  <a:pt x="118" y="16"/>
                  <a:pt x="118" y="16"/>
                </a:cubicBezTo>
                <a:cubicBezTo>
                  <a:pt x="113" y="15"/>
                  <a:pt x="107" y="14"/>
                  <a:pt x="102" y="14"/>
                </a:cubicBezTo>
                <a:cubicBezTo>
                  <a:pt x="98" y="14"/>
                  <a:pt x="94" y="14"/>
                  <a:pt x="90" y="15"/>
                </a:cubicBezTo>
                <a:cubicBezTo>
                  <a:pt x="88" y="15"/>
                  <a:pt x="86" y="15"/>
                  <a:pt x="84" y="16"/>
                </a:cubicBezTo>
                <a:cubicBezTo>
                  <a:pt x="81" y="0"/>
                  <a:pt x="81" y="0"/>
                  <a:pt x="81" y="0"/>
                </a:cubicBezTo>
                <a:cubicBezTo>
                  <a:pt x="67" y="3"/>
                  <a:pt x="55" y="8"/>
                  <a:pt x="44" y="15"/>
                </a:cubicBezTo>
                <a:cubicBezTo>
                  <a:pt x="53" y="29"/>
                  <a:pt x="53" y="29"/>
                  <a:pt x="53" y="29"/>
                </a:cubicBezTo>
                <a:cubicBezTo>
                  <a:pt x="44" y="35"/>
                  <a:pt x="35" y="44"/>
                  <a:pt x="29" y="53"/>
                </a:cubicBezTo>
                <a:cubicBezTo>
                  <a:pt x="15" y="44"/>
                  <a:pt x="15" y="44"/>
                  <a:pt x="15" y="44"/>
                </a:cubicBezTo>
                <a:cubicBezTo>
                  <a:pt x="8" y="55"/>
                  <a:pt x="3" y="68"/>
                  <a:pt x="0" y="81"/>
                </a:cubicBezTo>
                <a:cubicBezTo>
                  <a:pt x="16" y="85"/>
                  <a:pt x="16" y="85"/>
                  <a:pt x="16" y="85"/>
                </a:cubicBezTo>
                <a:cubicBezTo>
                  <a:pt x="14" y="96"/>
                  <a:pt x="14" y="108"/>
                  <a:pt x="16" y="118"/>
                </a:cubicBezTo>
                <a:cubicBezTo>
                  <a:pt x="0" y="122"/>
                  <a:pt x="0" y="122"/>
                  <a:pt x="0" y="122"/>
                </a:cubicBezTo>
                <a:cubicBezTo>
                  <a:pt x="3" y="135"/>
                  <a:pt x="8" y="148"/>
                  <a:pt x="16" y="159"/>
                </a:cubicBezTo>
                <a:cubicBezTo>
                  <a:pt x="30" y="150"/>
                  <a:pt x="30" y="150"/>
                  <a:pt x="30" y="150"/>
                </a:cubicBezTo>
                <a:cubicBezTo>
                  <a:pt x="36" y="159"/>
                  <a:pt x="44" y="167"/>
                  <a:pt x="54" y="174"/>
                </a:cubicBezTo>
                <a:cubicBezTo>
                  <a:pt x="45" y="187"/>
                  <a:pt x="45" y="187"/>
                  <a:pt x="45" y="187"/>
                </a:cubicBezTo>
                <a:cubicBezTo>
                  <a:pt x="56" y="194"/>
                  <a:pt x="68" y="200"/>
                  <a:pt x="82" y="202"/>
                </a:cubicBezTo>
                <a:cubicBezTo>
                  <a:pt x="85" y="186"/>
                  <a:pt x="85" y="186"/>
                  <a:pt x="85" y="186"/>
                </a:cubicBezTo>
                <a:cubicBezTo>
                  <a:pt x="91" y="187"/>
                  <a:pt x="96" y="188"/>
                  <a:pt x="102" y="188"/>
                </a:cubicBezTo>
                <a:cubicBezTo>
                  <a:pt x="105" y="188"/>
                  <a:pt x="109" y="188"/>
                  <a:pt x="113" y="187"/>
                </a:cubicBezTo>
                <a:cubicBezTo>
                  <a:pt x="115" y="187"/>
                  <a:pt x="117" y="187"/>
                  <a:pt x="119" y="186"/>
                </a:cubicBezTo>
                <a:cubicBezTo>
                  <a:pt x="122" y="202"/>
                  <a:pt x="122" y="202"/>
                  <a:pt x="122" y="202"/>
                </a:cubicBezTo>
                <a:cubicBezTo>
                  <a:pt x="136" y="199"/>
                  <a:pt x="148" y="194"/>
                  <a:pt x="159" y="187"/>
                </a:cubicBezTo>
                <a:cubicBezTo>
                  <a:pt x="150" y="173"/>
                  <a:pt x="150" y="173"/>
                  <a:pt x="150" y="173"/>
                </a:cubicBezTo>
                <a:cubicBezTo>
                  <a:pt x="160" y="167"/>
                  <a:pt x="168" y="158"/>
                  <a:pt x="174" y="149"/>
                </a:cubicBezTo>
                <a:cubicBezTo>
                  <a:pt x="188" y="158"/>
                  <a:pt x="188" y="158"/>
                  <a:pt x="188" y="158"/>
                </a:cubicBezTo>
                <a:cubicBezTo>
                  <a:pt x="195" y="147"/>
                  <a:pt x="200" y="134"/>
                  <a:pt x="203" y="121"/>
                </a:cubicBezTo>
                <a:cubicBezTo>
                  <a:pt x="187" y="117"/>
                  <a:pt x="187" y="117"/>
                  <a:pt x="187" y="117"/>
                </a:cubicBezTo>
                <a:cubicBezTo>
                  <a:pt x="189" y="106"/>
                  <a:pt x="189" y="94"/>
                  <a:pt x="187" y="84"/>
                </a:cubicBezTo>
                <a:cubicBezTo>
                  <a:pt x="203" y="80"/>
                  <a:pt x="203" y="80"/>
                  <a:pt x="203" y="80"/>
                </a:cubicBezTo>
                <a:cubicBezTo>
                  <a:pt x="200" y="67"/>
                  <a:pt x="195" y="54"/>
                  <a:pt x="187" y="43"/>
                </a:cubicBezTo>
                <a:cubicBezTo>
                  <a:pt x="174" y="52"/>
                  <a:pt x="174" y="52"/>
                  <a:pt x="174" y="52"/>
                </a:cubicBezTo>
                <a:cubicBezTo>
                  <a:pt x="167" y="43"/>
                  <a:pt x="159" y="35"/>
                  <a:pt x="149" y="28"/>
                </a:cubicBezTo>
                <a:cubicBezTo>
                  <a:pt x="159" y="15"/>
                  <a:pt x="159" y="15"/>
                  <a:pt x="159" y="15"/>
                </a:cubicBezTo>
                <a:cubicBezTo>
                  <a:pt x="148" y="7"/>
                  <a:pt x="135" y="2"/>
                  <a:pt x="121" y="0"/>
                </a:cubicBezTo>
              </a:path>
            </a:pathLst>
          </a:custGeom>
          <a:solidFill>
            <a:srgbClr val="EB5315"/>
          </a:solidFill>
          <a:ln>
            <a:noFill/>
          </a:ln>
        </p:spPr>
        <p:txBody>
          <a:bodyPr anchor="ctr"/>
          <a:lstStyle/>
          <a:p>
            <a:pPr algn="ctr"/>
            <a:endParaRPr>
              <a:solidFill>
                <a:schemeClr val="bg2">
                  <a:lumMod val="25000"/>
                </a:schemeClr>
              </a:solidFill>
              <a:cs typeface="+mn-ea"/>
              <a:sym typeface="+mn-lt"/>
            </a:endParaRPr>
          </a:p>
        </p:txBody>
      </p:sp>
      <p:sp>
        <p:nvSpPr>
          <p:cNvPr id="41" name="Freeform: Shape 56"/>
          <p:cNvSpPr/>
          <p:nvPr/>
        </p:nvSpPr>
        <p:spPr bwMode="auto">
          <a:xfrm>
            <a:off x="1554199" y="3676421"/>
            <a:ext cx="333935" cy="334608"/>
          </a:xfrm>
          <a:custGeom>
            <a:avLst/>
            <a:gdLst>
              <a:gd name="T0" fmla="*/ 105 w 210"/>
              <a:gd name="T1" fmla="*/ 143 h 210"/>
              <a:gd name="T2" fmla="*/ 93 w 210"/>
              <a:gd name="T3" fmla="*/ 141 h 210"/>
              <a:gd name="T4" fmla="*/ 68 w 210"/>
              <a:gd name="T5" fmla="*/ 93 h 210"/>
              <a:gd name="T6" fmla="*/ 105 w 210"/>
              <a:gd name="T7" fmla="*/ 67 h 210"/>
              <a:gd name="T8" fmla="*/ 117 w 210"/>
              <a:gd name="T9" fmla="*/ 68 h 210"/>
              <a:gd name="T10" fmla="*/ 141 w 210"/>
              <a:gd name="T11" fmla="*/ 117 h 210"/>
              <a:gd name="T12" fmla="*/ 105 w 210"/>
              <a:gd name="T13" fmla="*/ 143 h 210"/>
              <a:gd name="T14" fmla="*/ 97 w 210"/>
              <a:gd name="T15" fmla="*/ 0 h 210"/>
              <a:gd name="T16" fmla="*/ 58 w 210"/>
              <a:gd name="T17" fmla="*/ 11 h 210"/>
              <a:gd name="T18" fmla="*/ 65 w 210"/>
              <a:gd name="T19" fmla="*/ 26 h 210"/>
              <a:gd name="T20" fmla="*/ 38 w 210"/>
              <a:gd name="T21" fmla="*/ 47 h 210"/>
              <a:gd name="T22" fmla="*/ 25 w 210"/>
              <a:gd name="T23" fmla="*/ 36 h 210"/>
              <a:gd name="T24" fmla="*/ 5 w 210"/>
              <a:gd name="T25" fmla="*/ 72 h 210"/>
              <a:gd name="T26" fmla="*/ 21 w 210"/>
              <a:gd name="T27" fmla="*/ 77 h 210"/>
              <a:gd name="T28" fmla="*/ 17 w 210"/>
              <a:gd name="T29" fmla="*/ 111 h 210"/>
              <a:gd name="T30" fmla="*/ 0 w 210"/>
              <a:gd name="T31" fmla="*/ 112 h 210"/>
              <a:gd name="T32" fmla="*/ 11 w 210"/>
              <a:gd name="T33" fmla="*/ 152 h 210"/>
              <a:gd name="T34" fmla="*/ 26 w 210"/>
              <a:gd name="T35" fmla="*/ 144 h 210"/>
              <a:gd name="T36" fmla="*/ 47 w 210"/>
              <a:gd name="T37" fmla="*/ 172 h 210"/>
              <a:gd name="T38" fmla="*/ 36 w 210"/>
              <a:gd name="T39" fmla="*/ 184 h 210"/>
              <a:gd name="T40" fmla="*/ 71 w 210"/>
              <a:gd name="T41" fmla="*/ 205 h 210"/>
              <a:gd name="T42" fmla="*/ 77 w 210"/>
              <a:gd name="T43" fmla="*/ 189 h 210"/>
              <a:gd name="T44" fmla="*/ 105 w 210"/>
              <a:gd name="T45" fmla="*/ 193 h 210"/>
              <a:gd name="T46" fmla="*/ 111 w 210"/>
              <a:gd name="T47" fmla="*/ 193 h 210"/>
              <a:gd name="T48" fmla="*/ 112 w 210"/>
              <a:gd name="T49" fmla="*/ 210 h 210"/>
              <a:gd name="T50" fmla="*/ 152 w 210"/>
              <a:gd name="T51" fmla="*/ 199 h 210"/>
              <a:gd name="T52" fmla="*/ 144 w 210"/>
              <a:gd name="T53" fmla="*/ 184 h 210"/>
              <a:gd name="T54" fmla="*/ 171 w 210"/>
              <a:gd name="T55" fmla="*/ 163 h 210"/>
              <a:gd name="T56" fmla="*/ 184 w 210"/>
              <a:gd name="T57" fmla="*/ 174 h 210"/>
              <a:gd name="T58" fmla="*/ 204 w 210"/>
              <a:gd name="T59" fmla="*/ 138 h 210"/>
              <a:gd name="T60" fmla="*/ 189 w 210"/>
              <a:gd name="T61" fmla="*/ 133 h 210"/>
              <a:gd name="T62" fmla="*/ 193 w 210"/>
              <a:gd name="T63" fmla="*/ 99 h 210"/>
              <a:gd name="T64" fmla="*/ 210 w 210"/>
              <a:gd name="T65" fmla="*/ 98 h 210"/>
              <a:gd name="T66" fmla="*/ 199 w 210"/>
              <a:gd name="T67" fmla="*/ 58 h 210"/>
              <a:gd name="T68" fmla="*/ 184 w 210"/>
              <a:gd name="T69" fmla="*/ 65 h 210"/>
              <a:gd name="T70" fmla="*/ 163 w 210"/>
              <a:gd name="T71" fmla="*/ 38 h 210"/>
              <a:gd name="T72" fmla="*/ 174 w 210"/>
              <a:gd name="T73" fmla="*/ 26 h 210"/>
              <a:gd name="T74" fmla="*/ 138 w 210"/>
              <a:gd name="T75" fmla="*/ 5 h 210"/>
              <a:gd name="T76" fmla="*/ 133 w 210"/>
              <a:gd name="T77" fmla="*/ 21 h 210"/>
              <a:gd name="T78" fmla="*/ 105 w 210"/>
              <a:gd name="T79" fmla="*/ 17 h 210"/>
              <a:gd name="T80" fmla="*/ 98 w 210"/>
              <a:gd name="T81" fmla="*/ 17 h 210"/>
              <a:gd name="T82" fmla="*/ 97 w 210"/>
              <a:gd name="T8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0" h="210">
                <a:moveTo>
                  <a:pt x="105" y="143"/>
                </a:moveTo>
                <a:cubicBezTo>
                  <a:pt x="101" y="143"/>
                  <a:pt x="97" y="143"/>
                  <a:pt x="93" y="141"/>
                </a:cubicBezTo>
                <a:cubicBezTo>
                  <a:pt x="72" y="135"/>
                  <a:pt x="62" y="113"/>
                  <a:pt x="68" y="93"/>
                </a:cubicBezTo>
                <a:cubicBezTo>
                  <a:pt x="74" y="77"/>
                  <a:pt x="89" y="67"/>
                  <a:pt x="105" y="67"/>
                </a:cubicBezTo>
                <a:cubicBezTo>
                  <a:pt x="109" y="67"/>
                  <a:pt x="113" y="67"/>
                  <a:pt x="117" y="68"/>
                </a:cubicBezTo>
                <a:cubicBezTo>
                  <a:pt x="137" y="75"/>
                  <a:pt x="148" y="97"/>
                  <a:pt x="141" y="117"/>
                </a:cubicBezTo>
                <a:cubicBezTo>
                  <a:pt x="136" y="133"/>
                  <a:pt x="121" y="143"/>
                  <a:pt x="105" y="143"/>
                </a:cubicBezTo>
                <a:moveTo>
                  <a:pt x="97" y="0"/>
                </a:moveTo>
                <a:cubicBezTo>
                  <a:pt x="83" y="1"/>
                  <a:pt x="70" y="5"/>
                  <a:pt x="58" y="11"/>
                </a:cubicBezTo>
                <a:cubicBezTo>
                  <a:pt x="65" y="26"/>
                  <a:pt x="65" y="26"/>
                  <a:pt x="65" y="26"/>
                </a:cubicBezTo>
                <a:cubicBezTo>
                  <a:pt x="55" y="31"/>
                  <a:pt x="46" y="38"/>
                  <a:pt x="38" y="47"/>
                </a:cubicBezTo>
                <a:cubicBezTo>
                  <a:pt x="25" y="36"/>
                  <a:pt x="25" y="36"/>
                  <a:pt x="25" y="36"/>
                </a:cubicBezTo>
                <a:cubicBezTo>
                  <a:pt x="17" y="46"/>
                  <a:pt x="10" y="58"/>
                  <a:pt x="5" y="72"/>
                </a:cubicBezTo>
                <a:cubicBezTo>
                  <a:pt x="21" y="77"/>
                  <a:pt x="21" y="77"/>
                  <a:pt x="21" y="77"/>
                </a:cubicBezTo>
                <a:cubicBezTo>
                  <a:pt x="17" y="88"/>
                  <a:pt x="16" y="100"/>
                  <a:pt x="17" y="111"/>
                </a:cubicBezTo>
                <a:cubicBezTo>
                  <a:pt x="0" y="112"/>
                  <a:pt x="0" y="112"/>
                  <a:pt x="0" y="112"/>
                </a:cubicBezTo>
                <a:cubicBezTo>
                  <a:pt x="1" y="126"/>
                  <a:pt x="5" y="140"/>
                  <a:pt x="11" y="152"/>
                </a:cubicBezTo>
                <a:cubicBezTo>
                  <a:pt x="26" y="144"/>
                  <a:pt x="26" y="144"/>
                  <a:pt x="26" y="144"/>
                </a:cubicBezTo>
                <a:cubicBezTo>
                  <a:pt x="31" y="155"/>
                  <a:pt x="38" y="164"/>
                  <a:pt x="47" y="172"/>
                </a:cubicBezTo>
                <a:cubicBezTo>
                  <a:pt x="36" y="184"/>
                  <a:pt x="36" y="184"/>
                  <a:pt x="36" y="184"/>
                </a:cubicBezTo>
                <a:cubicBezTo>
                  <a:pt x="46" y="193"/>
                  <a:pt x="58" y="200"/>
                  <a:pt x="71" y="205"/>
                </a:cubicBezTo>
                <a:cubicBezTo>
                  <a:pt x="77" y="189"/>
                  <a:pt x="77" y="189"/>
                  <a:pt x="77" y="189"/>
                </a:cubicBezTo>
                <a:cubicBezTo>
                  <a:pt x="86" y="192"/>
                  <a:pt x="95" y="193"/>
                  <a:pt x="105" y="193"/>
                </a:cubicBezTo>
                <a:cubicBezTo>
                  <a:pt x="107" y="193"/>
                  <a:pt x="109" y="193"/>
                  <a:pt x="111" y="193"/>
                </a:cubicBezTo>
                <a:cubicBezTo>
                  <a:pt x="112" y="210"/>
                  <a:pt x="112" y="210"/>
                  <a:pt x="112" y="210"/>
                </a:cubicBezTo>
                <a:cubicBezTo>
                  <a:pt x="126" y="209"/>
                  <a:pt x="139" y="205"/>
                  <a:pt x="152" y="199"/>
                </a:cubicBezTo>
                <a:cubicBezTo>
                  <a:pt x="144" y="184"/>
                  <a:pt x="144" y="184"/>
                  <a:pt x="144" y="184"/>
                </a:cubicBezTo>
                <a:cubicBezTo>
                  <a:pt x="154" y="179"/>
                  <a:pt x="164" y="172"/>
                  <a:pt x="171" y="163"/>
                </a:cubicBezTo>
                <a:cubicBezTo>
                  <a:pt x="184" y="174"/>
                  <a:pt x="184" y="174"/>
                  <a:pt x="184" y="174"/>
                </a:cubicBezTo>
                <a:cubicBezTo>
                  <a:pt x="193" y="164"/>
                  <a:pt x="200" y="152"/>
                  <a:pt x="204" y="138"/>
                </a:cubicBezTo>
                <a:cubicBezTo>
                  <a:pt x="189" y="133"/>
                  <a:pt x="189" y="133"/>
                  <a:pt x="189" y="133"/>
                </a:cubicBezTo>
                <a:cubicBezTo>
                  <a:pt x="192" y="122"/>
                  <a:pt x="194" y="110"/>
                  <a:pt x="193" y="99"/>
                </a:cubicBezTo>
                <a:cubicBezTo>
                  <a:pt x="210" y="98"/>
                  <a:pt x="210" y="98"/>
                  <a:pt x="210" y="98"/>
                </a:cubicBezTo>
                <a:cubicBezTo>
                  <a:pt x="209" y="84"/>
                  <a:pt x="205" y="70"/>
                  <a:pt x="199" y="58"/>
                </a:cubicBezTo>
                <a:cubicBezTo>
                  <a:pt x="184" y="65"/>
                  <a:pt x="184" y="65"/>
                  <a:pt x="184" y="65"/>
                </a:cubicBezTo>
                <a:cubicBezTo>
                  <a:pt x="179" y="55"/>
                  <a:pt x="171" y="46"/>
                  <a:pt x="163" y="38"/>
                </a:cubicBezTo>
                <a:cubicBezTo>
                  <a:pt x="174" y="26"/>
                  <a:pt x="174" y="26"/>
                  <a:pt x="174" y="26"/>
                </a:cubicBezTo>
                <a:cubicBezTo>
                  <a:pt x="163" y="17"/>
                  <a:pt x="152" y="10"/>
                  <a:pt x="138" y="5"/>
                </a:cubicBezTo>
                <a:cubicBezTo>
                  <a:pt x="133" y="21"/>
                  <a:pt x="133" y="21"/>
                  <a:pt x="133" y="21"/>
                </a:cubicBezTo>
                <a:cubicBezTo>
                  <a:pt x="123" y="18"/>
                  <a:pt x="114" y="17"/>
                  <a:pt x="105" y="17"/>
                </a:cubicBezTo>
                <a:cubicBezTo>
                  <a:pt x="103" y="17"/>
                  <a:pt x="101" y="17"/>
                  <a:pt x="98" y="17"/>
                </a:cubicBezTo>
                <a:cubicBezTo>
                  <a:pt x="97" y="0"/>
                  <a:pt x="97" y="0"/>
                  <a:pt x="97" y="0"/>
                </a:cubicBezTo>
              </a:path>
            </a:pathLst>
          </a:custGeom>
          <a:solidFill>
            <a:srgbClr val="EB5315"/>
          </a:solidFill>
          <a:ln>
            <a:noFill/>
          </a:ln>
        </p:spPr>
        <p:txBody>
          <a:bodyPr anchor="ctr"/>
          <a:lstStyle/>
          <a:p>
            <a:pPr algn="ctr"/>
            <a:endParaRPr>
              <a:solidFill>
                <a:schemeClr val="bg2">
                  <a:lumMod val="25000"/>
                </a:schemeClr>
              </a:solidFill>
              <a:cs typeface="+mn-ea"/>
              <a:sym typeface="+mn-lt"/>
            </a:endParaRPr>
          </a:p>
        </p:txBody>
      </p:sp>
      <p:sp>
        <p:nvSpPr>
          <p:cNvPr id="42" name="Freeform: Shape 57"/>
          <p:cNvSpPr/>
          <p:nvPr/>
        </p:nvSpPr>
        <p:spPr bwMode="auto">
          <a:xfrm>
            <a:off x="2333828" y="3345853"/>
            <a:ext cx="383755" cy="383082"/>
          </a:xfrm>
          <a:custGeom>
            <a:avLst/>
            <a:gdLst>
              <a:gd name="T0" fmla="*/ 121 w 241"/>
              <a:gd name="T1" fmla="*/ 170 h 241"/>
              <a:gd name="T2" fmla="*/ 109 w 241"/>
              <a:gd name="T3" fmla="*/ 168 h 241"/>
              <a:gd name="T4" fmla="*/ 73 w 241"/>
              <a:gd name="T5" fmla="*/ 108 h 241"/>
              <a:gd name="T6" fmla="*/ 117 w 241"/>
              <a:gd name="T7" fmla="*/ 71 h 241"/>
              <a:gd name="T8" fmla="*/ 121 w 241"/>
              <a:gd name="T9" fmla="*/ 71 h 241"/>
              <a:gd name="T10" fmla="*/ 132 w 241"/>
              <a:gd name="T11" fmla="*/ 72 h 241"/>
              <a:gd name="T12" fmla="*/ 169 w 241"/>
              <a:gd name="T13" fmla="*/ 132 h 241"/>
              <a:gd name="T14" fmla="*/ 125 w 241"/>
              <a:gd name="T15" fmla="*/ 170 h 241"/>
              <a:gd name="T16" fmla="*/ 121 w 241"/>
              <a:gd name="T17" fmla="*/ 170 h 241"/>
              <a:gd name="T18" fmla="*/ 102 w 241"/>
              <a:gd name="T19" fmla="*/ 0 h 241"/>
              <a:gd name="T20" fmla="*/ 57 w 241"/>
              <a:gd name="T21" fmla="*/ 16 h 241"/>
              <a:gd name="T22" fmla="*/ 67 w 241"/>
              <a:gd name="T23" fmla="*/ 33 h 241"/>
              <a:gd name="T24" fmla="*/ 38 w 241"/>
              <a:gd name="T25" fmla="*/ 60 h 241"/>
              <a:gd name="T26" fmla="*/ 22 w 241"/>
              <a:gd name="T27" fmla="*/ 48 h 241"/>
              <a:gd name="T28" fmla="*/ 2 w 241"/>
              <a:gd name="T29" fmla="*/ 91 h 241"/>
              <a:gd name="T30" fmla="*/ 21 w 241"/>
              <a:gd name="T31" fmla="*/ 96 h 241"/>
              <a:gd name="T32" fmla="*/ 19 w 241"/>
              <a:gd name="T33" fmla="*/ 136 h 241"/>
              <a:gd name="T34" fmla="*/ 0 w 241"/>
              <a:gd name="T35" fmla="*/ 139 h 241"/>
              <a:gd name="T36" fmla="*/ 17 w 241"/>
              <a:gd name="T37" fmla="*/ 184 h 241"/>
              <a:gd name="T38" fmla="*/ 33 w 241"/>
              <a:gd name="T39" fmla="*/ 173 h 241"/>
              <a:gd name="T40" fmla="*/ 60 w 241"/>
              <a:gd name="T41" fmla="*/ 203 h 241"/>
              <a:gd name="T42" fmla="*/ 49 w 241"/>
              <a:gd name="T43" fmla="*/ 219 h 241"/>
              <a:gd name="T44" fmla="*/ 92 w 241"/>
              <a:gd name="T45" fmla="*/ 239 h 241"/>
              <a:gd name="T46" fmla="*/ 96 w 241"/>
              <a:gd name="T47" fmla="*/ 220 h 241"/>
              <a:gd name="T48" fmla="*/ 121 w 241"/>
              <a:gd name="T49" fmla="*/ 223 h 241"/>
              <a:gd name="T50" fmla="*/ 129 w 241"/>
              <a:gd name="T51" fmla="*/ 222 h 241"/>
              <a:gd name="T52" fmla="*/ 136 w 241"/>
              <a:gd name="T53" fmla="*/ 222 h 241"/>
              <a:gd name="T54" fmla="*/ 139 w 241"/>
              <a:gd name="T55" fmla="*/ 241 h 241"/>
              <a:gd name="T56" fmla="*/ 184 w 241"/>
              <a:gd name="T57" fmla="*/ 224 h 241"/>
              <a:gd name="T58" fmla="*/ 174 w 241"/>
              <a:gd name="T59" fmla="*/ 208 h 241"/>
              <a:gd name="T60" fmla="*/ 203 w 241"/>
              <a:gd name="T61" fmla="*/ 181 h 241"/>
              <a:gd name="T62" fmla="*/ 219 w 241"/>
              <a:gd name="T63" fmla="*/ 192 h 241"/>
              <a:gd name="T64" fmla="*/ 239 w 241"/>
              <a:gd name="T65" fmla="*/ 149 h 241"/>
              <a:gd name="T66" fmla="*/ 220 w 241"/>
              <a:gd name="T67" fmla="*/ 144 h 241"/>
              <a:gd name="T68" fmla="*/ 222 w 241"/>
              <a:gd name="T69" fmla="*/ 104 h 241"/>
              <a:gd name="T70" fmla="*/ 241 w 241"/>
              <a:gd name="T71" fmla="*/ 102 h 241"/>
              <a:gd name="T72" fmla="*/ 225 w 241"/>
              <a:gd name="T73" fmla="*/ 57 h 241"/>
              <a:gd name="T74" fmla="*/ 208 w 241"/>
              <a:gd name="T75" fmla="*/ 67 h 241"/>
              <a:gd name="T76" fmla="*/ 181 w 241"/>
              <a:gd name="T77" fmla="*/ 37 h 241"/>
              <a:gd name="T78" fmla="*/ 193 w 241"/>
              <a:gd name="T79" fmla="*/ 22 h 241"/>
              <a:gd name="T80" fmla="*/ 150 w 241"/>
              <a:gd name="T81" fmla="*/ 2 h 241"/>
              <a:gd name="T82" fmla="*/ 145 w 241"/>
              <a:gd name="T83" fmla="*/ 21 h 241"/>
              <a:gd name="T84" fmla="*/ 121 w 241"/>
              <a:gd name="T85" fmla="*/ 18 h 241"/>
              <a:gd name="T86" fmla="*/ 112 w 241"/>
              <a:gd name="T87" fmla="*/ 18 h 241"/>
              <a:gd name="T88" fmla="*/ 105 w 241"/>
              <a:gd name="T89" fmla="*/ 19 h 241"/>
              <a:gd name="T90" fmla="*/ 102 w 241"/>
              <a:gd name="T9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1" h="241">
                <a:moveTo>
                  <a:pt x="121" y="170"/>
                </a:moveTo>
                <a:cubicBezTo>
                  <a:pt x="117" y="170"/>
                  <a:pt x="113" y="169"/>
                  <a:pt x="109" y="168"/>
                </a:cubicBezTo>
                <a:cubicBezTo>
                  <a:pt x="82" y="162"/>
                  <a:pt x="66" y="135"/>
                  <a:pt x="73" y="108"/>
                </a:cubicBezTo>
                <a:cubicBezTo>
                  <a:pt x="78" y="87"/>
                  <a:pt x="96" y="73"/>
                  <a:pt x="117" y="71"/>
                </a:cubicBezTo>
                <a:cubicBezTo>
                  <a:pt x="118" y="71"/>
                  <a:pt x="119" y="71"/>
                  <a:pt x="121" y="71"/>
                </a:cubicBezTo>
                <a:cubicBezTo>
                  <a:pt x="125" y="71"/>
                  <a:pt x="129" y="71"/>
                  <a:pt x="132" y="72"/>
                </a:cubicBezTo>
                <a:cubicBezTo>
                  <a:pt x="159" y="79"/>
                  <a:pt x="175" y="105"/>
                  <a:pt x="169" y="132"/>
                </a:cubicBezTo>
                <a:cubicBezTo>
                  <a:pt x="164" y="153"/>
                  <a:pt x="146" y="168"/>
                  <a:pt x="125" y="170"/>
                </a:cubicBezTo>
                <a:cubicBezTo>
                  <a:pt x="123" y="170"/>
                  <a:pt x="122" y="170"/>
                  <a:pt x="121" y="170"/>
                </a:cubicBezTo>
                <a:moveTo>
                  <a:pt x="102" y="0"/>
                </a:moveTo>
                <a:cubicBezTo>
                  <a:pt x="86" y="2"/>
                  <a:pt x="71" y="8"/>
                  <a:pt x="57" y="16"/>
                </a:cubicBezTo>
                <a:cubicBezTo>
                  <a:pt x="67" y="33"/>
                  <a:pt x="67" y="33"/>
                  <a:pt x="67" y="33"/>
                </a:cubicBezTo>
                <a:cubicBezTo>
                  <a:pt x="56" y="40"/>
                  <a:pt x="46" y="49"/>
                  <a:pt x="38" y="60"/>
                </a:cubicBezTo>
                <a:cubicBezTo>
                  <a:pt x="22" y="48"/>
                  <a:pt x="22" y="48"/>
                  <a:pt x="22" y="48"/>
                </a:cubicBezTo>
                <a:cubicBezTo>
                  <a:pt x="13" y="61"/>
                  <a:pt x="6" y="75"/>
                  <a:pt x="2" y="91"/>
                </a:cubicBezTo>
                <a:cubicBezTo>
                  <a:pt x="21" y="96"/>
                  <a:pt x="21" y="96"/>
                  <a:pt x="21" y="96"/>
                </a:cubicBezTo>
                <a:cubicBezTo>
                  <a:pt x="18" y="110"/>
                  <a:pt x="17" y="123"/>
                  <a:pt x="19" y="136"/>
                </a:cubicBezTo>
                <a:cubicBezTo>
                  <a:pt x="0" y="139"/>
                  <a:pt x="0" y="139"/>
                  <a:pt x="0" y="139"/>
                </a:cubicBezTo>
                <a:cubicBezTo>
                  <a:pt x="3" y="155"/>
                  <a:pt x="8" y="170"/>
                  <a:pt x="17" y="184"/>
                </a:cubicBezTo>
                <a:cubicBezTo>
                  <a:pt x="33" y="173"/>
                  <a:pt x="33" y="173"/>
                  <a:pt x="33" y="173"/>
                </a:cubicBezTo>
                <a:cubicBezTo>
                  <a:pt x="40" y="185"/>
                  <a:pt x="49" y="195"/>
                  <a:pt x="60" y="203"/>
                </a:cubicBezTo>
                <a:cubicBezTo>
                  <a:pt x="49" y="219"/>
                  <a:pt x="49" y="219"/>
                  <a:pt x="49" y="219"/>
                </a:cubicBezTo>
                <a:cubicBezTo>
                  <a:pt x="61" y="228"/>
                  <a:pt x="76" y="235"/>
                  <a:pt x="92" y="239"/>
                </a:cubicBezTo>
                <a:cubicBezTo>
                  <a:pt x="96" y="220"/>
                  <a:pt x="96" y="220"/>
                  <a:pt x="96" y="220"/>
                </a:cubicBezTo>
                <a:cubicBezTo>
                  <a:pt x="105" y="222"/>
                  <a:pt x="113" y="223"/>
                  <a:pt x="121" y="223"/>
                </a:cubicBezTo>
                <a:cubicBezTo>
                  <a:pt x="124" y="223"/>
                  <a:pt x="126" y="223"/>
                  <a:pt x="129" y="222"/>
                </a:cubicBezTo>
                <a:cubicBezTo>
                  <a:pt x="132" y="222"/>
                  <a:pt x="134" y="222"/>
                  <a:pt x="136" y="222"/>
                </a:cubicBezTo>
                <a:cubicBezTo>
                  <a:pt x="139" y="241"/>
                  <a:pt x="139" y="241"/>
                  <a:pt x="139" y="241"/>
                </a:cubicBezTo>
                <a:cubicBezTo>
                  <a:pt x="155" y="238"/>
                  <a:pt x="170" y="233"/>
                  <a:pt x="184" y="224"/>
                </a:cubicBezTo>
                <a:cubicBezTo>
                  <a:pt x="174" y="208"/>
                  <a:pt x="174" y="208"/>
                  <a:pt x="174" y="208"/>
                </a:cubicBezTo>
                <a:cubicBezTo>
                  <a:pt x="185" y="201"/>
                  <a:pt x="195" y="192"/>
                  <a:pt x="203" y="181"/>
                </a:cubicBezTo>
                <a:cubicBezTo>
                  <a:pt x="219" y="192"/>
                  <a:pt x="219" y="192"/>
                  <a:pt x="219" y="192"/>
                </a:cubicBezTo>
                <a:cubicBezTo>
                  <a:pt x="228" y="180"/>
                  <a:pt x="235" y="165"/>
                  <a:pt x="239" y="149"/>
                </a:cubicBezTo>
                <a:cubicBezTo>
                  <a:pt x="220" y="144"/>
                  <a:pt x="220" y="144"/>
                  <a:pt x="220" y="144"/>
                </a:cubicBezTo>
                <a:cubicBezTo>
                  <a:pt x="224" y="131"/>
                  <a:pt x="224" y="117"/>
                  <a:pt x="222" y="104"/>
                </a:cubicBezTo>
                <a:cubicBezTo>
                  <a:pt x="241" y="102"/>
                  <a:pt x="241" y="102"/>
                  <a:pt x="241" y="102"/>
                </a:cubicBezTo>
                <a:cubicBezTo>
                  <a:pt x="239" y="86"/>
                  <a:pt x="233" y="70"/>
                  <a:pt x="225" y="57"/>
                </a:cubicBezTo>
                <a:cubicBezTo>
                  <a:pt x="208" y="67"/>
                  <a:pt x="208" y="67"/>
                  <a:pt x="208" y="67"/>
                </a:cubicBezTo>
                <a:cubicBezTo>
                  <a:pt x="201" y="56"/>
                  <a:pt x="192" y="46"/>
                  <a:pt x="181" y="37"/>
                </a:cubicBezTo>
                <a:cubicBezTo>
                  <a:pt x="193" y="22"/>
                  <a:pt x="193" y="22"/>
                  <a:pt x="193" y="22"/>
                </a:cubicBezTo>
                <a:cubicBezTo>
                  <a:pt x="180" y="13"/>
                  <a:pt x="166" y="6"/>
                  <a:pt x="150" y="2"/>
                </a:cubicBezTo>
                <a:cubicBezTo>
                  <a:pt x="145" y="21"/>
                  <a:pt x="145" y="21"/>
                  <a:pt x="145" y="21"/>
                </a:cubicBezTo>
                <a:cubicBezTo>
                  <a:pt x="137" y="19"/>
                  <a:pt x="129" y="18"/>
                  <a:pt x="121" y="18"/>
                </a:cubicBezTo>
                <a:cubicBezTo>
                  <a:pt x="118" y="18"/>
                  <a:pt x="115" y="18"/>
                  <a:pt x="112" y="18"/>
                </a:cubicBezTo>
                <a:cubicBezTo>
                  <a:pt x="110" y="18"/>
                  <a:pt x="107" y="19"/>
                  <a:pt x="105" y="19"/>
                </a:cubicBezTo>
                <a:cubicBezTo>
                  <a:pt x="102" y="0"/>
                  <a:pt x="102" y="0"/>
                  <a:pt x="102" y="0"/>
                </a:cubicBezTo>
              </a:path>
            </a:pathLst>
          </a:custGeom>
          <a:solidFill>
            <a:srgbClr val="EB5315"/>
          </a:solidFill>
          <a:ln>
            <a:noFill/>
          </a:ln>
        </p:spPr>
        <p:txBody>
          <a:bodyPr anchor="ctr"/>
          <a:lstStyle/>
          <a:p>
            <a:pPr algn="ctr"/>
            <a:endParaRPr>
              <a:solidFill>
                <a:schemeClr val="bg2">
                  <a:lumMod val="25000"/>
                </a:schemeClr>
              </a:solidFill>
              <a:cs typeface="+mn-ea"/>
              <a:sym typeface="+mn-lt"/>
            </a:endParaRPr>
          </a:p>
        </p:txBody>
      </p:sp>
      <p:sp>
        <p:nvSpPr>
          <p:cNvPr id="43" name="Freeform: Shape 58"/>
          <p:cNvSpPr/>
          <p:nvPr/>
        </p:nvSpPr>
        <p:spPr bwMode="auto">
          <a:xfrm>
            <a:off x="2238226" y="3242172"/>
            <a:ext cx="160908" cy="160908"/>
          </a:xfrm>
          <a:custGeom>
            <a:avLst/>
            <a:gdLst>
              <a:gd name="T0" fmla="*/ 50 w 101"/>
              <a:gd name="T1" fmla="*/ 71 h 101"/>
              <a:gd name="T2" fmla="*/ 44 w 101"/>
              <a:gd name="T3" fmla="*/ 70 h 101"/>
              <a:gd name="T4" fmla="*/ 31 w 101"/>
              <a:gd name="T5" fmla="*/ 44 h 101"/>
              <a:gd name="T6" fmla="*/ 50 w 101"/>
              <a:gd name="T7" fmla="*/ 30 h 101"/>
              <a:gd name="T8" fmla="*/ 57 w 101"/>
              <a:gd name="T9" fmla="*/ 31 h 101"/>
              <a:gd name="T10" fmla="*/ 70 w 101"/>
              <a:gd name="T11" fmla="*/ 57 h 101"/>
              <a:gd name="T12" fmla="*/ 50 w 101"/>
              <a:gd name="T13" fmla="*/ 71 h 101"/>
              <a:gd name="T14" fmla="*/ 47 w 101"/>
              <a:gd name="T15" fmla="*/ 0 h 101"/>
              <a:gd name="T16" fmla="*/ 28 w 101"/>
              <a:gd name="T17" fmla="*/ 6 h 101"/>
              <a:gd name="T18" fmla="*/ 31 w 101"/>
              <a:gd name="T19" fmla="*/ 13 h 101"/>
              <a:gd name="T20" fmla="*/ 18 w 101"/>
              <a:gd name="T21" fmla="*/ 23 h 101"/>
              <a:gd name="T22" fmla="*/ 12 w 101"/>
              <a:gd name="T23" fmla="*/ 18 h 101"/>
              <a:gd name="T24" fmla="*/ 2 w 101"/>
              <a:gd name="T25" fmla="*/ 35 h 101"/>
              <a:gd name="T26" fmla="*/ 10 w 101"/>
              <a:gd name="T27" fmla="*/ 37 h 101"/>
              <a:gd name="T28" fmla="*/ 8 w 101"/>
              <a:gd name="T29" fmla="*/ 54 h 101"/>
              <a:gd name="T30" fmla="*/ 0 w 101"/>
              <a:gd name="T31" fmla="*/ 54 h 101"/>
              <a:gd name="T32" fmla="*/ 5 w 101"/>
              <a:gd name="T33" fmla="*/ 73 h 101"/>
              <a:gd name="T34" fmla="*/ 12 w 101"/>
              <a:gd name="T35" fmla="*/ 70 h 101"/>
              <a:gd name="T36" fmla="*/ 23 w 101"/>
              <a:gd name="T37" fmla="*/ 83 h 101"/>
              <a:gd name="T38" fmla="*/ 17 w 101"/>
              <a:gd name="T39" fmla="*/ 89 h 101"/>
              <a:gd name="T40" fmla="*/ 34 w 101"/>
              <a:gd name="T41" fmla="*/ 99 h 101"/>
              <a:gd name="T42" fmla="*/ 37 w 101"/>
              <a:gd name="T43" fmla="*/ 91 h 101"/>
              <a:gd name="T44" fmla="*/ 50 w 101"/>
              <a:gd name="T45" fmla="*/ 93 h 101"/>
              <a:gd name="T46" fmla="*/ 53 w 101"/>
              <a:gd name="T47" fmla="*/ 93 h 101"/>
              <a:gd name="T48" fmla="*/ 54 w 101"/>
              <a:gd name="T49" fmla="*/ 101 h 101"/>
              <a:gd name="T50" fmla="*/ 73 w 101"/>
              <a:gd name="T51" fmla="*/ 96 h 101"/>
              <a:gd name="T52" fmla="*/ 69 w 101"/>
              <a:gd name="T53" fmla="*/ 89 h 101"/>
              <a:gd name="T54" fmla="*/ 83 w 101"/>
              <a:gd name="T55" fmla="*/ 79 h 101"/>
              <a:gd name="T56" fmla="*/ 89 w 101"/>
              <a:gd name="T57" fmla="*/ 84 h 101"/>
              <a:gd name="T58" fmla="*/ 98 w 101"/>
              <a:gd name="T59" fmla="*/ 67 h 101"/>
              <a:gd name="T60" fmla="*/ 91 w 101"/>
              <a:gd name="T61" fmla="*/ 64 h 101"/>
              <a:gd name="T62" fmla="*/ 93 w 101"/>
              <a:gd name="T63" fmla="*/ 48 h 101"/>
              <a:gd name="T64" fmla="*/ 101 w 101"/>
              <a:gd name="T65" fmla="*/ 47 h 101"/>
              <a:gd name="T66" fmla="*/ 96 w 101"/>
              <a:gd name="T67" fmla="*/ 28 h 101"/>
              <a:gd name="T68" fmla="*/ 88 w 101"/>
              <a:gd name="T69" fmla="*/ 32 h 101"/>
              <a:gd name="T70" fmla="*/ 78 w 101"/>
              <a:gd name="T71" fmla="*/ 19 h 101"/>
              <a:gd name="T72" fmla="*/ 84 w 101"/>
              <a:gd name="T73" fmla="*/ 13 h 101"/>
              <a:gd name="T74" fmla="*/ 66 w 101"/>
              <a:gd name="T75" fmla="*/ 3 h 101"/>
              <a:gd name="T76" fmla="*/ 64 w 101"/>
              <a:gd name="T77" fmla="*/ 10 h 101"/>
              <a:gd name="T78" fmla="*/ 50 w 101"/>
              <a:gd name="T79" fmla="*/ 8 h 101"/>
              <a:gd name="T80" fmla="*/ 47 w 101"/>
              <a:gd name="T81" fmla="*/ 8 h 101"/>
              <a:gd name="T82" fmla="*/ 47 w 101"/>
              <a:gd name="T8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1" h="101">
                <a:moveTo>
                  <a:pt x="50" y="71"/>
                </a:moveTo>
                <a:cubicBezTo>
                  <a:pt x="48" y="71"/>
                  <a:pt x="46" y="71"/>
                  <a:pt x="44" y="70"/>
                </a:cubicBezTo>
                <a:cubicBezTo>
                  <a:pt x="33" y="67"/>
                  <a:pt x="27" y="55"/>
                  <a:pt x="31" y="44"/>
                </a:cubicBezTo>
                <a:cubicBezTo>
                  <a:pt x="34" y="36"/>
                  <a:pt x="42" y="30"/>
                  <a:pt x="50" y="30"/>
                </a:cubicBezTo>
                <a:cubicBezTo>
                  <a:pt x="53" y="30"/>
                  <a:pt x="55" y="31"/>
                  <a:pt x="57" y="31"/>
                </a:cubicBezTo>
                <a:cubicBezTo>
                  <a:pt x="68" y="35"/>
                  <a:pt x="74" y="47"/>
                  <a:pt x="70" y="57"/>
                </a:cubicBezTo>
                <a:cubicBezTo>
                  <a:pt x="67" y="66"/>
                  <a:pt x="59" y="71"/>
                  <a:pt x="50" y="71"/>
                </a:cubicBezTo>
                <a:moveTo>
                  <a:pt x="47" y="0"/>
                </a:moveTo>
                <a:cubicBezTo>
                  <a:pt x="40" y="1"/>
                  <a:pt x="34" y="3"/>
                  <a:pt x="28" y="6"/>
                </a:cubicBezTo>
                <a:cubicBezTo>
                  <a:pt x="31" y="13"/>
                  <a:pt x="31" y="13"/>
                  <a:pt x="31" y="13"/>
                </a:cubicBezTo>
                <a:cubicBezTo>
                  <a:pt x="26" y="15"/>
                  <a:pt x="22" y="19"/>
                  <a:pt x="18" y="23"/>
                </a:cubicBezTo>
                <a:cubicBezTo>
                  <a:pt x="12" y="18"/>
                  <a:pt x="12" y="18"/>
                  <a:pt x="12" y="18"/>
                </a:cubicBezTo>
                <a:cubicBezTo>
                  <a:pt x="8" y="22"/>
                  <a:pt x="5" y="28"/>
                  <a:pt x="2" y="35"/>
                </a:cubicBezTo>
                <a:cubicBezTo>
                  <a:pt x="10" y="37"/>
                  <a:pt x="10" y="37"/>
                  <a:pt x="10" y="37"/>
                </a:cubicBezTo>
                <a:cubicBezTo>
                  <a:pt x="8" y="43"/>
                  <a:pt x="8" y="48"/>
                  <a:pt x="8" y="54"/>
                </a:cubicBezTo>
                <a:cubicBezTo>
                  <a:pt x="0" y="54"/>
                  <a:pt x="0" y="54"/>
                  <a:pt x="0" y="54"/>
                </a:cubicBezTo>
                <a:cubicBezTo>
                  <a:pt x="0" y="61"/>
                  <a:pt x="2" y="67"/>
                  <a:pt x="5" y="73"/>
                </a:cubicBezTo>
                <a:cubicBezTo>
                  <a:pt x="12" y="70"/>
                  <a:pt x="12" y="70"/>
                  <a:pt x="12" y="70"/>
                </a:cubicBezTo>
                <a:cubicBezTo>
                  <a:pt x="15" y="75"/>
                  <a:pt x="18" y="79"/>
                  <a:pt x="23" y="83"/>
                </a:cubicBezTo>
                <a:cubicBezTo>
                  <a:pt x="17" y="89"/>
                  <a:pt x="17" y="89"/>
                  <a:pt x="17" y="89"/>
                </a:cubicBezTo>
                <a:cubicBezTo>
                  <a:pt x="22" y="93"/>
                  <a:pt x="28" y="97"/>
                  <a:pt x="34" y="99"/>
                </a:cubicBezTo>
                <a:cubicBezTo>
                  <a:pt x="37" y="91"/>
                  <a:pt x="37" y="91"/>
                  <a:pt x="37" y="91"/>
                </a:cubicBezTo>
                <a:cubicBezTo>
                  <a:pt x="41" y="93"/>
                  <a:pt x="46" y="93"/>
                  <a:pt x="50" y="93"/>
                </a:cubicBezTo>
                <a:cubicBezTo>
                  <a:pt x="51" y="93"/>
                  <a:pt x="52" y="93"/>
                  <a:pt x="53" y="93"/>
                </a:cubicBezTo>
                <a:cubicBezTo>
                  <a:pt x="54" y="101"/>
                  <a:pt x="54" y="101"/>
                  <a:pt x="54" y="101"/>
                </a:cubicBezTo>
                <a:cubicBezTo>
                  <a:pt x="61" y="101"/>
                  <a:pt x="67" y="99"/>
                  <a:pt x="73" y="96"/>
                </a:cubicBezTo>
                <a:cubicBezTo>
                  <a:pt x="69" y="89"/>
                  <a:pt x="69" y="89"/>
                  <a:pt x="69" y="89"/>
                </a:cubicBezTo>
                <a:cubicBezTo>
                  <a:pt x="74" y="86"/>
                  <a:pt x="79" y="83"/>
                  <a:pt x="83" y="79"/>
                </a:cubicBezTo>
                <a:cubicBezTo>
                  <a:pt x="89" y="84"/>
                  <a:pt x="89" y="84"/>
                  <a:pt x="89" y="84"/>
                </a:cubicBezTo>
                <a:cubicBezTo>
                  <a:pt x="93" y="79"/>
                  <a:pt x="96" y="73"/>
                  <a:pt x="98" y="67"/>
                </a:cubicBezTo>
                <a:cubicBezTo>
                  <a:pt x="91" y="64"/>
                  <a:pt x="91" y="64"/>
                  <a:pt x="91" y="64"/>
                </a:cubicBezTo>
                <a:cubicBezTo>
                  <a:pt x="93" y="59"/>
                  <a:pt x="93" y="53"/>
                  <a:pt x="93" y="48"/>
                </a:cubicBezTo>
                <a:cubicBezTo>
                  <a:pt x="101" y="47"/>
                  <a:pt x="101" y="47"/>
                  <a:pt x="101" y="47"/>
                </a:cubicBezTo>
                <a:cubicBezTo>
                  <a:pt x="100" y="41"/>
                  <a:pt x="99" y="34"/>
                  <a:pt x="96" y="28"/>
                </a:cubicBezTo>
                <a:cubicBezTo>
                  <a:pt x="88" y="32"/>
                  <a:pt x="88" y="32"/>
                  <a:pt x="88" y="32"/>
                </a:cubicBezTo>
                <a:cubicBezTo>
                  <a:pt x="86" y="27"/>
                  <a:pt x="83" y="22"/>
                  <a:pt x="78" y="19"/>
                </a:cubicBezTo>
                <a:cubicBezTo>
                  <a:pt x="84" y="13"/>
                  <a:pt x="84" y="13"/>
                  <a:pt x="84" y="13"/>
                </a:cubicBezTo>
                <a:cubicBezTo>
                  <a:pt x="79" y="8"/>
                  <a:pt x="73" y="5"/>
                  <a:pt x="66" y="3"/>
                </a:cubicBezTo>
                <a:cubicBezTo>
                  <a:pt x="64" y="10"/>
                  <a:pt x="64" y="10"/>
                  <a:pt x="64" y="10"/>
                </a:cubicBezTo>
                <a:cubicBezTo>
                  <a:pt x="59" y="9"/>
                  <a:pt x="55" y="8"/>
                  <a:pt x="50" y="8"/>
                </a:cubicBezTo>
                <a:cubicBezTo>
                  <a:pt x="49" y="8"/>
                  <a:pt x="48" y="8"/>
                  <a:pt x="47" y="8"/>
                </a:cubicBezTo>
                <a:cubicBezTo>
                  <a:pt x="47" y="0"/>
                  <a:pt x="47" y="0"/>
                  <a:pt x="47" y="0"/>
                </a:cubicBezTo>
              </a:path>
            </a:pathLst>
          </a:custGeom>
          <a:solidFill>
            <a:srgbClr val="EB5315"/>
          </a:solidFill>
          <a:ln>
            <a:noFill/>
          </a:ln>
        </p:spPr>
        <p:txBody>
          <a:bodyPr anchor="ctr"/>
          <a:lstStyle/>
          <a:p>
            <a:pPr algn="ctr"/>
            <a:endParaRPr>
              <a:solidFill>
                <a:schemeClr val="bg2">
                  <a:lumMod val="25000"/>
                </a:schemeClr>
              </a:solidFill>
              <a:cs typeface="+mn-ea"/>
              <a:sym typeface="+mn-lt"/>
            </a:endParaRPr>
          </a:p>
        </p:txBody>
      </p:sp>
      <p:sp>
        <p:nvSpPr>
          <p:cNvPr id="44" name="Freeform: Shape 59"/>
          <p:cNvSpPr/>
          <p:nvPr/>
        </p:nvSpPr>
        <p:spPr bwMode="auto">
          <a:xfrm>
            <a:off x="1810036" y="3340467"/>
            <a:ext cx="502922" cy="504941"/>
          </a:xfrm>
          <a:custGeom>
            <a:avLst/>
            <a:gdLst>
              <a:gd name="T0" fmla="*/ 158 w 316"/>
              <a:gd name="T1" fmla="*/ 259 h 317"/>
              <a:gd name="T2" fmla="*/ 57 w 316"/>
              <a:gd name="T3" fmla="*/ 160 h 317"/>
              <a:gd name="T4" fmla="*/ 156 w 316"/>
              <a:gd name="T5" fmla="*/ 58 h 317"/>
              <a:gd name="T6" fmla="*/ 156 w 316"/>
              <a:gd name="T7" fmla="*/ 58 h 317"/>
              <a:gd name="T8" fmla="*/ 158 w 316"/>
              <a:gd name="T9" fmla="*/ 58 h 317"/>
              <a:gd name="T10" fmla="*/ 258 w 316"/>
              <a:gd name="T11" fmla="*/ 157 h 317"/>
              <a:gd name="T12" fmla="*/ 159 w 316"/>
              <a:gd name="T13" fmla="*/ 259 h 317"/>
              <a:gd name="T14" fmla="*/ 159 w 316"/>
              <a:gd name="T15" fmla="*/ 259 h 317"/>
              <a:gd name="T16" fmla="*/ 158 w 316"/>
              <a:gd name="T17" fmla="*/ 259 h 317"/>
              <a:gd name="T18" fmla="*/ 181 w 316"/>
              <a:gd name="T19" fmla="*/ 0 h 317"/>
              <a:gd name="T20" fmla="*/ 156 w 316"/>
              <a:gd name="T21" fmla="*/ 1 h 317"/>
              <a:gd name="T22" fmla="*/ 131 w 316"/>
              <a:gd name="T23" fmla="*/ 1 h 317"/>
              <a:gd name="T24" fmla="*/ 131 w 316"/>
              <a:gd name="T25" fmla="*/ 25 h 317"/>
              <a:gd name="T26" fmla="*/ 79 w 316"/>
              <a:gd name="T27" fmla="*/ 47 h 317"/>
              <a:gd name="T28" fmla="*/ 62 w 316"/>
              <a:gd name="T29" fmla="*/ 31 h 317"/>
              <a:gd name="T30" fmla="*/ 27 w 316"/>
              <a:gd name="T31" fmla="*/ 66 h 317"/>
              <a:gd name="T32" fmla="*/ 44 w 316"/>
              <a:gd name="T33" fmla="*/ 83 h 317"/>
              <a:gd name="T34" fmla="*/ 23 w 316"/>
              <a:gd name="T35" fmla="*/ 135 h 317"/>
              <a:gd name="T36" fmla="*/ 0 w 316"/>
              <a:gd name="T37" fmla="*/ 136 h 317"/>
              <a:gd name="T38" fmla="*/ 0 w 316"/>
              <a:gd name="T39" fmla="*/ 186 h 317"/>
              <a:gd name="T40" fmla="*/ 24 w 316"/>
              <a:gd name="T41" fmla="*/ 185 h 317"/>
              <a:gd name="T42" fmla="*/ 46 w 316"/>
              <a:gd name="T43" fmla="*/ 237 h 317"/>
              <a:gd name="T44" fmla="*/ 30 w 316"/>
              <a:gd name="T45" fmla="*/ 254 h 317"/>
              <a:gd name="T46" fmla="*/ 65 w 316"/>
              <a:gd name="T47" fmla="*/ 289 h 317"/>
              <a:gd name="T48" fmla="*/ 82 w 316"/>
              <a:gd name="T49" fmla="*/ 272 h 317"/>
              <a:gd name="T50" fmla="*/ 135 w 316"/>
              <a:gd name="T51" fmla="*/ 293 h 317"/>
              <a:gd name="T52" fmla="*/ 135 w 316"/>
              <a:gd name="T53" fmla="*/ 317 h 317"/>
              <a:gd name="T54" fmla="*/ 160 w 316"/>
              <a:gd name="T55" fmla="*/ 316 h 317"/>
              <a:gd name="T56" fmla="*/ 185 w 316"/>
              <a:gd name="T57" fmla="*/ 316 h 317"/>
              <a:gd name="T58" fmla="*/ 184 w 316"/>
              <a:gd name="T59" fmla="*/ 292 h 317"/>
              <a:gd name="T60" fmla="*/ 236 w 316"/>
              <a:gd name="T61" fmla="*/ 270 h 317"/>
              <a:gd name="T62" fmla="*/ 253 w 316"/>
              <a:gd name="T63" fmla="*/ 287 h 317"/>
              <a:gd name="T64" fmla="*/ 288 w 316"/>
              <a:gd name="T65" fmla="*/ 251 h 317"/>
              <a:gd name="T66" fmla="*/ 271 w 316"/>
              <a:gd name="T67" fmla="*/ 234 h 317"/>
              <a:gd name="T68" fmla="*/ 292 w 316"/>
              <a:gd name="T69" fmla="*/ 182 h 317"/>
              <a:gd name="T70" fmla="*/ 316 w 316"/>
              <a:gd name="T71" fmla="*/ 181 h 317"/>
              <a:gd name="T72" fmla="*/ 315 w 316"/>
              <a:gd name="T73" fmla="*/ 132 h 317"/>
              <a:gd name="T74" fmla="*/ 292 w 316"/>
              <a:gd name="T75" fmla="*/ 132 h 317"/>
              <a:gd name="T76" fmla="*/ 269 w 316"/>
              <a:gd name="T77" fmla="*/ 80 h 317"/>
              <a:gd name="T78" fmla="*/ 286 w 316"/>
              <a:gd name="T79" fmla="*/ 63 h 317"/>
              <a:gd name="T80" fmla="*/ 250 w 316"/>
              <a:gd name="T81" fmla="*/ 28 h 317"/>
              <a:gd name="T82" fmla="*/ 234 w 316"/>
              <a:gd name="T83" fmla="*/ 45 h 317"/>
              <a:gd name="T84" fmla="*/ 181 w 316"/>
              <a:gd name="T85" fmla="*/ 24 h 317"/>
              <a:gd name="T86" fmla="*/ 181 w 316"/>
              <a:gd name="T87" fmla="*/ 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6" h="317">
                <a:moveTo>
                  <a:pt x="158" y="259"/>
                </a:moveTo>
                <a:cubicBezTo>
                  <a:pt x="103" y="259"/>
                  <a:pt x="58" y="215"/>
                  <a:pt x="57" y="160"/>
                </a:cubicBezTo>
                <a:cubicBezTo>
                  <a:pt x="56" y="104"/>
                  <a:pt x="101" y="59"/>
                  <a:pt x="156" y="58"/>
                </a:cubicBezTo>
                <a:cubicBezTo>
                  <a:pt x="156" y="58"/>
                  <a:pt x="156" y="58"/>
                  <a:pt x="156" y="58"/>
                </a:cubicBezTo>
                <a:cubicBezTo>
                  <a:pt x="157" y="58"/>
                  <a:pt x="157" y="58"/>
                  <a:pt x="158" y="58"/>
                </a:cubicBezTo>
                <a:cubicBezTo>
                  <a:pt x="213" y="58"/>
                  <a:pt x="258" y="102"/>
                  <a:pt x="258" y="157"/>
                </a:cubicBezTo>
                <a:cubicBezTo>
                  <a:pt x="259" y="213"/>
                  <a:pt x="215" y="259"/>
                  <a:pt x="159" y="259"/>
                </a:cubicBezTo>
                <a:cubicBezTo>
                  <a:pt x="159" y="259"/>
                  <a:pt x="159" y="259"/>
                  <a:pt x="159" y="259"/>
                </a:cubicBezTo>
                <a:cubicBezTo>
                  <a:pt x="159" y="259"/>
                  <a:pt x="158" y="259"/>
                  <a:pt x="158" y="259"/>
                </a:cubicBezTo>
                <a:moveTo>
                  <a:pt x="181" y="0"/>
                </a:moveTo>
                <a:cubicBezTo>
                  <a:pt x="156" y="1"/>
                  <a:pt x="156" y="1"/>
                  <a:pt x="156" y="1"/>
                </a:cubicBezTo>
                <a:cubicBezTo>
                  <a:pt x="131" y="1"/>
                  <a:pt x="131" y="1"/>
                  <a:pt x="131" y="1"/>
                </a:cubicBezTo>
                <a:cubicBezTo>
                  <a:pt x="131" y="25"/>
                  <a:pt x="131" y="25"/>
                  <a:pt x="131" y="25"/>
                </a:cubicBezTo>
                <a:cubicBezTo>
                  <a:pt x="112" y="29"/>
                  <a:pt x="94" y="36"/>
                  <a:pt x="79" y="47"/>
                </a:cubicBezTo>
                <a:cubicBezTo>
                  <a:pt x="62" y="31"/>
                  <a:pt x="62" y="31"/>
                  <a:pt x="62" y="31"/>
                </a:cubicBezTo>
                <a:cubicBezTo>
                  <a:pt x="27" y="66"/>
                  <a:pt x="27" y="66"/>
                  <a:pt x="27" y="66"/>
                </a:cubicBezTo>
                <a:cubicBezTo>
                  <a:pt x="44" y="83"/>
                  <a:pt x="44" y="83"/>
                  <a:pt x="44" y="83"/>
                </a:cubicBezTo>
                <a:cubicBezTo>
                  <a:pt x="34" y="98"/>
                  <a:pt x="27" y="116"/>
                  <a:pt x="23" y="135"/>
                </a:cubicBezTo>
                <a:cubicBezTo>
                  <a:pt x="0" y="136"/>
                  <a:pt x="0" y="136"/>
                  <a:pt x="0" y="136"/>
                </a:cubicBezTo>
                <a:cubicBezTo>
                  <a:pt x="0" y="186"/>
                  <a:pt x="0" y="186"/>
                  <a:pt x="0" y="186"/>
                </a:cubicBezTo>
                <a:cubicBezTo>
                  <a:pt x="24" y="185"/>
                  <a:pt x="24" y="185"/>
                  <a:pt x="24" y="185"/>
                </a:cubicBezTo>
                <a:cubicBezTo>
                  <a:pt x="28" y="204"/>
                  <a:pt x="35" y="222"/>
                  <a:pt x="46" y="237"/>
                </a:cubicBezTo>
                <a:cubicBezTo>
                  <a:pt x="30" y="254"/>
                  <a:pt x="30" y="254"/>
                  <a:pt x="30" y="254"/>
                </a:cubicBezTo>
                <a:cubicBezTo>
                  <a:pt x="65" y="289"/>
                  <a:pt x="65" y="289"/>
                  <a:pt x="65" y="289"/>
                </a:cubicBezTo>
                <a:cubicBezTo>
                  <a:pt x="82" y="272"/>
                  <a:pt x="82" y="272"/>
                  <a:pt x="82" y="272"/>
                </a:cubicBezTo>
                <a:cubicBezTo>
                  <a:pt x="98" y="283"/>
                  <a:pt x="115" y="290"/>
                  <a:pt x="135" y="293"/>
                </a:cubicBezTo>
                <a:cubicBezTo>
                  <a:pt x="135" y="317"/>
                  <a:pt x="135" y="317"/>
                  <a:pt x="135" y="317"/>
                </a:cubicBezTo>
                <a:cubicBezTo>
                  <a:pt x="160" y="316"/>
                  <a:pt x="160" y="316"/>
                  <a:pt x="160" y="316"/>
                </a:cubicBezTo>
                <a:cubicBezTo>
                  <a:pt x="185" y="316"/>
                  <a:pt x="185" y="316"/>
                  <a:pt x="185" y="316"/>
                </a:cubicBezTo>
                <a:cubicBezTo>
                  <a:pt x="184" y="292"/>
                  <a:pt x="184" y="292"/>
                  <a:pt x="184" y="292"/>
                </a:cubicBezTo>
                <a:cubicBezTo>
                  <a:pt x="203" y="289"/>
                  <a:pt x="221" y="281"/>
                  <a:pt x="236" y="270"/>
                </a:cubicBezTo>
                <a:cubicBezTo>
                  <a:pt x="253" y="287"/>
                  <a:pt x="253" y="287"/>
                  <a:pt x="253" y="287"/>
                </a:cubicBezTo>
                <a:cubicBezTo>
                  <a:pt x="288" y="251"/>
                  <a:pt x="288" y="251"/>
                  <a:pt x="288" y="251"/>
                </a:cubicBezTo>
                <a:cubicBezTo>
                  <a:pt x="271" y="234"/>
                  <a:pt x="271" y="234"/>
                  <a:pt x="271" y="234"/>
                </a:cubicBezTo>
                <a:cubicBezTo>
                  <a:pt x="282" y="219"/>
                  <a:pt x="289" y="201"/>
                  <a:pt x="292" y="182"/>
                </a:cubicBezTo>
                <a:cubicBezTo>
                  <a:pt x="316" y="181"/>
                  <a:pt x="316" y="181"/>
                  <a:pt x="316" y="181"/>
                </a:cubicBezTo>
                <a:cubicBezTo>
                  <a:pt x="315" y="132"/>
                  <a:pt x="315" y="132"/>
                  <a:pt x="315" y="132"/>
                </a:cubicBezTo>
                <a:cubicBezTo>
                  <a:pt x="292" y="132"/>
                  <a:pt x="292" y="132"/>
                  <a:pt x="292" y="132"/>
                </a:cubicBezTo>
                <a:cubicBezTo>
                  <a:pt x="288" y="113"/>
                  <a:pt x="280" y="95"/>
                  <a:pt x="269" y="80"/>
                </a:cubicBezTo>
                <a:cubicBezTo>
                  <a:pt x="286" y="63"/>
                  <a:pt x="286" y="63"/>
                  <a:pt x="286" y="63"/>
                </a:cubicBezTo>
                <a:cubicBezTo>
                  <a:pt x="250" y="28"/>
                  <a:pt x="250" y="28"/>
                  <a:pt x="250" y="28"/>
                </a:cubicBezTo>
                <a:cubicBezTo>
                  <a:pt x="234" y="45"/>
                  <a:pt x="234" y="45"/>
                  <a:pt x="234" y="45"/>
                </a:cubicBezTo>
                <a:cubicBezTo>
                  <a:pt x="218" y="35"/>
                  <a:pt x="200" y="27"/>
                  <a:pt x="181" y="24"/>
                </a:cubicBezTo>
                <a:cubicBezTo>
                  <a:pt x="181" y="0"/>
                  <a:pt x="181" y="0"/>
                  <a:pt x="181" y="0"/>
                </a:cubicBezTo>
              </a:path>
            </a:pathLst>
          </a:custGeom>
          <a:solidFill>
            <a:srgbClr val="EB5315"/>
          </a:solidFill>
          <a:ln>
            <a:noFill/>
          </a:ln>
        </p:spPr>
        <p:txBody>
          <a:bodyPr anchor="ctr"/>
          <a:lstStyle/>
          <a:p>
            <a:pPr algn="ctr"/>
            <a:endParaRPr>
              <a:solidFill>
                <a:schemeClr val="bg2">
                  <a:lumMod val="25000"/>
                </a:schemeClr>
              </a:solidFill>
              <a:cs typeface="+mn-ea"/>
              <a:sym typeface="+mn-lt"/>
            </a:endParaRPr>
          </a:p>
        </p:txBody>
      </p:sp>
      <p:sp>
        <p:nvSpPr>
          <p:cNvPr id="45" name="Freeform: Shape 60"/>
          <p:cNvSpPr/>
          <p:nvPr/>
        </p:nvSpPr>
        <p:spPr bwMode="auto">
          <a:xfrm>
            <a:off x="1953439" y="3485890"/>
            <a:ext cx="216788" cy="214768"/>
          </a:xfrm>
          <a:custGeom>
            <a:avLst/>
            <a:gdLst>
              <a:gd name="T0" fmla="*/ 68 w 136"/>
              <a:gd name="T1" fmla="*/ 0 h 135"/>
              <a:gd name="T2" fmla="*/ 67 w 136"/>
              <a:gd name="T3" fmla="*/ 0 h 135"/>
              <a:gd name="T4" fmla="*/ 67 w 136"/>
              <a:gd name="T5" fmla="*/ 0 h 135"/>
              <a:gd name="T6" fmla="*/ 0 w 136"/>
              <a:gd name="T7" fmla="*/ 68 h 135"/>
              <a:gd name="T8" fmla="*/ 68 w 136"/>
              <a:gd name="T9" fmla="*/ 135 h 135"/>
              <a:gd name="T10" fmla="*/ 69 w 136"/>
              <a:gd name="T11" fmla="*/ 135 h 135"/>
              <a:gd name="T12" fmla="*/ 69 w 136"/>
              <a:gd name="T13" fmla="*/ 135 h 135"/>
              <a:gd name="T14" fmla="*/ 135 w 136"/>
              <a:gd name="T15" fmla="*/ 67 h 135"/>
              <a:gd name="T16" fmla="*/ 68 w 136"/>
              <a:gd name="T17"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 h="135">
                <a:moveTo>
                  <a:pt x="68" y="0"/>
                </a:moveTo>
                <a:cubicBezTo>
                  <a:pt x="67" y="0"/>
                  <a:pt x="67" y="0"/>
                  <a:pt x="67" y="0"/>
                </a:cubicBezTo>
                <a:cubicBezTo>
                  <a:pt x="67" y="0"/>
                  <a:pt x="67" y="0"/>
                  <a:pt x="67" y="0"/>
                </a:cubicBezTo>
                <a:cubicBezTo>
                  <a:pt x="29" y="0"/>
                  <a:pt x="0" y="31"/>
                  <a:pt x="0" y="68"/>
                </a:cubicBezTo>
                <a:cubicBezTo>
                  <a:pt x="1" y="106"/>
                  <a:pt x="31" y="135"/>
                  <a:pt x="68" y="135"/>
                </a:cubicBezTo>
                <a:cubicBezTo>
                  <a:pt x="68" y="135"/>
                  <a:pt x="68" y="135"/>
                  <a:pt x="69" y="135"/>
                </a:cubicBezTo>
                <a:cubicBezTo>
                  <a:pt x="69" y="135"/>
                  <a:pt x="69" y="135"/>
                  <a:pt x="69" y="135"/>
                </a:cubicBezTo>
                <a:cubicBezTo>
                  <a:pt x="106" y="135"/>
                  <a:pt x="136" y="104"/>
                  <a:pt x="135" y="67"/>
                </a:cubicBezTo>
                <a:cubicBezTo>
                  <a:pt x="135" y="30"/>
                  <a:pt x="105" y="0"/>
                  <a:pt x="68" y="0"/>
                </a:cubicBezTo>
              </a:path>
            </a:pathLst>
          </a:custGeom>
          <a:solidFill>
            <a:srgbClr val="EB5315"/>
          </a:solidFill>
          <a:ln>
            <a:noFill/>
          </a:ln>
        </p:spPr>
        <p:txBody>
          <a:bodyPr anchor="ctr"/>
          <a:lstStyle/>
          <a:p>
            <a:pPr algn="ctr"/>
            <a:endParaRPr>
              <a:solidFill>
                <a:schemeClr val="bg2">
                  <a:lumMod val="25000"/>
                </a:schemeClr>
              </a:solidFill>
              <a:cs typeface="+mn-ea"/>
              <a:sym typeface="+mn-lt"/>
            </a:endParaRPr>
          </a:p>
        </p:txBody>
      </p:sp>
      <p:sp>
        <p:nvSpPr>
          <p:cNvPr id="46" name="Freeform: Shape 61"/>
          <p:cNvSpPr/>
          <p:nvPr/>
        </p:nvSpPr>
        <p:spPr bwMode="auto">
          <a:xfrm>
            <a:off x="2581403" y="4342270"/>
            <a:ext cx="106374" cy="93582"/>
          </a:xfrm>
          <a:custGeom>
            <a:avLst/>
            <a:gdLst>
              <a:gd name="T0" fmla="*/ 34 w 67"/>
              <a:gd name="T1" fmla="*/ 0 h 59"/>
              <a:gd name="T2" fmla="*/ 5 w 67"/>
              <a:gd name="T3" fmla="*/ 20 h 59"/>
              <a:gd name="T4" fmla="*/ 24 w 67"/>
              <a:gd name="T5" fmla="*/ 58 h 59"/>
              <a:gd name="T6" fmla="*/ 34 w 67"/>
              <a:gd name="T7" fmla="*/ 59 h 59"/>
              <a:gd name="T8" fmla="*/ 62 w 67"/>
              <a:gd name="T9" fmla="*/ 39 h 59"/>
              <a:gd name="T10" fmla="*/ 43 w 67"/>
              <a:gd name="T11" fmla="*/ 1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1" y="0"/>
                  <a:pt x="10" y="8"/>
                  <a:pt x="5" y="20"/>
                </a:cubicBezTo>
                <a:cubicBezTo>
                  <a:pt x="0" y="36"/>
                  <a:pt x="9" y="53"/>
                  <a:pt x="24" y="58"/>
                </a:cubicBezTo>
                <a:cubicBezTo>
                  <a:pt x="27" y="59"/>
                  <a:pt x="30" y="59"/>
                  <a:pt x="34" y="59"/>
                </a:cubicBezTo>
                <a:cubicBezTo>
                  <a:pt x="46" y="59"/>
                  <a:pt x="58" y="51"/>
                  <a:pt x="62" y="39"/>
                </a:cubicBezTo>
                <a:cubicBezTo>
                  <a:pt x="67" y="23"/>
                  <a:pt x="59" y="7"/>
                  <a:pt x="43" y="1"/>
                </a:cubicBezTo>
                <a:cubicBezTo>
                  <a:pt x="40" y="0"/>
                  <a:pt x="37" y="0"/>
                  <a:pt x="34" y="0"/>
                </a:cubicBezTo>
              </a:path>
            </a:pathLst>
          </a:custGeom>
          <a:solidFill>
            <a:srgbClr val="EB5315"/>
          </a:solidFill>
          <a:ln>
            <a:noFill/>
          </a:ln>
        </p:spPr>
        <p:txBody>
          <a:bodyPr anchor="ctr"/>
          <a:lstStyle/>
          <a:p>
            <a:pPr algn="ctr"/>
            <a:endParaRPr>
              <a:solidFill>
                <a:schemeClr val="bg2">
                  <a:lumMod val="25000"/>
                </a:schemeClr>
              </a:solidFill>
              <a:cs typeface="+mn-ea"/>
              <a:sym typeface="+mn-lt"/>
            </a:endParaRPr>
          </a:p>
        </p:txBody>
      </p:sp>
      <p:sp>
        <p:nvSpPr>
          <p:cNvPr id="47" name="Freeform: Shape 62"/>
          <p:cNvSpPr/>
          <p:nvPr/>
        </p:nvSpPr>
        <p:spPr bwMode="auto">
          <a:xfrm>
            <a:off x="2687802" y="3681807"/>
            <a:ext cx="445695" cy="440982"/>
          </a:xfrm>
          <a:custGeom>
            <a:avLst/>
            <a:gdLst>
              <a:gd name="T0" fmla="*/ 140 w 280"/>
              <a:gd name="T1" fmla="*/ 195 h 277"/>
              <a:gd name="T2" fmla="*/ 84 w 280"/>
              <a:gd name="T3" fmla="*/ 147 h 277"/>
              <a:gd name="T4" fmla="*/ 114 w 280"/>
              <a:gd name="T5" fmla="*/ 88 h 277"/>
              <a:gd name="T6" fmla="*/ 132 w 280"/>
              <a:gd name="T7" fmla="*/ 83 h 277"/>
              <a:gd name="T8" fmla="*/ 140 w 280"/>
              <a:gd name="T9" fmla="*/ 82 h 277"/>
              <a:gd name="T10" fmla="*/ 196 w 280"/>
              <a:gd name="T11" fmla="*/ 130 h 277"/>
              <a:gd name="T12" fmla="*/ 165 w 280"/>
              <a:gd name="T13" fmla="*/ 189 h 277"/>
              <a:gd name="T14" fmla="*/ 148 w 280"/>
              <a:gd name="T15" fmla="*/ 195 h 277"/>
              <a:gd name="T16" fmla="*/ 140 w 280"/>
              <a:gd name="T17" fmla="*/ 195 h 277"/>
              <a:gd name="T18" fmla="*/ 140 w 280"/>
              <a:gd name="T19" fmla="*/ 0 h 277"/>
              <a:gd name="T20" fmla="*/ 119 w 280"/>
              <a:gd name="T21" fmla="*/ 2 h 277"/>
              <a:gd name="T22" fmla="*/ 123 w 280"/>
              <a:gd name="T23" fmla="*/ 24 h 277"/>
              <a:gd name="T24" fmla="*/ 87 w 280"/>
              <a:gd name="T25" fmla="*/ 35 h 277"/>
              <a:gd name="T26" fmla="*/ 80 w 280"/>
              <a:gd name="T27" fmla="*/ 39 h 277"/>
              <a:gd name="T28" fmla="*/ 69 w 280"/>
              <a:gd name="T29" fmla="*/ 20 h 277"/>
              <a:gd name="T30" fmla="*/ 29 w 280"/>
              <a:gd name="T31" fmla="*/ 56 h 277"/>
              <a:gd name="T32" fmla="*/ 46 w 280"/>
              <a:gd name="T33" fmla="*/ 69 h 277"/>
              <a:gd name="T34" fmla="*/ 27 w 280"/>
              <a:gd name="T35" fmla="*/ 111 h 277"/>
              <a:gd name="T36" fmla="*/ 5 w 280"/>
              <a:gd name="T37" fmla="*/ 105 h 277"/>
              <a:gd name="T38" fmla="*/ 3 w 280"/>
              <a:gd name="T39" fmla="*/ 159 h 277"/>
              <a:gd name="T40" fmla="*/ 25 w 280"/>
              <a:gd name="T41" fmla="*/ 156 h 277"/>
              <a:gd name="T42" fmla="*/ 40 w 280"/>
              <a:gd name="T43" fmla="*/ 199 h 277"/>
              <a:gd name="T44" fmla="*/ 21 w 280"/>
              <a:gd name="T45" fmla="*/ 210 h 277"/>
              <a:gd name="T46" fmla="*/ 57 w 280"/>
              <a:gd name="T47" fmla="*/ 250 h 277"/>
              <a:gd name="T48" fmla="*/ 70 w 280"/>
              <a:gd name="T49" fmla="*/ 232 h 277"/>
              <a:gd name="T50" fmla="*/ 112 w 280"/>
              <a:gd name="T51" fmla="*/ 252 h 277"/>
              <a:gd name="T52" fmla="*/ 106 w 280"/>
              <a:gd name="T53" fmla="*/ 273 h 277"/>
              <a:gd name="T54" fmla="*/ 140 w 280"/>
              <a:gd name="T55" fmla="*/ 277 h 277"/>
              <a:gd name="T56" fmla="*/ 160 w 280"/>
              <a:gd name="T57" fmla="*/ 276 h 277"/>
              <a:gd name="T58" fmla="*/ 157 w 280"/>
              <a:gd name="T59" fmla="*/ 254 h 277"/>
              <a:gd name="T60" fmla="*/ 193 w 280"/>
              <a:gd name="T61" fmla="*/ 243 h 277"/>
              <a:gd name="T62" fmla="*/ 200 w 280"/>
              <a:gd name="T63" fmla="*/ 239 h 277"/>
              <a:gd name="T64" fmla="*/ 211 w 280"/>
              <a:gd name="T65" fmla="*/ 258 h 277"/>
              <a:gd name="T66" fmla="*/ 251 w 280"/>
              <a:gd name="T67" fmla="*/ 221 h 277"/>
              <a:gd name="T68" fmla="*/ 234 w 280"/>
              <a:gd name="T69" fmla="*/ 208 h 277"/>
              <a:gd name="T70" fmla="*/ 253 w 280"/>
              <a:gd name="T71" fmla="*/ 167 h 277"/>
              <a:gd name="T72" fmla="*/ 274 w 280"/>
              <a:gd name="T73" fmla="*/ 172 h 277"/>
              <a:gd name="T74" fmla="*/ 277 w 280"/>
              <a:gd name="T75" fmla="*/ 118 h 277"/>
              <a:gd name="T76" fmla="*/ 255 w 280"/>
              <a:gd name="T77" fmla="*/ 122 h 277"/>
              <a:gd name="T78" fmla="*/ 240 w 280"/>
              <a:gd name="T79" fmla="*/ 79 h 277"/>
              <a:gd name="T80" fmla="*/ 259 w 280"/>
              <a:gd name="T81" fmla="*/ 67 h 277"/>
              <a:gd name="T82" fmla="*/ 222 w 280"/>
              <a:gd name="T83" fmla="*/ 27 h 277"/>
              <a:gd name="T84" fmla="*/ 209 w 280"/>
              <a:gd name="T85" fmla="*/ 45 h 277"/>
              <a:gd name="T86" fmla="*/ 168 w 280"/>
              <a:gd name="T87" fmla="*/ 26 h 277"/>
              <a:gd name="T88" fmla="*/ 173 w 280"/>
              <a:gd name="T89" fmla="*/ 4 h 277"/>
              <a:gd name="T90" fmla="*/ 140 w 280"/>
              <a:gd name="T91" fmla="*/ 0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0" h="277">
                <a:moveTo>
                  <a:pt x="140" y="195"/>
                </a:moveTo>
                <a:cubicBezTo>
                  <a:pt x="112" y="195"/>
                  <a:pt x="88" y="175"/>
                  <a:pt x="84" y="147"/>
                </a:cubicBezTo>
                <a:cubicBezTo>
                  <a:pt x="80" y="122"/>
                  <a:pt x="93" y="99"/>
                  <a:pt x="114" y="88"/>
                </a:cubicBezTo>
                <a:cubicBezTo>
                  <a:pt x="120" y="86"/>
                  <a:pt x="125" y="84"/>
                  <a:pt x="132" y="83"/>
                </a:cubicBezTo>
                <a:cubicBezTo>
                  <a:pt x="134" y="83"/>
                  <a:pt x="137" y="82"/>
                  <a:pt x="140" y="82"/>
                </a:cubicBezTo>
                <a:cubicBezTo>
                  <a:pt x="167" y="82"/>
                  <a:pt x="191" y="102"/>
                  <a:pt x="196" y="130"/>
                </a:cubicBezTo>
                <a:cubicBezTo>
                  <a:pt x="199" y="155"/>
                  <a:pt x="186" y="178"/>
                  <a:pt x="165" y="189"/>
                </a:cubicBezTo>
                <a:cubicBezTo>
                  <a:pt x="160" y="192"/>
                  <a:pt x="154" y="194"/>
                  <a:pt x="148" y="195"/>
                </a:cubicBezTo>
                <a:cubicBezTo>
                  <a:pt x="145" y="195"/>
                  <a:pt x="143" y="195"/>
                  <a:pt x="140" y="195"/>
                </a:cubicBezTo>
                <a:moveTo>
                  <a:pt x="140" y="0"/>
                </a:moveTo>
                <a:cubicBezTo>
                  <a:pt x="133" y="0"/>
                  <a:pt x="126" y="1"/>
                  <a:pt x="119" y="2"/>
                </a:cubicBezTo>
                <a:cubicBezTo>
                  <a:pt x="123" y="24"/>
                  <a:pt x="123" y="24"/>
                  <a:pt x="123" y="24"/>
                </a:cubicBezTo>
                <a:cubicBezTo>
                  <a:pt x="110" y="25"/>
                  <a:pt x="98" y="29"/>
                  <a:pt x="87" y="35"/>
                </a:cubicBezTo>
                <a:cubicBezTo>
                  <a:pt x="85" y="36"/>
                  <a:pt x="82" y="37"/>
                  <a:pt x="80" y="39"/>
                </a:cubicBezTo>
                <a:cubicBezTo>
                  <a:pt x="69" y="20"/>
                  <a:pt x="69" y="20"/>
                  <a:pt x="69" y="20"/>
                </a:cubicBezTo>
                <a:cubicBezTo>
                  <a:pt x="53" y="29"/>
                  <a:pt x="39" y="42"/>
                  <a:pt x="29" y="56"/>
                </a:cubicBezTo>
                <a:cubicBezTo>
                  <a:pt x="46" y="69"/>
                  <a:pt x="46" y="69"/>
                  <a:pt x="46" y="69"/>
                </a:cubicBezTo>
                <a:cubicBezTo>
                  <a:pt x="37" y="82"/>
                  <a:pt x="31" y="96"/>
                  <a:pt x="27" y="111"/>
                </a:cubicBezTo>
                <a:cubicBezTo>
                  <a:pt x="5" y="105"/>
                  <a:pt x="5" y="105"/>
                  <a:pt x="5" y="105"/>
                </a:cubicBezTo>
                <a:cubicBezTo>
                  <a:pt x="1" y="122"/>
                  <a:pt x="0" y="141"/>
                  <a:pt x="3" y="159"/>
                </a:cubicBezTo>
                <a:cubicBezTo>
                  <a:pt x="25" y="156"/>
                  <a:pt x="25" y="156"/>
                  <a:pt x="25" y="156"/>
                </a:cubicBezTo>
                <a:cubicBezTo>
                  <a:pt x="27" y="172"/>
                  <a:pt x="32" y="186"/>
                  <a:pt x="40" y="199"/>
                </a:cubicBezTo>
                <a:cubicBezTo>
                  <a:pt x="21" y="210"/>
                  <a:pt x="21" y="210"/>
                  <a:pt x="21" y="210"/>
                </a:cubicBezTo>
                <a:cubicBezTo>
                  <a:pt x="30" y="226"/>
                  <a:pt x="43" y="239"/>
                  <a:pt x="57" y="250"/>
                </a:cubicBezTo>
                <a:cubicBezTo>
                  <a:pt x="70" y="232"/>
                  <a:pt x="70" y="232"/>
                  <a:pt x="70" y="232"/>
                </a:cubicBezTo>
                <a:cubicBezTo>
                  <a:pt x="83" y="241"/>
                  <a:pt x="97" y="248"/>
                  <a:pt x="112" y="252"/>
                </a:cubicBezTo>
                <a:cubicBezTo>
                  <a:pt x="106" y="273"/>
                  <a:pt x="106" y="273"/>
                  <a:pt x="106" y="273"/>
                </a:cubicBezTo>
                <a:cubicBezTo>
                  <a:pt x="117" y="276"/>
                  <a:pt x="128" y="277"/>
                  <a:pt x="140" y="277"/>
                </a:cubicBezTo>
                <a:cubicBezTo>
                  <a:pt x="147" y="277"/>
                  <a:pt x="153" y="277"/>
                  <a:pt x="160" y="276"/>
                </a:cubicBezTo>
                <a:cubicBezTo>
                  <a:pt x="157" y="254"/>
                  <a:pt x="157" y="254"/>
                  <a:pt x="157" y="254"/>
                </a:cubicBezTo>
                <a:cubicBezTo>
                  <a:pt x="170" y="252"/>
                  <a:pt x="182" y="248"/>
                  <a:pt x="193" y="243"/>
                </a:cubicBezTo>
                <a:cubicBezTo>
                  <a:pt x="195" y="241"/>
                  <a:pt x="198" y="240"/>
                  <a:pt x="200" y="239"/>
                </a:cubicBezTo>
                <a:cubicBezTo>
                  <a:pt x="211" y="258"/>
                  <a:pt x="211" y="258"/>
                  <a:pt x="211" y="258"/>
                </a:cubicBezTo>
                <a:cubicBezTo>
                  <a:pt x="227" y="248"/>
                  <a:pt x="240" y="236"/>
                  <a:pt x="251" y="221"/>
                </a:cubicBezTo>
                <a:cubicBezTo>
                  <a:pt x="234" y="208"/>
                  <a:pt x="234" y="208"/>
                  <a:pt x="234" y="208"/>
                </a:cubicBezTo>
                <a:cubicBezTo>
                  <a:pt x="243" y="196"/>
                  <a:pt x="249" y="182"/>
                  <a:pt x="253" y="167"/>
                </a:cubicBezTo>
                <a:cubicBezTo>
                  <a:pt x="274" y="172"/>
                  <a:pt x="274" y="172"/>
                  <a:pt x="274" y="172"/>
                </a:cubicBezTo>
                <a:cubicBezTo>
                  <a:pt x="279" y="155"/>
                  <a:pt x="280" y="137"/>
                  <a:pt x="277" y="118"/>
                </a:cubicBezTo>
                <a:cubicBezTo>
                  <a:pt x="255" y="122"/>
                  <a:pt x="255" y="122"/>
                  <a:pt x="255" y="122"/>
                </a:cubicBezTo>
                <a:cubicBezTo>
                  <a:pt x="253" y="106"/>
                  <a:pt x="247" y="92"/>
                  <a:pt x="240" y="79"/>
                </a:cubicBezTo>
                <a:cubicBezTo>
                  <a:pt x="259" y="67"/>
                  <a:pt x="259" y="67"/>
                  <a:pt x="259" y="67"/>
                </a:cubicBezTo>
                <a:cubicBezTo>
                  <a:pt x="249" y="52"/>
                  <a:pt x="237" y="38"/>
                  <a:pt x="222" y="27"/>
                </a:cubicBezTo>
                <a:cubicBezTo>
                  <a:pt x="209" y="45"/>
                  <a:pt x="209" y="45"/>
                  <a:pt x="209" y="45"/>
                </a:cubicBezTo>
                <a:cubicBezTo>
                  <a:pt x="197" y="36"/>
                  <a:pt x="183" y="29"/>
                  <a:pt x="168" y="26"/>
                </a:cubicBezTo>
                <a:cubicBezTo>
                  <a:pt x="173" y="4"/>
                  <a:pt x="173" y="4"/>
                  <a:pt x="173" y="4"/>
                </a:cubicBezTo>
                <a:cubicBezTo>
                  <a:pt x="163" y="2"/>
                  <a:pt x="151" y="0"/>
                  <a:pt x="140" y="0"/>
                </a:cubicBezTo>
              </a:path>
            </a:pathLst>
          </a:custGeom>
          <a:solidFill>
            <a:srgbClr val="EB5315"/>
          </a:solidFill>
          <a:ln>
            <a:noFill/>
          </a:ln>
        </p:spPr>
        <p:txBody>
          <a:bodyPr anchor="ctr"/>
          <a:lstStyle/>
          <a:p>
            <a:pPr algn="ctr"/>
            <a:endParaRPr>
              <a:solidFill>
                <a:schemeClr val="bg2">
                  <a:lumMod val="25000"/>
                </a:schemeClr>
              </a:solidFill>
              <a:cs typeface="+mn-ea"/>
              <a:sym typeface="+mn-lt"/>
            </a:endParaRPr>
          </a:p>
        </p:txBody>
      </p:sp>
      <p:sp>
        <p:nvSpPr>
          <p:cNvPr id="48" name="TextBox 63"/>
          <p:cNvSpPr txBox="1"/>
          <p:nvPr/>
        </p:nvSpPr>
        <p:spPr>
          <a:xfrm>
            <a:off x="6083776" y="1877669"/>
            <a:ext cx="3570208" cy="769441"/>
          </a:xfrm>
          <a:prstGeom prst="rect">
            <a:avLst/>
          </a:prstGeom>
          <a:noFill/>
        </p:spPr>
        <p:txBody>
          <a:bodyPr wrap="none">
            <a:normAutofit/>
          </a:bodyPr>
          <a:lstStyle/>
          <a:p>
            <a:r>
              <a:rPr lang="zh-CN" altLang="en-US" sz="4400" b="1" dirty="0">
                <a:solidFill>
                  <a:srgbClr val="EB5315"/>
                </a:solidFill>
                <a:cs typeface="+mn-ea"/>
                <a:sym typeface="+mn-lt"/>
              </a:rPr>
              <a:t>标题文本预设</a:t>
            </a:r>
          </a:p>
        </p:txBody>
      </p:sp>
      <p:sp>
        <p:nvSpPr>
          <p:cNvPr id="49" name="Rectangle 64"/>
          <p:cNvSpPr/>
          <p:nvPr/>
        </p:nvSpPr>
        <p:spPr>
          <a:xfrm>
            <a:off x="6083776" y="2647110"/>
            <a:ext cx="5385094" cy="307777"/>
          </a:xfrm>
          <a:prstGeom prst="rect">
            <a:avLst/>
          </a:prstGeom>
        </p:spPr>
        <p:txBody>
          <a:bodyPr wrap="square">
            <a:normAutofit fontScale="92500" lnSpcReduction="20000"/>
          </a:bodyPr>
          <a:lstStyle/>
          <a:p>
            <a:pPr>
              <a:lnSpc>
                <a:spcPct val="120000"/>
              </a:lnSpc>
            </a:pPr>
            <a:r>
              <a:rPr lang="zh-CN" altLang="en-US" sz="1400" dirty="0">
                <a:solidFill>
                  <a:schemeClr val="bg2">
                    <a:lumMod val="25000"/>
                  </a:schemeClr>
                </a:solidFill>
                <a:cs typeface="+mn-ea"/>
                <a:sym typeface="+mn-lt"/>
              </a:rPr>
              <a:t>此部分内容作为文字排版占位显示（建议使用主题字体）</a:t>
            </a:r>
          </a:p>
        </p:txBody>
      </p:sp>
      <p:sp>
        <p:nvSpPr>
          <p:cNvPr id="50" name="Rectangle 65"/>
          <p:cNvSpPr/>
          <p:nvPr/>
        </p:nvSpPr>
        <p:spPr>
          <a:xfrm>
            <a:off x="6615725" y="3669669"/>
            <a:ext cx="1376513" cy="246221"/>
          </a:xfrm>
          <a:prstGeom prst="rect">
            <a:avLst/>
          </a:prstGeom>
        </p:spPr>
        <p:txBody>
          <a:bodyPr wrap="none" lIns="144000" tIns="0" rIns="0" bIns="0" anchor="ctr">
            <a:normAutofit/>
          </a:bodyPr>
          <a:lstStyle/>
          <a:p>
            <a:pPr lvl="0" fontAlgn="base">
              <a:spcBef>
                <a:spcPct val="0"/>
              </a:spcBef>
              <a:spcAft>
                <a:spcPct val="0"/>
              </a:spcAft>
            </a:pPr>
            <a:r>
              <a:rPr lang="zh-CN" altLang="en-US" sz="1600" b="1">
                <a:solidFill>
                  <a:schemeClr val="bg2">
                    <a:lumMod val="25000"/>
                  </a:schemeClr>
                </a:solidFill>
                <a:cs typeface="+mn-ea"/>
                <a:sym typeface="+mn-lt"/>
              </a:rPr>
              <a:t>标题文本预设</a:t>
            </a:r>
          </a:p>
        </p:txBody>
      </p:sp>
      <p:sp>
        <p:nvSpPr>
          <p:cNvPr id="51" name="Rectangle 70"/>
          <p:cNvSpPr/>
          <p:nvPr/>
        </p:nvSpPr>
        <p:spPr>
          <a:xfrm>
            <a:off x="6615725" y="3915890"/>
            <a:ext cx="2172945" cy="434478"/>
          </a:xfrm>
          <a:prstGeom prst="rect">
            <a:avLst/>
          </a:prstGeom>
        </p:spPr>
        <p:txBody>
          <a:bodyPr wrap="square" lIns="144000" tIns="0" rIns="0" bIns="0" anchor="ctr">
            <a:normAutofit/>
          </a:bodyPr>
          <a:lstStyle/>
          <a:p>
            <a:pPr lvl="0">
              <a:lnSpc>
                <a:spcPct val="120000"/>
              </a:lnSpc>
            </a:pPr>
            <a:r>
              <a:rPr lang="zh-CN" altLang="en-US" sz="1000">
                <a:solidFill>
                  <a:schemeClr val="bg2">
                    <a:lumMod val="25000"/>
                  </a:schemeClr>
                </a:solidFill>
                <a:cs typeface="+mn-ea"/>
                <a:sym typeface="+mn-lt"/>
              </a:rPr>
              <a:t>此部分内容作为文字排版占位显示</a:t>
            </a:r>
            <a:br>
              <a:rPr lang="zh-CN" altLang="en-US" sz="1000">
                <a:solidFill>
                  <a:schemeClr val="bg2">
                    <a:lumMod val="25000"/>
                  </a:schemeClr>
                </a:solidFill>
                <a:cs typeface="+mn-ea"/>
                <a:sym typeface="+mn-lt"/>
              </a:rPr>
            </a:br>
            <a:r>
              <a:rPr lang="zh-CN" altLang="en-US" sz="1000">
                <a:solidFill>
                  <a:schemeClr val="bg2">
                    <a:lumMod val="25000"/>
                  </a:schemeClr>
                </a:solidFill>
                <a:cs typeface="+mn-ea"/>
                <a:sym typeface="+mn-lt"/>
              </a:rPr>
              <a:t>（建议使用主题字体）</a:t>
            </a:r>
          </a:p>
        </p:txBody>
      </p:sp>
      <p:sp>
        <p:nvSpPr>
          <p:cNvPr id="52" name="Rectangle 72"/>
          <p:cNvSpPr/>
          <p:nvPr/>
        </p:nvSpPr>
        <p:spPr>
          <a:xfrm>
            <a:off x="9299918" y="3669669"/>
            <a:ext cx="1376513" cy="246221"/>
          </a:xfrm>
          <a:prstGeom prst="rect">
            <a:avLst/>
          </a:prstGeom>
        </p:spPr>
        <p:txBody>
          <a:bodyPr wrap="none" lIns="144000" tIns="0" rIns="0" bIns="0" anchor="ctr">
            <a:normAutofit/>
          </a:bodyPr>
          <a:lstStyle/>
          <a:p>
            <a:pPr lvl="0" fontAlgn="base">
              <a:spcBef>
                <a:spcPct val="0"/>
              </a:spcBef>
              <a:spcAft>
                <a:spcPct val="0"/>
              </a:spcAft>
            </a:pPr>
            <a:r>
              <a:rPr lang="zh-CN" altLang="en-US" sz="1600" b="1">
                <a:solidFill>
                  <a:schemeClr val="bg2">
                    <a:lumMod val="25000"/>
                  </a:schemeClr>
                </a:solidFill>
                <a:cs typeface="+mn-ea"/>
                <a:sym typeface="+mn-lt"/>
              </a:rPr>
              <a:t>标题文本预设</a:t>
            </a:r>
          </a:p>
        </p:txBody>
      </p:sp>
      <p:sp>
        <p:nvSpPr>
          <p:cNvPr id="53" name="Rectangle 73"/>
          <p:cNvSpPr/>
          <p:nvPr/>
        </p:nvSpPr>
        <p:spPr>
          <a:xfrm>
            <a:off x="9299918" y="3915890"/>
            <a:ext cx="2172945" cy="434478"/>
          </a:xfrm>
          <a:prstGeom prst="rect">
            <a:avLst/>
          </a:prstGeom>
        </p:spPr>
        <p:txBody>
          <a:bodyPr wrap="square" lIns="144000" tIns="0" rIns="0" bIns="0" anchor="ctr">
            <a:normAutofit/>
          </a:bodyPr>
          <a:lstStyle/>
          <a:p>
            <a:pPr lvl="0">
              <a:lnSpc>
                <a:spcPct val="120000"/>
              </a:lnSpc>
            </a:pPr>
            <a:r>
              <a:rPr lang="zh-CN" altLang="en-US" sz="1000">
                <a:solidFill>
                  <a:schemeClr val="bg2">
                    <a:lumMod val="25000"/>
                  </a:schemeClr>
                </a:solidFill>
                <a:cs typeface="+mn-ea"/>
                <a:sym typeface="+mn-lt"/>
              </a:rPr>
              <a:t>此部分内容作为文字排版占位显示</a:t>
            </a:r>
            <a:br>
              <a:rPr lang="zh-CN" altLang="en-US" sz="1000">
                <a:solidFill>
                  <a:schemeClr val="bg2">
                    <a:lumMod val="25000"/>
                  </a:schemeClr>
                </a:solidFill>
                <a:cs typeface="+mn-ea"/>
                <a:sym typeface="+mn-lt"/>
              </a:rPr>
            </a:br>
            <a:r>
              <a:rPr lang="zh-CN" altLang="en-US" sz="1000">
                <a:solidFill>
                  <a:schemeClr val="bg2">
                    <a:lumMod val="25000"/>
                  </a:schemeClr>
                </a:solidFill>
                <a:cs typeface="+mn-ea"/>
                <a:sym typeface="+mn-lt"/>
              </a:rPr>
              <a:t>（建议使用主题字体）</a:t>
            </a:r>
          </a:p>
        </p:txBody>
      </p:sp>
      <p:sp>
        <p:nvSpPr>
          <p:cNvPr id="54" name="Rectangle 75"/>
          <p:cNvSpPr/>
          <p:nvPr/>
        </p:nvSpPr>
        <p:spPr>
          <a:xfrm>
            <a:off x="6615725" y="4651224"/>
            <a:ext cx="1376513" cy="246221"/>
          </a:xfrm>
          <a:prstGeom prst="rect">
            <a:avLst/>
          </a:prstGeom>
        </p:spPr>
        <p:txBody>
          <a:bodyPr wrap="none" lIns="144000" tIns="0" rIns="0" bIns="0" anchor="ctr">
            <a:normAutofit/>
          </a:bodyPr>
          <a:lstStyle/>
          <a:p>
            <a:pPr lvl="0" fontAlgn="base">
              <a:spcBef>
                <a:spcPct val="0"/>
              </a:spcBef>
              <a:spcAft>
                <a:spcPct val="0"/>
              </a:spcAft>
            </a:pPr>
            <a:r>
              <a:rPr lang="zh-CN" altLang="en-US" sz="1600" b="1">
                <a:solidFill>
                  <a:schemeClr val="bg2">
                    <a:lumMod val="25000"/>
                  </a:schemeClr>
                </a:solidFill>
                <a:cs typeface="+mn-ea"/>
                <a:sym typeface="+mn-lt"/>
              </a:rPr>
              <a:t>标题文本预设</a:t>
            </a:r>
          </a:p>
        </p:txBody>
      </p:sp>
      <p:sp>
        <p:nvSpPr>
          <p:cNvPr id="55" name="Rectangle 76"/>
          <p:cNvSpPr/>
          <p:nvPr/>
        </p:nvSpPr>
        <p:spPr>
          <a:xfrm>
            <a:off x="6615725" y="4897445"/>
            <a:ext cx="2172945" cy="434478"/>
          </a:xfrm>
          <a:prstGeom prst="rect">
            <a:avLst/>
          </a:prstGeom>
        </p:spPr>
        <p:txBody>
          <a:bodyPr wrap="square" lIns="144000" tIns="0" rIns="0" bIns="0" anchor="ctr">
            <a:normAutofit/>
          </a:bodyPr>
          <a:lstStyle/>
          <a:p>
            <a:pPr lvl="0">
              <a:lnSpc>
                <a:spcPct val="120000"/>
              </a:lnSpc>
            </a:pPr>
            <a:r>
              <a:rPr lang="zh-CN" altLang="en-US" sz="1000">
                <a:solidFill>
                  <a:schemeClr val="bg2">
                    <a:lumMod val="25000"/>
                  </a:schemeClr>
                </a:solidFill>
                <a:cs typeface="+mn-ea"/>
                <a:sym typeface="+mn-lt"/>
              </a:rPr>
              <a:t>此部分内容作为文字排版占位显示</a:t>
            </a:r>
            <a:br>
              <a:rPr lang="zh-CN" altLang="en-US" sz="1000">
                <a:solidFill>
                  <a:schemeClr val="bg2">
                    <a:lumMod val="25000"/>
                  </a:schemeClr>
                </a:solidFill>
                <a:cs typeface="+mn-ea"/>
                <a:sym typeface="+mn-lt"/>
              </a:rPr>
            </a:br>
            <a:r>
              <a:rPr lang="zh-CN" altLang="en-US" sz="1000">
                <a:solidFill>
                  <a:schemeClr val="bg2">
                    <a:lumMod val="25000"/>
                  </a:schemeClr>
                </a:solidFill>
                <a:cs typeface="+mn-ea"/>
                <a:sym typeface="+mn-lt"/>
              </a:rPr>
              <a:t>（建议使用主题字体）</a:t>
            </a:r>
          </a:p>
        </p:txBody>
      </p:sp>
      <p:sp>
        <p:nvSpPr>
          <p:cNvPr id="56" name="Rectangle 78"/>
          <p:cNvSpPr/>
          <p:nvPr/>
        </p:nvSpPr>
        <p:spPr>
          <a:xfrm>
            <a:off x="9299918" y="4651224"/>
            <a:ext cx="1376513" cy="246221"/>
          </a:xfrm>
          <a:prstGeom prst="rect">
            <a:avLst/>
          </a:prstGeom>
        </p:spPr>
        <p:txBody>
          <a:bodyPr wrap="none" lIns="144000" tIns="0" rIns="0" bIns="0" anchor="ctr">
            <a:normAutofit/>
          </a:bodyPr>
          <a:lstStyle/>
          <a:p>
            <a:pPr lvl="0" fontAlgn="base">
              <a:spcBef>
                <a:spcPct val="0"/>
              </a:spcBef>
              <a:spcAft>
                <a:spcPct val="0"/>
              </a:spcAft>
            </a:pPr>
            <a:r>
              <a:rPr lang="zh-CN" altLang="en-US" sz="1600" b="1">
                <a:solidFill>
                  <a:schemeClr val="bg2">
                    <a:lumMod val="25000"/>
                  </a:schemeClr>
                </a:solidFill>
                <a:cs typeface="+mn-ea"/>
                <a:sym typeface="+mn-lt"/>
              </a:rPr>
              <a:t>标题文本预设</a:t>
            </a:r>
          </a:p>
        </p:txBody>
      </p:sp>
      <p:sp>
        <p:nvSpPr>
          <p:cNvPr id="57" name="Rectangle 79"/>
          <p:cNvSpPr/>
          <p:nvPr/>
        </p:nvSpPr>
        <p:spPr>
          <a:xfrm>
            <a:off x="9299918" y="4897445"/>
            <a:ext cx="2172945" cy="434478"/>
          </a:xfrm>
          <a:prstGeom prst="rect">
            <a:avLst/>
          </a:prstGeom>
        </p:spPr>
        <p:txBody>
          <a:bodyPr wrap="square" lIns="144000" tIns="0" rIns="0" bIns="0" anchor="ctr">
            <a:normAutofit/>
          </a:bodyPr>
          <a:lstStyle/>
          <a:p>
            <a:pPr lvl="0">
              <a:lnSpc>
                <a:spcPct val="120000"/>
              </a:lnSpc>
            </a:pPr>
            <a:r>
              <a:rPr lang="zh-CN" altLang="en-US" sz="1000">
                <a:solidFill>
                  <a:schemeClr val="bg2">
                    <a:lumMod val="25000"/>
                  </a:schemeClr>
                </a:solidFill>
                <a:cs typeface="+mn-ea"/>
                <a:sym typeface="+mn-lt"/>
              </a:rPr>
              <a:t>此部分内容作为文字排版占位显示</a:t>
            </a:r>
            <a:br>
              <a:rPr lang="zh-CN" altLang="en-US" sz="1000">
                <a:solidFill>
                  <a:schemeClr val="bg2">
                    <a:lumMod val="25000"/>
                  </a:schemeClr>
                </a:solidFill>
                <a:cs typeface="+mn-ea"/>
                <a:sym typeface="+mn-lt"/>
              </a:rPr>
            </a:br>
            <a:r>
              <a:rPr lang="zh-CN" altLang="en-US" sz="1000">
                <a:solidFill>
                  <a:schemeClr val="bg2">
                    <a:lumMod val="25000"/>
                  </a:schemeClr>
                </a:solidFill>
                <a:cs typeface="+mn-ea"/>
                <a:sym typeface="+mn-lt"/>
              </a:rPr>
              <a:t>（建议使用主题字体）</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0000">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14:bounceEnd="40000">
                                          <p:cBhvr additive="base">
                                            <p:cTn id="7" dur="200" fill="hold"/>
                                            <p:tgtEl>
                                              <p:spTgt spid="48"/>
                                            </p:tgtEl>
                                            <p:attrNameLst>
                                              <p:attrName>ppt_x</p:attrName>
                                            </p:attrNameLst>
                                          </p:cBhvr>
                                          <p:tavLst>
                                            <p:tav tm="0">
                                              <p:val>
                                                <p:strVal val="#ppt_x"/>
                                              </p:val>
                                            </p:tav>
                                            <p:tav tm="100000">
                                              <p:val>
                                                <p:strVal val="#ppt_x"/>
                                              </p:val>
                                            </p:tav>
                                          </p:tavLst>
                                        </p:anim>
                                        <p:anim calcmode="lin" valueType="num" p14:bounceEnd="40000">
                                          <p:cBhvr additive="base">
                                            <p:cTn id="8" dur="200" fill="hold"/>
                                            <p:tgtEl>
                                              <p:spTgt spid="4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14:presetBounceEnd="40000">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14:bounceEnd="40000">
                                          <p:cBhvr additive="base">
                                            <p:cTn id="12" dur="200" fill="hold"/>
                                            <p:tgtEl>
                                              <p:spTgt spid="49"/>
                                            </p:tgtEl>
                                            <p:attrNameLst>
                                              <p:attrName>ppt_x</p:attrName>
                                            </p:attrNameLst>
                                          </p:cBhvr>
                                          <p:tavLst>
                                            <p:tav tm="0">
                                              <p:val>
                                                <p:strVal val="#ppt_x"/>
                                              </p:val>
                                            </p:tav>
                                            <p:tav tm="100000">
                                              <p:val>
                                                <p:strVal val="#ppt_x"/>
                                              </p:val>
                                            </p:tav>
                                          </p:tavLst>
                                        </p:anim>
                                        <p:anim calcmode="lin" valueType="num" p14:bounceEnd="40000">
                                          <p:cBhvr additive="base">
                                            <p:cTn id="13" dur="200" fill="hold"/>
                                            <p:tgtEl>
                                              <p:spTgt spid="4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14:presetBounceEnd="40000">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14:bounceEnd="40000">
                                          <p:cBhvr additive="base">
                                            <p:cTn id="17" dur="2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18" dur="200" fill="hold"/>
                                            <p:tgtEl>
                                              <p:spTgt spid="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14:presetBounceEnd="40000">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14:bounceEnd="40000">
                                          <p:cBhvr additive="base">
                                            <p:cTn id="22" dur="20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23" dur="200" fill="hold"/>
                                            <p:tgtEl>
                                              <p:spTgt spid="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14:presetBounceEnd="40000">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14:bounceEnd="40000">
                                          <p:cBhvr additive="base">
                                            <p:cTn id="27" dur="2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28" dur="200" fill="hold"/>
                                            <p:tgtEl>
                                              <p:spTgt spid="4"/>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14:presetBounceEnd="40000">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14:bounceEnd="40000">
                                          <p:cBhvr additive="base">
                                            <p:cTn id="32" dur="20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33" dur="200" fill="hold"/>
                                            <p:tgtEl>
                                              <p:spTgt spid="5"/>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14:presetBounceEnd="40000">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14:bounceEnd="40000">
                                          <p:cBhvr additive="base">
                                            <p:cTn id="37" dur="2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38" dur="200" fill="hold"/>
                                            <p:tgtEl>
                                              <p:spTgt spid="6"/>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14:presetBounceEnd="40000">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14:bounceEnd="40000">
                                          <p:cBhvr additive="base">
                                            <p:cTn id="42" dur="200" fill="hold"/>
                                            <p:tgtEl>
                                              <p:spTgt spid="7"/>
                                            </p:tgtEl>
                                            <p:attrNameLst>
                                              <p:attrName>ppt_x</p:attrName>
                                            </p:attrNameLst>
                                          </p:cBhvr>
                                          <p:tavLst>
                                            <p:tav tm="0">
                                              <p:val>
                                                <p:strVal val="#ppt_x"/>
                                              </p:val>
                                            </p:tav>
                                            <p:tav tm="100000">
                                              <p:val>
                                                <p:strVal val="#ppt_x"/>
                                              </p:val>
                                            </p:tav>
                                          </p:tavLst>
                                        </p:anim>
                                        <p:anim calcmode="lin" valueType="num" p14:bounceEnd="40000">
                                          <p:cBhvr additive="base">
                                            <p:cTn id="43" dur="200" fill="hold"/>
                                            <p:tgtEl>
                                              <p:spTgt spid="7"/>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14:presetBounceEnd="40000">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14:bounceEnd="40000">
                                          <p:cBhvr additive="base">
                                            <p:cTn id="47" dur="200" fill="hold"/>
                                            <p:tgtEl>
                                              <p:spTgt spid="8"/>
                                            </p:tgtEl>
                                            <p:attrNameLst>
                                              <p:attrName>ppt_x</p:attrName>
                                            </p:attrNameLst>
                                          </p:cBhvr>
                                          <p:tavLst>
                                            <p:tav tm="0">
                                              <p:val>
                                                <p:strVal val="#ppt_x"/>
                                              </p:val>
                                            </p:tav>
                                            <p:tav tm="100000">
                                              <p:val>
                                                <p:strVal val="#ppt_x"/>
                                              </p:val>
                                            </p:tav>
                                          </p:tavLst>
                                        </p:anim>
                                        <p:anim calcmode="lin" valueType="num" p14:bounceEnd="40000">
                                          <p:cBhvr additive="base">
                                            <p:cTn id="48" dur="200" fill="hold"/>
                                            <p:tgtEl>
                                              <p:spTgt spid="8"/>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14:presetBounceEnd="40000">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14:bounceEnd="40000">
                                          <p:cBhvr additive="base">
                                            <p:cTn id="52" dur="2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53" dur="200" fill="hold"/>
                                            <p:tgtEl>
                                              <p:spTgt spid="9"/>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14:presetBounceEnd="40000">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14:bounceEnd="40000">
                                          <p:cBhvr additive="base">
                                            <p:cTn id="57" dur="2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58" dur="200" fill="hold"/>
                                            <p:tgtEl>
                                              <p:spTgt spid="10"/>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14:presetBounceEnd="40000">
                                      <p:stCondLst>
                                        <p:cond delay="0"/>
                                      </p:stCondLst>
                                      <p:childTnLst>
                                        <p:set>
                                          <p:cBhvr>
                                            <p:cTn id="61" dur="1" fill="hold">
                                              <p:stCondLst>
                                                <p:cond delay="0"/>
                                              </p:stCondLst>
                                            </p:cTn>
                                            <p:tgtEl>
                                              <p:spTgt spid="11"/>
                                            </p:tgtEl>
                                            <p:attrNameLst>
                                              <p:attrName>style.visibility</p:attrName>
                                            </p:attrNameLst>
                                          </p:cBhvr>
                                          <p:to>
                                            <p:strVal val="visible"/>
                                          </p:to>
                                        </p:set>
                                        <p:anim calcmode="lin" valueType="num" p14:bounceEnd="40000">
                                          <p:cBhvr additive="base">
                                            <p:cTn id="62" dur="200" fill="hold"/>
                                            <p:tgtEl>
                                              <p:spTgt spid="11"/>
                                            </p:tgtEl>
                                            <p:attrNameLst>
                                              <p:attrName>ppt_x</p:attrName>
                                            </p:attrNameLst>
                                          </p:cBhvr>
                                          <p:tavLst>
                                            <p:tav tm="0">
                                              <p:val>
                                                <p:strVal val="#ppt_x"/>
                                              </p:val>
                                            </p:tav>
                                            <p:tav tm="100000">
                                              <p:val>
                                                <p:strVal val="#ppt_x"/>
                                              </p:val>
                                            </p:tav>
                                          </p:tavLst>
                                        </p:anim>
                                        <p:anim calcmode="lin" valueType="num" p14:bounceEnd="40000">
                                          <p:cBhvr additive="base">
                                            <p:cTn id="63" dur="200" fill="hold"/>
                                            <p:tgtEl>
                                              <p:spTgt spid="11"/>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grpId="0" nodeType="afterEffect" p14:presetBounceEnd="40000">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14:bounceEnd="40000">
                                          <p:cBhvr additive="base">
                                            <p:cTn id="67" dur="200" fill="hold"/>
                                            <p:tgtEl>
                                              <p:spTgt spid="12"/>
                                            </p:tgtEl>
                                            <p:attrNameLst>
                                              <p:attrName>ppt_x</p:attrName>
                                            </p:attrNameLst>
                                          </p:cBhvr>
                                          <p:tavLst>
                                            <p:tav tm="0">
                                              <p:val>
                                                <p:strVal val="#ppt_x"/>
                                              </p:val>
                                            </p:tav>
                                            <p:tav tm="100000">
                                              <p:val>
                                                <p:strVal val="#ppt_x"/>
                                              </p:val>
                                            </p:tav>
                                          </p:tavLst>
                                        </p:anim>
                                        <p:anim calcmode="lin" valueType="num" p14:bounceEnd="40000">
                                          <p:cBhvr additive="base">
                                            <p:cTn id="68" dur="200" fill="hold"/>
                                            <p:tgtEl>
                                              <p:spTgt spid="12"/>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grpId="0" nodeType="afterEffect" p14:presetBounceEnd="40000">
                                      <p:stCondLst>
                                        <p:cond delay="0"/>
                                      </p:stCondLst>
                                      <p:childTnLst>
                                        <p:set>
                                          <p:cBhvr>
                                            <p:cTn id="71" dur="1" fill="hold">
                                              <p:stCondLst>
                                                <p:cond delay="0"/>
                                              </p:stCondLst>
                                            </p:cTn>
                                            <p:tgtEl>
                                              <p:spTgt spid="13"/>
                                            </p:tgtEl>
                                            <p:attrNameLst>
                                              <p:attrName>style.visibility</p:attrName>
                                            </p:attrNameLst>
                                          </p:cBhvr>
                                          <p:to>
                                            <p:strVal val="visible"/>
                                          </p:to>
                                        </p:set>
                                        <p:anim calcmode="lin" valueType="num" p14:bounceEnd="40000">
                                          <p:cBhvr additive="base">
                                            <p:cTn id="72" dur="200" fill="hold"/>
                                            <p:tgtEl>
                                              <p:spTgt spid="13"/>
                                            </p:tgtEl>
                                            <p:attrNameLst>
                                              <p:attrName>ppt_x</p:attrName>
                                            </p:attrNameLst>
                                          </p:cBhvr>
                                          <p:tavLst>
                                            <p:tav tm="0">
                                              <p:val>
                                                <p:strVal val="#ppt_x"/>
                                              </p:val>
                                            </p:tav>
                                            <p:tav tm="100000">
                                              <p:val>
                                                <p:strVal val="#ppt_x"/>
                                              </p:val>
                                            </p:tav>
                                          </p:tavLst>
                                        </p:anim>
                                        <p:anim calcmode="lin" valueType="num" p14:bounceEnd="40000">
                                          <p:cBhvr additive="base">
                                            <p:cTn id="73" dur="200" fill="hold"/>
                                            <p:tgtEl>
                                              <p:spTgt spid="1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fill="hold" grpId="0" nodeType="afterEffect" p14:presetBounceEnd="40000">
                                      <p:stCondLst>
                                        <p:cond delay="0"/>
                                      </p:stCondLst>
                                      <p:childTnLst>
                                        <p:set>
                                          <p:cBhvr>
                                            <p:cTn id="76" dur="1" fill="hold">
                                              <p:stCondLst>
                                                <p:cond delay="0"/>
                                              </p:stCondLst>
                                            </p:cTn>
                                            <p:tgtEl>
                                              <p:spTgt spid="14"/>
                                            </p:tgtEl>
                                            <p:attrNameLst>
                                              <p:attrName>style.visibility</p:attrName>
                                            </p:attrNameLst>
                                          </p:cBhvr>
                                          <p:to>
                                            <p:strVal val="visible"/>
                                          </p:to>
                                        </p:set>
                                        <p:anim calcmode="lin" valueType="num" p14:bounceEnd="40000">
                                          <p:cBhvr additive="base">
                                            <p:cTn id="77" dur="200" fill="hold"/>
                                            <p:tgtEl>
                                              <p:spTgt spid="14"/>
                                            </p:tgtEl>
                                            <p:attrNameLst>
                                              <p:attrName>ppt_x</p:attrName>
                                            </p:attrNameLst>
                                          </p:cBhvr>
                                          <p:tavLst>
                                            <p:tav tm="0">
                                              <p:val>
                                                <p:strVal val="#ppt_x"/>
                                              </p:val>
                                            </p:tav>
                                            <p:tav tm="100000">
                                              <p:val>
                                                <p:strVal val="#ppt_x"/>
                                              </p:val>
                                            </p:tav>
                                          </p:tavLst>
                                        </p:anim>
                                        <p:anim calcmode="lin" valueType="num" p14:bounceEnd="40000">
                                          <p:cBhvr additive="base">
                                            <p:cTn id="78" dur="200" fill="hold"/>
                                            <p:tgtEl>
                                              <p:spTgt spid="14"/>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fill="hold" grpId="0" nodeType="afterEffect" p14:presetBounceEnd="40000">
                                      <p:stCondLst>
                                        <p:cond delay="0"/>
                                      </p:stCondLst>
                                      <p:childTnLst>
                                        <p:set>
                                          <p:cBhvr>
                                            <p:cTn id="81" dur="1" fill="hold">
                                              <p:stCondLst>
                                                <p:cond delay="0"/>
                                              </p:stCondLst>
                                            </p:cTn>
                                            <p:tgtEl>
                                              <p:spTgt spid="15"/>
                                            </p:tgtEl>
                                            <p:attrNameLst>
                                              <p:attrName>style.visibility</p:attrName>
                                            </p:attrNameLst>
                                          </p:cBhvr>
                                          <p:to>
                                            <p:strVal val="visible"/>
                                          </p:to>
                                        </p:set>
                                        <p:anim calcmode="lin" valueType="num" p14:bounceEnd="40000">
                                          <p:cBhvr additive="base">
                                            <p:cTn id="82" dur="200" fill="hold"/>
                                            <p:tgtEl>
                                              <p:spTgt spid="15"/>
                                            </p:tgtEl>
                                            <p:attrNameLst>
                                              <p:attrName>ppt_x</p:attrName>
                                            </p:attrNameLst>
                                          </p:cBhvr>
                                          <p:tavLst>
                                            <p:tav tm="0">
                                              <p:val>
                                                <p:strVal val="#ppt_x"/>
                                              </p:val>
                                            </p:tav>
                                            <p:tav tm="100000">
                                              <p:val>
                                                <p:strVal val="#ppt_x"/>
                                              </p:val>
                                            </p:tav>
                                          </p:tavLst>
                                        </p:anim>
                                        <p:anim calcmode="lin" valueType="num" p14:bounceEnd="40000">
                                          <p:cBhvr additive="base">
                                            <p:cTn id="83" dur="200" fill="hold"/>
                                            <p:tgtEl>
                                              <p:spTgt spid="1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fill="hold" grpId="0" nodeType="afterEffect" p14:presetBounceEnd="40000">
                                      <p:stCondLst>
                                        <p:cond delay="0"/>
                                      </p:stCondLst>
                                      <p:childTnLst>
                                        <p:set>
                                          <p:cBhvr>
                                            <p:cTn id="86" dur="1" fill="hold">
                                              <p:stCondLst>
                                                <p:cond delay="0"/>
                                              </p:stCondLst>
                                            </p:cTn>
                                            <p:tgtEl>
                                              <p:spTgt spid="16"/>
                                            </p:tgtEl>
                                            <p:attrNameLst>
                                              <p:attrName>style.visibility</p:attrName>
                                            </p:attrNameLst>
                                          </p:cBhvr>
                                          <p:to>
                                            <p:strVal val="visible"/>
                                          </p:to>
                                        </p:set>
                                        <p:anim calcmode="lin" valueType="num" p14:bounceEnd="40000">
                                          <p:cBhvr additive="base">
                                            <p:cTn id="87" dur="20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88" dur="200" fill="hold"/>
                                            <p:tgtEl>
                                              <p:spTgt spid="16"/>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fill="hold" grpId="0" nodeType="afterEffect" p14:presetBounceEnd="40000">
                                      <p:stCondLst>
                                        <p:cond delay="0"/>
                                      </p:stCondLst>
                                      <p:childTnLst>
                                        <p:set>
                                          <p:cBhvr>
                                            <p:cTn id="91" dur="1" fill="hold">
                                              <p:stCondLst>
                                                <p:cond delay="0"/>
                                              </p:stCondLst>
                                            </p:cTn>
                                            <p:tgtEl>
                                              <p:spTgt spid="17"/>
                                            </p:tgtEl>
                                            <p:attrNameLst>
                                              <p:attrName>style.visibility</p:attrName>
                                            </p:attrNameLst>
                                          </p:cBhvr>
                                          <p:to>
                                            <p:strVal val="visible"/>
                                          </p:to>
                                        </p:set>
                                        <p:anim calcmode="lin" valueType="num" p14:bounceEnd="40000">
                                          <p:cBhvr additive="base">
                                            <p:cTn id="92" dur="20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93" dur="200" fill="hold"/>
                                            <p:tgtEl>
                                              <p:spTgt spid="17"/>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fill="hold" grpId="0" nodeType="afterEffect" p14:presetBounceEnd="40000">
                                      <p:stCondLst>
                                        <p:cond delay="0"/>
                                      </p:stCondLst>
                                      <p:childTnLst>
                                        <p:set>
                                          <p:cBhvr>
                                            <p:cTn id="96" dur="1" fill="hold">
                                              <p:stCondLst>
                                                <p:cond delay="0"/>
                                              </p:stCondLst>
                                            </p:cTn>
                                            <p:tgtEl>
                                              <p:spTgt spid="18"/>
                                            </p:tgtEl>
                                            <p:attrNameLst>
                                              <p:attrName>style.visibility</p:attrName>
                                            </p:attrNameLst>
                                          </p:cBhvr>
                                          <p:to>
                                            <p:strVal val="visible"/>
                                          </p:to>
                                        </p:set>
                                        <p:anim calcmode="lin" valueType="num" p14:bounceEnd="40000">
                                          <p:cBhvr additive="base">
                                            <p:cTn id="97" dur="200" fill="hold"/>
                                            <p:tgtEl>
                                              <p:spTgt spid="18"/>
                                            </p:tgtEl>
                                            <p:attrNameLst>
                                              <p:attrName>ppt_x</p:attrName>
                                            </p:attrNameLst>
                                          </p:cBhvr>
                                          <p:tavLst>
                                            <p:tav tm="0">
                                              <p:val>
                                                <p:strVal val="#ppt_x"/>
                                              </p:val>
                                            </p:tav>
                                            <p:tav tm="100000">
                                              <p:val>
                                                <p:strVal val="#ppt_x"/>
                                              </p:val>
                                            </p:tav>
                                          </p:tavLst>
                                        </p:anim>
                                        <p:anim calcmode="lin" valueType="num" p14:bounceEnd="40000">
                                          <p:cBhvr additive="base">
                                            <p:cTn id="98" dur="200" fill="hold"/>
                                            <p:tgtEl>
                                              <p:spTgt spid="18"/>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fill="hold" grpId="0" nodeType="afterEffect" p14:presetBounceEnd="40000">
                                      <p:stCondLst>
                                        <p:cond delay="0"/>
                                      </p:stCondLst>
                                      <p:childTnLst>
                                        <p:set>
                                          <p:cBhvr>
                                            <p:cTn id="101" dur="1" fill="hold">
                                              <p:stCondLst>
                                                <p:cond delay="0"/>
                                              </p:stCondLst>
                                            </p:cTn>
                                            <p:tgtEl>
                                              <p:spTgt spid="19"/>
                                            </p:tgtEl>
                                            <p:attrNameLst>
                                              <p:attrName>style.visibility</p:attrName>
                                            </p:attrNameLst>
                                          </p:cBhvr>
                                          <p:to>
                                            <p:strVal val="visible"/>
                                          </p:to>
                                        </p:set>
                                        <p:anim calcmode="lin" valueType="num" p14:bounceEnd="40000">
                                          <p:cBhvr additive="base">
                                            <p:cTn id="102" dur="200" fill="hold"/>
                                            <p:tgtEl>
                                              <p:spTgt spid="19"/>
                                            </p:tgtEl>
                                            <p:attrNameLst>
                                              <p:attrName>ppt_x</p:attrName>
                                            </p:attrNameLst>
                                          </p:cBhvr>
                                          <p:tavLst>
                                            <p:tav tm="0">
                                              <p:val>
                                                <p:strVal val="#ppt_x"/>
                                              </p:val>
                                            </p:tav>
                                            <p:tav tm="100000">
                                              <p:val>
                                                <p:strVal val="#ppt_x"/>
                                              </p:val>
                                            </p:tav>
                                          </p:tavLst>
                                        </p:anim>
                                        <p:anim calcmode="lin" valueType="num" p14:bounceEnd="40000">
                                          <p:cBhvr additive="base">
                                            <p:cTn id="103" dur="200" fill="hold"/>
                                            <p:tgtEl>
                                              <p:spTgt spid="19"/>
                                            </p:tgtEl>
                                            <p:attrNameLst>
                                              <p:attrName>ppt_y</p:attrName>
                                            </p:attrNameLst>
                                          </p:cBhvr>
                                          <p:tavLst>
                                            <p:tav tm="0">
                                              <p:val>
                                                <p:strVal val="1+#ppt_h/2"/>
                                              </p:val>
                                            </p:tav>
                                            <p:tav tm="100000">
                                              <p:val>
                                                <p:strVal val="#ppt_y"/>
                                              </p:val>
                                            </p:tav>
                                          </p:tavLst>
                                        </p:anim>
                                      </p:childTnLst>
                                    </p:cTn>
                                  </p:par>
                                </p:childTnLst>
                              </p:cTn>
                            </p:par>
                            <p:par>
                              <p:cTn id="104" fill="hold">
                                <p:stCondLst>
                                  <p:cond delay="10000"/>
                                </p:stCondLst>
                                <p:childTnLst>
                                  <p:par>
                                    <p:cTn id="105" presetID="2" presetClass="entr" presetSubtype="4" fill="hold" grpId="0" nodeType="afterEffect" p14:presetBounceEnd="40000">
                                      <p:stCondLst>
                                        <p:cond delay="0"/>
                                      </p:stCondLst>
                                      <p:childTnLst>
                                        <p:set>
                                          <p:cBhvr>
                                            <p:cTn id="106" dur="1" fill="hold">
                                              <p:stCondLst>
                                                <p:cond delay="0"/>
                                              </p:stCondLst>
                                            </p:cTn>
                                            <p:tgtEl>
                                              <p:spTgt spid="20"/>
                                            </p:tgtEl>
                                            <p:attrNameLst>
                                              <p:attrName>style.visibility</p:attrName>
                                            </p:attrNameLst>
                                          </p:cBhvr>
                                          <p:to>
                                            <p:strVal val="visible"/>
                                          </p:to>
                                        </p:set>
                                        <p:anim calcmode="lin" valueType="num" p14:bounceEnd="40000">
                                          <p:cBhvr additive="base">
                                            <p:cTn id="107" dur="200" fill="hold"/>
                                            <p:tgtEl>
                                              <p:spTgt spid="20"/>
                                            </p:tgtEl>
                                            <p:attrNameLst>
                                              <p:attrName>ppt_x</p:attrName>
                                            </p:attrNameLst>
                                          </p:cBhvr>
                                          <p:tavLst>
                                            <p:tav tm="0">
                                              <p:val>
                                                <p:strVal val="#ppt_x"/>
                                              </p:val>
                                            </p:tav>
                                            <p:tav tm="100000">
                                              <p:val>
                                                <p:strVal val="#ppt_x"/>
                                              </p:val>
                                            </p:tav>
                                          </p:tavLst>
                                        </p:anim>
                                        <p:anim calcmode="lin" valueType="num" p14:bounceEnd="40000">
                                          <p:cBhvr additive="base">
                                            <p:cTn id="108" dur="200" fill="hold"/>
                                            <p:tgtEl>
                                              <p:spTgt spid="20"/>
                                            </p:tgtEl>
                                            <p:attrNameLst>
                                              <p:attrName>ppt_y</p:attrName>
                                            </p:attrNameLst>
                                          </p:cBhvr>
                                          <p:tavLst>
                                            <p:tav tm="0">
                                              <p:val>
                                                <p:strVal val="1+#ppt_h/2"/>
                                              </p:val>
                                            </p:tav>
                                            <p:tav tm="100000">
                                              <p:val>
                                                <p:strVal val="#ppt_y"/>
                                              </p:val>
                                            </p:tav>
                                          </p:tavLst>
                                        </p:anim>
                                      </p:childTnLst>
                                    </p:cTn>
                                  </p:par>
                                </p:childTnLst>
                              </p:cTn>
                            </p:par>
                            <p:par>
                              <p:cTn id="109" fill="hold">
                                <p:stCondLst>
                                  <p:cond delay="10500"/>
                                </p:stCondLst>
                                <p:childTnLst>
                                  <p:par>
                                    <p:cTn id="110" presetID="2" presetClass="entr" presetSubtype="4" fill="hold" grpId="0" nodeType="afterEffect" p14:presetBounceEnd="40000">
                                      <p:stCondLst>
                                        <p:cond delay="0"/>
                                      </p:stCondLst>
                                      <p:childTnLst>
                                        <p:set>
                                          <p:cBhvr>
                                            <p:cTn id="111" dur="1" fill="hold">
                                              <p:stCondLst>
                                                <p:cond delay="0"/>
                                              </p:stCondLst>
                                            </p:cTn>
                                            <p:tgtEl>
                                              <p:spTgt spid="21"/>
                                            </p:tgtEl>
                                            <p:attrNameLst>
                                              <p:attrName>style.visibility</p:attrName>
                                            </p:attrNameLst>
                                          </p:cBhvr>
                                          <p:to>
                                            <p:strVal val="visible"/>
                                          </p:to>
                                        </p:set>
                                        <p:anim calcmode="lin" valueType="num" p14:bounceEnd="40000">
                                          <p:cBhvr additive="base">
                                            <p:cTn id="112" dur="20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113" dur="200" fill="hold"/>
                                            <p:tgtEl>
                                              <p:spTgt spid="21"/>
                                            </p:tgtEl>
                                            <p:attrNameLst>
                                              <p:attrName>ppt_y</p:attrName>
                                            </p:attrNameLst>
                                          </p:cBhvr>
                                          <p:tavLst>
                                            <p:tav tm="0">
                                              <p:val>
                                                <p:strVal val="1+#ppt_h/2"/>
                                              </p:val>
                                            </p:tav>
                                            <p:tav tm="100000">
                                              <p:val>
                                                <p:strVal val="#ppt_y"/>
                                              </p:val>
                                            </p:tav>
                                          </p:tavLst>
                                        </p:anim>
                                      </p:childTnLst>
                                    </p:cTn>
                                  </p:par>
                                </p:childTnLst>
                              </p:cTn>
                            </p:par>
                            <p:par>
                              <p:cTn id="114" fill="hold">
                                <p:stCondLst>
                                  <p:cond delay="11000"/>
                                </p:stCondLst>
                                <p:childTnLst>
                                  <p:par>
                                    <p:cTn id="115" presetID="2" presetClass="entr" presetSubtype="4" fill="hold" grpId="0" nodeType="afterEffect" p14:presetBounceEnd="40000">
                                      <p:stCondLst>
                                        <p:cond delay="0"/>
                                      </p:stCondLst>
                                      <p:childTnLst>
                                        <p:set>
                                          <p:cBhvr>
                                            <p:cTn id="116" dur="1" fill="hold">
                                              <p:stCondLst>
                                                <p:cond delay="0"/>
                                              </p:stCondLst>
                                            </p:cTn>
                                            <p:tgtEl>
                                              <p:spTgt spid="22"/>
                                            </p:tgtEl>
                                            <p:attrNameLst>
                                              <p:attrName>style.visibility</p:attrName>
                                            </p:attrNameLst>
                                          </p:cBhvr>
                                          <p:to>
                                            <p:strVal val="visible"/>
                                          </p:to>
                                        </p:set>
                                        <p:anim calcmode="lin" valueType="num" p14:bounceEnd="40000">
                                          <p:cBhvr additive="base">
                                            <p:cTn id="117" dur="200" fill="hold"/>
                                            <p:tgtEl>
                                              <p:spTgt spid="22"/>
                                            </p:tgtEl>
                                            <p:attrNameLst>
                                              <p:attrName>ppt_x</p:attrName>
                                            </p:attrNameLst>
                                          </p:cBhvr>
                                          <p:tavLst>
                                            <p:tav tm="0">
                                              <p:val>
                                                <p:strVal val="#ppt_x"/>
                                              </p:val>
                                            </p:tav>
                                            <p:tav tm="100000">
                                              <p:val>
                                                <p:strVal val="#ppt_x"/>
                                              </p:val>
                                            </p:tav>
                                          </p:tavLst>
                                        </p:anim>
                                        <p:anim calcmode="lin" valueType="num" p14:bounceEnd="40000">
                                          <p:cBhvr additive="base">
                                            <p:cTn id="118" dur="200" fill="hold"/>
                                            <p:tgtEl>
                                              <p:spTgt spid="22"/>
                                            </p:tgtEl>
                                            <p:attrNameLst>
                                              <p:attrName>ppt_y</p:attrName>
                                            </p:attrNameLst>
                                          </p:cBhvr>
                                          <p:tavLst>
                                            <p:tav tm="0">
                                              <p:val>
                                                <p:strVal val="1+#ppt_h/2"/>
                                              </p:val>
                                            </p:tav>
                                            <p:tav tm="100000">
                                              <p:val>
                                                <p:strVal val="#ppt_y"/>
                                              </p:val>
                                            </p:tav>
                                          </p:tavLst>
                                        </p:anim>
                                      </p:childTnLst>
                                    </p:cTn>
                                  </p:par>
                                </p:childTnLst>
                              </p:cTn>
                            </p:par>
                            <p:par>
                              <p:cTn id="119" fill="hold">
                                <p:stCondLst>
                                  <p:cond delay="11500"/>
                                </p:stCondLst>
                                <p:childTnLst>
                                  <p:par>
                                    <p:cTn id="120" presetID="2" presetClass="entr" presetSubtype="4" fill="hold" grpId="0" nodeType="afterEffect" p14:presetBounceEnd="40000">
                                      <p:stCondLst>
                                        <p:cond delay="0"/>
                                      </p:stCondLst>
                                      <p:childTnLst>
                                        <p:set>
                                          <p:cBhvr>
                                            <p:cTn id="121" dur="1" fill="hold">
                                              <p:stCondLst>
                                                <p:cond delay="0"/>
                                              </p:stCondLst>
                                            </p:cTn>
                                            <p:tgtEl>
                                              <p:spTgt spid="23"/>
                                            </p:tgtEl>
                                            <p:attrNameLst>
                                              <p:attrName>style.visibility</p:attrName>
                                            </p:attrNameLst>
                                          </p:cBhvr>
                                          <p:to>
                                            <p:strVal val="visible"/>
                                          </p:to>
                                        </p:set>
                                        <p:anim calcmode="lin" valueType="num" p14:bounceEnd="40000">
                                          <p:cBhvr additive="base">
                                            <p:cTn id="122" dur="200" fill="hold"/>
                                            <p:tgtEl>
                                              <p:spTgt spid="23"/>
                                            </p:tgtEl>
                                            <p:attrNameLst>
                                              <p:attrName>ppt_x</p:attrName>
                                            </p:attrNameLst>
                                          </p:cBhvr>
                                          <p:tavLst>
                                            <p:tav tm="0">
                                              <p:val>
                                                <p:strVal val="#ppt_x"/>
                                              </p:val>
                                            </p:tav>
                                            <p:tav tm="100000">
                                              <p:val>
                                                <p:strVal val="#ppt_x"/>
                                              </p:val>
                                            </p:tav>
                                          </p:tavLst>
                                        </p:anim>
                                        <p:anim calcmode="lin" valueType="num" p14:bounceEnd="40000">
                                          <p:cBhvr additive="base">
                                            <p:cTn id="123" dur="200" fill="hold"/>
                                            <p:tgtEl>
                                              <p:spTgt spid="23"/>
                                            </p:tgtEl>
                                            <p:attrNameLst>
                                              <p:attrName>ppt_y</p:attrName>
                                            </p:attrNameLst>
                                          </p:cBhvr>
                                          <p:tavLst>
                                            <p:tav tm="0">
                                              <p:val>
                                                <p:strVal val="1+#ppt_h/2"/>
                                              </p:val>
                                            </p:tav>
                                            <p:tav tm="100000">
                                              <p:val>
                                                <p:strVal val="#ppt_y"/>
                                              </p:val>
                                            </p:tav>
                                          </p:tavLst>
                                        </p:anim>
                                      </p:childTnLst>
                                    </p:cTn>
                                  </p:par>
                                </p:childTnLst>
                              </p:cTn>
                            </p:par>
                            <p:par>
                              <p:cTn id="124" fill="hold">
                                <p:stCondLst>
                                  <p:cond delay="12000"/>
                                </p:stCondLst>
                                <p:childTnLst>
                                  <p:par>
                                    <p:cTn id="125" presetID="2" presetClass="entr" presetSubtype="4" fill="hold" grpId="0" nodeType="afterEffect" p14:presetBounceEnd="40000">
                                      <p:stCondLst>
                                        <p:cond delay="0"/>
                                      </p:stCondLst>
                                      <p:childTnLst>
                                        <p:set>
                                          <p:cBhvr>
                                            <p:cTn id="126" dur="1" fill="hold">
                                              <p:stCondLst>
                                                <p:cond delay="0"/>
                                              </p:stCondLst>
                                            </p:cTn>
                                            <p:tgtEl>
                                              <p:spTgt spid="24"/>
                                            </p:tgtEl>
                                            <p:attrNameLst>
                                              <p:attrName>style.visibility</p:attrName>
                                            </p:attrNameLst>
                                          </p:cBhvr>
                                          <p:to>
                                            <p:strVal val="visible"/>
                                          </p:to>
                                        </p:set>
                                        <p:anim calcmode="lin" valueType="num" p14:bounceEnd="40000">
                                          <p:cBhvr additive="base">
                                            <p:cTn id="127" dur="200" fill="hold"/>
                                            <p:tgtEl>
                                              <p:spTgt spid="24"/>
                                            </p:tgtEl>
                                            <p:attrNameLst>
                                              <p:attrName>ppt_x</p:attrName>
                                            </p:attrNameLst>
                                          </p:cBhvr>
                                          <p:tavLst>
                                            <p:tav tm="0">
                                              <p:val>
                                                <p:strVal val="#ppt_x"/>
                                              </p:val>
                                            </p:tav>
                                            <p:tav tm="100000">
                                              <p:val>
                                                <p:strVal val="#ppt_x"/>
                                              </p:val>
                                            </p:tav>
                                          </p:tavLst>
                                        </p:anim>
                                        <p:anim calcmode="lin" valueType="num" p14:bounceEnd="40000">
                                          <p:cBhvr additive="base">
                                            <p:cTn id="128" dur="200" fill="hold"/>
                                            <p:tgtEl>
                                              <p:spTgt spid="24"/>
                                            </p:tgtEl>
                                            <p:attrNameLst>
                                              <p:attrName>ppt_y</p:attrName>
                                            </p:attrNameLst>
                                          </p:cBhvr>
                                          <p:tavLst>
                                            <p:tav tm="0">
                                              <p:val>
                                                <p:strVal val="1+#ppt_h/2"/>
                                              </p:val>
                                            </p:tav>
                                            <p:tav tm="100000">
                                              <p:val>
                                                <p:strVal val="#ppt_y"/>
                                              </p:val>
                                            </p:tav>
                                          </p:tavLst>
                                        </p:anim>
                                      </p:childTnLst>
                                    </p:cTn>
                                  </p:par>
                                </p:childTnLst>
                              </p:cTn>
                            </p:par>
                            <p:par>
                              <p:cTn id="129" fill="hold">
                                <p:stCondLst>
                                  <p:cond delay="12500"/>
                                </p:stCondLst>
                                <p:childTnLst>
                                  <p:par>
                                    <p:cTn id="130" presetID="2" presetClass="entr" presetSubtype="4" fill="hold" grpId="0" nodeType="afterEffect" p14:presetBounceEnd="40000">
                                      <p:stCondLst>
                                        <p:cond delay="0"/>
                                      </p:stCondLst>
                                      <p:childTnLst>
                                        <p:set>
                                          <p:cBhvr>
                                            <p:cTn id="131" dur="1" fill="hold">
                                              <p:stCondLst>
                                                <p:cond delay="0"/>
                                              </p:stCondLst>
                                            </p:cTn>
                                            <p:tgtEl>
                                              <p:spTgt spid="25"/>
                                            </p:tgtEl>
                                            <p:attrNameLst>
                                              <p:attrName>style.visibility</p:attrName>
                                            </p:attrNameLst>
                                          </p:cBhvr>
                                          <p:to>
                                            <p:strVal val="visible"/>
                                          </p:to>
                                        </p:set>
                                        <p:anim calcmode="lin" valueType="num" p14:bounceEnd="40000">
                                          <p:cBhvr additive="base">
                                            <p:cTn id="132" dur="200" fill="hold"/>
                                            <p:tgtEl>
                                              <p:spTgt spid="25"/>
                                            </p:tgtEl>
                                            <p:attrNameLst>
                                              <p:attrName>ppt_x</p:attrName>
                                            </p:attrNameLst>
                                          </p:cBhvr>
                                          <p:tavLst>
                                            <p:tav tm="0">
                                              <p:val>
                                                <p:strVal val="#ppt_x"/>
                                              </p:val>
                                            </p:tav>
                                            <p:tav tm="100000">
                                              <p:val>
                                                <p:strVal val="#ppt_x"/>
                                              </p:val>
                                            </p:tav>
                                          </p:tavLst>
                                        </p:anim>
                                        <p:anim calcmode="lin" valueType="num" p14:bounceEnd="40000">
                                          <p:cBhvr additive="base">
                                            <p:cTn id="133" dur="200" fill="hold"/>
                                            <p:tgtEl>
                                              <p:spTgt spid="25"/>
                                            </p:tgtEl>
                                            <p:attrNameLst>
                                              <p:attrName>ppt_y</p:attrName>
                                            </p:attrNameLst>
                                          </p:cBhvr>
                                          <p:tavLst>
                                            <p:tav tm="0">
                                              <p:val>
                                                <p:strVal val="1+#ppt_h/2"/>
                                              </p:val>
                                            </p:tav>
                                            <p:tav tm="100000">
                                              <p:val>
                                                <p:strVal val="#ppt_y"/>
                                              </p:val>
                                            </p:tav>
                                          </p:tavLst>
                                        </p:anim>
                                      </p:childTnLst>
                                    </p:cTn>
                                  </p:par>
                                </p:childTnLst>
                              </p:cTn>
                            </p:par>
                            <p:par>
                              <p:cTn id="134" fill="hold">
                                <p:stCondLst>
                                  <p:cond delay="13000"/>
                                </p:stCondLst>
                                <p:childTnLst>
                                  <p:par>
                                    <p:cTn id="135" presetID="2" presetClass="entr" presetSubtype="4" fill="hold" grpId="0" nodeType="afterEffect" p14:presetBounceEnd="40000">
                                      <p:stCondLst>
                                        <p:cond delay="0"/>
                                      </p:stCondLst>
                                      <p:childTnLst>
                                        <p:set>
                                          <p:cBhvr>
                                            <p:cTn id="136" dur="1" fill="hold">
                                              <p:stCondLst>
                                                <p:cond delay="0"/>
                                              </p:stCondLst>
                                            </p:cTn>
                                            <p:tgtEl>
                                              <p:spTgt spid="26"/>
                                            </p:tgtEl>
                                            <p:attrNameLst>
                                              <p:attrName>style.visibility</p:attrName>
                                            </p:attrNameLst>
                                          </p:cBhvr>
                                          <p:to>
                                            <p:strVal val="visible"/>
                                          </p:to>
                                        </p:set>
                                        <p:anim calcmode="lin" valueType="num" p14:bounceEnd="40000">
                                          <p:cBhvr additive="base">
                                            <p:cTn id="137" dur="200" fill="hold"/>
                                            <p:tgtEl>
                                              <p:spTgt spid="26"/>
                                            </p:tgtEl>
                                            <p:attrNameLst>
                                              <p:attrName>ppt_x</p:attrName>
                                            </p:attrNameLst>
                                          </p:cBhvr>
                                          <p:tavLst>
                                            <p:tav tm="0">
                                              <p:val>
                                                <p:strVal val="#ppt_x"/>
                                              </p:val>
                                            </p:tav>
                                            <p:tav tm="100000">
                                              <p:val>
                                                <p:strVal val="#ppt_x"/>
                                              </p:val>
                                            </p:tav>
                                          </p:tavLst>
                                        </p:anim>
                                        <p:anim calcmode="lin" valueType="num" p14:bounceEnd="40000">
                                          <p:cBhvr additive="base">
                                            <p:cTn id="138" dur="200" fill="hold"/>
                                            <p:tgtEl>
                                              <p:spTgt spid="26"/>
                                            </p:tgtEl>
                                            <p:attrNameLst>
                                              <p:attrName>ppt_y</p:attrName>
                                            </p:attrNameLst>
                                          </p:cBhvr>
                                          <p:tavLst>
                                            <p:tav tm="0">
                                              <p:val>
                                                <p:strVal val="1+#ppt_h/2"/>
                                              </p:val>
                                            </p:tav>
                                            <p:tav tm="100000">
                                              <p:val>
                                                <p:strVal val="#ppt_y"/>
                                              </p:val>
                                            </p:tav>
                                          </p:tavLst>
                                        </p:anim>
                                      </p:childTnLst>
                                    </p:cTn>
                                  </p:par>
                                </p:childTnLst>
                              </p:cTn>
                            </p:par>
                            <p:par>
                              <p:cTn id="139" fill="hold">
                                <p:stCondLst>
                                  <p:cond delay="13500"/>
                                </p:stCondLst>
                                <p:childTnLst>
                                  <p:par>
                                    <p:cTn id="140" presetID="2" presetClass="entr" presetSubtype="4" fill="hold" grpId="0" nodeType="afterEffect" p14:presetBounceEnd="40000">
                                      <p:stCondLst>
                                        <p:cond delay="0"/>
                                      </p:stCondLst>
                                      <p:childTnLst>
                                        <p:set>
                                          <p:cBhvr>
                                            <p:cTn id="141" dur="1" fill="hold">
                                              <p:stCondLst>
                                                <p:cond delay="0"/>
                                              </p:stCondLst>
                                            </p:cTn>
                                            <p:tgtEl>
                                              <p:spTgt spid="27"/>
                                            </p:tgtEl>
                                            <p:attrNameLst>
                                              <p:attrName>style.visibility</p:attrName>
                                            </p:attrNameLst>
                                          </p:cBhvr>
                                          <p:to>
                                            <p:strVal val="visible"/>
                                          </p:to>
                                        </p:set>
                                        <p:anim calcmode="lin" valueType="num" p14:bounceEnd="40000">
                                          <p:cBhvr additive="base">
                                            <p:cTn id="142" dur="200" fill="hold"/>
                                            <p:tgtEl>
                                              <p:spTgt spid="27"/>
                                            </p:tgtEl>
                                            <p:attrNameLst>
                                              <p:attrName>ppt_x</p:attrName>
                                            </p:attrNameLst>
                                          </p:cBhvr>
                                          <p:tavLst>
                                            <p:tav tm="0">
                                              <p:val>
                                                <p:strVal val="#ppt_x"/>
                                              </p:val>
                                            </p:tav>
                                            <p:tav tm="100000">
                                              <p:val>
                                                <p:strVal val="#ppt_x"/>
                                              </p:val>
                                            </p:tav>
                                          </p:tavLst>
                                        </p:anim>
                                        <p:anim calcmode="lin" valueType="num" p14:bounceEnd="40000">
                                          <p:cBhvr additive="base">
                                            <p:cTn id="143" dur="200" fill="hold"/>
                                            <p:tgtEl>
                                              <p:spTgt spid="27"/>
                                            </p:tgtEl>
                                            <p:attrNameLst>
                                              <p:attrName>ppt_y</p:attrName>
                                            </p:attrNameLst>
                                          </p:cBhvr>
                                          <p:tavLst>
                                            <p:tav tm="0">
                                              <p:val>
                                                <p:strVal val="1+#ppt_h/2"/>
                                              </p:val>
                                            </p:tav>
                                            <p:tav tm="100000">
                                              <p:val>
                                                <p:strVal val="#ppt_y"/>
                                              </p:val>
                                            </p:tav>
                                          </p:tavLst>
                                        </p:anim>
                                      </p:childTnLst>
                                    </p:cTn>
                                  </p:par>
                                </p:childTnLst>
                              </p:cTn>
                            </p:par>
                            <p:par>
                              <p:cTn id="144" fill="hold">
                                <p:stCondLst>
                                  <p:cond delay="14000"/>
                                </p:stCondLst>
                                <p:childTnLst>
                                  <p:par>
                                    <p:cTn id="145" presetID="2" presetClass="entr" presetSubtype="4" fill="hold" grpId="0" nodeType="afterEffect" p14:presetBounceEnd="40000">
                                      <p:stCondLst>
                                        <p:cond delay="0"/>
                                      </p:stCondLst>
                                      <p:childTnLst>
                                        <p:set>
                                          <p:cBhvr>
                                            <p:cTn id="146" dur="1" fill="hold">
                                              <p:stCondLst>
                                                <p:cond delay="0"/>
                                              </p:stCondLst>
                                            </p:cTn>
                                            <p:tgtEl>
                                              <p:spTgt spid="28"/>
                                            </p:tgtEl>
                                            <p:attrNameLst>
                                              <p:attrName>style.visibility</p:attrName>
                                            </p:attrNameLst>
                                          </p:cBhvr>
                                          <p:to>
                                            <p:strVal val="visible"/>
                                          </p:to>
                                        </p:set>
                                        <p:anim calcmode="lin" valueType="num" p14:bounceEnd="40000">
                                          <p:cBhvr additive="base">
                                            <p:cTn id="147" dur="200" fill="hold"/>
                                            <p:tgtEl>
                                              <p:spTgt spid="28"/>
                                            </p:tgtEl>
                                            <p:attrNameLst>
                                              <p:attrName>ppt_x</p:attrName>
                                            </p:attrNameLst>
                                          </p:cBhvr>
                                          <p:tavLst>
                                            <p:tav tm="0">
                                              <p:val>
                                                <p:strVal val="#ppt_x"/>
                                              </p:val>
                                            </p:tav>
                                            <p:tav tm="100000">
                                              <p:val>
                                                <p:strVal val="#ppt_x"/>
                                              </p:val>
                                            </p:tav>
                                          </p:tavLst>
                                        </p:anim>
                                        <p:anim calcmode="lin" valueType="num" p14:bounceEnd="40000">
                                          <p:cBhvr additive="base">
                                            <p:cTn id="148" dur="200" fill="hold"/>
                                            <p:tgtEl>
                                              <p:spTgt spid="28"/>
                                            </p:tgtEl>
                                            <p:attrNameLst>
                                              <p:attrName>ppt_y</p:attrName>
                                            </p:attrNameLst>
                                          </p:cBhvr>
                                          <p:tavLst>
                                            <p:tav tm="0">
                                              <p:val>
                                                <p:strVal val="1+#ppt_h/2"/>
                                              </p:val>
                                            </p:tav>
                                            <p:tav tm="100000">
                                              <p:val>
                                                <p:strVal val="#ppt_y"/>
                                              </p:val>
                                            </p:tav>
                                          </p:tavLst>
                                        </p:anim>
                                      </p:childTnLst>
                                    </p:cTn>
                                  </p:par>
                                </p:childTnLst>
                              </p:cTn>
                            </p:par>
                            <p:par>
                              <p:cTn id="149" fill="hold">
                                <p:stCondLst>
                                  <p:cond delay="14500"/>
                                </p:stCondLst>
                                <p:childTnLst>
                                  <p:par>
                                    <p:cTn id="150" presetID="2" presetClass="entr" presetSubtype="4" fill="hold" grpId="0" nodeType="afterEffect" p14:presetBounceEnd="40000">
                                      <p:stCondLst>
                                        <p:cond delay="0"/>
                                      </p:stCondLst>
                                      <p:childTnLst>
                                        <p:set>
                                          <p:cBhvr>
                                            <p:cTn id="151" dur="1" fill="hold">
                                              <p:stCondLst>
                                                <p:cond delay="0"/>
                                              </p:stCondLst>
                                            </p:cTn>
                                            <p:tgtEl>
                                              <p:spTgt spid="29"/>
                                            </p:tgtEl>
                                            <p:attrNameLst>
                                              <p:attrName>style.visibility</p:attrName>
                                            </p:attrNameLst>
                                          </p:cBhvr>
                                          <p:to>
                                            <p:strVal val="visible"/>
                                          </p:to>
                                        </p:set>
                                        <p:anim calcmode="lin" valueType="num" p14:bounceEnd="40000">
                                          <p:cBhvr additive="base">
                                            <p:cTn id="152" dur="200" fill="hold"/>
                                            <p:tgtEl>
                                              <p:spTgt spid="29"/>
                                            </p:tgtEl>
                                            <p:attrNameLst>
                                              <p:attrName>ppt_x</p:attrName>
                                            </p:attrNameLst>
                                          </p:cBhvr>
                                          <p:tavLst>
                                            <p:tav tm="0">
                                              <p:val>
                                                <p:strVal val="#ppt_x"/>
                                              </p:val>
                                            </p:tav>
                                            <p:tav tm="100000">
                                              <p:val>
                                                <p:strVal val="#ppt_x"/>
                                              </p:val>
                                            </p:tav>
                                          </p:tavLst>
                                        </p:anim>
                                        <p:anim calcmode="lin" valueType="num" p14:bounceEnd="40000">
                                          <p:cBhvr additive="base">
                                            <p:cTn id="153" dur="200" fill="hold"/>
                                            <p:tgtEl>
                                              <p:spTgt spid="29"/>
                                            </p:tgtEl>
                                            <p:attrNameLst>
                                              <p:attrName>ppt_y</p:attrName>
                                            </p:attrNameLst>
                                          </p:cBhvr>
                                          <p:tavLst>
                                            <p:tav tm="0">
                                              <p:val>
                                                <p:strVal val="1+#ppt_h/2"/>
                                              </p:val>
                                            </p:tav>
                                            <p:tav tm="100000">
                                              <p:val>
                                                <p:strVal val="#ppt_y"/>
                                              </p:val>
                                            </p:tav>
                                          </p:tavLst>
                                        </p:anim>
                                      </p:childTnLst>
                                    </p:cTn>
                                  </p:par>
                                </p:childTnLst>
                              </p:cTn>
                            </p:par>
                            <p:par>
                              <p:cTn id="154" fill="hold">
                                <p:stCondLst>
                                  <p:cond delay="15000"/>
                                </p:stCondLst>
                                <p:childTnLst>
                                  <p:par>
                                    <p:cTn id="155" presetID="2" presetClass="entr" presetSubtype="4" fill="hold" grpId="0" nodeType="afterEffect" p14:presetBounceEnd="40000">
                                      <p:stCondLst>
                                        <p:cond delay="0"/>
                                      </p:stCondLst>
                                      <p:childTnLst>
                                        <p:set>
                                          <p:cBhvr>
                                            <p:cTn id="156" dur="1" fill="hold">
                                              <p:stCondLst>
                                                <p:cond delay="0"/>
                                              </p:stCondLst>
                                            </p:cTn>
                                            <p:tgtEl>
                                              <p:spTgt spid="30"/>
                                            </p:tgtEl>
                                            <p:attrNameLst>
                                              <p:attrName>style.visibility</p:attrName>
                                            </p:attrNameLst>
                                          </p:cBhvr>
                                          <p:to>
                                            <p:strVal val="visible"/>
                                          </p:to>
                                        </p:set>
                                        <p:anim calcmode="lin" valueType="num" p14:bounceEnd="40000">
                                          <p:cBhvr additive="base">
                                            <p:cTn id="157" dur="200" fill="hold"/>
                                            <p:tgtEl>
                                              <p:spTgt spid="30"/>
                                            </p:tgtEl>
                                            <p:attrNameLst>
                                              <p:attrName>ppt_x</p:attrName>
                                            </p:attrNameLst>
                                          </p:cBhvr>
                                          <p:tavLst>
                                            <p:tav tm="0">
                                              <p:val>
                                                <p:strVal val="#ppt_x"/>
                                              </p:val>
                                            </p:tav>
                                            <p:tav tm="100000">
                                              <p:val>
                                                <p:strVal val="#ppt_x"/>
                                              </p:val>
                                            </p:tav>
                                          </p:tavLst>
                                        </p:anim>
                                        <p:anim calcmode="lin" valueType="num" p14:bounceEnd="40000">
                                          <p:cBhvr additive="base">
                                            <p:cTn id="158" dur="200" fill="hold"/>
                                            <p:tgtEl>
                                              <p:spTgt spid="30"/>
                                            </p:tgtEl>
                                            <p:attrNameLst>
                                              <p:attrName>ppt_y</p:attrName>
                                            </p:attrNameLst>
                                          </p:cBhvr>
                                          <p:tavLst>
                                            <p:tav tm="0">
                                              <p:val>
                                                <p:strVal val="1+#ppt_h/2"/>
                                              </p:val>
                                            </p:tav>
                                            <p:tav tm="100000">
                                              <p:val>
                                                <p:strVal val="#ppt_y"/>
                                              </p:val>
                                            </p:tav>
                                          </p:tavLst>
                                        </p:anim>
                                      </p:childTnLst>
                                    </p:cTn>
                                  </p:par>
                                </p:childTnLst>
                              </p:cTn>
                            </p:par>
                            <p:par>
                              <p:cTn id="159" fill="hold">
                                <p:stCondLst>
                                  <p:cond delay="15500"/>
                                </p:stCondLst>
                                <p:childTnLst>
                                  <p:par>
                                    <p:cTn id="160" presetID="2" presetClass="entr" presetSubtype="4" fill="hold" grpId="0" nodeType="afterEffect" p14:presetBounceEnd="40000">
                                      <p:stCondLst>
                                        <p:cond delay="0"/>
                                      </p:stCondLst>
                                      <p:childTnLst>
                                        <p:set>
                                          <p:cBhvr>
                                            <p:cTn id="161" dur="1" fill="hold">
                                              <p:stCondLst>
                                                <p:cond delay="0"/>
                                              </p:stCondLst>
                                            </p:cTn>
                                            <p:tgtEl>
                                              <p:spTgt spid="31"/>
                                            </p:tgtEl>
                                            <p:attrNameLst>
                                              <p:attrName>style.visibility</p:attrName>
                                            </p:attrNameLst>
                                          </p:cBhvr>
                                          <p:to>
                                            <p:strVal val="visible"/>
                                          </p:to>
                                        </p:set>
                                        <p:anim calcmode="lin" valueType="num" p14:bounceEnd="40000">
                                          <p:cBhvr additive="base">
                                            <p:cTn id="162" dur="200" fill="hold"/>
                                            <p:tgtEl>
                                              <p:spTgt spid="31"/>
                                            </p:tgtEl>
                                            <p:attrNameLst>
                                              <p:attrName>ppt_x</p:attrName>
                                            </p:attrNameLst>
                                          </p:cBhvr>
                                          <p:tavLst>
                                            <p:tav tm="0">
                                              <p:val>
                                                <p:strVal val="#ppt_x"/>
                                              </p:val>
                                            </p:tav>
                                            <p:tav tm="100000">
                                              <p:val>
                                                <p:strVal val="#ppt_x"/>
                                              </p:val>
                                            </p:tav>
                                          </p:tavLst>
                                        </p:anim>
                                        <p:anim calcmode="lin" valueType="num" p14:bounceEnd="40000">
                                          <p:cBhvr additive="base">
                                            <p:cTn id="163" dur="200" fill="hold"/>
                                            <p:tgtEl>
                                              <p:spTgt spid="31"/>
                                            </p:tgtEl>
                                            <p:attrNameLst>
                                              <p:attrName>ppt_y</p:attrName>
                                            </p:attrNameLst>
                                          </p:cBhvr>
                                          <p:tavLst>
                                            <p:tav tm="0">
                                              <p:val>
                                                <p:strVal val="1+#ppt_h/2"/>
                                              </p:val>
                                            </p:tav>
                                            <p:tav tm="100000">
                                              <p:val>
                                                <p:strVal val="#ppt_y"/>
                                              </p:val>
                                            </p:tav>
                                          </p:tavLst>
                                        </p:anim>
                                      </p:childTnLst>
                                    </p:cTn>
                                  </p:par>
                                </p:childTnLst>
                              </p:cTn>
                            </p:par>
                            <p:par>
                              <p:cTn id="164" fill="hold">
                                <p:stCondLst>
                                  <p:cond delay="16000"/>
                                </p:stCondLst>
                                <p:childTnLst>
                                  <p:par>
                                    <p:cTn id="165" presetID="2" presetClass="entr" presetSubtype="4" fill="hold" grpId="0" nodeType="afterEffect" p14:presetBounceEnd="40000">
                                      <p:stCondLst>
                                        <p:cond delay="0"/>
                                      </p:stCondLst>
                                      <p:childTnLst>
                                        <p:set>
                                          <p:cBhvr>
                                            <p:cTn id="166" dur="1" fill="hold">
                                              <p:stCondLst>
                                                <p:cond delay="0"/>
                                              </p:stCondLst>
                                            </p:cTn>
                                            <p:tgtEl>
                                              <p:spTgt spid="32"/>
                                            </p:tgtEl>
                                            <p:attrNameLst>
                                              <p:attrName>style.visibility</p:attrName>
                                            </p:attrNameLst>
                                          </p:cBhvr>
                                          <p:to>
                                            <p:strVal val="visible"/>
                                          </p:to>
                                        </p:set>
                                        <p:anim calcmode="lin" valueType="num" p14:bounceEnd="40000">
                                          <p:cBhvr additive="base">
                                            <p:cTn id="167" dur="200" fill="hold"/>
                                            <p:tgtEl>
                                              <p:spTgt spid="32"/>
                                            </p:tgtEl>
                                            <p:attrNameLst>
                                              <p:attrName>ppt_x</p:attrName>
                                            </p:attrNameLst>
                                          </p:cBhvr>
                                          <p:tavLst>
                                            <p:tav tm="0">
                                              <p:val>
                                                <p:strVal val="#ppt_x"/>
                                              </p:val>
                                            </p:tav>
                                            <p:tav tm="100000">
                                              <p:val>
                                                <p:strVal val="#ppt_x"/>
                                              </p:val>
                                            </p:tav>
                                          </p:tavLst>
                                        </p:anim>
                                        <p:anim calcmode="lin" valueType="num" p14:bounceEnd="40000">
                                          <p:cBhvr additive="base">
                                            <p:cTn id="168" dur="200" fill="hold"/>
                                            <p:tgtEl>
                                              <p:spTgt spid="32"/>
                                            </p:tgtEl>
                                            <p:attrNameLst>
                                              <p:attrName>ppt_y</p:attrName>
                                            </p:attrNameLst>
                                          </p:cBhvr>
                                          <p:tavLst>
                                            <p:tav tm="0">
                                              <p:val>
                                                <p:strVal val="1+#ppt_h/2"/>
                                              </p:val>
                                            </p:tav>
                                            <p:tav tm="100000">
                                              <p:val>
                                                <p:strVal val="#ppt_y"/>
                                              </p:val>
                                            </p:tav>
                                          </p:tavLst>
                                        </p:anim>
                                      </p:childTnLst>
                                    </p:cTn>
                                  </p:par>
                                </p:childTnLst>
                              </p:cTn>
                            </p:par>
                            <p:par>
                              <p:cTn id="169" fill="hold">
                                <p:stCondLst>
                                  <p:cond delay="16500"/>
                                </p:stCondLst>
                                <p:childTnLst>
                                  <p:par>
                                    <p:cTn id="170" presetID="2" presetClass="entr" presetSubtype="4" fill="hold" grpId="0" nodeType="afterEffect" p14:presetBounceEnd="40000">
                                      <p:stCondLst>
                                        <p:cond delay="0"/>
                                      </p:stCondLst>
                                      <p:childTnLst>
                                        <p:set>
                                          <p:cBhvr>
                                            <p:cTn id="171" dur="1" fill="hold">
                                              <p:stCondLst>
                                                <p:cond delay="0"/>
                                              </p:stCondLst>
                                            </p:cTn>
                                            <p:tgtEl>
                                              <p:spTgt spid="33"/>
                                            </p:tgtEl>
                                            <p:attrNameLst>
                                              <p:attrName>style.visibility</p:attrName>
                                            </p:attrNameLst>
                                          </p:cBhvr>
                                          <p:to>
                                            <p:strVal val="visible"/>
                                          </p:to>
                                        </p:set>
                                        <p:anim calcmode="lin" valueType="num" p14:bounceEnd="40000">
                                          <p:cBhvr additive="base">
                                            <p:cTn id="172" dur="200" fill="hold"/>
                                            <p:tgtEl>
                                              <p:spTgt spid="33"/>
                                            </p:tgtEl>
                                            <p:attrNameLst>
                                              <p:attrName>ppt_x</p:attrName>
                                            </p:attrNameLst>
                                          </p:cBhvr>
                                          <p:tavLst>
                                            <p:tav tm="0">
                                              <p:val>
                                                <p:strVal val="#ppt_x"/>
                                              </p:val>
                                            </p:tav>
                                            <p:tav tm="100000">
                                              <p:val>
                                                <p:strVal val="#ppt_x"/>
                                              </p:val>
                                            </p:tav>
                                          </p:tavLst>
                                        </p:anim>
                                        <p:anim calcmode="lin" valueType="num" p14:bounceEnd="40000">
                                          <p:cBhvr additive="base">
                                            <p:cTn id="173" dur="200" fill="hold"/>
                                            <p:tgtEl>
                                              <p:spTgt spid="33"/>
                                            </p:tgtEl>
                                            <p:attrNameLst>
                                              <p:attrName>ppt_y</p:attrName>
                                            </p:attrNameLst>
                                          </p:cBhvr>
                                          <p:tavLst>
                                            <p:tav tm="0">
                                              <p:val>
                                                <p:strVal val="1+#ppt_h/2"/>
                                              </p:val>
                                            </p:tav>
                                            <p:tav tm="100000">
                                              <p:val>
                                                <p:strVal val="#ppt_y"/>
                                              </p:val>
                                            </p:tav>
                                          </p:tavLst>
                                        </p:anim>
                                      </p:childTnLst>
                                    </p:cTn>
                                  </p:par>
                                </p:childTnLst>
                              </p:cTn>
                            </p:par>
                            <p:par>
                              <p:cTn id="174" fill="hold">
                                <p:stCondLst>
                                  <p:cond delay="17000"/>
                                </p:stCondLst>
                                <p:childTnLst>
                                  <p:par>
                                    <p:cTn id="175" presetID="2" presetClass="entr" presetSubtype="4" fill="hold" grpId="0" nodeType="afterEffect" p14:presetBounceEnd="40000">
                                      <p:stCondLst>
                                        <p:cond delay="0"/>
                                      </p:stCondLst>
                                      <p:childTnLst>
                                        <p:set>
                                          <p:cBhvr>
                                            <p:cTn id="176" dur="1" fill="hold">
                                              <p:stCondLst>
                                                <p:cond delay="0"/>
                                              </p:stCondLst>
                                            </p:cTn>
                                            <p:tgtEl>
                                              <p:spTgt spid="34"/>
                                            </p:tgtEl>
                                            <p:attrNameLst>
                                              <p:attrName>style.visibility</p:attrName>
                                            </p:attrNameLst>
                                          </p:cBhvr>
                                          <p:to>
                                            <p:strVal val="visible"/>
                                          </p:to>
                                        </p:set>
                                        <p:anim calcmode="lin" valueType="num" p14:bounceEnd="40000">
                                          <p:cBhvr additive="base">
                                            <p:cTn id="177" dur="200" fill="hold"/>
                                            <p:tgtEl>
                                              <p:spTgt spid="34"/>
                                            </p:tgtEl>
                                            <p:attrNameLst>
                                              <p:attrName>ppt_x</p:attrName>
                                            </p:attrNameLst>
                                          </p:cBhvr>
                                          <p:tavLst>
                                            <p:tav tm="0">
                                              <p:val>
                                                <p:strVal val="#ppt_x"/>
                                              </p:val>
                                            </p:tav>
                                            <p:tav tm="100000">
                                              <p:val>
                                                <p:strVal val="#ppt_x"/>
                                              </p:val>
                                            </p:tav>
                                          </p:tavLst>
                                        </p:anim>
                                        <p:anim calcmode="lin" valueType="num" p14:bounceEnd="40000">
                                          <p:cBhvr additive="base">
                                            <p:cTn id="178" dur="200" fill="hold"/>
                                            <p:tgtEl>
                                              <p:spTgt spid="34"/>
                                            </p:tgtEl>
                                            <p:attrNameLst>
                                              <p:attrName>ppt_y</p:attrName>
                                            </p:attrNameLst>
                                          </p:cBhvr>
                                          <p:tavLst>
                                            <p:tav tm="0">
                                              <p:val>
                                                <p:strVal val="1+#ppt_h/2"/>
                                              </p:val>
                                            </p:tav>
                                            <p:tav tm="100000">
                                              <p:val>
                                                <p:strVal val="#ppt_y"/>
                                              </p:val>
                                            </p:tav>
                                          </p:tavLst>
                                        </p:anim>
                                      </p:childTnLst>
                                    </p:cTn>
                                  </p:par>
                                </p:childTnLst>
                              </p:cTn>
                            </p:par>
                            <p:par>
                              <p:cTn id="179" fill="hold">
                                <p:stCondLst>
                                  <p:cond delay="17500"/>
                                </p:stCondLst>
                                <p:childTnLst>
                                  <p:par>
                                    <p:cTn id="180" presetID="2" presetClass="entr" presetSubtype="4" fill="hold" grpId="0" nodeType="afterEffect" p14:presetBounceEnd="40000">
                                      <p:stCondLst>
                                        <p:cond delay="0"/>
                                      </p:stCondLst>
                                      <p:childTnLst>
                                        <p:set>
                                          <p:cBhvr>
                                            <p:cTn id="181" dur="1" fill="hold">
                                              <p:stCondLst>
                                                <p:cond delay="0"/>
                                              </p:stCondLst>
                                            </p:cTn>
                                            <p:tgtEl>
                                              <p:spTgt spid="35"/>
                                            </p:tgtEl>
                                            <p:attrNameLst>
                                              <p:attrName>style.visibility</p:attrName>
                                            </p:attrNameLst>
                                          </p:cBhvr>
                                          <p:to>
                                            <p:strVal val="visible"/>
                                          </p:to>
                                        </p:set>
                                        <p:anim calcmode="lin" valueType="num" p14:bounceEnd="40000">
                                          <p:cBhvr additive="base">
                                            <p:cTn id="182" dur="200" fill="hold"/>
                                            <p:tgtEl>
                                              <p:spTgt spid="35"/>
                                            </p:tgtEl>
                                            <p:attrNameLst>
                                              <p:attrName>ppt_x</p:attrName>
                                            </p:attrNameLst>
                                          </p:cBhvr>
                                          <p:tavLst>
                                            <p:tav tm="0">
                                              <p:val>
                                                <p:strVal val="#ppt_x"/>
                                              </p:val>
                                            </p:tav>
                                            <p:tav tm="100000">
                                              <p:val>
                                                <p:strVal val="#ppt_x"/>
                                              </p:val>
                                            </p:tav>
                                          </p:tavLst>
                                        </p:anim>
                                        <p:anim calcmode="lin" valueType="num" p14:bounceEnd="40000">
                                          <p:cBhvr additive="base">
                                            <p:cTn id="183" dur="200" fill="hold"/>
                                            <p:tgtEl>
                                              <p:spTgt spid="35"/>
                                            </p:tgtEl>
                                            <p:attrNameLst>
                                              <p:attrName>ppt_y</p:attrName>
                                            </p:attrNameLst>
                                          </p:cBhvr>
                                          <p:tavLst>
                                            <p:tav tm="0">
                                              <p:val>
                                                <p:strVal val="1+#ppt_h/2"/>
                                              </p:val>
                                            </p:tav>
                                            <p:tav tm="100000">
                                              <p:val>
                                                <p:strVal val="#ppt_y"/>
                                              </p:val>
                                            </p:tav>
                                          </p:tavLst>
                                        </p:anim>
                                      </p:childTnLst>
                                    </p:cTn>
                                  </p:par>
                                </p:childTnLst>
                              </p:cTn>
                            </p:par>
                            <p:par>
                              <p:cTn id="184" fill="hold">
                                <p:stCondLst>
                                  <p:cond delay="18000"/>
                                </p:stCondLst>
                                <p:childTnLst>
                                  <p:par>
                                    <p:cTn id="185" presetID="2" presetClass="entr" presetSubtype="4" fill="hold" grpId="0" nodeType="afterEffect" p14:presetBounceEnd="40000">
                                      <p:stCondLst>
                                        <p:cond delay="0"/>
                                      </p:stCondLst>
                                      <p:childTnLst>
                                        <p:set>
                                          <p:cBhvr>
                                            <p:cTn id="186" dur="1" fill="hold">
                                              <p:stCondLst>
                                                <p:cond delay="0"/>
                                              </p:stCondLst>
                                            </p:cTn>
                                            <p:tgtEl>
                                              <p:spTgt spid="36"/>
                                            </p:tgtEl>
                                            <p:attrNameLst>
                                              <p:attrName>style.visibility</p:attrName>
                                            </p:attrNameLst>
                                          </p:cBhvr>
                                          <p:to>
                                            <p:strVal val="visible"/>
                                          </p:to>
                                        </p:set>
                                        <p:anim calcmode="lin" valueType="num" p14:bounceEnd="40000">
                                          <p:cBhvr additive="base">
                                            <p:cTn id="187" dur="200" fill="hold"/>
                                            <p:tgtEl>
                                              <p:spTgt spid="36"/>
                                            </p:tgtEl>
                                            <p:attrNameLst>
                                              <p:attrName>ppt_x</p:attrName>
                                            </p:attrNameLst>
                                          </p:cBhvr>
                                          <p:tavLst>
                                            <p:tav tm="0">
                                              <p:val>
                                                <p:strVal val="#ppt_x"/>
                                              </p:val>
                                            </p:tav>
                                            <p:tav tm="100000">
                                              <p:val>
                                                <p:strVal val="#ppt_x"/>
                                              </p:val>
                                            </p:tav>
                                          </p:tavLst>
                                        </p:anim>
                                        <p:anim calcmode="lin" valueType="num" p14:bounceEnd="40000">
                                          <p:cBhvr additive="base">
                                            <p:cTn id="188" dur="200" fill="hold"/>
                                            <p:tgtEl>
                                              <p:spTgt spid="36"/>
                                            </p:tgtEl>
                                            <p:attrNameLst>
                                              <p:attrName>ppt_y</p:attrName>
                                            </p:attrNameLst>
                                          </p:cBhvr>
                                          <p:tavLst>
                                            <p:tav tm="0">
                                              <p:val>
                                                <p:strVal val="1+#ppt_h/2"/>
                                              </p:val>
                                            </p:tav>
                                            <p:tav tm="100000">
                                              <p:val>
                                                <p:strVal val="#ppt_y"/>
                                              </p:val>
                                            </p:tav>
                                          </p:tavLst>
                                        </p:anim>
                                      </p:childTnLst>
                                    </p:cTn>
                                  </p:par>
                                </p:childTnLst>
                              </p:cTn>
                            </p:par>
                            <p:par>
                              <p:cTn id="189" fill="hold">
                                <p:stCondLst>
                                  <p:cond delay="18500"/>
                                </p:stCondLst>
                                <p:childTnLst>
                                  <p:par>
                                    <p:cTn id="190" presetID="2" presetClass="entr" presetSubtype="4" fill="hold" grpId="0" nodeType="afterEffect" p14:presetBounceEnd="40000">
                                      <p:stCondLst>
                                        <p:cond delay="0"/>
                                      </p:stCondLst>
                                      <p:childTnLst>
                                        <p:set>
                                          <p:cBhvr>
                                            <p:cTn id="191" dur="1" fill="hold">
                                              <p:stCondLst>
                                                <p:cond delay="0"/>
                                              </p:stCondLst>
                                            </p:cTn>
                                            <p:tgtEl>
                                              <p:spTgt spid="37"/>
                                            </p:tgtEl>
                                            <p:attrNameLst>
                                              <p:attrName>style.visibility</p:attrName>
                                            </p:attrNameLst>
                                          </p:cBhvr>
                                          <p:to>
                                            <p:strVal val="visible"/>
                                          </p:to>
                                        </p:set>
                                        <p:anim calcmode="lin" valueType="num" p14:bounceEnd="40000">
                                          <p:cBhvr additive="base">
                                            <p:cTn id="192" dur="200" fill="hold"/>
                                            <p:tgtEl>
                                              <p:spTgt spid="37"/>
                                            </p:tgtEl>
                                            <p:attrNameLst>
                                              <p:attrName>ppt_x</p:attrName>
                                            </p:attrNameLst>
                                          </p:cBhvr>
                                          <p:tavLst>
                                            <p:tav tm="0">
                                              <p:val>
                                                <p:strVal val="#ppt_x"/>
                                              </p:val>
                                            </p:tav>
                                            <p:tav tm="100000">
                                              <p:val>
                                                <p:strVal val="#ppt_x"/>
                                              </p:val>
                                            </p:tav>
                                          </p:tavLst>
                                        </p:anim>
                                        <p:anim calcmode="lin" valueType="num" p14:bounceEnd="40000">
                                          <p:cBhvr additive="base">
                                            <p:cTn id="193" dur="200" fill="hold"/>
                                            <p:tgtEl>
                                              <p:spTgt spid="37"/>
                                            </p:tgtEl>
                                            <p:attrNameLst>
                                              <p:attrName>ppt_y</p:attrName>
                                            </p:attrNameLst>
                                          </p:cBhvr>
                                          <p:tavLst>
                                            <p:tav tm="0">
                                              <p:val>
                                                <p:strVal val="1+#ppt_h/2"/>
                                              </p:val>
                                            </p:tav>
                                            <p:tav tm="100000">
                                              <p:val>
                                                <p:strVal val="#ppt_y"/>
                                              </p:val>
                                            </p:tav>
                                          </p:tavLst>
                                        </p:anim>
                                      </p:childTnLst>
                                    </p:cTn>
                                  </p:par>
                                </p:childTnLst>
                              </p:cTn>
                            </p:par>
                            <p:par>
                              <p:cTn id="194" fill="hold">
                                <p:stCondLst>
                                  <p:cond delay="19000"/>
                                </p:stCondLst>
                                <p:childTnLst>
                                  <p:par>
                                    <p:cTn id="195" presetID="2" presetClass="entr" presetSubtype="4" fill="hold" grpId="0" nodeType="afterEffect" p14:presetBounceEnd="40000">
                                      <p:stCondLst>
                                        <p:cond delay="0"/>
                                      </p:stCondLst>
                                      <p:childTnLst>
                                        <p:set>
                                          <p:cBhvr>
                                            <p:cTn id="196" dur="1" fill="hold">
                                              <p:stCondLst>
                                                <p:cond delay="0"/>
                                              </p:stCondLst>
                                            </p:cTn>
                                            <p:tgtEl>
                                              <p:spTgt spid="38"/>
                                            </p:tgtEl>
                                            <p:attrNameLst>
                                              <p:attrName>style.visibility</p:attrName>
                                            </p:attrNameLst>
                                          </p:cBhvr>
                                          <p:to>
                                            <p:strVal val="visible"/>
                                          </p:to>
                                        </p:set>
                                        <p:anim calcmode="lin" valueType="num" p14:bounceEnd="40000">
                                          <p:cBhvr additive="base">
                                            <p:cTn id="197" dur="200" fill="hold"/>
                                            <p:tgtEl>
                                              <p:spTgt spid="38"/>
                                            </p:tgtEl>
                                            <p:attrNameLst>
                                              <p:attrName>ppt_x</p:attrName>
                                            </p:attrNameLst>
                                          </p:cBhvr>
                                          <p:tavLst>
                                            <p:tav tm="0">
                                              <p:val>
                                                <p:strVal val="#ppt_x"/>
                                              </p:val>
                                            </p:tav>
                                            <p:tav tm="100000">
                                              <p:val>
                                                <p:strVal val="#ppt_x"/>
                                              </p:val>
                                            </p:tav>
                                          </p:tavLst>
                                        </p:anim>
                                        <p:anim calcmode="lin" valueType="num" p14:bounceEnd="40000">
                                          <p:cBhvr additive="base">
                                            <p:cTn id="198" dur="200" fill="hold"/>
                                            <p:tgtEl>
                                              <p:spTgt spid="38"/>
                                            </p:tgtEl>
                                            <p:attrNameLst>
                                              <p:attrName>ppt_y</p:attrName>
                                            </p:attrNameLst>
                                          </p:cBhvr>
                                          <p:tavLst>
                                            <p:tav tm="0">
                                              <p:val>
                                                <p:strVal val="1+#ppt_h/2"/>
                                              </p:val>
                                            </p:tav>
                                            <p:tav tm="100000">
                                              <p:val>
                                                <p:strVal val="#ppt_y"/>
                                              </p:val>
                                            </p:tav>
                                          </p:tavLst>
                                        </p:anim>
                                      </p:childTnLst>
                                    </p:cTn>
                                  </p:par>
                                </p:childTnLst>
                              </p:cTn>
                            </p:par>
                            <p:par>
                              <p:cTn id="199" fill="hold">
                                <p:stCondLst>
                                  <p:cond delay="19500"/>
                                </p:stCondLst>
                                <p:childTnLst>
                                  <p:par>
                                    <p:cTn id="200" presetID="2" presetClass="entr" presetSubtype="4" fill="hold" grpId="0" nodeType="afterEffect" p14:presetBounceEnd="40000">
                                      <p:stCondLst>
                                        <p:cond delay="0"/>
                                      </p:stCondLst>
                                      <p:childTnLst>
                                        <p:set>
                                          <p:cBhvr>
                                            <p:cTn id="201" dur="1" fill="hold">
                                              <p:stCondLst>
                                                <p:cond delay="0"/>
                                              </p:stCondLst>
                                            </p:cTn>
                                            <p:tgtEl>
                                              <p:spTgt spid="39"/>
                                            </p:tgtEl>
                                            <p:attrNameLst>
                                              <p:attrName>style.visibility</p:attrName>
                                            </p:attrNameLst>
                                          </p:cBhvr>
                                          <p:to>
                                            <p:strVal val="visible"/>
                                          </p:to>
                                        </p:set>
                                        <p:anim calcmode="lin" valueType="num" p14:bounceEnd="40000">
                                          <p:cBhvr additive="base">
                                            <p:cTn id="202" dur="200" fill="hold"/>
                                            <p:tgtEl>
                                              <p:spTgt spid="39"/>
                                            </p:tgtEl>
                                            <p:attrNameLst>
                                              <p:attrName>ppt_x</p:attrName>
                                            </p:attrNameLst>
                                          </p:cBhvr>
                                          <p:tavLst>
                                            <p:tav tm="0">
                                              <p:val>
                                                <p:strVal val="#ppt_x"/>
                                              </p:val>
                                            </p:tav>
                                            <p:tav tm="100000">
                                              <p:val>
                                                <p:strVal val="#ppt_x"/>
                                              </p:val>
                                            </p:tav>
                                          </p:tavLst>
                                        </p:anim>
                                        <p:anim calcmode="lin" valueType="num" p14:bounceEnd="40000">
                                          <p:cBhvr additive="base">
                                            <p:cTn id="203" dur="200" fill="hold"/>
                                            <p:tgtEl>
                                              <p:spTgt spid="39"/>
                                            </p:tgtEl>
                                            <p:attrNameLst>
                                              <p:attrName>ppt_y</p:attrName>
                                            </p:attrNameLst>
                                          </p:cBhvr>
                                          <p:tavLst>
                                            <p:tav tm="0">
                                              <p:val>
                                                <p:strVal val="1+#ppt_h/2"/>
                                              </p:val>
                                            </p:tav>
                                            <p:tav tm="100000">
                                              <p:val>
                                                <p:strVal val="#ppt_y"/>
                                              </p:val>
                                            </p:tav>
                                          </p:tavLst>
                                        </p:anim>
                                      </p:childTnLst>
                                    </p:cTn>
                                  </p:par>
                                </p:childTnLst>
                              </p:cTn>
                            </p:par>
                            <p:par>
                              <p:cTn id="204" fill="hold">
                                <p:stCondLst>
                                  <p:cond delay="20000"/>
                                </p:stCondLst>
                                <p:childTnLst>
                                  <p:par>
                                    <p:cTn id="205" presetID="2" presetClass="entr" presetSubtype="4" fill="hold" grpId="0" nodeType="afterEffect" p14:presetBounceEnd="40000">
                                      <p:stCondLst>
                                        <p:cond delay="0"/>
                                      </p:stCondLst>
                                      <p:childTnLst>
                                        <p:set>
                                          <p:cBhvr>
                                            <p:cTn id="206" dur="1" fill="hold">
                                              <p:stCondLst>
                                                <p:cond delay="0"/>
                                              </p:stCondLst>
                                            </p:cTn>
                                            <p:tgtEl>
                                              <p:spTgt spid="40"/>
                                            </p:tgtEl>
                                            <p:attrNameLst>
                                              <p:attrName>style.visibility</p:attrName>
                                            </p:attrNameLst>
                                          </p:cBhvr>
                                          <p:to>
                                            <p:strVal val="visible"/>
                                          </p:to>
                                        </p:set>
                                        <p:anim calcmode="lin" valueType="num" p14:bounceEnd="40000">
                                          <p:cBhvr additive="base">
                                            <p:cTn id="207" dur="20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208" dur="200" fill="hold"/>
                                            <p:tgtEl>
                                              <p:spTgt spid="40"/>
                                            </p:tgtEl>
                                            <p:attrNameLst>
                                              <p:attrName>ppt_y</p:attrName>
                                            </p:attrNameLst>
                                          </p:cBhvr>
                                          <p:tavLst>
                                            <p:tav tm="0">
                                              <p:val>
                                                <p:strVal val="1+#ppt_h/2"/>
                                              </p:val>
                                            </p:tav>
                                            <p:tav tm="100000">
                                              <p:val>
                                                <p:strVal val="#ppt_y"/>
                                              </p:val>
                                            </p:tav>
                                          </p:tavLst>
                                        </p:anim>
                                      </p:childTnLst>
                                    </p:cTn>
                                  </p:par>
                                </p:childTnLst>
                              </p:cTn>
                            </p:par>
                            <p:par>
                              <p:cTn id="209" fill="hold">
                                <p:stCondLst>
                                  <p:cond delay="20500"/>
                                </p:stCondLst>
                                <p:childTnLst>
                                  <p:par>
                                    <p:cTn id="210" presetID="2" presetClass="entr" presetSubtype="4" fill="hold" grpId="0" nodeType="afterEffect" p14:presetBounceEnd="40000">
                                      <p:stCondLst>
                                        <p:cond delay="0"/>
                                      </p:stCondLst>
                                      <p:childTnLst>
                                        <p:set>
                                          <p:cBhvr>
                                            <p:cTn id="211" dur="1" fill="hold">
                                              <p:stCondLst>
                                                <p:cond delay="0"/>
                                              </p:stCondLst>
                                            </p:cTn>
                                            <p:tgtEl>
                                              <p:spTgt spid="41"/>
                                            </p:tgtEl>
                                            <p:attrNameLst>
                                              <p:attrName>style.visibility</p:attrName>
                                            </p:attrNameLst>
                                          </p:cBhvr>
                                          <p:to>
                                            <p:strVal val="visible"/>
                                          </p:to>
                                        </p:set>
                                        <p:anim calcmode="lin" valueType="num" p14:bounceEnd="40000">
                                          <p:cBhvr additive="base">
                                            <p:cTn id="212" dur="200" fill="hold"/>
                                            <p:tgtEl>
                                              <p:spTgt spid="41"/>
                                            </p:tgtEl>
                                            <p:attrNameLst>
                                              <p:attrName>ppt_x</p:attrName>
                                            </p:attrNameLst>
                                          </p:cBhvr>
                                          <p:tavLst>
                                            <p:tav tm="0">
                                              <p:val>
                                                <p:strVal val="#ppt_x"/>
                                              </p:val>
                                            </p:tav>
                                            <p:tav tm="100000">
                                              <p:val>
                                                <p:strVal val="#ppt_x"/>
                                              </p:val>
                                            </p:tav>
                                          </p:tavLst>
                                        </p:anim>
                                        <p:anim calcmode="lin" valueType="num" p14:bounceEnd="40000">
                                          <p:cBhvr additive="base">
                                            <p:cTn id="213" dur="200" fill="hold"/>
                                            <p:tgtEl>
                                              <p:spTgt spid="41"/>
                                            </p:tgtEl>
                                            <p:attrNameLst>
                                              <p:attrName>ppt_y</p:attrName>
                                            </p:attrNameLst>
                                          </p:cBhvr>
                                          <p:tavLst>
                                            <p:tav tm="0">
                                              <p:val>
                                                <p:strVal val="1+#ppt_h/2"/>
                                              </p:val>
                                            </p:tav>
                                            <p:tav tm="100000">
                                              <p:val>
                                                <p:strVal val="#ppt_y"/>
                                              </p:val>
                                            </p:tav>
                                          </p:tavLst>
                                        </p:anim>
                                      </p:childTnLst>
                                    </p:cTn>
                                  </p:par>
                                </p:childTnLst>
                              </p:cTn>
                            </p:par>
                            <p:par>
                              <p:cTn id="214" fill="hold">
                                <p:stCondLst>
                                  <p:cond delay="21000"/>
                                </p:stCondLst>
                                <p:childTnLst>
                                  <p:par>
                                    <p:cTn id="215" presetID="2" presetClass="entr" presetSubtype="4" fill="hold" grpId="0" nodeType="afterEffect" p14:presetBounceEnd="40000">
                                      <p:stCondLst>
                                        <p:cond delay="0"/>
                                      </p:stCondLst>
                                      <p:childTnLst>
                                        <p:set>
                                          <p:cBhvr>
                                            <p:cTn id="216" dur="1" fill="hold">
                                              <p:stCondLst>
                                                <p:cond delay="0"/>
                                              </p:stCondLst>
                                            </p:cTn>
                                            <p:tgtEl>
                                              <p:spTgt spid="42"/>
                                            </p:tgtEl>
                                            <p:attrNameLst>
                                              <p:attrName>style.visibility</p:attrName>
                                            </p:attrNameLst>
                                          </p:cBhvr>
                                          <p:to>
                                            <p:strVal val="visible"/>
                                          </p:to>
                                        </p:set>
                                        <p:anim calcmode="lin" valueType="num" p14:bounceEnd="40000">
                                          <p:cBhvr additive="base">
                                            <p:cTn id="217" dur="200" fill="hold"/>
                                            <p:tgtEl>
                                              <p:spTgt spid="42"/>
                                            </p:tgtEl>
                                            <p:attrNameLst>
                                              <p:attrName>ppt_x</p:attrName>
                                            </p:attrNameLst>
                                          </p:cBhvr>
                                          <p:tavLst>
                                            <p:tav tm="0">
                                              <p:val>
                                                <p:strVal val="#ppt_x"/>
                                              </p:val>
                                            </p:tav>
                                            <p:tav tm="100000">
                                              <p:val>
                                                <p:strVal val="#ppt_x"/>
                                              </p:val>
                                            </p:tav>
                                          </p:tavLst>
                                        </p:anim>
                                        <p:anim calcmode="lin" valueType="num" p14:bounceEnd="40000">
                                          <p:cBhvr additive="base">
                                            <p:cTn id="218" dur="200" fill="hold"/>
                                            <p:tgtEl>
                                              <p:spTgt spid="42"/>
                                            </p:tgtEl>
                                            <p:attrNameLst>
                                              <p:attrName>ppt_y</p:attrName>
                                            </p:attrNameLst>
                                          </p:cBhvr>
                                          <p:tavLst>
                                            <p:tav tm="0">
                                              <p:val>
                                                <p:strVal val="1+#ppt_h/2"/>
                                              </p:val>
                                            </p:tav>
                                            <p:tav tm="100000">
                                              <p:val>
                                                <p:strVal val="#ppt_y"/>
                                              </p:val>
                                            </p:tav>
                                          </p:tavLst>
                                        </p:anim>
                                      </p:childTnLst>
                                    </p:cTn>
                                  </p:par>
                                </p:childTnLst>
                              </p:cTn>
                            </p:par>
                            <p:par>
                              <p:cTn id="219" fill="hold">
                                <p:stCondLst>
                                  <p:cond delay="21500"/>
                                </p:stCondLst>
                                <p:childTnLst>
                                  <p:par>
                                    <p:cTn id="220" presetID="2" presetClass="entr" presetSubtype="4" fill="hold" grpId="0" nodeType="afterEffect" p14:presetBounceEnd="40000">
                                      <p:stCondLst>
                                        <p:cond delay="0"/>
                                      </p:stCondLst>
                                      <p:childTnLst>
                                        <p:set>
                                          <p:cBhvr>
                                            <p:cTn id="221" dur="1" fill="hold">
                                              <p:stCondLst>
                                                <p:cond delay="0"/>
                                              </p:stCondLst>
                                            </p:cTn>
                                            <p:tgtEl>
                                              <p:spTgt spid="43"/>
                                            </p:tgtEl>
                                            <p:attrNameLst>
                                              <p:attrName>style.visibility</p:attrName>
                                            </p:attrNameLst>
                                          </p:cBhvr>
                                          <p:to>
                                            <p:strVal val="visible"/>
                                          </p:to>
                                        </p:set>
                                        <p:anim calcmode="lin" valueType="num" p14:bounceEnd="40000">
                                          <p:cBhvr additive="base">
                                            <p:cTn id="222" dur="200" fill="hold"/>
                                            <p:tgtEl>
                                              <p:spTgt spid="43"/>
                                            </p:tgtEl>
                                            <p:attrNameLst>
                                              <p:attrName>ppt_x</p:attrName>
                                            </p:attrNameLst>
                                          </p:cBhvr>
                                          <p:tavLst>
                                            <p:tav tm="0">
                                              <p:val>
                                                <p:strVal val="#ppt_x"/>
                                              </p:val>
                                            </p:tav>
                                            <p:tav tm="100000">
                                              <p:val>
                                                <p:strVal val="#ppt_x"/>
                                              </p:val>
                                            </p:tav>
                                          </p:tavLst>
                                        </p:anim>
                                        <p:anim calcmode="lin" valueType="num" p14:bounceEnd="40000">
                                          <p:cBhvr additive="base">
                                            <p:cTn id="223" dur="200" fill="hold"/>
                                            <p:tgtEl>
                                              <p:spTgt spid="43"/>
                                            </p:tgtEl>
                                            <p:attrNameLst>
                                              <p:attrName>ppt_y</p:attrName>
                                            </p:attrNameLst>
                                          </p:cBhvr>
                                          <p:tavLst>
                                            <p:tav tm="0">
                                              <p:val>
                                                <p:strVal val="1+#ppt_h/2"/>
                                              </p:val>
                                            </p:tav>
                                            <p:tav tm="100000">
                                              <p:val>
                                                <p:strVal val="#ppt_y"/>
                                              </p:val>
                                            </p:tav>
                                          </p:tavLst>
                                        </p:anim>
                                      </p:childTnLst>
                                    </p:cTn>
                                  </p:par>
                                </p:childTnLst>
                              </p:cTn>
                            </p:par>
                            <p:par>
                              <p:cTn id="224" fill="hold">
                                <p:stCondLst>
                                  <p:cond delay="22000"/>
                                </p:stCondLst>
                                <p:childTnLst>
                                  <p:par>
                                    <p:cTn id="225" presetID="2" presetClass="entr" presetSubtype="4" fill="hold" grpId="0" nodeType="afterEffect" p14:presetBounceEnd="40000">
                                      <p:stCondLst>
                                        <p:cond delay="0"/>
                                      </p:stCondLst>
                                      <p:childTnLst>
                                        <p:set>
                                          <p:cBhvr>
                                            <p:cTn id="226" dur="1" fill="hold">
                                              <p:stCondLst>
                                                <p:cond delay="0"/>
                                              </p:stCondLst>
                                            </p:cTn>
                                            <p:tgtEl>
                                              <p:spTgt spid="44"/>
                                            </p:tgtEl>
                                            <p:attrNameLst>
                                              <p:attrName>style.visibility</p:attrName>
                                            </p:attrNameLst>
                                          </p:cBhvr>
                                          <p:to>
                                            <p:strVal val="visible"/>
                                          </p:to>
                                        </p:set>
                                        <p:anim calcmode="lin" valueType="num" p14:bounceEnd="40000">
                                          <p:cBhvr additive="base">
                                            <p:cTn id="227" dur="200" fill="hold"/>
                                            <p:tgtEl>
                                              <p:spTgt spid="44"/>
                                            </p:tgtEl>
                                            <p:attrNameLst>
                                              <p:attrName>ppt_x</p:attrName>
                                            </p:attrNameLst>
                                          </p:cBhvr>
                                          <p:tavLst>
                                            <p:tav tm="0">
                                              <p:val>
                                                <p:strVal val="#ppt_x"/>
                                              </p:val>
                                            </p:tav>
                                            <p:tav tm="100000">
                                              <p:val>
                                                <p:strVal val="#ppt_x"/>
                                              </p:val>
                                            </p:tav>
                                          </p:tavLst>
                                        </p:anim>
                                        <p:anim calcmode="lin" valueType="num" p14:bounceEnd="40000">
                                          <p:cBhvr additive="base">
                                            <p:cTn id="228" dur="200" fill="hold"/>
                                            <p:tgtEl>
                                              <p:spTgt spid="44"/>
                                            </p:tgtEl>
                                            <p:attrNameLst>
                                              <p:attrName>ppt_y</p:attrName>
                                            </p:attrNameLst>
                                          </p:cBhvr>
                                          <p:tavLst>
                                            <p:tav tm="0">
                                              <p:val>
                                                <p:strVal val="1+#ppt_h/2"/>
                                              </p:val>
                                            </p:tav>
                                            <p:tav tm="100000">
                                              <p:val>
                                                <p:strVal val="#ppt_y"/>
                                              </p:val>
                                            </p:tav>
                                          </p:tavLst>
                                        </p:anim>
                                      </p:childTnLst>
                                    </p:cTn>
                                  </p:par>
                                </p:childTnLst>
                              </p:cTn>
                            </p:par>
                            <p:par>
                              <p:cTn id="229" fill="hold">
                                <p:stCondLst>
                                  <p:cond delay="22500"/>
                                </p:stCondLst>
                                <p:childTnLst>
                                  <p:par>
                                    <p:cTn id="230" presetID="2" presetClass="entr" presetSubtype="4" fill="hold" grpId="0" nodeType="afterEffect" p14:presetBounceEnd="40000">
                                      <p:stCondLst>
                                        <p:cond delay="0"/>
                                      </p:stCondLst>
                                      <p:childTnLst>
                                        <p:set>
                                          <p:cBhvr>
                                            <p:cTn id="231" dur="1" fill="hold">
                                              <p:stCondLst>
                                                <p:cond delay="0"/>
                                              </p:stCondLst>
                                            </p:cTn>
                                            <p:tgtEl>
                                              <p:spTgt spid="45"/>
                                            </p:tgtEl>
                                            <p:attrNameLst>
                                              <p:attrName>style.visibility</p:attrName>
                                            </p:attrNameLst>
                                          </p:cBhvr>
                                          <p:to>
                                            <p:strVal val="visible"/>
                                          </p:to>
                                        </p:set>
                                        <p:anim calcmode="lin" valueType="num" p14:bounceEnd="40000">
                                          <p:cBhvr additive="base">
                                            <p:cTn id="232" dur="200" fill="hold"/>
                                            <p:tgtEl>
                                              <p:spTgt spid="45"/>
                                            </p:tgtEl>
                                            <p:attrNameLst>
                                              <p:attrName>ppt_x</p:attrName>
                                            </p:attrNameLst>
                                          </p:cBhvr>
                                          <p:tavLst>
                                            <p:tav tm="0">
                                              <p:val>
                                                <p:strVal val="#ppt_x"/>
                                              </p:val>
                                            </p:tav>
                                            <p:tav tm="100000">
                                              <p:val>
                                                <p:strVal val="#ppt_x"/>
                                              </p:val>
                                            </p:tav>
                                          </p:tavLst>
                                        </p:anim>
                                        <p:anim calcmode="lin" valueType="num" p14:bounceEnd="40000">
                                          <p:cBhvr additive="base">
                                            <p:cTn id="233" dur="200" fill="hold"/>
                                            <p:tgtEl>
                                              <p:spTgt spid="45"/>
                                            </p:tgtEl>
                                            <p:attrNameLst>
                                              <p:attrName>ppt_y</p:attrName>
                                            </p:attrNameLst>
                                          </p:cBhvr>
                                          <p:tavLst>
                                            <p:tav tm="0">
                                              <p:val>
                                                <p:strVal val="1+#ppt_h/2"/>
                                              </p:val>
                                            </p:tav>
                                            <p:tav tm="100000">
                                              <p:val>
                                                <p:strVal val="#ppt_y"/>
                                              </p:val>
                                            </p:tav>
                                          </p:tavLst>
                                        </p:anim>
                                      </p:childTnLst>
                                    </p:cTn>
                                  </p:par>
                                </p:childTnLst>
                              </p:cTn>
                            </p:par>
                            <p:par>
                              <p:cTn id="234" fill="hold">
                                <p:stCondLst>
                                  <p:cond delay="23000"/>
                                </p:stCondLst>
                                <p:childTnLst>
                                  <p:par>
                                    <p:cTn id="235" presetID="2" presetClass="entr" presetSubtype="4" fill="hold" grpId="0" nodeType="afterEffect" p14:presetBounceEnd="40000">
                                      <p:stCondLst>
                                        <p:cond delay="0"/>
                                      </p:stCondLst>
                                      <p:childTnLst>
                                        <p:set>
                                          <p:cBhvr>
                                            <p:cTn id="236" dur="1" fill="hold">
                                              <p:stCondLst>
                                                <p:cond delay="0"/>
                                              </p:stCondLst>
                                            </p:cTn>
                                            <p:tgtEl>
                                              <p:spTgt spid="46"/>
                                            </p:tgtEl>
                                            <p:attrNameLst>
                                              <p:attrName>style.visibility</p:attrName>
                                            </p:attrNameLst>
                                          </p:cBhvr>
                                          <p:to>
                                            <p:strVal val="visible"/>
                                          </p:to>
                                        </p:set>
                                        <p:anim calcmode="lin" valueType="num" p14:bounceEnd="40000">
                                          <p:cBhvr additive="base">
                                            <p:cTn id="237" dur="200" fill="hold"/>
                                            <p:tgtEl>
                                              <p:spTgt spid="46"/>
                                            </p:tgtEl>
                                            <p:attrNameLst>
                                              <p:attrName>ppt_x</p:attrName>
                                            </p:attrNameLst>
                                          </p:cBhvr>
                                          <p:tavLst>
                                            <p:tav tm="0">
                                              <p:val>
                                                <p:strVal val="#ppt_x"/>
                                              </p:val>
                                            </p:tav>
                                            <p:tav tm="100000">
                                              <p:val>
                                                <p:strVal val="#ppt_x"/>
                                              </p:val>
                                            </p:tav>
                                          </p:tavLst>
                                        </p:anim>
                                        <p:anim calcmode="lin" valueType="num" p14:bounceEnd="40000">
                                          <p:cBhvr additive="base">
                                            <p:cTn id="238" dur="200" fill="hold"/>
                                            <p:tgtEl>
                                              <p:spTgt spid="46"/>
                                            </p:tgtEl>
                                            <p:attrNameLst>
                                              <p:attrName>ppt_y</p:attrName>
                                            </p:attrNameLst>
                                          </p:cBhvr>
                                          <p:tavLst>
                                            <p:tav tm="0">
                                              <p:val>
                                                <p:strVal val="1+#ppt_h/2"/>
                                              </p:val>
                                            </p:tav>
                                            <p:tav tm="100000">
                                              <p:val>
                                                <p:strVal val="#ppt_y"/>
                                              </p:val>
                                            </p:tav>
                                          </p:tavLst>
                                        </p:anim>
                                      </p:childTnLst>
                                    </p:cTn>
                                  </p:par>
                                </p:childTnLst>
                              </p:cTn>
                            </p:par>
                            <p:par>
                              <p:cTn id="239" fill="hold">
                                <p:stCondLst>
                                  <p:cond delay="23500"/>
                                </p:stCondLst>
                                <p:childTnLst>
                                  <p:par>
                                    <p:cTn id="240" presetID="2" presetClass="entr" presetSubtype="4" fill="hold" grpId="0" nodeType="afterEffect" p14:presetBounceEnd="40000">
                                      <p:stCondLst>
                                        <p:cond delay="0"/>
                                      </p:stCondLst>
                                      <p:childTnLst>
                                        <p:set>
                                          <p:cBhvr>
                                            <p:cTn id="241" dur="1" fill="hold">
                                              <p:stCondLst>
                                                <p:cond delay="0"/>
                                              </p:stCondLst>
                                            </p:cTn>
                                            <p:tgtEl>
                                              <p:spTgt spid="47"/>
                                            </p:tgtEl>
                                            <p:attrNameLst>
                                              <p:attrName>style.visibility</p:attrName>
                                            </p:attrNameLst>
                                          </p:cBhvr>
                                          <p:to>
                                            <p:strVal val="visible"/>
                                          </p:to>
                                        </p:set>
                                        <p:anim calcmode="lin" valueType="num" p14:bounceEnd="40000">
                                          <p:cBhvr additive="base">
                                            <p:cTn id="242" dur="200" fill="hold"/>
                                            <p:tgtEl>
                                              <p:spTgt spid="47"/>
                                            </p:tgtEl>
                                            <p:attrNameLst>
                                              <p:attrName>ppt_x</p:attrName>
                                            </p:attrNameLst>
                                          </p:cBhvr>
                                          <p:tavLst>
                                            <p:tav tm="0">
                                              <p:val>
                                                <p:strVal val="#ppt_x"/>
                                              </p:val>
                                            </p:tav>
                                            <p:tav tm="100000">
                                              <p:val>
                                                <p:strVal val="#ppt_x"/>
                                              </p:val>
                                            </p:tav>
                                          </p:tavLst>
                                        </p:anim>
                                        <p:anim calcmode="lin" valueType="num" p14:bounceEnd="40000">
                                          <p:cBhvr additive="base">
                                            <p:cTn id="243" dur="200" fill="hold"/>
                                            <p:tgtEl>
                                              <p:spTgt spid="47"/>
                                            </p:tgtEl>
                                            <p:attrNameLst>
                                              <p:attrName>ppt_y</p:attrName>
                                            </p:attrNameLst>
                                          </p:cBhvr>
                                          <p:tavLst>
                                            <p:tav tm="0">
                                              <p:val>
                                                <p:strVal val="1+#ppt_h/2"/>
                                              </p:val>
                                            </p:tav>
                                            <p:tav tm="100000">
                                              <p:val>
                                                <p:strVal val="#ppt_y"/>
                                              </p:val>
                                            </p:tav>
                                          </p:tavLst>
                                        </p:anim>
                                      </p:childTnLst>
                                    </p:cTn>
                                  </p:par>
                                </p:childTnLst>
                              </p:cTn>
                            </p:par>
                            <p:par>
                              <p:cTn id="244" fill="hold">
                                <p:stCondLst>
                                  <p:cond delay="24000"/>
                                </p:stCondLst>
                                <p:childTnLst>
                                  <p:par>
                                    <p:cTn id="245" presetID="2" presetClass="entr" presetSubtype="4" fill="hold" grpId="0" nodeType="afterEffect" p14:presetBounceEnd="40000">
                                      <p:stCondLst>
                                        <p:cond delay="0"/>
                                      </p:stCondLst>
                                      <p:childTnLst>
                                        <p:set>
                                          <p:cBhvr>
                                            <p:cTn id="246" dur="1" fill="hold">
                                              <p:stCondLst>
                                                <p:cond delay="0"/>
                                              </p:stCondLst>
                                            </p:cTn>
                                            <p:tgtEl>
                                              <p:spTgt spid="50"/>
                                            </p:tgtEl>
                                            <p:attrNameLst>
                                              <p:attrName>style.visibility</p:attrName>
                                            </p:attrNameLst>
                                          </p:cBhvr>
                                          <p:to>
                                            <p:strVal val="visible"/>
                                          </p:to>
                                        </p:set>
                                        <p:anim calcmode="lin" valueType="num" p14:bounceEnd="40000">
                                          <p:cBhvr additive="base">
                                            <p:cTn id="247" dur="200" fill="hold"/>
                                            <p:tgtEl>
                                              <p:spTgt spid="50"/>
                                            </p:tgtEl>
                                            <p:attrNameLst>
                                              <p:attrName>ppt_x</p:attrName>
                                            </p:attrNameLst>
                                          </p:cBhvr>
                                          <p:tavLst>
                                            <p:tav tm="0">
                                              <p:val>
                                                <p:strVal val="#ppt_x"/>
                                              </p:val>
                                            </p:tav>
                                            <p:tav tm="100000">
                                              <p:val>
                                                <p:strVal val="#ppt_x"/>
                                              </p:val>
                                            </p:tav>
                                          </p:tavLst>
                                        </p:anim>
                                        <p:anim calcmode="lin" valueType="num" p14:bounceEnd="40000">
                                          <p:cBhvr additive="base">
                                            <p:cTn id="248" dur="200" fill="hold"/>
                                            <p:tgtEl>
                                              <p:spTgt spid="50"/>
                                            </p:tgtEl>
                                            <p:attrNameLst>
                                              <p:attrName>ppt_y</p:attrName>
                                            </p:attrNameLst>
                                          </p:cBhvr>
                                          <p:tavLst>
                                            <p:tav tm="0">
                                              <p:val>
                                                <p:strVal val="1+#ppt_h/2"/>
                                              </p:val>
                                            </p:tav>
                                            <p:tav tm="100000">
                                              <p:val>
                                                <p:strVal val="#ppt_y"/>
                                              </p:val>
                                            </p:tav>
                                          </p:tavLst>
                                        </p:anim>
                                      </p:childTnLst>
                                    </p:cTn>
                                  </p:par>
                                </p:childTnLst>
                              </p:cTn>
                            </p:par>
                            <p:par>
                              <p:cTn id="249" fill="hold">
                                <p:stCondLst>
                                  <p:cond delay="24500"/>
                                </p:stCondLst>
                                <p:childTnLst>
                                  <p:par>
                                    <p:cTn id="250" presetID="2" presetClass="entr" presetSubtype="4" fill="hold" grpId="0" nodeType="afterEffect" p14:presetBounceEnd="40000">
                                      <p:stCondLst>
                                        <p:cond delay="0"/>
                                      </p:stCondLst>
                                      <p:childTnLst>
                                        <p:set>
                                          <p:cBhvr>
                                            <p:cTn id="251" dur="1" fill="hold">
                                              <p:stCondLst>
                                                <p:cond delay="0"/>
                                              </p:stCondLst>
                                            </p:cTn>
                                            <p:tgtEl>
                                              <p:spTgt spid="51"/>
                                            </p:tgtEl>
                                            <p:attrNameLst>
                                              <p:attrName>style.visibility</p:attrName>
                                            </p:attrNameLst>
                                          </p:cBhvr>
                                          <p:to>
                                            <p:strVal val="visible"/>
                                          </p:to>
                                        </p:set>
                                        <p:anim calcmode="lin" valueType="num" p14:bounceEnd="40000">
                                          <p:cBhvr additive="base">
                                            <p:cTn id="252" dur="200" fill="hold"/>
                                            <p:tgtEl>
                                              <p:spTgt spid="51"/>
                                            </p:tgtEl>
                                            <p:attrNameLst>
                                              <p:attrName>ppt_x</p:attrName>
                                            </p:attrNameLst>
                                          </p:cBhvr>
                                          <p:tavLst>
                                            <p:tav tm="0">
                                              <p:val>
                                                <p:strVal val="#ppt_x"/>
                                              </p:val>
                                            </p:tav>
                                            <p:tav tm="100000">
                                              <p:val>
                                                <p:strVal val="#ppt_x"/>
                                              </p:val>
                                            </p:tav>
                                          </p:tavLst>
                                        </p:anim>
                                        <p:anim calcmode="lin" valueType="num" p14:bounceEnd="40000">
                                          <p:cBhvr additive="base">
                                            <p:cTn id="253" dur="200" fill="hold"/>
                                            <p:tgtEl>
                                              <p:spTgt spid="51"/>
                                            </p:tgtEl>
                                            <p:attrNameLst>
                                              <p:attrName>ppt_y</p:attrName>
                                            </p:attrNameLst>
                                          </p:cBhvr>
                                          <p:tavLst>
                                            <p:tav tm="0">
                                              <p:val>
                                                <p:strVal val="1+#ppt_h/2"/>
                                              </p:val>
                                            </p:tav>
                                            <p:tav tm="100000">
                                              <p:val>
                                                <p:strVal val="#ppt_y"/>
                                              </p:val>
                                            </p:tav>
                                          </p:tavLst>
                                        </p:anim>
                                      </p:childTnLst>
                                    </p:cTn>
                                  </p:par>
                                </p:childTnLst>
                              </p:cTn>
                            </p:par>
                            <p:par>
                              <p:cTn id="254" fill="hold">
                                <p:stCondLst>
                                  <p:cond delay="25000"/>
                                </p:stCondLst>
                                <p:childTnLst>
                                  <p:par>
                                    <p:cTn id="255" presetID="2" presetClass="entr" presetSubtype="4" fill="hold" grpId="0" nodeType="afterEffect" p14:presetBounceEnd="40000">
                                      <p:stCondLst>
                                        <p:cond delay="0"/>
                                      </p:stCondLst>
                                      <p:childTnLst>
                                        <p:set>
                                          <p:cBhvr>
                                            <p:cTn id="256" dur="1" fill="hold">
                                              <p:stCondLst>
                                                <p:cond delay="0"/>
                                              </p:stCondLst>
                                            </p:cTn>
                                            <p:tgtEl>
                                              <p:spTgt spid="52"/>
                                            </p:tgtEl>
                                            <p:attrNameLst>
                                              <p:attrName>style.visibility</p:attrName>
                                            </p:attrNameLst>
                                          </p:cBhvr>
                                          <p:to>
                                            <p:strVal val="visible"/>
                                          </p:to>
                                        </p:set>
                                        <p:anim calcmode="lin" valueType="num" p14:bounceEnd="40000">
                                          <p:cBhvr additive="base">
                                            <p:cTn id="257" dur="200" fill="hold"/>
                                            <p:tgtEl>
                                              <p:spTgt spid="52"/>
                                            </p:tgtEl>
                                            <p:attrNameLst>
                                              <p:attrName>ppt_x</p:attrName>
                                            </p:attrNameLst>
                                          </p:cBhvr>
                                          <p:tavLst>
                                            <p:tav tm="0">
                                              <p:val>
                                                <p:strVal val="#ppt_x"/>
                                              </p:val>
                                            </p:tav>
                                            <p:tav tm="100000">
                                              <p:val>
                                                <p:strVal val="#ppt_x"/>
                                              </p:val>
                                            </p:tav>
                                          </p:tavLst>
                                        </p:anim>
                                        <p:anim calcmode="lin" valueType="num" p14:bounceEnd="40000">
                                          <p:cBhvr additive="base">
                                            <p:cTn id="258" dur="200" fill="hold"/>
                                            <p:tgtEl>
                                              <p:spTgt spid="52"/>
                                            </p:tgtEl>
                                            <p:attrNameLst>
                                              <p:attrName>ppt_y</p:attrName>
                                            </p:attrNameLst>
                                          </p:cBhvr>
                                          <p:tavLst>
                                            <p:tav tm="0">
                                              <p:val>
                                                <p:strVal val="1+#ppt_h/2"/>
                                              </p:val>
                                            </p:tav>
                                            <p:tav tm="100000">
                                              <p:val>
                                                <p:strVal val="#ppt_y"/>
                                              </p:val>
                                            </p:tav>
                                          </p:tavLst>
                                        </p:anim>
                                      </p:childTnLst>
                                    </p:cTn>
                                  </p:par>
                                </p:childTnLst>
                              </p:cTn>
                            </p:par>
                            <p:par>
                              <p:cTn id="259" fill="hold">
                                <p:stCondLst>
                                  <p:cond delay="25500"/>
                                </p:stCondLst>
                                <p:childTnLst>
                                  <p:par>
                                    <p:cTn id="260" presetID="2" presetClass="entr" presetSubtype="4" fill="hold" grpId="0" nodeType="afterEffect" p14:presetBounceEnd="40000">
                                      <p:stCondLst>
                                        <p:cond delay="0"/>
                                      </p:stCondLst>
                                      <p:childTnLst>
                                        <p:set>
                                          <p:cBhvr>
                                            <p:cTn id="261" dur="1" fill="hold">
                                              <p:stCondLst>
                                                <p:cond delay="0"/>
                                              </p:stCondLst>
                                            </p:cTn>
                                            <p:tgtEl>
                                              <p:spTgt spid="53"/>
                                            </p:tgtEl>
                                            <p:attrNameLst>
                                              <p:attrName>style.visibility</p:attrName>
                                            </p:attrNameLst>
                                          </p:cBhvr>
                                          <p:to>
                                            <p:strVal val="visible"/>
                                          </p:to>
                                        </p:set>
                                        <p:anim calcmode="lin" valueType="num" p14:bounceEnd="40000">
                                          <p:cBhvr additive="base">
                                            <p:cTn id="262" dur="200" fill="hold"/>
                                            <p:tgtEl>
                                              <p:spTgt spid="53"/>
                                            </p:tgtEl>
                                            <p:attrNameLst>
                                              <p:attrName>ppt_x</p:attrName>
                                            </p:attrNameLst>
                                          </p:cBhvr>
                                          <p:tavLst>
                                            <p:tav tm="0">
                                              <p:val>
                                                <p:strVal val="#ppt_x"/>
                                              </p:val>
                                            </p:tav>
                                            <p:tav tm="100000">
                                              <p:val>
                                                <p:strVal val="#ppt_x"/>
                                              </p:val>
                                            </p:tav>
                                          </p:tavLst>
                                        </p:anim>
                                        <p:anim calcmode="lin" valueType="num" p14:bounceEnd="40000">
                                          <p:cBhvr additive="base">
                                            <p:cTn id="263" dur="200" fill="hold"/>
                                            <p:tgtEl>
                                              <p:spTgt spid="53"/>
                                            </p:tgtEl>
                                            <p:attrNameLst>
                                              <p:attrName>ppt_y</p:attrName>
                                            </p:attrNameLst>
                                          </p:cBhvr>
                                          <p:tavLst>
                                            <p:tav tm="0">
                                              <p:val>
                                                <p:strVal val="1+#ppt_h/2"/>
                                              </p:val>
                                            </p:tav>
                                            <p:tav tm="100000">
                                              <p:val>
                                                <p:strVal val="#ppt_y"/>
                                              </p:val>
                                            </p:tav>
                                          </p:tavLst>
                                        </p:anim>
                                      </p:childTnLst>
                                    </p:cTn>
                                  </p:par>
                                </p:childTnLst>
                              </p:cTn>
                            </p:par>
                            <p:par>
                              <p:cTn id="264" fill="hold">
                                <p:stCondLst>
                                  <p:cond delay="26000"/>
                                </p:stCondLst>
                                <p:childTnLst>
                                  <p:par>
                                    <p:cTn id="265" presetID="2" presetClass="entr" presetSubtype="4" fill="hold" grpId="0" nodeType="afterEffect" p14:presetBounceEnd="40000">
                                      <p:stCondLst>
                                        <p:cond delay="0"/>
                                      </p:stCondLst>
                                      <p:childTnLst>
                                        <p:set>
                                          <p:cBhvr>
                                            <p:cTn id="266" dur="1" fill="hold">
                                              <p:stCondLst>
                                                <p:cond delay="0"/>
                                              </p:stCondLst>
                                            </p:cTn>
                                            <p:tgtEl>
                                              <p:spTgt spid="54"/>
                                            </p:tgtEl>
                                            <p:attrNameLst>
                                              <p:attrName>style.visibility</p:attrName>
                                            </p:attrNameLst>
                                          </p:cBhvr>
                                          <p:to>
                                            <p:strVal val="visible"/>
                                          </p:to>
                                        </p:set>
                                        <p:anim calcmode="lin" valueType="num" p14:bounceEnd="40000">
                                          <p:cBhvr additive="base">
                                            <p:cTn id="267" dur="200" fill="hold"/>
                                            <p:tgtEl>
                                              <p:spTgt spid="54"/>
                                            </p:tgtEl>
                                            <p:attrNameLst>
                                              <p:attrName>ppt_x</p:attrName>
                                            </p:attrNameLst>
                                          </p:cBhvr>
                                          <p:tavLst>
                                            <p:tav tm="0">
                                              <p:val>
                                                <p:strVal val="#ppt_x"/>
                                              </p:val>
                                            </p:tav>
                                            <p:tav tm="100000">
                                              <p:val>
                                                <p:strVal val="#ppt_x"/>
                                              </p:val>
                                            </p:tav>
                                          </p:tavLst>
                                        </p:anim>
                                        <p:anim calcmode="lin" valueType="num" p14:bounceEnd="40000">
                                          <p:cBhvr additive="base">
                                            <p:cTn id="268" dur="200" fill="hold"/>
                                            <p:tgtEl>
                                              <p:spTgt spid="54"/>
                                            </p:tgtEl>
                                            <p:attrNameLst>
                                              <p:attrName>ppt_y</p:attrName>
                                            </p:attrNameLst>
                                          </p:cBhvr>
                                          <p:tavLst>
                                            <p:tav tm="0">
                                              <p:val>
                                                <p:strVal val="1+#ppt_h/2"/>
                                              </p:val>
                                            </p:tav>
                                            <p:tav tm="100000">
                                              <p:val>
                                                <p:strVal val="#ppt_y"/>
                                              </p:val>
                                            </p:tav>
                                          </p:tavLst>
                                        </p:anim>
                                      </p:childTnLst>
                                    </p:cTn>
                                  </p:par>
                                </p:childTnLst>
                              </p:cTn>
                            </p:par>
                            <p:par>
                              <p:cTn id="269" fill="hold">
                                <p:stCondLst>
                                  <p:cond delay="26500"/>
                                </p:stCondLst>
                                <p:childTnLst>
                                  <p:par>
                                    <p:cTn id="270" presetID="2" presetClass="entr" presetSubtype="4" fill="hold" grpId="0" nodeType="afterEffect" p14:presetBounceEnd="40000">
                                      <p:stCondLst>
                                        <p:cond delay="0"/>
                                      </p:stCondLst>
                                      <p:childTnLst>
                                        <p:set>
                                          <p:cBhvr>
                                            <p:cTn id="271" dur="1" fill="hold">
                                              <p:stCondLst>
                                                <p:cond delay="0"/>
                                              </p:stCondLst>
                                            </p:cTn>
                                            <p:tgtEl>
                                              <p:spTgt spid="55"/>
                                            </p:tgtEl>
                                            <p:attrNameLst>
                                              <p:attrName>style.visibility</p:attrName>
                                            </p:attrNameLst>
                                          </p:cBhvr>
                                          <p:to>
                                            <p:strVal val="visible"/>
                                          </p:to>
                                        </p:set>
                                        <p:anim calcmode="lin" valueType="num" p14:bounceEnd="40000">
                                          <p:cBhvr additive="base">
                                            <p:cTn id="272" dur="200" fill="hold"/>
                                            <p:tgtEl>
                                              <p:spTgt spid="55"/>
                                            </p:tgtEl>
                                            <p:attrNameLst>
                                              <p:attrName>ppt_x</p:attrName>
                                            </p:attrNameLst>
                                          </p:cBhvr>
                                          <p:tavLst>
                                            <p:tav tm="0">
                                              <p:val>
                                                <p:strVal val="#ppt_x"/>
                                              </p:val>
                                            </p:tav>
                                            <p:tav tm="100000">
                                              <p:val>
                                                <p:strVal val="#ppt_x"/>
                                              </p:val>
                                            </p:tav>
                                          </p:tavLst>
                                        </p:anim>
                                        <p:anim calcmode="lin" valueType="num" p14:bounceEnd="40000">
                                          <p:cBhvr additive="base">
                                            <p:cTn id="273" dur="200" fill="hold"/>
                                            <p:tgtEl>
                                              <p:spTgt spid="55"/>
                                            </p:tgtEl>
                                            <p:attrNameLst>
                                              <p:attrName>ppt_y</p:attrName>
                                            </p:attrNameLst>
                                          </p:cBhvr>
                                          <p:tavLst>
                                            <p:tav tm="0">
                                              <p:val>
                                                <p:strVal val="1+#ppt_h/2"/>
                                              </p:val>
                                            </p:tav>
                                            <p:tav tm="100000">
                                              <p:val>
                                                <p:strVal val="#ppt_y"/>
                                              </p:val>
                                            </p:tav>
                                          </p:tavLst>
                                        </p:anim>
                                      </p:childTnLst>
                                    </p:cTn>
                                  </p:par>
                                </p:childTnLst>
                              </p:cTn>
                            </p:par>
                            <p:par>
                              <p:cTn id="274" fill="hold">
                                <p:stCondLst>
                                  <p:cond delay="27000"/>
                                </p:stCondLst>
                                <p:childTnLst>
                                  <p:par>
                                    <p:cTn id="275" presetID="2" presetClass="entr" presetSubtype="4" fill="hold" grpId="0" nodeType="afterEffect" p14:presetBounceEnd="40000">
                                      <p:stCondLst>
                                        <p:cond delay="0"/>
                                      </p:stCondLst>
                                      <p:childTnLst>
                                        <p:set>
                                          <p:cBhvr>
                                            <p:cTn id="276" dur="1" fill="hold">
                                              <p:stCondLst>
                                                <p:cond delay="0"/>
                                              </p:stCondLst>
                                            </p:cTn>
                                            <p:tgtEl>
                                              <p:spTgt spid="56"/>
                                            </p:tgtEl>
                                            <p:attrNameLst>
                                              <p:attrName>style.visibility</p:attrName>
                                            </p:attrNameLst>
                                          </p:cBhvr>
                                          <p:to>
                                            <p:strVal val="visible"/>
                                          </p:to>
                                        </p:set>
                                        <p:anim calcmode="lin" valueType="num" p14:bounceEnd="40000">
                                          <p:cBhvr additive="base">
                                            <p:cTn id="277" dur="200" fill="hold"/>
                                            <p:tgtEl>
                                              <p:spTgt spid="56"/>
                                            </p:tgtEl>
                                            <p:attrNameLst>
                                              <p:attrName>ppt_x</p:attrName>
                                            </p:attrNameLst>
                                          </p:cBhvr>
                                          <p:tavLst>
                                            <p:tav tm="0">
                                              <p:val>
                                                <p:strVal val="#ppt_x"/>
                                              </p:val>
                                            </p:tav>
                                            <p:tav tm="100000">
                                              <p:val>
                                                <p:strVal val="#ppt_x"/>
                                              </p:val>
                                            </p:tav>
                                          </p:tavLst>
                                        </p:anim>
                                        <p:anim calcmode="lin" valueType="num" p14:bounceEnd="40000">
                                          <p:cBhvr additive="base">
                                            <p:cTn id="278" dur="200" fill="hold"/>
                                            <p:tgtEl>
                                              <p:spTgt spid="56"/>
                                            </p:tgtEl>
                                            <p:attrNameLst>
                                              <p:attrName>ppt_y</p:attrName>
                                            </p:attrNameLst>
                                          </p:cBhvr>
                                          <p:tavLst>
                                            <p:tav tm="0">
                                              <p:val>
                                                <p:strVal val="1+#ppt_h/2"/>
                                              </p:val>
                                            </p:tav>
                                            <p:tav tm="100000">
                                              <p:val>
                                                <p:strVal val="#ppt_y"/>
                                              </p:val>
                                            </p:tav>
                                          </p:tavLst>
                                        </p:anim>
                                      </p:childTnLst>
                                    </p:cTn>
                                  </p:par>
                                </p:childTnLst>
                              </p:cTn>
                            </p:par>
                            <p:par>
                              <p:cTn id="279" fill="hold">
                                <p:stCondLst>
                                  <p:cond delay="27500"/>
                                </p:stCondLst>
                                <p:childTnLst>
                                  <p:par>
                                    <p:cTn id="280" presetID="2" presetClass="entr" presetSubtype="4" fill="hold" grpId="0" nodeType="afterEffect" p14:presetBounceEnd="40000">
                                      <p:stCondLst>
                                        <p:cond delay="0"/>
                                      </p:stCondLst>
                                      <p:childTnLst>
                                        <p:set>
                                          <p:cBhvr>
                                            <p:cTn id="281" dur="1" fill="hold">
                                              <p:stCondLst>
                                                <p:cond delay="0"/>
                                              </p:stCondLst>
                                            </p:cTn>
                                            <p:tgtEl>
                                              <p:spTgt spid="57"/>
                                            </p:tgtEl>
                                            <p:attrNameLst>
                                              <p:attrName>style.visibility</p:attrName>
                                            </p:attrNameLst>
                                          </p:cBhvr>
                                          <p:to>
                                            <p:strVal val="visible"/>
                                          </p:to>
                                        </p:set>
                                        <p:anim calcmode="lin" valueType="num" p14:bounceEnd="40000">
                                          <p:cBhvr additive="base">
                                            <p:cTn id="282" dur="200" fill="hold"/>
                                            <p:tgtEl>
                                              <p:spTgt spid="57"/>
                                            </p:tgtEl>
                                            <p:attrNameLst>
                                              <p:attrName>ppt_x</p:attrName>
                                            </p:attrNameLst>
                                          </p:cBhvr>
                                          <p:tavLst>
                                            <p:tav tm="0">
                                              <p:val>
                                                <p:strVal val="#ppt_x"/>
                                              </p:val>
                                            </p:tav>
                                            <p:tav tm="100000">
                                              <p:val>
                                                <p:strVal val="#ppt_x"/>
                                              </p:val>
                                            </p:tav>
                                          </p:tavLst>
                                        </p:anim>
                                        <p:anim calcmode="lin" valueType="num" p14:bounceEnd="40000">
                                          <p:cBhvr additive="base">
                                            <p:cTn id="283" dur="2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p:bldP spid="49" grpId="0"/>
          <p:bldP spid="50" grpId="0"/>
          <p:bldP spid="51" grpId="0"/>
          <p:bldP spid="52" grpId="0"/>
          <p:bldP spid="53" grpId="0"/>
          <p:bldP spid="54" grpId="0"/>
          <p:bldP spid="55" grpId="0"/>
          <p:bldP spid="56" grpId="0"/>
          <p:bldP spid="5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200" fill="hold"/>
                                            <p:tgtEl>
                                              <p:spTgt spid="48"/>
                                            </p:tgtEl>
                                            <p:attrNameLst>
                                              <p:attrName>ppt_x</p:attrName>
                                            </p:attrNameLst>
                                          </p:cBhvr>
                                          <p:tavLst>
                                            <p:tav tm="0">
                                              <p:val>
                                                <p:strVal val="#ppt_x"/>
                                              </p:val>
                                            </p:tav>
                                            <p:tav tm="100000">
                                              <p:val>
                                                <p:strVal val="#ppt_x"/>
                                              </p:val>
                                            </p:tav>
                                          </p:tavLst>
                                        </p:anim>
                                        <p:anim calcmode="lin" valueType="num">
                                          <p:cBhvr additive="base">
                                            <p:cTn id="8" dur="200" fill="hold"/>
                                            <p:tgtEl>
                                              <p:spTgt spid="4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200" fill="hold"/>
                                            <p:tgtEl>
                                              <p:spTgt spid="49"/>
                                            </p:tgtEl>
                                            <p:attrNameLst>
                                              <p:attrName>ppt_x</p:attrName>
                                            </p:attrNameLst>
                                          </p:cBhvr>
                                          <p:tavLst>
                                            <p:tav tm="0">
                                              <p:val>
                                                <p:strVal val="#ppt_x"/>
                                              </p:val>
                                            </p:tav>
                                            <p:tav tm="100000">
                                              <p:val>
                                                <p:strVal val="#ppt_x"/>
                                              </p:val>
                                            </p:tav>
                                          </p:tavLst>
                                        </p:anim>
                                        <p:anim calcmode="lin" valueType="num">
                                          <p:cBhvr additive="base">
                                            <p:cTn id="13" dur="200" fill="hold"/>
                                            <p:tgtEl>
                                              <p:spTgt spid="4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200" fill="hold"/>
                                            <p:tgtEl>
                                              <p:spTgt spid="2"/>
                                            </p:tgtEl>
                                            <p:attrNameLst>
                                              <p:attrName>ppt_x</p:attrName>
                                            </p:attrNameLst>
                                          </p:cBhvr>
                                          <p:tavLst>
                                            <p:tav tm="0">
                                              <p:val>
                                                <p:strVal val="#ppt_x"/>
                                              </p:val>
                                            </p:tav>
                                            <p:tav tm="100000">
                                              <p:val>
                                                <p:strVal val="#ppt_x"/>
                                              </p:val>
                                            </p:tav>
                                          </p:tavLst>
                                        </p:anim>
                                        <p:anim calcmode="lin" valueType="num">
                                          <p:cBhvr additive="base">
                                            <p:cTn id="18" dur="200" fill="hold"/>
                                            <p:tgtEl>
                                              <p:spTgt spid="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200" fill="hold"/>
                                            <p:tgtEl>
                                              <p:spTgt spid="3"/>
                                            </p:tgtEl>
                                            <p:attrNameLst>
                                              <p:attrName>ppt_x</p:attrName>
                                            </p:attrNameLst>
                                          </p:cBhvr>
                                          <p:tavLst>
                                            <p:tav tm="0">
                                              <p:val>
                                                <p:strVal val="#ppt_x"/>
                                              </p:val>
                                            </p:tav>
                                            <p:tav tm="100000">
                                              <p:val>
                                                <p:strVal val="#ppt_x"/>
                                              </p:val>
                                            </p:tav>
                                          </p:tavLst>
                                        </p:anim>
                                        <p:anim calcmode="lin" valueType="num">
                                          <p:cBhvr additive="base">
                                            <p:cTn id="23" dur="200" fill="hold"/>
                                            <p:tgtEl>
                                              <p:spTgt spid="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200" fill="hold"/>
                                            <p:tgtEl>
                                              <p:spTgt spid="4"/>
                                            </p:tgtEl>
                                            <p:attrNameLst>
                                              <p:attrName>ppt_x</p:attrName>
                                            </p:attrNameLst>
                                          </p:cBhvr>
                                          <p:tavLst>
                                            <p:tav tm="0">
                                              <p:val>
                                                <p:strVal val="#ppt_x"/>
                                              </p:val>
                                            </p:tav>
                                            <p:tav tm="100000">
                                              <p:val>
                                                <p:strVal val="#ppt_x"/>
                                              </p:val>
                                            </p:tav>
                                          </p:tavLst>
                                        </p:anim>
                                        <p:anim calcmode="lin" valueType="num">
                                          <p:cBhvr additive="base">
                                            <p:cTn id="28" dur="200" fill="hold"/>
                                            <p:tgtEl>
                                              <p:spTgt spid="4"/>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200" fill="hold"/>
                                            <p:tgtEl>
                                              <p:spTgt spid="5"/>
                                            </p:tgtEl>
                                            <p:attrNameLst>
                                              <p:attrName>ppt_x</p:attrName>
                                            </p:attrNameLst>
                                          </p:cBhvr>
                                          <p:tavLst>
                                            <p:tav tm="0">
                                              <p:val>
                                                <p:strVal val="#ppt_x"/>
                                              </p:val>
                                            </p:tav>
                                            <p:tav tm="100000">
                                              <p:val>
                                                <p:strVal val="#ppt_x"/>
                                              </p:val>
                                            </p:tav>
                                          </p:tavLst>
                                        </p:anim>
                                        <p:anim calcmode="lin" valueType="num">
                                          <p:cBhvr additive="base">
                                            <p:cTn id="33" dur="200" fill="hold"/>
                                            <p:tgtEl>
                                              <p:spTgt spid="5"/>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200" fill="hold"/>
                                            <p:tgtEl>
                                              <p:spTgt spid="6"/>
                                            </p:tgtEl>
                                            <p:attrNameLst>
                                              <p:attrName>ppt_x</p:attrName>
                                            </p:attrNameLst>
                                          </p:cBhvr>
                                          <p:tavLst>
                                            <p:tav tm="0">
                                              <p:val>
                                                <p:strVal val="#ppt_x"/>
                                              </p:val>
                                            </p:tav>
                                            <p:tav tm="100000">
                                              <p:val>
                                                <p:strVal val="#ppt_x"/>
                                              </p:val>
                                            </p:tav>
                                          </p:tavLst>
                                        </p:anim>
                                        <p:anim calcmode="lin" valueType="num">
                                          <p:cBhvr additive="base">
                                            <p:cTn id="38" dur="200" fill="hold"/>
                                            <p:tgtEl>
                                              <p:spTgt spid="6"/>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200" fill="hold"/>
                                            <p:tgtEl>
                                              <p:spTgt spid="7"/>
                                            </p:tgtEl>
                                            <p:attrNameLst>
                                              <p:attrName>ppt_x</p:attrName>
                                            </p:attrNameLst>
                                          </p:cBhvr>
                                          <p:tavLst>
                                            <p:tav tm="0">
                                              <p:val>
                                                <p:strVal val="#ppt_x"/>
                                              </p:val>
                                            </p:tav>
                                            <p:tav tm="100000">
                                              <p:val>
                                                <p:strVal val="#ppt_x"/>
                                              </p:val>
                                            </p:tav>
                                          </p:tavLst>
                                        </p:anim>
                                        <p:anim calcmode="lin" valueType="num">
                                          <p:cBhvr additive="base">
                                            <p:cTn id="43" dur="200" fill="hold"/>
                                            <p:tgtEl>
                                              <p:spTgt spid="7"/>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200" fill="hold"/>
                                            <p:tgtEl>
                                              <p:spTgt spid="8"/>
                                            </p:tgtEl>
                                            <p:attrNameLst>
                                              <p:attrName>ppt_x</p:attrName>
                                            </p:attrNameLst>
                                          </p:cBhvr>
                                          <p:tavLst>
                                            <p:tav tm="0">
                                              <p:val>
                                                <p:strVal val="#ppt_x"/>
                                              </p:val>
                                            </p:tav>
                                            <p:tav tm="100000">
                                              <p:val>
                                                <p:strVal val="#ppt_x"/>
                                              </p:val>
                                            </p:tav>
                                          </p:tavLst>
                                        </p:anim>
                                        <p:anim calcmode="lin" valueType="num">
                                          <p:cBhvr additive="base">
                                            <p:cTn id="48" dur="200" fill="hold"/>
                                            <p:tgtEl>
                                              <p:spTgt spid="8"/>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additive="base">
                                            <p:cTn id="52" dur="200" fill="hold"/>
                                            <p:tgtEl>
                                              <p:spTgt spid="9"/>
                                            </p:tgtEl>
                                            <p:attrNameLst>
                                              <p:attrName>ppt_x</p:attrName>
                                            </p:attrNameLst>
                                          </p:cBhvr>
                                          <p:tavLst>
                                            <p:tav tm="0">
                                              <p:val>
                                                <p:strVal val="#ppt_x"/>
                                              </p:val>
                                            </p:tav>
                                            <p:tav tm="100000">
                                              <p:val>
                                                <p:strVal val="#ppt_x"/>
                                              </p:val>
                                            </p:tav>
                                          </p:tavLst>
                                        </p:anim>
                                        <p:anim calcmode="lin" valueType="num">
                                          <p:cBhvr additive="base">
                                            <p:cTn id="53" dur="200" fill="hold"/>
                                            <p:tgtEl>
                                              <p:spTgt spid="9"/>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200" fill="hold"/>
                                            <p:tgtEl>
                                              <p:spTgt spid="10"/>
                                            </p:tgtEl>
                                            <p:attrNameLst>
                                              <p:attrName>ppt_x</p:attrName>
                                            </p:attrNameLst>
                                          </p:cBhvr>
                                          <p:tavLst>
                                            <p:tav tm="0">
                                              <p:val>
                                                <p:strVal val="#ppt_x"/>
                                              </p:val>
                                            </p:tav>
                                            <p:tav tm="100000">
                                              <p:val>
                                                <p:strVal val="#ppt_x"/>
                                              </p:val>
                                            </p:tav>
                                          </p:tavLst>
                                        </p:anim>
                                        <p:anim calcmode="lin" valueType="num">
                                          <p:cBhvr additive="base">
                                            <p:cTn id="58" dur="200" fill="hold"/>
                                            <p:tgtEl>
                                              <p:spTgt spid="10"/>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 calcmode="lin" valueType="num">
                                          <p:cBhvr additive="base">
                                            <p:cTn id="62" dur="200" fill="hold"/>
                                            <p:tgtEl>
                                              <p:spTgt spid="11"/>
                                            </p:tgtEl>
                                            <p:attrNameLst>
                                              <p:attrName>ppt_x</p:attrName>
                                            </p:attrNameLst>
                                          </p:cBhvr>
                                          <p:tavLst>
                                            <p:tav tm="0">
                                              <p:val>
                                                <p:strVal val="#ppt_x"/>
                                              </p:val>
                                            </p:tav>
                                            <p:tav tm="100000">
                                              <p:val>
                                                <p:strVal val="#ppt_x"/>
                                              </p:val>
                                            </p:tav>
                                          </p:tavLst>
                                        </p:anim>
                                        <p:anim calcmode="lin" valueType="num">
                                          <p:cBhvr additive="base">
                                            <p:cTn id="63" dur="200" fill="hold"/>
                                            <p:tgtEl>
                                              <p:spTgt spid="11"/>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200" fill="hold"/>
                                            <p:tgtEl>
                                              <p:spTgt spid="12"/>
                                            </p:tgtEl>
                                            <p:attrNameLst>
                                              <p:attrName>ppt_x</p:attrName>
                                            </p:attrNameLst>
                                          </p:cBhvr>
                                          <p:tavLst>
                                            <p:tav tm="0">
                                              <p:val>
                                                <p:strVal val="#ppt_x"/>
                                              </p:val>
                                            </p:tav>
                                            <p:tav tm="100000">
                                              <p:val>
                                                <p:strVal val="#ppt_x"/>
                                              </p:val>
                                            </p:tav>
                                          </p:tavLst>
                                        </p:anim>
                                        <p:anim calcmode="lin" valueType="num">
                                          <p:cBhvr additive="base">
                                            <p:cTn id="68" dur="200" fill="hold"/>
                                            <p:tgtEl>
                                              <p:spTgt spid="12"/>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grpId="0" nodeType="afterEffect">
                                      <p:stCondLst>
                                        <p:cond delay="0"/>
                                      </p:stCondLst>
                                      <p:childTnLst>
                                        <p:set>
                                          <p:cBhvr>
                                            <p:cTn id="71" dur="1" fill="hold">
                                              <p:stCondLst>
                                                <p:cond delay="0"/>
                                              </p:stCondLst>
                                            </p:cTn>
                                            <p:tgtEl>
                                              <p:spTgt spid="13"/>
                                            </p:tgtEl>
                                            <p:attrNameLst>
                                              <p:attrName>style.visibility</p:attrName>
                                            </p:attrNameLst>
                                          </p:cBhvr>
                                          <p:to>
                                            <p:strVal val="visible"/>
                                          </p:to>
                                        </p:set>
                                        <p:anim calcmode="lin" valueType="num">
                                          <p:cBhvr additive="base">
                                            <p:cTn id="72" dur="200" fill="hold"/>
                                            <p:tgtEl>
                                              <p:spTgt spid="13"/>
                                            </p:tgtEl>
                                            <p:attrNameLst>
                                              <p:attrName>ppt_x</p:attrName>
                                            </p:attrNameLst>
                                          </p:cBhvr>
                                          <p:tavLst>
                                            <p:tav tm="0">
                                              <p:val>
                                                <p:strVal val="#ppt_x"/>
                                              </p:val>
                                            </p:tav>
                                            <p:tav tm="100000">
                                              <p:val>
                                                <p:strVal val="#ppt_x"/>
                                              </p:val>
                                            </p:tav>
                                          </p:tavLst>
                                        </p:anim>
                                        <p:anim calcmode="lin" valueType="num">
                                          <p:cBhvr additive="base">
                                            <p:cTn id="73" dur="200" fill="hold"/>
                                            <p:tgtEl>
                                              <p:spTgt spid="1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fill="hold" grpId="0" nodeType="afterEffect">
                                      <p:stCondLst>
                                        <p:cond delay="0"/>
                                      </p:stCondLst>
                                      <p:childTnLst>
                                        <p:set>
                                          <p:cBhvr>
                                            <p:cTn id="76" dur="1" fill="hold">
                                              <p:stCondLst>
                                                <p:cond delay="0"/>
                                              </p:stCondLst>
                                            </p:cTn>
                                            <p:tgtEl>
                                              <p:spTgt spid="14"/>
                                            </p:tgtEl>
                                            <p:attrNameLst>
                                              <p:attrName>style.visibility</p:attrName>
                                            </p:attrNameLst>
                                          </p:cBhvr>
                                          <p:to>
                                            <p:strVal val="visible"/>
                                          </p:to>
                                        </p:set>
                                        <p:anim calcmode="lin" valueType="num">
                                          <p:cBhvr additive="base">
                                            <p:cTn id="77" dur="200" fill="hold"/>
                                            <p:tgtEl>
                                              <p:spTgt spid="14"/>
                                            </p:tgtEl>
                                            <p:attrNameLst>
                                              <p:attrName>ppt_x</p:attrName>
                                            </p:attrNameLst>
                                          </p:cBhvr>
                                          <p:tavLst>
                                            <p:tav tm="0">
                                              <p:val>
                                                <p:strVal val="#ppt_x"/>
                                              </p:val>
                                            </p:tav>
                                            <p:tav tm="100000">
                                              <p:val>
                                                <p:strVal val="#ppt_x"/>
                                              </p:val>
                                            </p:tav>
                                          </p:tavLst>
                                        </p:anim>
                                        <p:anim calcmode="lin" valueType="num">
                                          <p:cBhvr additive="base">
                                            <p:cTn id="78" dur="200" fill="hold"/>
                                            <p:tgtEl>
                                              <p:spTgt spid="14"/>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fill="hold" grpId="0" nodeType="afterEffect">
                                      <p:stCondLst>
                                        <p:cond delay="0"/>
                                      </p:stCondLst>
                                      <p:childTnLst>
                                        <p:set>
                                          <p:cBhvr>
                                            <p:cTn id="81" dur="1" fill="hold">
                                              <p:stCondLst>
                                                <p:cond delay="0"/>
                                              </p:stCondLst>
                                            </p:cTn>
                                            <p:tgtEl>
                                              <p:spTgt spid="15"/>
                                            </p:tgtEl>
                                            <p:attrNameLst>
                                              <p:attrName>style.visibility</p:attrName>
                                            </p:attrNameLst>
                                          </p:cBhvr>
                                          <p:to>
                                            <p:strVal val="visible"/>
                                          </p:to>
                                        </p:set>
                                        <p:anim calcmode="lin" valueType="num">
                                          <p:cBhvr additive="base">
                                            <p:cTn id="82" dur="200" fill="hold"/>
                                            <p:tgtEl>
                                              <p:spTgt spid="15"/>
                                            </p:tgtEl>
                                            <p:attrNameLst>
                                              <p:attrName>ppt_x</p:attrName>
                                            </p:attrNameLst>
                                          </p:cBhvr>
                                          <p:tavLst>
                                            <p:tav tm="0">
                                              <p:val>
                                                <p:strVal val="#ppt_x"/>
                                              </p:val>
                                            </p:tav>
                                            <p:tav tm="100000">
                                              <p:val>
                                                <p:strVal val="#ppt_x"/>
                                              </p:val>
                                            </p:tav>
                                          </p:tavLst>
                                        </p:anim>
                                        <p:anim calcmode="lin" valueType="num">
                                          <p:cBhvr additive="base">
                                            <p:cTn id="83" dur="200" fill="hold"/>
                                            <p:tgtEl>
                                              <p:spTgt spid="1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fill="hold" grpId="0" nodeType="afterEffect">
                                      <p:stCondLst>
                                        <p:cond delay="0"/>
                                      </p:stCondLst>
                                      <p:childTnLst>
                                        <p:set>
                                          <p:cBhvr>
                                            <p:cTn id="86" dur="1" fill="hold">
                                              <p:stCondLst>
                                                <p:cond delay="0"/>
                                              </p:stCondLst>
                                            </p:cTn>
                                            <p:tgtEl>
                                              <p:spTgt spid="16"/>
                                            </p:tgtEl>
                                            <p:attrNameLst>
                                              <p:attrName>style.visibility</p:attrName>
                                            </p:attrNameLst>
                                          </p:cBhvr>
                                          <p:to>
                                            <p:strVal val="visible"/>
                                          </p:to>
                                        </p:set>
                                        <p:anim calcmode="lin" valueType="num">
                                          <p:cBhvr additive="base">
                                            <p:cTn id="87" dur="200" fill="hold"/>
                                            <p:tgtEl>
                                              <p:spTgt spid="16"/>
                                            </p:tgtEl>
                                            <p:attrNameLst>
                                              <p:attrName>ppt_x</p:attrName>
                                            </p:attrNameLst>
                                          </p:cBhvr>
                                          <p:tavLst>
                                            <p:tav tm="0">
                                              <p:val>
                                                <p:strVal val="#ppt_x"/>
                                              </p:val>
                                            </p:tav>
                                            <p:tav tm="100000">
                                              <p:val>
                                                <p:strVal val="#ppt_x"/>
                                              </p:val>
                                            </p:tav>
                                          </p:tavLst>
                                        </p:anim>
                                        <p:anim calcmode="lin" valueType="num">
                                          <p:cBhvr additive="base">
                                            <p:cTn id="88" dur="200" fill="hold"/>
                                            <p:tgtEl>
                                              <p:spTgt spid="16"/>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fill="hold" grpId="0" nodeType="afterEffect">
                                      <p:stCondLst>
                                        <p:cond delay="0"/>
                                      </p:stCondLst>
                                      <p:childTnLst>
                                        <p:set>
                                          <p:cBhvr>
                                            <p:cTn id="91" dur="1" fill="hold">
                                              <p:stCondLst>
                                                <p:cond delay="0"/>
                                              </p:stCondLst>
                                            </p:cTn>
                                            <p:tgtEl>
                                              <p:spTgt spid="17"/>
                                            </p:tgtEl>
                                            <p:attrNameLst>
                                              <p:attrName>style.visibility</p:attrName>
                                            </p:attrNameLst>
                                          </p:cBhvr>
                                          <p:to>
                                            <p:strVal val="visible"/>
                                          </p:to>
                                        </p:set>
                                        <p:anim calcmode="lin" valueType="num">
                                          <p:cBhvr additive="base">
                                            <p:cTn id="92" dur="200" fill="hold"/>
                                            <p:tgtEl>
                                              <p:spTgt spid="17"/>
                                            </p:tgtEl>
                                            <p:attrNameLst>
                                              <p:attrName>ppt_x</p:attrName>
                                            </p:attrNameLst>
                                          </p:cBhvr>
                                          <p:tavLst>
                                            <p:tav tm="0">
                                              <p:val>
                                                <p:strVal val="#ppt_x"/>
                                              </p:val>
                                            </p:tav>
                                            <p:tav tm="100000">
                                              <p:val>
                                                <p:strVal val="#ppt_x"/>
                                              </p:val>
                                            </p:tav>
                                          </p:tavLst>
                                        </p:anim>
                                        <p:anim calcmode="lin" valueType="num">
                                          <p:cBhvr additive="base">
                                            <p:cTn id="93" dur="200" fill="hold"/>
                                            <p:tgtEl>
                                              <p:spTgt spid="17"/>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fill="hold" grpId="0" nodeType="afterEffect">
                                      <p:stCondLst>
                                        <p:cond delay="0"/>
                                      </p:stCondLst>
                                      <p:childTnLst>
                                        <p:set>
                                          <p:cBhvr>
                                            <p:cTn id="96" dur="1" fill="hold">
                                              <p:stCondLst>
                                                <p:cond delay="0"/>
                                              </p:stCondLst>
                                            </p:cTn>
                                            <p:tgtEl>
                                              <p:spTgt spid="18"/>
                                            </p:tgtEl>
                                            <p:attrNameLst>
                                              <p:attrName>style.visibility</p:attrName>
                                            </p:attrNameLst>
                                          </p:cBhvr>
                                          <p:to>
                                            <p:strVal val="visible"/>
                                          </p:to>
                                        </p:set>
                                        <p:anim calcmode="lin" valueType="num">
                                          <p:cBhvr additive="base">
                                            <p:cTn id="97" dur="200" fill="hold"/>
                                            <p:tgtEl>
                                              <p:spTgt spid="18"/>
                                            </p:tgtEl>
                                            <p:attrNameLst>
                                              <p:attrName>ppt_x</p:attrName>
                                            </p:attrNameLst>
                                          </p:cBhvr>
                                          <p:tavLst>
                                            <p:tav tm="0">
                                              <p:val>
                                                <p:strVal val="#ppt_x"/>
                                              </p:val>
                                            </p:tav>
                                            <p:tav tm="100000">
                                              <p:val>
                                                <p:strVal val="#ppt_x"/>
                                              </p:val>
                                            </p:tav>
                                          </p:tavLst>
                                        </p:anim>
                                        <p:anim calcmode="lin" valueType="num">
                                          <p:cBhvr additive="base">
                                            <p:cTn id="98" dur="200" fill="hold"/>
                                            <p:tgtEl>
                                              <p:spTgt spid="18"/>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fill="hold" grpId="0" nodeType="afterEffect">
                                      <p:stCondLst>
                                        <p:cond delay="0"/>
                                      </p:stCondLst>
                                      <p:childTnLst>
                                        <p:set>
                                          <p:cBhvr>
                                            <p:cTn id="101" dur="1" fill="hold">
                                              <p:stCondLst>
                                                <p:cond delay="0"/>
                                              </p:stCondLst>
                                            </p:cTn>
                                            <p:tgtEl>
                                              <p:spTgt spid="19"/>
                                            </p:tgtEl>
                                            <p:attrNameLst>
                                              <p:attrName>style.visibility</p:attrName>
                                            </p:attrNameLst>
                                          </p:cBhvr>
                                          <p:to>
                                            <p:strVal val="visible"/>
                                          </p:to>
                                        </p:set>
                                        <p:anim calcmode="lin" valueType="num">
                                          <p:cBhvr additive="base">
                                            <p:cTn id="102" dur="200" fill="hold"/>
                                            <p:tgtEl>
                                              <p:spTgt spid="19"/>
                                            </p:tgtEl>
                                            <p:attrNameLst>
                                              <p:attrName>ppt_x</p:attrName>
                                            </p:attrNameLst>
                                          </p:cBhvr>
                                          <p:tavLst>
                                            <p:tav tm="0">
                                              <p:val>
                                                <p:strVal val="#ppt_x"/>
                                              </p:val>
                                            </p:tav>
                                            <p:tav tm="100000">
                                              <p:val>
                                                <p:strVal val="#ppt_x"/>
                                              </p:val>
                                            </p:tav>
                                          </p:tavLst>
                                        </p:anim>
                                        <p:anim calcmode="lin" valueType="num">
                                          <p:cBhvr additive="base">
                                            <p:cTn id="103" dur="200" fill="hold"/>
                                            <p:tgtEl>
                                              <p:spTgt spid="19"/>
                                            </p:tgtEl>
                                            <p:attrNameLst>
                                              <p:attrName>ppt_y</p:attrName>
                                            </p:attrNameLst>
                                          </p:cBhvr>
                                          <p:tavLst>
                                            <p:tav tm="0">
                                              <p:val>
                                                <p:strVal val="1+#ppt_h/2"/>
                                              </p:val>
                                            </p:tav>
                                            <p:tav tm="100000">
                                              <p:val>
                                                <p:strVal val="#ppt_y"/>
                                              </p:val>
                                            </p:tav>
                                          </p:tavLst>
                                        </p:anim>
                                      </p:childTnLst>
                                    </p:cTn>
                                  </p:par>
                                </p:childTnLst>
                              </p:cTn>
                            </p:par>
                            <p:par>
                              <p:cTn id="104" fill="hold">
                                <p:stCondLst>
                                  <p:cond delay="10000"/>
                                </p:stCondLst>
                                <p:childTnLst>
                                  <p:par>
                                    <p:cTn id="105" presetID="2" presetClass="entr" presetSubtype="4" fill="hold" grpId="0" nodeType="afterEffect">
                                      <p:stCondLst>
                                        <p:cond delay="0"/>
                                      </p:stCondLst>
                                      <p:childTnLst>
                                        <p:set>
                                          <p:cBhvr>
                                            <p:cTn id="106" dur="1" fill="hold">
                                              <p:stCondLst>
                                                <p:cond delay="0"/>
                                              </p:stCondLst>
                                            </p:cTn>
                                            <p:tgtEl>
                                              <p:spTgt spid="20"/>
                                            </p:tgtEl>
                                            <p:attrNameLst>
                                              <p:attrName>style.visibility</p:attrName>
                                            </p:attrNameLst>
                                          </p:cBhvr>
                                          <p:to>
                                            <p:strVal val="visible"/>
                                          </p:to>
                                        </p:set>
                                        <p:anim calcmode="lin" valueType="num">
                                          <p:cBhvr additive="base">
                                            <p:cTn id="107" dur="200" fill="hold"/>
                                            <p:tgtEl>
                                              <p:spTgt spid="20"/>
                                            </p:tgtEl>
                                            <p:attrNameLst>
                                              <p:attrName>ppt_x</p:attrName>
                                            </p:attrNameLst>
                                          </p:cBhvr>
                                          <p:tavLst>
                                            <p:tav tm="0">
                                              <p:val>
                                                <p:strVal val="#ppt_x"/>
                                              </p:val>
                                            </p:tav>
                                            <p:tav tm="100000">
                                              <p:val>
                                                <p:strVal val="#ppt_x"/>
                                              </p:val>
                                            </p:tav>
                                          </p:tavLst>
                                        </p:anim>
                                        <p:anim calcmode="lin" valueType="num">
                                          <p:cBhvr additive="base">
                                            <p:cTn id="108" dur="200" fill="hold"/>
                                            <p:tgtEl>
                                              <p:spTgt spid="20"/>
                                            </p:tgtEl>
                                            <p:attrNameLst>
                                              <p:attrName>ppt_y</p:attrName>
                                            </p:attrNameLst>
                                          </p:cBhvr>
                                          <p:tavLst>
                                            <p:tav tm="0">
                                              <p:val>
                                                <p:strVal val="1+#ppt_h/2"/>
                                              </p:val>
                                            </p:tav>
                                            <p:tav tm="100000">
                                              <p:val>
                                                <p:strVal val="#ppt_y"/>
                                              </p:val>
                                            </p:tav>
                                          </p:tavLst>
                                        </p:anim>
                                      </p:childTnLst>
                                    </p:cTn>
                                  </p:par>
                                </p:childTnLst>
                              </p:cTn>
                            </p:par>
                            <p:par>
                              <p:cTn id="109" fill="hold">
                                <p:stCondLst>
                                  <p:cond delay="10500"/>
                                </p:stCondLst>
                                <p:childTnLst>
                                  <p:par>
                                    <p:cTn id="110" presetID="2" presetClass="entr" presetSubtype="4" fill="hold" grpId="0" nodeType="afterEffect">
                                      <p:stCondLst>
                                        <p:cond delay="0"/>
                                      </p:stCondLst>
                                      <p:childTnLst>
                                        <p:set>
                                          <p:cBhvr>
                                            <p:cTn id="111" dur="1" fill="hold">
                                              <p:stCondLst>
                                                <p:cond delay="0"/>
                                              </p:stCondLst>
                                            </p:cTn>
                                            <p:tgtEl>
                                              <p:spTgt spid="21"/>
                                            </p:tgtEl>
                                            <p:attrNameLst>
                                              <p:attrName>style.visibility</p:attrName>
                                            </p:attrNameLst>
                                          </p:cBhvr>
                                          <p:to>
                                            <p:strVal val="visible"/>
                                          </p:to>
                                        </p:set>
                                        <p:anim calcmode="lin" valueType="num">
                                          <p:cBhvr additive="base">
                                            <p:cTn id="112" dur="200" fill="hold"/>
                                            <p:tgtEl>
                                              <p:spTgt spid="21"/>
                                            </p:tgtEl>
                                            <p:attrNameLst>
                                              <p:attrName>ppt_x</p:attrName>
                                            </p:attrNameLst>
                                          </p:cBhvr>
                                          <p:tavLst>
                                            <p:tav tm="0">
                                              <p:val>
                                                <p:strVal val="#ppt_x"/>
                                              </p:val>
                                            </p:tav>
                                            <p:tav tm="100000">
                                              <p:val>
                                                <p:strVal val="#ppt_x"/>
                                              </p:val>
                                            </p:tav>
                                          </p:tavLst>
                                        </p:anim>
                                        <p:anim calcmode="lin" valueType="num">
                                          <p:cBhvr additive="base">
                                            <p:cTn id="113" dur="200" fill="hold"/>
                                            <p:tgtEl>
                                              <p:spTgt spid="21"/>
                                            </p:tgtEl>
                                            <p:attrNameLst>
                                              <p:attrName>ppt_y</p:attrName>
                                            </p:attrNameLst>
                                          </p:cBhvr>
                                          <p:tavLst>
                                            <p:tav tm="0">
                                              <p:val>
                                                <p:strVal val="1+#ppt_h/2"/>
                                              </p:val>
                                            </p:tav>
                                            <p:tav tm="100000">
                                              <p:val>
                                                <p:strVal val="#ppt_y"/>
                                              </p:val>
                                            </p:tav>
                                          </p:tavLst>
                                        </p:anim>
                                      </p:childTnLst>
                                    </p:cTn>
                                  </p:par>
                                </p:childTnLst>
                              </p:cTn>
                            </p:par>
                            <p:par>
                              <p:cTn id="114" fill="hold">
                                <p:stCondLst>
                                  <p:cond delay="11000"/>
                                </p:stCondLst>
                                <p:childTnLst>
                                  <p:par>
                                    <p:cTn id="115" presetID="2" presetClass="entr" presetSubtype="4" fill="hold" grpId="0" nodeType="afterEffect">
                                      <p:stCondLst>
                                        <p:cond delay="0"/>
                                      </p:stCondLst>
                                      <p:childTnLst>
                                        <p:set>
                                          <p:cBhvr>
                                            <p:cTn id="116" dur="1" fill="hold">
                                              <p:stCondLst>
                                                <p:cond delay="0"/>
                                              </p:stCondLst>
                                            </p:cTn>
                                            <p:tgtEl>
                                              <p:spTgt spid="22"/>
                                            </p:tgtEl>
                                            <p:attrNameLst>
                                              <p:attrName>style.visibility</p:attrName>
                                            </p:attrNameLst>
                                          </p:cBhvr>
                                          <p:to>
                                            <p:strVal val="visible"/>
                                          </p:to>
                                        </p:set>
                                        <p:anim calcmode="lin" valueType="num">
                                          <p:cBhvr additive="base">
                                            <p:cTn id="117" dur="200" fill="hold"/>
                                            <p:tgtEl>
                                              <p:spTgt spid="22"/>
                                            </p:tgtEl>
                                            <p:attrNameLst>
                                              <p:attrName>ppt_x</p:attrName>
                                            </p:attrNameLst>
                                          </p:cBhvr>
                                          <p:tavLst>
                                            <p:tav tm="0">
                                              <p:val>
                                                <p:strVal val="#ppt_x"/>
                                              </p:val>
                                            </p:tav>
                                            <p:tav tm="100000">
                                              <p:val>
                                                <p:strVal val="#ppt_x"/>
                                              </p:val>
                                            </p:tav>
                                          </p:tavLst>
                                        </p:anim>
                                        <p:anim calcmode="lin" valueType="num">
                                          <p:cBhvr additive="base">
                                            <p:cTn id="118" dur="200" fill="hold"/>
                                            <p:tgtEl>
                                              <p:spTgt spid="22"/>
                                            </p:tgtEl>
                                            <p:attrNameLst>
                                              <p:attrName>ppt_y</p:attrName>
                                            </p:attrNameLst>
                                          </p:cBhvr>
                                          <p:tavLst>
                                            <p:tav tm="0">
                                              <p:val>
                                                <p:strVal val="1+#ppt_h/2"/>
                                              </p:val>
                                            </p:tav>
                                            <p:tav tm="100000">
                                              <p:val>
                                                <p:strVal val="#ppt_y"/>
                                              </p:val>
                                            </p:tav>
                                          </p:tavLst>
                                        </p:anim>
                                      </p:childTnLst>
                                    </p:cTn>
                                  </p:par>
                                </p:childTnLst>
                              </p:cTn>
                            </p:par>
                            <p:par>
                              <p:cTn id="119" fill="hold">
                                <p:stCondLst>
                                  <p:cond delay="11500"/>
                                </p:stCondLst>
                                <p:childTnLst>
                                  <p:par>
                                    <p:cTn id="120" presetID="2" presetClass="entr" presetSubtype="4" fill="hold" grpId="0" nodeType="afterEffect">
                                      <p:stCondLst>
                                        <p:cond delay="0"/>
                                      </p:stCondLst>
                                      <p:childTnLst>
                                        <p:set>
                                          <p:cBhvr>
                                            <p:cTn id="121" dur="1" fill="hold">
                                              <p:stCondLst>
                                                <p:cond delay="0"/>
                                              </p:stCondLst>
                                            </p:cTn>
                                            <p:tgtEl>
                                              <p:spTgt spid="23"/>
                                            </p:tgtEl>
                                            <p:attrNameLst>
                                              <p:attrName>style.visibility</p:attrName>
                                            </p:attrNameLst>
                                          </p:cBhvr>
                                          <p:to>
                                            <p:strVal val="visible"/>
                                          </p:to>
                                        </p:set>
                                        <p:anim calcmode="lin" valueType="num">
                                          <p:cBhvr additive="base">
                                            <p:cTn id="122" dur="200" fill="hold"/>
                                            <p:tgtEl>
                                              <p:spTgt spid="23"/>
                                            </p:tgtEl>
                                            <p:attrNameLst>
                                              <p:attrName>ppt_x</p:attrName>
                                            </p:attrNameLst>
                                          </p:cBhvr>
                                          <p:tavLst>
                                            <p:tav tm="0">
                                              <p:val>
                                                <p:strVal val="#ppt_x"/>
                                              </p:val>
                                            </p:tav>
                                            <p:tav tm="100000">
                                              <p:val>
                                                <p:strVal val="#ppt_x"/>
                                              </p:val>
                                            </p:tav>
                                          </p:tavLst>
                                        </p:anim>
                                        <p:anim calcmode="lin" valueType="num">
                                          <p:cBhvr additive="base">
                                            <p:cTn id="123" dur="200" fill="hold"/>
                                            <p:tgtEl>
                                              <p:spTgt spid="23"/>
                                            </p:tgtEl>
                                            <p:attrNameLst>
                                              <p:attrName>ppt_y</p:attrName>
                                            </p:attrNameLst>
                                          </p:cBhvr>
                                          <p:tavLst>
                                            <p:tav tm="0">
                                              <p:val>
                                                <p:strVal val="1+#ppt_h/2"/>
                                              </p:val>
                                            </p:tav>
                                            <p:tav tm="100000">
                                              <p:val>
                                                <p:strVal val="#ppt_y"/>
                                              </p:val>
                                            </p:tav>
                                          </p:tavLst>
                                        </p:anim>
                                      </p:childTnLst>
                                    </p:cTn>
                                  </p:par>
                                </p:childTnLst>
                              </p:cTn>
                            </p:par>
                            <p:par>
                              <p:cTn id="124" fill="hold">
                                <p:stCondLst>
                                  <p:cond delay="12000"/>
                                </p:stCondLst>
                                <p:childTnLst>
                                  <p:par>
                                    <p:cTn id="125" presetID="2" presetClass="entr" presetSubtype="4" fill="hold" grpId="0" nodeType="afterEffect">
                                      <p:stCondLst>
                                        <p:cond delay="0"/>
                                      </p:stCondLst>
                                      <p:childTnLst>
                                        <p:set>
                                          <p:cBhvr>
                                            <p:cTn id="126" dur="1" fill="hold">
                                              <p:stCondLst>
                                                <p:cond delay="0"/>
                                              </p:stCondLst>
                                            </p:cTn>
                                            <p:tgtEl>
                                              <p:spTgt spid="24"/>
                                            </p:tgtEl>
                                            <p:attrNameLst>
                                              <p:attrName>style.visibility</p:attrName>
                                            </p:attrNameLst>
                                          </p:cBhvr>
                                          <p:to>
                                            <p:strVal val="visible"/>
                                          </p:to>
                                        </p:set>
                                        <p:anim calcmode="lin" valueType="num">
                                          <p:cBhvr additive="base">
                                            <p:cTn id="127" dur="200" fill="hold"/>
                                            <p:tgtEl>
                                              <p:spTgt spid="24"/>
                                            </p:tgtEl>
                                            <p:attrNameLst>
                                              <p:attrName>ppt_x</p:attrName>
                                            </p:attrNameLst>
                                          </p:cBhvr>
                                          <p:tavLst>
                                            <p:tav tm="0">
                                              <p:val>
                                                <p:strVal val="#ppt_x"/>
                                              </p:val>
                                            </p:tav>
                                            <p:tav tm="100000">
                                              <p:val>
                                                <p:strVal val="#ppt_x"/>
                                              </p:val>
                                            </p:tav>
                                          </p:tavLst>
                                        </p:anim>
                                        <p:anim calcmode="lin" valueType="num">
                                          <p:cBhvr additive="base">
                                            <p:cTn id="128" dur="200" fill="hold"/>
                                            <p:tgtEl>
                                              <p:spTgt spid="24"/>
                                            </p:tgtEl>
                                            <p:attrNameLst>
                                              <p:attrName>ppt_y</p:attrName>
                                            </p:attrNameLst>
                                          </p:cBhvr>
                                          <p:tavLst>
                                            <p:tav tm="0">
                                              <p:val>
                                                <p:strVal val="1+#ppt_h/2"/>
                                              </p:val>
                                            </p:tav>
                                            <p:tav tm="100000">
                                              <p:val>
                                                <p:strVal val="#ppt_y"/>
                                              </p:val>
                                            </p:tav>
                                          </p:tavLst>
                                        </p:anim>
                                      </p:childTnLst>
                                    </p:cTn>
                                  </p:par>
                                </p:childTnLst>
                              </p:cTn>
                            </p:par>
                            <p:par>
                              <p:cTn id="129" fill="hold">
                                <p:stCondLst>
                                  <p:cond delay="12500"/>
                                </p:stCondLst>
                                <p:childTnLst>
                                  <p:par>
                                    <p:cTn id="130" presetID="2" presetClass="entr" presetSubtype="4" fill="hold" grpId="0" nodeType="afterEffect">
                                      <p:stCondLst>
                                        <p:cond delay="0"/>
                                      </p:stCondLst>
                                      <p:childTnLst>
                                        <p:set>
                                          <p:cBhvr>
                                            <p:cTn id="131" dur="1" fill="hold">
                                              <p:stCondLst>
                                                <p:cond delay="0"/>
                                              </p:stCondLst>
                                            </p:cTn>
                                            <p:tgtEl>
                                              <p:spTgt spid="25"/>
                                            </p:tgtEl>
                                            <p:attrNameLst>
                                              <p:attrName>style.visibility</p:attrName>
                                            </p:attrNameLst>
                                          </p:cBhvr>
                                          <p:to>
                                            <p:strVal val="visible"/>
                                          </p:to>
                                        </p:set>
                                        <p:anim calcmode="lin" valueType="num">
                                          <p:cBhvr additive="base">
                                            <p:cTn id="132" dur="200" fill="hold"/>
                                            <p:tgtEl>
                                              <p:spTgt spid="25"/>
                                            </p:tgtEl>
                                            <p:attrNameLst>
                                              <p:attrName>ppt_x</p:attrName>
                                            </p:attrNameLst>
                                          </p:cBhvr>
                                          <p:tavLst>
                                            <p:tav tm="0">
                                              <p:val>
                                                <p:strVal val="#ppt_x"/>
                                              </p:val>
                                            </p:tav>
                                            <p:tav tm="100000">
                                              <p:val>
                                                <p:strVal val="#ppt_x"/>
                                              </p:val>
                                            </p:tav>
                                          </p:tavLst>
                                        </p:anim>
                                        <p:anim calcmode="lin" valueType="num">
                                          <p:cBhvr additive="base">
                                            <p:cTn id="133" dur="200" fill="hold"/>
                                            <p:tgtEl>
                                              <p:spTgt spid="25"/>
                                            </p:tgtEl>
                                            <p:attrNameLst>
                                              <p:attrName>ppt_y</p:attrName>
                                            </p:attrNameLst>
                                          </p:cBhvr>
                                          <p:tavLst>
                                            <p:tav tm="0">
                                              <p:val>
                                                <p:strVal val="1+#ppt_h/2"/>
                                              </p:val>
                                            </p:tav>
                                            <p:tav tm="100000">
                                              <p:val>
                                                <p:strVal val="#ppt_y"/>
                                              </p:val>
                                            </p:tav>
                                          </p:tavLst>
                                        </p:anim>
                                      </p:childTnLst>
                                    </p:cTn>
                                  </p:par>
                                </p:childTnLst>
                              </p:cTn>
                            </p:par>
                            <p:par>
                              <p:cTn id="134" fill="hold">
                                <p:stCondLst>
                                  <p:cond delay="13000"/>
                                </p:stCondLst>
                                <p:childTnLst>
                                  <p:par>
                                    <p:cTn id="135" presetID="2" presetClass="entr" presetSubtype="4" fill="hold" grpId="0" nodeType="afterEffect">
                                      <p:stCondLst>
                                        <p:cond delay="0"/>
                                      </p:stCondLst>
                                      <p:childTnLst>
                                        <p:set>
                                          <p:cBhvr>
                                            <p:cTn id="136" dur="1" fill="hold">
                                              <p:stCondLst>
                                                <p:cond delay="0"/>
                                              </p:stCondLst>
                                            </p:cTn>
                                            <p:tgtEl>
                                              <p:spTgt spid="26"/>
                                            </p:tgtEl>
                                            <p:attrNameLst>
                                              <p:attrName>style.visibility</p:attrName>
                                            </p:attrNameLst>
                                          </p:cBhvr>
                                          <p:to>
                                            <p:strVal val="visible"/>
                                          </p:to>
                                        </p:set>
                                        <p:anim calcmode="lin" valueType="num">
                                          <p:cBhvr additive="base">
                                            <p:cTn id="137" dur="200" fill="hold"/>
                                            <p:tgtEl>
                                              <p:spTgt spid="26"/>
                                            </p:tgtEl>
                                            <p:attrNameLst>
                                              <p:attrName>ppt_x</p:attrName>
                                            </p:attrNameLst>
                                          </p:cBhvr>
                                          <p:tavLst>
                                            <p:tav tm="0">
                                              <p:val>
                                                <p:strVal val="#ppt_x"/>
                                              </p:val>
                                            </p:tav>
                                            <p:tav tm="100000">
                                              <p:val>
                                                <p:strVal val="#ppt_x"/>
                                              </p:val>
                                            </p:tav>
                                          </p:tavLst>
                                        </p:anim>
                                        <p:anim calcmode="lin" valueType="num">
                                          <p:cBhvr additive="base">
                                            <p:cTn id="138" dur="200" fill="hold"/>
                                            <p:tgtEl>
                                              <p:spTgt spid="26"/>
                                            </p:tgtEl>
                                            <p:attrNameLst>
                                              <p:attrName>ppt_y</p:attrName>
                                            </p:attrNameLst>
                                          </p:cBhvr>
                                          <p:tavLst>
                                            <p:tav tm="0">
                                              <p:val>
                                                <p:strVal val="1+#ppt_h/2"/>
                                              </p:val>
                                            </p:tav>
                                            <p:tav tm="100000">
                                              <p:val>
                                                <p:strVal val="#ppt_y"/>
                                              </p:val>
                                            </p:tav>
                                          </p:tavLst>
                                        </p:anim>
                                      </p:childTnLst>
                                    </p:cTn>
                                  </p:par>
                                </p:childTnLst>
                              </p:cTn>
                            </p:par>
                            <p:par>
                              <p:cTn id="139" fill="hold">
                                <p:stCondLst>
                                  <p:cond delay="13500"/>
                                </p:stCondLst>
                                <p:childTnLst>
                                  <p:par>
                                    <p:cTn id="140" presetID="2" presetClass="entr" presetSubtype="4" fill="hold" grpId="0" nodeType="afterEffect">
                                      <p:stCondLst>
                                        <p:cond delay="0"/>
                                      </p:stCondLst>
                                      <p:childTnLst>
                                        <p:set>
                                          <p:cBhvr>
                                            <p:cTn id="141" dur="1" fill="hold">
                                              <p:stCondLst>
                                                <p:cond delay="0"/>
                                              </p:stCondLst>
                                            </p:cTn>
                                            <p:tgtEl>
                                              <p:spTgt spid="27"/>
                                            </p:tgtEl>
                                            <p:attrNameLst>
                                              <p:attrName>style.visibility</p:attrName>
                                            </p:attrNameLst>
                                          </p:cBhvr>
                                          <p:to>
                                            <p:strVal val="visible"/>
                                          </p:to>
                                        </p:set>
                                        <p:anim calcmode="lin" valueType="num">
                                          <p:cBhvr additive="base">
                                            <p:cTn id="142" dur="200" fill="hold"/>
                                            <p:tgtEl>
                                              <p:spTgt spid="27"/>
                                            </p:tgtEl>
                                            <p:attrNameLst>
                                              <p:attrName>ppt_x</p:attrName>
                                            </p:attrNameLst>
                                          </p:cBhvr>
                                          <p:tavLst>
                                            <p:tav tm="0">
                                              <p:val>
                                                <p:strVal val="#ppt_x"/>
                                              </p:val>
                                            </p:tav>
                                            <p:tav tm="100000">
                                              <p:val>
                                                <p:strVal val="#ppt_x"/>
                                              </p:val>
                                            </p:tav>
                                          </p:tavLst>
                                        </p:anim>
                                        <p:anim calcmode="lin" valueType="num">
                                          <p:cBhvr additive="base">
                                            <p:cTn id="143" dur="200" fill="hold"/>
                                            <p:tgtEl>
                                              <p:spTgt spid="27"/>
                                            </p:tgtEl>
                                            <p:attrNameLst>
                                              <p:attrName>ppt_y</p:attrName>
                                            </p:attrNameLst>
                                          </p:cBhvr>
                                          <p:tavLst>
                                            <p:tav tm="0">
                                              <p:val>
                                                <p:strVal val="1+#ppt_h/2"/>
                                              </p:val>
                                            </p:tav>
                                            <p:tav tm="100000">
                                              <p:val>
                                                <p:strVal val="#ppt_y"/>
                                              </p:val>
                                            </p:tav>
                                          </p:tavLst>
                                        </p:anim>
                                      </p:childTnLst>
                                    </p:cTn>
                                  </p:par>
                                </p:childTnLst>
                              </p:cTn>
                            </p:par>
                            <p:par>
                              <p:cTn id="144" fill="hold">
                                <p:stCondLst>
                                  <p:cond delay="14000"/>
                                </p:stCondLst>
                                <p:childTnLst>
                                  <p:par>
                                    <p:cTn id="145" presetID="2" presetClass="entr" presetSubtype="4" fill="hold" grpId="0" nodeType="afterEffect">
                                      <p:stCondLst>
                                        <p:cond delay="0"/>
                                      </p:stCondLst>
                                      <p:childTnLst>
                                        <p:set>
                                          <p:cBhvr>
                                            <p:cTn id="146" dur="1" fill="hold">
                                              <p:stCondLst>
                                                <p:cond delay="0"/>
                                              </p:stCondLst>
                                            </p:cTn>
                                            <p:tgtEl>
                                              <p:spTgt spid="28"/>
                                            </p:tgtEl>
                                            <p:attrNameLst>
                                              <p:attrName>style.visibility</p:attrName>
                                            </p:attrNameLst>
                                          </p:cBhvr>
                                          <p:to>
                                            <p:strVal val="visible"/>
                                          </p:to>
                                        </p:set>
                                        <p:anim calcmode="lin" valueType="num">
                                          <p:cBhvr additive="base">
                                            <p:cTn id="147" dur="200" fill="hold"/>
                                            <p:tgtEl>
                                              <p:spTgt spid="28"/>
                                            </p:tgtEl>
                                            <p:attrNameLst>
                                              <p:attrName>ppt_x</p:attrName>
                                            </p:attrNameLst>
                                          </p:cBhvr>
                                          <p:tavLst>
                                            <p:tav tm="0">
                                              <p:val>
                                                <p:strVal val="#ppt_x"/>
                                              </p:val>
                                            </p:tav>
                                            <p:tav tm="100000">
                                              <p:val>
                                                <p:strVal val="#ppt_x"/>
                                              </p:val>
                                            </p:tav>
                                          </p:tavLst>
                                        </p:anim>
                                        <p:anim calcmode="lin" valueType="num">
                                          <p:cBhvr additive="base">
                                            <p:cTn id="148" dur="200" fill="hold"/>
                                            <p:tgtEl>
                                              <p:spTgt spid="28"/>
                                            </p:tgtEl>
                                            <p:attrNameLst>
                                              <p:attrName>ppt_y</p:attrName>
                                            </p:attrNameLst>
                                          </p:cBhvr>
                                          <p:tavLst>
                                            <p:tav tm="0">
                                              <p:val>
                                                <p:strVal val="1+#ppt_h/2"/>
                                              </p:val>
                                            </p:tav>
                                            <p:tav tm="100000">
                                              <p:val>
                                                <p:strVal val="#ppt_y"/>
                                              </p:val>
                                            </p:tav>
                                          </p:tavLst>
                                        </p:anim>
                                      </p:childTnLst>
                                    </p:cTn>
                                  </p:par>
                                </p:childTnLst>
                              </p:cTn>
                            </p:par>
                            <p:par>
                              <p:cTn id="149" fill="hold">
                                <p:stCondLst>
                                  <p:cond delay="14500"/>
                                </p:stCondLst>
                                <p:childTnLst>
                                  <p:par>
                                    <p:cTn id="150" presetID="2" presetClass="entr" presetSubtype="4" fill="hold" grpId="0" nodeType="afterEffect">
                                      <p:stCondLst>
                                        <p:cond delay="0"/>
                                      </p:stCondLst>
                                      <p:childTnLst>
                                        <p:set>
                                          <p:cBhvr>
                                            <p:cTn id="151" dur="1" fill="hold">
                                              <p:stCondLst>
                                                <p:cond delay="0"/>
                                              </p:stCondLst>
                                            </p:cTn>
                                            <p:tgtEl>
                                              <p:spTgt spid="29"/>
                                            </p:tgtEl>
                                            <p:attrNameLst>
                                              <p:attrName>style.visibility</p:attrName>
                                            </p:attrNameLst>
                                          </p:cBhvr>
                                          <p:to>
                                            <p:strVal val="visible"/>
                                          </p:to>
                                        </p:set>
                                        <p:anim calcmode="lin" valueType="num">
                                          <p:cBhvr additive="base">
                                            <p:cTn id="152" dur="200" fill="hold"/>
                                            <p:tgtEl>
                                              <p:spTgt spid="29"/>
                                            </p:tgtEl>
                                            <p:attrNameLst>
                                              <p:attrName>ppt_x</p:attrName>
                                            </p:attrNameLst>
                                          </p:cBhvr>
                                          <p:tavLst>
                                            <p:tav tm="0">
                                              <p:val>
                                                <p:strVal val="#ppt_x"/>
                                              </p:val>
                                            </p:tav>
                                            <p:tav tm="100000">
                                              <p:val>
                                                <p:strVal val="#ppt_x"/>
                                              </p:val>
                                            </p:tav>
                                          </p:tavLst>
                                        </p:anim>
                                        <p:anim calcmode="lin" valueType="num">
                                          <p:cBhvr additive="base">
                                            <p:cTn id="153" dur="200" fill="hold"/>
                                            <p:tgtEl>
                                              <p:spTgt spid="29"/>
                                            </p:tgtEl>
                                            <p:attrNameLst>
                                              <p:attrName>ppt_y</p:attrName>
                                            </p:attrNameLst>
                                          </p:cBhvr>
                                          <p:tavLst>
                                            <p:tav tm="0">
                                              <p:val>
                                                <p:strVal val="1+#ppt_h/2"/>
                                              </p:val>
                                            </p:tav>
                                            <p:tav tm="100000">
                                              <p:val>
                                                <p:strVal val="#ppt_y"/>
                                              </p:val>
                                            </p:tav>
                                          </p:tavLst>
                                        </p:anim>
                                      </p:childTnLst>
                                    </p:cTn>
                                  </p:par>
                                </p:childTnLst>
                              </p:cTn>
                            </p:par>
                            <p:par>
                              <p:cTn id="154" fill="hold">
                                <p:stCondLst>
                                  <p:cond delay="15000"/>
                                </p:stCondLst>
                                <p:childTnLst>
                                  <p:par>
                                    <p:cTn id="155" presetID="2" presetClass="entr" presetSubtype="4" fill="hold" grpId="0" nodeType="afterEffect">
                                      <p:stCondLst>
                                        <p:cond delay="0"/>
                                      </p:stCondLst>
                                      <p:childTnLst>
                                        <p:set>
                                          <p:cBhvr>
                                            <p:cTn id="156" dur="1" fill="hold">
                                              <p:stCondLst>
                                                <p:cond delay="0"/>
                                              </p:stCondLst>
                                            </p:cTn>
                                            <p:tgtEl>
                                              <p:spTgt spid="30"/>
                                            </p:tgtEl>
                                            <p:attrNameLst>
                                              <p:attrName>style.visibility</p:attrName>
                                            </p:attrNameLst>
                                          </p:cBhvr>
                                          <p:to>
                                            <p:strVal val="visible"/>
                                          </p:to>
                                        </p:set>
                                        <p:anim calcmode="lin" valueType="num">
                                          <p:cBhvr additive="base">
                                            <p:cTn id="157" dur="200" fill="hold"/>
                                            <p:tgtEl>
                                              <p:spTgt spid="30"/>
                                            </p:tgtEl>
                                            <p:attrNameLst>
                                              <p:attrName>ppt_x</p:attrName>
                                            </p:attrNameLst>
                                          </p:cBhvr>
                                          <p:tavLst>
                                            <p:tav tm="0">
                                              <p:val>
                                                <p:strVal val="#ppt_x"/>
                                              </p:val>
                                            </p:tav>
                                            <p:tav tm="100000">
                                              <p:val>
                                                <p:strVal val="#ppt_x"/>
                                              </p:val>
                                            </p:tav>
                                          </p:tavLst>
                                        </p:anim>
                                        <p:anim calcmode="lin" valueType="num">
                                          <p:cBhvr additive="base">
                                            <p:cTn id="158" dur="200" fill="hold"/>
                                            <p:tgtEl>
                                              <p:spTgt spid="30"/>
                                            </p:tgtEl>
                                            <p:attrNameLst>
                                              <p:attrName>ppt_y</p:attrName>
                                            </p:attrNameLst>
                                          </p:cBhvr>
                                          <p:tavLst>
                                            <p:tav tm="0">
                                              <p:val>
                                                <p:strVal val="1+#ppt_h/2"/>
                                              </p:val>
                                            </p:tav>
                                            <p:tav tm="100000">
                                              <p:val>
                                                <p:strVal val="#ppt_y"/>
                                              </p:val>
                                            </p:tav>
                                          </p:tavLst>
                                        </p:anim>
                                      </p:childTnLst>
                                    </p:cTn>
                                  </p:par>
                                </p:childTnLst>
                              </p:cTn>
                            </p:par>
                            <p:par>
                              <p:cTn id="159" fill="hold">
                                <p:stCondLst>
                                  <p:cond delay="15500"/>
                                </p:stCondLst>
                                <p:childTnLst>
                                  <p:par>
                                    <p:cTn id="160" presetID="2" presetClass="entr" presetSubtype="4" fill="hold" grpId="0" nodeType="afterEffect">
                                      <p:stCondLst>
                                        <p:cond delay="0"/>
                                      </p:stCondLst>
                                      <p:childTnLst>
                                        <p:set>
                                          <p:cBhvr>
                                            <p:cTn id="161" dur="1" fill="hold">
                                              <p:stCondLst>
                                                <p:cond delay="0"/>
                                              </p:stCondLst>
                                            </p:cTn>
                                            <p:tgtEl>
                                              <p:spTgt spid="31"/>
                                            </p:tgtEl>
                                            <p:attrNameLst>
                                              <p:attrName>style.visibility</p:attrName>
                                            </p:attrNameLst>
                                          </p:cBhvr>
                                          <p:to>
                                            <p:strVal val="visible"/>
                                          </p:to>
                                        </p:set>
                                        <p:anim calcmode="lin" valueType="num">
                                          <p:cBhvr additive="base">
                                            <p:cTn id="162" dur="200" fill="hold"/>
                                            <p:tgtEl>
                                              <p:spTgt spid="31"/>
                                            </p:tgtEl>
                                            <p:attrNameLst>
                                              <p:attrName>ppt_x</p:attrName>
                                            </p:attrNameLst>
                                          </p:cBhvr>
                                          <p:tavLst>
                                            <p:tav tm="0">
                                              <p:val>
                                                <p:strVal val="#ppt_x"/>
                                              </p:val>
                                            </p:tav>
                                            <p:tav tm="100000">
                                              <p:val>
                                                <p:strVal val="#ppt_x"/>
                                              </p:val>
                                            </p:tav>
                                          </p:tavLst>
                                        </p:anim>
                                        <p:anim calcmode="lin" valueType="num">
                                          <p:cBhvr additive="base">
                                            <p:cTn id="163" dur="200" fill="hold"/>
                                            <p:tgtEl>
                                              <p:spTgt spid="31"/>
                                            </p:tgtEl>
                                            <p:attrNameLst>
                                              <p:attrName>ppt_y</p:attrName>
                                            </p:attrNameLst>
                                          </p:cBhvr>
                                          <p:tavLst>
                                            <p:tav tm="0">
                                              <p:val>
                                                <p:strVal val="1+#ppt_h/2"/>
                                              </p:val>
                                            </p:tav>
                                            <p:tav tm="100000">
                                              <p:val>
                                                <p:strVal val="#ppt_y"/>
                                              </p:val>
                                            </p:tav>
                                          </p:tavLst>
                                        </p:anim>
                                      </p:childTnLst>
                                    </p:cTn>
                                  </p:par>
                                </p:childTnLst>
                              </p:cTn>
                            </p:par>
                            <p:par>
                              <p:cTn id="164" fill="hold">
                                <p:stCondLst>
                                  <p:cond delay="16000"/>
                                </p:stCondLst>
                                <p:childTnLst>
                                  <p:par>
                                    <p:cTn id="165" presetID="2" presetClass="entr" presetSubtype="4" fill="hold" grpId="0" nodeType="afterEffect">
                                      <p:stCondLst>
                                        <p:cond delay="0"/>
                                      </p:stCondLst>
                                      <p:childTnLst>
                                        <p:set>
                                          <p:cBhvr>
                                            <p:cTn id="166" dur="1" fill="hold">
                                              <p:stCondLst>
                                                <p:cond delay="0"/>
                                              </p:stCondLst>
                                            </p:cTn>
                                            <p:tgtEl>
                                              <p:spTgt spid="32"/>
                                            </p:tgtEl>
                                            <p:attrNameLst>
                                              <p:attrName>style.visibility</p:attrName>
                                            </p:attrNameLst>
                                          </p:cBhvr>
                                          <p:to>
                                            <p:strVal val="visible"/>
                                          </p:to>
                                        </p:set>
                                        <p:anim calcmode="lin" valueType="num">
                                          <p:cBhvr additive="base">
                                            <p:cTn id="167" dur="200" fill="hold"/>
                                            <p:tgtEl>
                                              <p:spTgt spid="32"/>
                                            </p:tgtEl>
                                            <p:attrNameLst>
                                              <p:attrName>ppt_x</p:attrName>
                                            </p:attrNameLst>
                                          </p:cBhvr>
                                          <p:tavLst>
                                            <p:tav tm="0">
                                              <p:val>
                                                <p:strVal val="#ppt_x"/>
                                              </p:val>
                                            </p:tav>
                                            <p:tav tm="100000">
                                              <p:val>
                                                <p:strVal val="#ppt_x"/>
                                              </p:val>
                                            </p:tav>
                                          </p:tavLst>
                                        </p:anim>
                                        <p:anim calcmode="lin" valueType="num">
                                          <p:cBhvr additive="base">
                                            <p:cTn id="168" dur="200" fill="hold"/>
                                            <p:tgtEl>
                                              <p:spTgt spid="32"/>
                                            </p:tgtEl>
                                            <p:attrNameLst>
                                              <p:attrName>ppt_y</p:attrName>
                                            </p:attrNameLst>
                                          </p:cBhvr>
                                          <p:tavLst>
                                            <p:tav tm="0">
                                              <p:val>
                                                <p:strVal val="1+#ppt_h/2"/>
                                              </p:val>
                                            </p:tav>
                                            <p:tav tm="100000">
                                              <p:val>
                                                <p:strVal val="#ppt_y"/>
                                              </p:val>
                                            </p:tav>
                                          </p:tavLst>
                                        </p:anim>
                                      </p:childTnLst>
                                    </p:cTn>
                                  </p:par>
                                </p:childTnLst>
                              </p:cTn>
                            </p:par>
                            <p:par>
                              <p:cTn id="169" fill="hold">
                                <p:stCondLst>
                                  <p:cond delay="16500"/>
                                </p:stCondLst>
                                <p:childTnLst>
                                  <p:par>
                                    <p:cTn id="170" presetID="2" presetClass="entr" presetSubtype="4" fill="hold" grpId="0" nodeType="afterEffect">
                                      <p:stCondLst>
                                        <p:cond delay="0"/>
                                      </p:stCondLst>
                                      <p:childTnLst>
                                        <p:set>
                                          <p:cBhvr>
                                            <p:cTn id="171" dur="1" fill="hold">
                                              <p:stCondLst>
                                                <p:cond delay="0"/>
                                              </p:stCondLst>
                                            </p:cTn>
                                            <p:tgtEl>
                                              <p:spTgt spid="33"/>
                                            </p:tgtEl>
                                            <p:attrNameLst>
                                              <p:attrName>style.visibility</p:attrName>
                                            </p:attrNameLst>
                                          </p:cBhvr>
                                          <p:to>
                                            <p:strVal val="visible"/>
                                          </p:to>
                                        </p:set>
                                        <p:anim calcmode="lin" valueType="num">
                                          <p:cBhvr additive="base">
                                            <p:cTn id="172" dur="200" fill="hold"/>
                                            <p:tgtEl>
                                              <p:spTgt spid="33"/>
                                            </p:tgtEl>
                                            <p:attrNameLst>
                                              <p:attrName>ppt_x</p:attrName>
                                            </p:attrNameLst>
                                          </p:cBhvr>
                                          <p:tavLst>
                                            <p:tav tm="0">
                                              <p:val>
                                                <p:strVal val="#ppt_x"/>
                                              </p:val>
                                            </p:tav>
                                            <p:tav tm="100000">
                                              <p:val>
                                                <p:strVal val="#ppt_x"/>
                                              </p:val>
                                            </p:tav>
                                          </p:tavLst>
                                        </p:anim>
                                        <p:anim calcmode="lin" valueType="num">
                                          <p:cBhvr additive="base">
                                            <p:cTn id="173" dur="200" fill="hold"/>
                                            <p:tgtEl>
                                              <p:spTgt spid="33"/>
                                            </p:tgtEl>
                                            <p:attrNameLst>
                                              <p:attrName>ppt_y</p:attrName>
                                            </p:attrNameLst>
                                          </p:cBhvr>
                                          <p:tavLst>
                                            <p:tav tm="0">
                                              <p:val>
                                                <p:strVal val="1+#ppt_h/2"/>
                                              </p:val>
                                            </p:tav>
                                            <p:tav tm="100000">
                                              <p:val>
                                                <p:strVal val="#ppt_y"/>
                                              </p:val>
                                            </p:tav>
                                          </p:tavLst>
                                        </p:anim>
                                      </p:childTnLst>
                                    </p:cTn>
                                  </p:par>
                                </p:childTnLst>
                              </p:cTn>
                            </p:par>
                            <p:par>
                              <p:cTn id="174" fill="hold">
                                <p:stCondLst>
                                  <p:cond delay="17000"/>
                                </p:stCondLst>
                                <p:childTnLst>
                                  <p:par>
                                    <p:cTn id="175" presetID="2" presetClass="entr" presetSubtype="4" fill="hold" grpId="0" nodeType="afterEffect">
                                      <p:stCondLst>
                                        <p:cond delay="0"/>
                                      </p:stCondLst>
                                      <p:childTnLst>
                                        <p:set>
                                          <p:cBhvr>
                                            <p:cTn id="176" dur="1" fill="hold">
                                              <p:stCondLst>
                                                <p:cond delay="0"/>
                                              </p:stCondLst>
                                            </p:cTn>
                                            <p:tgtEl>
                                              <p:spTgt spid="34"/>
                                            </p:tgtEl>
                                            <p:attrNameLst>
                                              <p:attrName>style.visibility</p:attrName>
                                            </p:attrNameLst>
                                          </p:cBhvr>
                                          <p:to>
                                            <p:strVal val="visible"/>
                                          </p:to>
                                        </p:set>
                                        <p:anim calcmode="lin" valueType="num">
                                          <p:cBhvr additive="base">
                                            <p:cTn id="177" dur="200" fill="hold"/>
                                            <p:tgtEl>
                                              <p:spTgt spid="34"/>
                                            </p:tgtEl>
                                            <p:attrNameLst>
                                              <p:attrName>ppt_x</p:attrName>
                                            </p:attrNameLst>
                                          </p:cBhvr>
                                          <p:tavLst>
                                            <p:tav tm="0">
                                              <p:val>
                                                <p:strVal val="#ppt_x"/>
                                              </p:val>
                                            </p:tav>
                                            <p:tav tm="100000">
                                              <p:val>
                                                <p:strVal val="#ppt_x"/>
                                              </p:val>
                                            </p:tav>
                                          </p:tavLst>
                                        </p:anim>
                                        <p:anim calcmode="lin" valueType="num">
                                          <p:cBhvr additive="base">
                                            <p:cTn id="178" dur="200" fill="hold"/>
                                            <p:tgtEl>
                                              <p:spTgt spid="34"/>
                                            </p:tgtEl>
                                            <p:attrNameLst>
                                              <p:attrName>ppt_y</p:attrName>
                                            </p:attrNameLst>
                                          </p:cBhvr>
                                          <p:tavLst>
                                            <p:tav tm="0">
                                              <p:val>
                                                <p:strVal val="1+#ppt_h/2"/>
                                              </p:val>
                                            </p:tav>
                                            <p:tav tm="100000">
                                              <p:val>
                                                <p:strVal val="#ppt_y"/>
                                              </p:val>
                                            </p:tav>
                                          </p:tavLst>
                                        </p:anim>
                                      </p:childTnLst>
                                    </p:cTn>
                                  </p:par>
                                </p:childTnLst>
                              </p:cTn>
                            </p:par>
                            <p:par>
                              <p:cTn id="179" fill="hold">
                                <p:stCondLst>
                                  <p:cond delay="17500"/>
                                </p:stCondLst>
                                <p:childTnLst>
                                  <p:par>
                                    <p:cTn id="180" presetID="2" presetClass="entr" presetSubtype="4" fill="hold" grpId="0" nodeType="afterEffect">
                                      <p:stCondLst>
                                        <p:cond delay="0"/>
                                      </p:stCondLst>
                                      <p:childTnLst>
                                        <p:set>
                                          <p:cBhvr>
                                            <p:cTn id="181" dur="1" fill="hold">
                                              <p:stCondLst>
                                                <p:cond delay="0"/>
                                              </p:stCondLst>
                                            </p:cTn>
                                            <p:tgtEl>
                                              <p:spTgt spid="35"/>
                                            </p:tgtEl>
                                            <p:attrNameLst>
                                              <p:attrName>style.visibility</p:attrName>
                                            </p:attrNameLst>
                                          </p:cBhvr>
                                          <p:to>
                                            <p:strVal val="visible"/>
                                          </p:to>
                                        </p:set>
                                        <p:anim calcmode="lin" valueType="num">
                                          <p:cBhvr additive="base">
                                            <p:cTn id="182" dur="200" fill="hold"/>
                                            <p:tgtEl>
                                              <p:spTgt spid="35"/>
                                            </p:tgtEl>
                                            <p:attrNameLst>
                                              <p:attrName>ppt_x</p:attrName>
                                            </p:attrNameLst>
                                          </p:cBhvr>
                                          <p:tavLst>
                                            <p:tav tm="0">
                                              <p:val>
                                                <p:strVal val="#ppt_x"/>
                                              </p:val>
                                            </p:tav>
                                            <p:tav tm="100000">
                                              <p:val>
                                                <p:strVal val="#ppt_x"/>
                                              </p:val>
                                            </p:tav>
                                          </p:tavLst>
                                        </p:anim>
                                        <p:anim calcmode="lin" valueType="num">
                                          <p:cBhvr additive="base">
                                            <p:cTn id="183" dur="200" fill="hold"/>
                                            <p:tgtEl>
                                              <p:spTgt spid="35"/>
                                            </p:tgtEl>
                                            <p:attrNameLst>
                                              <p:attrName>ppt_y</p:attrName>
                                            </p:attrNameLst>
                                          </p:cBhvr>
                                          <p:tavLst>
                                            <p:tav tm="0">
                                              <p:val>
                                                <p:strVal val="1+#ppt_h/2"/>
                                              </p:val>
                                            </p:tav>
                                            <p:tav tm="100000">
                                              <p:val>
                                                <p:strVal val="#ppt_y"/>
                                              </p:val>
                                            </p:tav>
                                          </p:tavLst>
                                        </p:anim>
                                      </p:childTnLst>
                                    </p:cTn>
                                  </p:par>
                                </p:childTnLst>
                              </p:cTn>
                            </p:par>
                            <p:par>
                              <p:cTn id="184" fill="hold">
                                <p:stCondLst>
                                  <p:cond delay="18000"/>
                                </p:stCondLst>
                                <p:childTnLst>
                                  <p:par>
                                    <p:cTn id="185" presetID="2" presetClass="entr" presetSubtype="4" fill="hold" grpId="0" nodeType="afterEffect">
                                      <p:stCondLst>
                                        <p:cond delay="0"/>
                                      </p:stCondLst>
                                      <p:childTnLst>
                                        <p:set>
                                          <p:cBhvr>
                                            <p:cTn id="186" dur="1" fill="hold">
                                              <p:stCondLst>
                                                <p:cond delay="0"/>
                                              </p:stCondLst>
                                            </p:cTn>
                                            <p:tgtEl>
                                              <p:spTgt spid="36"/>
                                            </p:tgtEl>
                                            <p:attrNameLst>
                                              <p:attrName>style.visibility</p:attrName>
                                            </p:attrNameLst>
                                          </p:cBhvr>
                                          <p:to>
                                            <p:strVal val="visible"/>
                                          </p:to>
                                        </p:set>
                                        <p:anim calcmode="lin" valueType="num">
                                          <p:cBhvr additive="base">
                                            <p:cTn id="187" dur="200" fill="hold"/>
                                            <p:tgtEl>
                                              <p:spTgt spid="36"/>
                                            </p:tgtEl>
                                            <p:attrNameLst>
                                              <p:attrName>ppt_x</p:attrName>
                                            </p:attrNameLst>
                                          </p:cBhvr>
                                          <p:tavLst>
                                            <p:tav tm="0">
                                              <p:val>
                                                <p:strVal val="#ppt_x"/>
                                              </p:val>
                                            </p:tav>
                                            <p:tav tm="100000">
                                              <p:val>
                                                <p:strVal val="#ppt_x"/>
                                              </p:val>
                                            </p:tav>
                                          </p:tavLst>
                                        </p:anim>
                                        <p:anim calcmode="lin" valueType="num">
                                          <p:cBhvr additive="base">
                                            <p:cTn id="188" dur="200" fill="hold"/>
                                            <p:tgtEl>
                                              <p:spTgt spid="36"/>
                                            </p:tgtEl>
                                            <p:attrNameLst>
                                              <p:attrName>ppt_y</p:attrName>
                                            </p:attrNameLst>
                                          </p:cBhvr>
                                          <p:tavLst>
                                            <p:tav tm="0">
                                              <p:val>
                                                <p:strVal val="1+#ppt_h/2"/>
                                              </p:val>
                                            </p:tav>
                                            <p:tav tm="100000">
                                              <p:val>
                                                <p:strVal val="#ppt_y"/>
                                              </p:val>
                                            </p:tav>
                                          </p:tavLst>
                                        </p:anim>
                                      </p:childTnLst>
                                    </p:cTn>
                                  </p:par>
                                </p:childTnLst>
                              </p:cTn>
                            </p:par>
                            <p:par>
                              <p:cTn id="189" fill="hold">
                                <p:stCondLst>
                                  <p:cond delay="18500"/>
                                </p:stCondLst>
                                <p:childTnLst>
                                  <p:par>
                                    <p:cTn id="190" presetID="2" presetClass="entr" presetSubtype="4" fill="hold" grpId="0" nodeType="afterEffect">
                                      <p:stCondLst>
                                        <p:cond delay="0"/>
                                      </p:stCondLst>
                                      <p:childTnLst>
                                        <p:set>
                                          <p:cBhvr>
                                            <p:cTn id="191" dur="1" fill="hold">
                                              <p:stCondLst>
                                                <p:cond delay="0"/>
                                              </p:stCondLst>
                                            </p:cTn>
                                            <p:tgtEl>
                                              <p:spTgt spid="37"/>
                                            </p:tgtEl>
                                            <p:attrNameLst>
                                              <p:attrName>style.visibility</p:attrName>
                                            </p:attrNameLst>
                                          </p:cBhvr>
                                          <p:to>
                                            <p:strVal val="visible"/>
                                          </p:to>
                                        </p:set>
                                        <p:anim calcmode="lin" valueType="num">
                                          <p:cBhvr additive="base">
                                            <p:cTn id="192" dur="200" fill="hold"/>
                                            <p:tgtEl>
                                              <p:spTgt spid="37"/>
                                            </p:tgtEl>
                                            <p:attrNameLst>
                                              <p:attrName>ppt_x</p:attrName>
                                            </p:attrNameLst>
                                          </p:cBhvr>
                                          <p:tavLst>
                                            <p:tav tm="0">
                                              <p:val>
                                                <p:strVal val="#ppt_x"/>
                                              </p:val>
                                            </p:tav>
                                            <p:tav tm="100000">
                                              <p:val>
                                                <p:strVal val="#ppt_x"/>
                                              </p:val>
                                            </p:tav>
                                          </p:tavLst>
                                        </p:anim>
                                        <p:anim calcmode="lin" valueType="num">
                                          <p:cBhvr additive="base">
                                            <p:cTn id="193" dur="200" fill="hold"/>
                                            <p:tgtEl>
                                              <p:spTgt spid="37"/>
                                            </p:tgtEl>
                                            <p:attrNameLst>
                                              <p:attrName>ppt_y</p:attrName>
                                            </p:attrNameLst>
                                          </p:cBhvr>
                                          <p:tavLst>
                                            <p:tav tm="0">
                                              <p:val>
                                                <p:strVal val="1+#ppt_h/2"/>
                                              </p:val>
                                            </p:tav>
                                            <p:tav tm="100000">
                                              <p:val>
                                                <p:strVal val="#ppt_y"/>
                                              </p:val>
                                            </p:tav>
                                          </p:tavLst>
                                        </p:anim>
                                      </p:childTnLst>
                                    </p:cTn>
                                  </p:par>
                                </p:childTnLst>
                              </p:cTn>
                            </p:par>
                            <p:par>
                              <p:cTn id="194" fill="hold">
                                <p:stCondLst>
                                  <p:cond delay="19000"/>
                                </p:stCondLst>
                                <p:childTnLst>
                                  <p:par>
                                    <p:cTn id="195" presetID="2" presetClass="entr" presetSubtype="4" fill="hold" grpId="0" nodeType="afterEffect">
                                      <p:stCondLst>
                                        <p:cond delay="0"/>
                                      </p:stCondLst>
                                      <p:childTnLst>
                                        <p:set>
                                          <p:cBhvr>
                                            <p:cTn id="196" dur="1" fill="hold">
                                              <p:stCondLst>
                                                <p:cond delay="0"/>
                                              </p:stCondLst>
                                            </p:cTn>
                                            <p:tgtEl>
                                              <p:spTgt spid="38"/>
                                            </p:tgtEl>
                                            <p:attrNameLst>
                                              <p:attrName>style.visibility</p:attrName>
                                            </p:attrNameLst>
                                          </p:cBhvr>
                                          <p:to>
                                            <p:strVal val="visible"/>
                                          </p:to>
                                        </p:set>
                                        <p:anim calcmode="lin" valueType="num">
                                          <p:cBhvr additive="base">
                                            <p:cTn id="197" dur="200" fill="hold"/>
                                            <p:tgtEl>
                                              <p:spTgt spid="38"/>
                                            </p:tgtEl>
                                            <p:attrNameLst>
                                              <p:attrName>ppt_x</p:attrName>
                                            </p:attrNameLst>
                                          </p:cBhvr>
                                          <p:tavLst>
                                            <p:tav tm="0">
                                              <p:val>
                                                <p:strVal val="#ppt_x"/>
                                              </p:val>
                                            </p:tav>
                                            <p:tav tm="100000">
                                              <p:val>
                                                <p:strVal val="#ppt_x"/>
                                              </p:val>
                                            </p:tav>
                                          </p:tavLst>
                                        </p:anim>
                                        <p:anim calcmode="lin" valueType="num">
                                          <p:cBhvr additive="base">
                                            <p:cTn id="198" dur="200" fill="hold"/>
                                            <p:tgtEl>
                                              <p:spTgt spid="38"/>
                                            </p:tgtEl>
                                            <p:attrNameLst>
                                              <p:attrName>ppt_y</p:attrName>
                                            </p:attrNameLst>
                                          </p:cBhvr>
                                          <p:tavLst>
                                            <p:tav tm="0">
                                              <p:val>
                                                <p:strVal val="1+#ppt_h/2"/>
                                              </p:val>
                                            </p:tav>
                                            <p:tav tm="100000">
                                              <p:val>
                                                <p:strVal val="#ppt_y"/>
                                              </p:val>
                                            </p:tav>
                                          </p:tavLst>
                                        </p:anim>
                                      </p:childTnLst>
                                    </p:cTn>
                                  </p:par>
                                </p:childTnLst>
                              </p:cTn>
                            </p:par>
                            <p:par>
                              <p:cTn id="199" fill="hold">
                                <p:stCondLst>
                                  <p:cond delay="19500"/>
                                </p:stCondLst>
                                <p:childTnLst>
                                  <p:par>
                                    <p:cTn id="200" presetID="2" presetClass="entr" presetSubtype="4" fill="hold" grpId="0" nodeType="afterEffect">
                                      <p:stCondLst>
                                        <p:cond delay="0"/>
                                      </p:stCondLst>
                                      <p:childTnLst>
                                        <p:set>
                                          <p:cBhvr>
                                            <p:cTn id="201" dur="1" fill="hold">
                                              <p:stCondLst>
                                                <p:cond delay="0"/>
                                              </p:stCondLst>
                                            </p:cTn>
                                            <p:tgtEl>
                                              <p:spTgt spid="39"/>
                                            </p:tgtEl>
                                            <p:attrNameLst>
                                              <p:attrName>style.visibility</p:attrName>
                                            </p:attrNameLst>
                                          </p:cBhvr>
                                          <p:to>
                                            <p:strVal val="visible"/>
                                          </p:to>
                                        </p:set>
                                        <p:anim calcmode="lin" valueType="num">
                                          <p:cBhvr additive="base">
                                            <p:cTn id="202" dur="200" fill="hold"/>
                                            <p:tgtEl>
                                              <p:spTgt spid="39"/>
                                            </p:tgtEl>
                                            <p:attrNameLst>
                                              <p:attrName>ppt_x</p:attrName>
                                            </p:attrNameLst>
                                          </p:cBhvr>
                                          <p:tavLst>
                                            <p:tav tm="0">
                                              <p:val>
                                                <p:strVal val="#ppt_x"/>
                                              </p:val>
                                            </p:tav>
                                            <p:tav tm="100000">
                                              <p:val>
                                                <p:strVal val="#ppt_x"/>
                                              </p:val>
                                            </p:tav>
                                          </p:tavLst>
                                        </p:anim>
                                        <p:anim calcmode="lin" valueType="num">
                                          <p:cBhvr additive="base">
                                            <p:cTn id="203" dur="200" fill="hold"/>
                                            <p:tgtEl>
                                              <p:spTgt spid="39"/>
                                            </p:tgtEl>
                                            <p:attrNameLst>
                                              <p:attrName>ppt_y</p:attrName>
                                            </p:attrNameLst>
                                          </p:cBhvr>
                                          <p:tavLst>
                                            <p:tav tm="0">
                                              <p:val>
                                                <p:strVal val="1+#ppt_h/2"/>
                                              </p:val>
                                            </p:tav>
                                            <p:tav tm="100000">
                                              <p:val>
                                                <p:strVal val="#ppt_y"/>
                                              </p:val>
                                            </p:tav>
                                          </p:tavLst>
                                        </p:anim>
                                      </p:childTnLst>
                                    </p:cTn>
                                  </p:par>
                                </p:childTnLst>
                              </p:cTn>
                            </p:par>
                            <p:par>
                              <p:cTn id="204" fill="hold">
                                <p:stCondLst>
                                  <p:cond delay="20000"/>
                                </p:stCondLst>
                                <p:childTnLst>
                                  <p:par>
                                    <p:cTn id="205" presetID="2" presetClass="entr" presetSubtype="4" fill="hold" grpId="0" nodeType="afterEffect">
                                      <p:stCondLst>
                                        <p:cond delay="0"/>
                                      </p:stCondLst>
                                      <p:childTnLst>
                                        <p:set>
                                          <p:cBhvr>
                                            <p:cTn id="206" dur="1" fill="hold">
                                              <p:stCondLst>
                                                <p:cond delay="0"/>
                                              </p:stCondLst>
                                            </p:cTn>
                                            <p:tgtEl>
                                              <p:spTgt spid="40"/>
                                            </p:tgtEl>
                                            <p:attrNameLst>
                                              <p:attrName>style.visibility</p:attrName>
                                            </p:attrNameLst>
                                          </p:cBhvr>
                                          <p:to>
                                            <p:strVal val="visible"/>
                                          </p:to>
                                        </p:set>
                                        <p:anim calcmode="lin" valueType="num">
                                          <p:cBhvr additive="base">
                                            <p:cTn id="207" dur="200" fill="hold"/>
                                            <p:tgtEl>
                                              <p:spTgt spid="40"/>
                                            </p:tgtEl>
                                            <p:attrNameLst>
                                              <p:attrName>ppt_x</p:attrName>
                                            </p:attrNameLst>
                                          </p:cBhvr>
                                          <p:tavLst>
                                            <p:tav tm="0">
                                              <p:val>
                                                <p:strVal val="#ppt_x"/>
                                              </p:val>
                                            </p:tav>
                                            <p:tav tm="100000">
                                              <p:val>
                                                <p:strVal val="#ppt_x"/>
                                              </p:val>
                                            </p:tav>
                                          </p:tavLst>
                                        </p:anim>
                                        <p:anim calcmode="lin" valueType="num">
                                          <p:cBhvr additive="base">
                                            <p:cTn id="208" dur="200" fill="hold"/>
                                            <p:tgtEl>
                                              <p:spTgt spid="40"/>
                                            </p:tgtEl>
                                            <p:attrNameLst>
                                              <p:attrName>ppt_y</p:attrName>
                                            </p:attrNameLst>
                                          </p:cBhvr>
                                          <p:tavLst>
                                            <p:tav tm="0">
                                              <p:val>
                                                <p:strVal val="1+#ppt_h/2"/>
                                              </p:val>
                                            </p:tav>
                                            <p:tav tm="100000">
                                              <p:val>
                                                <p:strVal val="#ppt_y"/>
                                              </p:val>
                                            </p:tav>
                                          </p:tavLst>
                                        </p:anim>
                                      </p:childTnLst>
                                    </p:cTn>
                                  </p:par>
                                </p:childTnLst>
                              </p:cTn>
                            </p:par>
                            <p:par>
                              <p:cTn id="209" fill="hold">
                                <p:stCondLst>
                                  <p:cond delay="20500"/>
                                </p:stCondLst>
                                <p:childTnLst>
                                  <p:par>
                                    <p:cTn id="210" presetID="2" presetClass="entr" presetSubtype="4" fill="hold" grpId="0" nodeType="afterEffect">
                                      <p:stCondLst>
                                        <p:cond delay="0"/>
                                      </p:stCondLst>
                                      <p:childTnLst>
                                        <p:set>
                                          <p:cBhvr>
                                            <p:cTn id="211" dur="1" fill="hold">
                                              <p:stCondLst>
                                                <p:cond delay="0"/>
                                              </p:stCondLst>
                                            </p:cTn>
                                            <p:tgtEl>
                                              <p:spTgt spid="41"/>
                                            </p:tgtEl>
                                            <p:attrNameLst>
                                              <p:attrName>style.visibility</p:attrName>
                                            </p:attrNameLst>
                                          </p:cBhvr>
                                          <p:to>
                                            <p:strVal val="visible"/>
                                          </p:to>
                                        </p:set>
                                        <p:anim calcmode="lin" valueType="num">
                                          <p:cBhvr additive="base">
                                            <p:cTn id="212" dur="200" fill="hold"/>
                                            <p:tgtEl>
                                              <p:spTgt spid="41"/>
                                            </p:tgtEl>
                                            <p:attrNameLst>
                                              <p:attrName>ppt_x</p:attrName>
                                            </p:attrNameLst>
                                          </p:cBhvr>
                                          <p:tavLst>
                                            <p:tav tm="0">
                                              <p:val>
                                                <p:strVal val="#ppt_x"/>
                                              </p:val>
                                            </p:tav>
                                            <p:tav tm="100000">
                                              <p:val>
                                                <p:strVal val="#ppt_x"/>
                                              </p:val>
                                            </p:tav>
                                          </p:tavLst>
                                        </p:anim>
                                        <p:anim calcmode="lin" valueType="num">
                                          <p:cBhvr additive="base">
                                            <p:cTn id="213" dur="200" fill="hold"/>
                                            <p:tgtEl>
                                              <p:spTgt spid="41"/>
                                            </p:tgtEl>
                                            <p:attrNameLst>
                                              <p:attrName>ppt_y</p:attrName>
                                            </p:attrNameLst>
                                          </p:cBhvr>
                                          <p:tavLst>
                                            <p:tav tm="0">
                                              <p:val>
                                                <p:strVal val="1+#ppt_h/2"/>
                                              </p:val>
                                            </p:tav>
                                            <p:tav tm="100000">
                                              <p:val>
                                                <p:strVal val="#ppt_y"/>
                                              </p:val>
                                            </p:tav>
                                          </p:tavLst>
                                        </p:anim>
                                      </p:childTnLst>
                                    </p:cTn>
                                  </p:par>
                                </p:childTnLst>
                              </p:cTn>
                            </p:par>
                            <p:par>
                              <p:cTn id="214" fill="hold">
                                <p:stCondLst>
                                  <p:cond delay="21000"/>
                                </p:stCondLst>
                                <p:childTnLst>
                                  <p:par>
                                    <p:cTn id="215" presetID="2" presetClass="entr" presetSubtype="4" fill="hold" grpId="0" nodeType="afterEffect">
                                      <p:stCondLst>
                                        <p:cond delay="0"/>
                                      </p:stCondLst>
                                      <p:childTnLst>
                                        <p:set>
                                          <p:cBhvr>
                                            <p:cTn id="216" dur="1" fill="hold">
                                              <p:stCondLst>
                                                <p:cond delay="0"/>
                                              </p:stCondLst>
                                            </p:cTn>
                                            <p:tgtEl>
                                              <p:spTgt spid="42"/>
                                            </p:tgtEl>
                                            <p:attrNameLst>
                                              <p:attrName>style.visibility</p:attrName>
                                            </p:attrNameLst>
                                          </p:cBhvr>
                                          <p:to>
                                            <p:strVal val="visible"/>
                                          </p:to>
                                        </p:set>
                                        <p:anim calcmode="lin" valueType="num">
                                          <p:cBhvr additive="base">
                                            <p:cTn id="217" dur="200" fill="hold"/>
                                            <p:tgtEl>
                                              <p:spTgt spid="42"/>
                                            </p:tgtEl>
                                            <p:attrNameLst>
                                              <p:attrName>ppt_x</p:attrName>
                                            </p:attrNameLst>
                                          </p:cBhvr>
                                          <p:tavLst>
                                            <p:tav tm="0">
                                              <p:val>
                                                <p:strVal val="#ppt_x"/>
                                              </p:val>
                                            </p:tav>
                                            <p:tav tm="100000">
                                              <p:val>
                                                <p:strVal val="#ppt_x"/>
                                              </p:val>
                                            </p:tav>
                                          </p:tavLst>
                                        </p:anim>
                                        <p:anim calcmode="lin" valueType="num">
                                          <p:cBhvr additive="base">
                                            <p:cTn id="218" dur="200" fill="hold"/>
                                            <p:tgtEl>
                                              <p:spTgt spid="42"/>
                                            </p:tgtEl>
                                            <p:attrNameLst>
                                              <p:attrName>ppt_y</p:attrName>
                                            </p:attrNameLst>
                                          </p:cBhvr>
                                          <p:tavLst>
                                            <p:tav tm="0">
                                              <p:val>
                                                <p:strVal val="1+#ppt_h/2"/>
                                              </p:val>
                                            </p:tav>
                                            <p:tav tm="100000">
                                              <p:val>
                                                <p:strVal val="#ppt_y"/>
                                              </p:val>
                                            </p:tav>
                                          </p:tavLst>
                                        </p:anim>
                                      </p:childTnLst>
                                    </p:cTn>
                                  </p:par>
                                </p:childTnLst>
                              </p:cTn>
                            </p:par>
                            <p:par>
                              <p:cTn id="219" fill="hold">
                                <p:stCondLst>
                                  <p:cond delay="21500"/>
                                </p:stCondLst>
                                <p:childTnLst>
                                  <p:par>
                                    <p:cTn id="220" presetID="2" presetClass="entr" presetSubtype="4" fill="hold" grpId="0" nodeType="afterEffect">
                                      <p:stCondLst>
                                        <p:cond delay="0"/>
                                      </p:stCondLst>
                                      <p:childTnLst>
                                        <p:set>
                                          <p:cBhvr>
                                            <p:cTn id="221" dur="1" fill="hold">
                                              <p:stCondLst>
                                                <p:cond delay="0"/>
                                              </p:stCondLst>
                                            </p:cTn>
                                            <p:tgtEl>
                                              <p:spTgt spid="43"/>
                                            </p:tgtEl>
                                            <p:attrNameLst>
                                              <p:attrName>style.visibility</p:attrName>
                                            </p:attrNameLst>
                                          </p:cBhvr>
                                          <p:to>
                                            <p:strVal val="visible"/>
                                          </p:to>
                                        </p:set>
                                        <p:anim calcmode="lin" valueType="num">
                                          <p:cBhvr additive="base">
                                            <p:cTn id="222" dur="200" fill="hold"/>
                                            <p:tgtEl>
                                              <p:spTgt spid="43"/>
                                            </p:tgtEl>
                                            <p:attrNameLst>
                                              <p:attrName>ppt_x</p:attrName>
                                            </p:attrNameLst>
                                          </p:cBhvr>
                                          <p:tavLst>
                                            <p:tav tm="0">
                                              <p:val>
                                                <p:strVal val="#ppt_x"/>
                                              </p:val>
                                            </p:tav>
                                            <p:tav tm="100000">
                                              <p:val>
                                                <p:strVal val="#ppt_x"/>
                                              </p:val>
                                            </p:tav>
                                          </p:tavLst>
                                        </p:anim>
                                        <p:anim calcmode="lin" valueType="num">
                                          <p:cBhvr additive="base">
                                            <p:cTn id="223" dur="200" fill="hold"/>
                                            <p:tgtEl>
                                              <p:spTgt spid="43"/>
                                            </p:tgtEl>
                                            <p:attrNameLst>
                                              <p:attrName>ppt_y</p:attrName>
                                            </p:attrNameLst>
                                          </p:cBhvr>
                                          <p:tavLst>
                                            <p:tav tm="0">
                                              <p:val>
                                                <p:strVal val="1+#ppt_h/2"/>
                                              </p:val>
                                            </p:tav>
                                            <p:tav tm="100000">
                                              <p:val>
                                                <p:strVal val="#ppt_y"/>
                                              </p:val>
                                            </p:tav>
                                          </p:tavLst>
                                        </p:anim>
                                      </p:childTnLst>
                                    </p:cTn>
                                  </p:par>
                                </p:childTnLst>
                              </p:cTn>
                            </p:par>
                            <p:par>
                              <p:cTn id="224" fill="hold">
                                <p:stCondLst>
                                  <p:cond delay="22000"/>
                                </p:stCondLst>
                                <p:childTnLst>
                                  <p:par>
                                    <p:cTn id="225" presetID="2" presetClass="entr" presetSubtype="4" fill="hold" grpId="0" nodeType="afterEffect">
                                      <p:stCondLst>
                                        <p:cond delay="0"/>
                                      </p:stCondLst>
                                      <p:childTnLst>
                                        <p:set>
                                          <p:cBhvr>
                                            <p:cTn id="226" dur="1" fill="hold">
                                              <p:stCondLst>
                                                <p:cond delay="0"/>
                                              </p:stCondLst>
                                            </p:cTn>
                                            <p:tgtEl>
                                              <p:spTgt spid="44"/>
                                            </p:tgtEl>
                                            <p:attrNameLst>
                                              <p:attrName>style.visibility</p:attrName>
                                            </p:attrNameLst>
                                          </p:cBhvr>
                                          <p:to>
                                            <p:strVal val="visible"/>
                                          </p:to>
                                        </p:set>
                                        <p:anim calcmode="lin" valueType="num">
                                          <p:cBhvr additive="base">
                                            <p:cTn id="227" dur="200" fill="hold"/>
                                            <p:tgtEl>
                                              <p:spTgt spid="44"/>
                                            </p:tgtEl>
                                            <p:attrNameLst>
                                              <p:attrName>ppt_x</p:attrName>
                                            </p:attrNameLst>
                                          </p:cBhvr>
                                          <p:tavLst>
                                            <p:tav tm="0">
                                              <p:val>
                                                <p:strVal val="#ppt_x"/>
                                              </p:val>
                                            </p:tav>
                                            <p:tav tm="100000">
                                              <p:val>
                                                <p:strVal val="#ppt_x"/>
                                              </p:val>
                                            </p:tav>
                                          </p:tavLst>
                                        </p:anim>
                                        <p:anim calcmode="lin" valueType="num">
                                          <p:cBhvr additive="base">
                                            <p:cTn id="228" dur="200" fill="hold"/>
                                            <p:tgtEl>
                                              <p:spTgt spid="44"/>
                                            </p:tgtEl>
                                            <p:attrNameLst>
                                              <p:attrName>ppt_y</p:attrName>
                                            </p:attrNameLst>
                                          </p:cBhvr>
                                          <p:tavLst>
                                            <p:tav tm="0">
                                              <p:val>
                                                <p:strVal val="1+#ppt_h/2"/>
                                              </p:val>
                                            </p:tav>
                                            <p:tav tm="100000">
                                              <p:val>
                                                <p:strVal val="#ppt_y"/>
                                              </p:val>
                                            </p:tav>
                                          </p:tavLst>
                                        </p:anim>
                                      </p:childTnLst>
                                    </p:cTn>
                                  </p:par>
                                </p:childTnLst>
                              </p:cTn>
                            </p:par>
                            <p:par>
                              <p:cTn id="229" fill="hold">
                                <p:stCondLst>
                                  <p:cond delay="22500"/>
                                </p:stCondLst>
                                <p:childTnLst>
                                  <p:par>
                                    <p:cTn id="230" presetID="2" presetClass="entr" presetSubtype="4" fill="hold" grpId="0" nodeType="afterEffect">
                                      <p:stCondLst>
                                        <p:cond delay="0"/>
                                      </p:stCondLst>
                                      <p:childTnLst>
                                        <p:set>
                                          <p:cBhvr>
                                            <p:cTn id="231" dur="1" fill="hold">
                                              <p:stCondLst>
                                                <p:cond delay="0"/>
                                              </p:stCondLst>
                                            </p:cTn>
                                            <p:tgtEl>
                                              <p:spTgt spid="45"/>
                                            </p:tgtEl>
                                            <p:attrNameLst>
                                              <p:attrName>style.visibility</p:attrName>
                                            </p:attrNameLst>
                                          </p:cBhvr>
                                          <p:to>
                                            <p:strVal val="visible"/>
                                          </p:to>
                                        </p:set>
                                        <p:anim calcmode="lin" valueType="num">
                                          <p:cBhvr additive="base">
                                            <p:cTn id="232" dur="200" fill="hold"/>
                                            <p:tgtEl>
                                              <p:spTgt spid="45"/>
                                            </p:tgtEl>
                                            <p:attrNameLst>
                                              <p:attrName>ppt_x</p:attrName>
                                            </p:attrNameLst>
                                          </p:cBhvr>
                                          <p:tavLst>
                                            <p:tav tm="0">
                                              <p:val>
                                                <p:strVal val="#ppt_x"/>
                                              </p:val>
                                            </p:tav>
                                            <p:tav tm="100000">
                                              <p:val>
                                                <p:strVal val="#ppt_x"/>
                                              </p:val>
                                            </p:tav>
                                          </p:tavLst>
                                        </p:anim>
                                        <p:anim calcmode="lin" valueType="num">
                                          <p:cBhvr additive="base">
                                            <p:cTn id="233" dur="200" fill="hold"/>
                                            <p:tgtEl>
                                              <p:spTgt spid="45"/>
                                            </p:tgtEl>
                                            <p:attrNameLst>
                                              <p:attrName>ppt_y</p:attrName>
                                            </p:attrNameLst>
                                          </p:cBhvr>
                                          <p:tavLst>
                                            <p:tav tm="0">
                                              <p:val>
                                                <p:strVal val="1+#ppt_h/2"/>
                                              </p:val>
                                            </p:tav>
                                            <p:tav tm="100000">
                                              <p:val>
                                                <p:strVal val="#ppt_y"/>
                                              </p:val>
                                            </p:tav>
                                          </p:tavLst>
                                        </p:anim>
                                      </p:childTnLst>
                                    </p:cTn>
                                  </p:par>
                                </p:childTnLst>
                              </p:cTn>
                            </p:par>
                            <p:par>
                              <p:cTn id="234" fill="hold">
                                <p:stCondLst>
                                  <p:cond delay="23000"/>
                                </p:stCondLst>
                                <p:childTnLst>
                                  <p:par>
                                    <p:cTn id="235" presetID="2" presetClass="entr" presetSubtype="4" fill="hold" grpId="0" nodeType="afterEffect">
                                      <p:stCondLst>
                                        <p:cond delay="0"/>
                                      </p:stCondLst>
                                      <p:childTnLst>
                                        <p:set>
                                          <p:cBhvr>
                                            <p:cTn id="236" dur="1" fill="hold">
                                              <p:stCondLst>
                                                <p:cond delay="0"/>
                                              </p:stCondLst>
                                            </p:cTn>
                                            <p:tgtEl>
                                              <p:spTgt spid="46"/>
                                            </p:tgtEl>
                                            <p:attrNameLst>
                                              <p:attrName>style.visibility</p:attrName>
                                            </p:attrNameLst>
                                          </p:cBhvr>
                                          <p:to>
                                            <p:strVal val="visible"/>
                                          </p:to>
                                        </p:set>
                                        <p:anim calcmode="lin" valueType="num">
                                          <p:cBhvr additive="base">
                                            <p:cTn id="237" dur="200" fill="hold"/>
                                            <p:tgtEl>
                                              <p:spTgt spid="46"/>
                                            </p:tgtEl>
                                            <p:attrNameLst>
                                              <p:attrName>ppt_x</p:attrName>
                                            </p:attrNameLst>
                                          </p:cBhvr>
                                          <p:tavLst>
                                            <p:tav tm="0">
                                              <p:val>
                                                <p:strVal val="#ppt_x"/>
                                              </p:val>
                                            </p:tav>
                                            <p:tav tm="100000">
                                              <p:val>
                                                <p:strVal val="#ppt_x"/>
                                              </p:val>
                                            </p:tav>
                                          </p:tavLst>
                                        </p:anim>
                                        <p:anim calcmode="lin" valueType="num">
                                          <p:cBhvr additive="base">
                                            <p:cTn id="238" dur="200" fill="hold"/>
                                            <p:tgtEl>
                                              <p:spTgt spid="46"/>
                                            </p:tgtEl>
                                            <p:attrNameLst>
                                              <p:attrName>ppt_y</p:attrName>
                                            </p:attrNameLst>
                                          </p:cBhvr>
                                          <p:tavLst>
                                            <p:tav tm="0">
                                              <p:val>
                                                <p:strVal val="1+#ppt_h/2"/>
                                              </p:val>
                                            </p:tav>
                                            <p:tav tm="100000">
                                              <p:val>
                                                <p:strVal val="#ppt_y"/>
                                              </p:val>
                                            </p:tav>
                                          </p:tavLst>
                                        </p:anim>
                                      </p:childTnLst>
                                    </p:cTn>
                                  </p:par>
                                </p:childTnLst>
                              </p:cTn>
                            </p:par>
                            <p:par>
                              <p:cTn id="239" fill="hold">
                                <p:stCondLst>
                                  <p:cond delay="23500"/>
                                </p:stCondLst>
                                <p:childTnLst>
                                  <p:par>
                                    <p:cTn id="240" presetID="2" presetClass="entr" presetSubtype="4" fill="hold" grpId="0" nodeType="afterEffect">
                                      <p:stCondLst>
                                        <p:cond delay="0"/>
                                      </p:stCondLst>
                                      <p:childTnLst>
                                        <p:set>
                                          <p:cBhvr>
                                            <p:cTn id="241" dur="1" fill="hold">
                                              <p:stCondLst>
                                                <p:cond delay="0"/>
                                              </p:stCondLst>
                                            </p:cTn>
                                            <p:tgtEl>
                                              <p:spTgt spid="47"/>
                                            </p:tgtEl>
                                            <p:attrNameLst>
                                              <p:attrName>style.visibility</p:attrName>
                                            </p:attrNameLst>
                                          </p:cBhvr>
                                          <p:to>
                                            <p:strVal val="visible"/>
                                          </p:to>
                                        </p:set>
                                        <p:anim calcmode="lin" valueType="num">
                                          <p:cBhvr additive="base">
                                            <p:cTn id="242" dur="200" fill="hold"/>
                                            <p:tgtEl>
                                              <p:spTgt spid="47"/>
                                            </p:tgtEl>
                                            <p:attrNameLst>
                                              <p:attrName>ppt_x</p:attrName>
                                            </p:attrNameLst>
                                          </p:cBhvr>
                                          <p:tavLst>
                                            <p:tav tm="0">
                                              <p:val>
                                                <p:strVal val="#ppt_x"/>
                                              </p:val>
                                            </p:tav>
                                            <p:tav tm="100000">
                                              <p:val>
                                                <p:strVal val="#ppt_x"/>
                                              </p:val>
                                            </p:tav>
                                          </p:tavLst>
                                        </p:anim>
                                        <p:anim calcmode="lin" valueType="num">
                                          <p:cBhvr additive="base">
                                            <p:cTn id="243" dur="200" fill="hold"/>
                                            <p:tgtEl>
                                              <p:spTgt spid="47"/>
                                            </p:tgtEl>
                                            <p:attrNameLst>
                                              <p:attrName>ppt_y</p:attrName>
                                            </p:attrNameLst>
                                          </p:cBhvr>
                                          <p:tavLst>
                                            <p:tav tm="0">
                                              <p:val>
                                                <p:strVal val="1+#ppt_h/2"/>
                                              </p:val>
                                            </p:tav>
                                            <p:tav tm="100000">
                                              <p:val>
                                                <p:strVal val="#ppt_y"/>
                                              </p:val>
                                            </p:tav>
                                          </p:tavLst>
                                        </p:anim>
                                      </p:childTnLst>
                                    </p:cTn>
                                  </p:par>
                                </p:childTnLst>
                              </p:cTn>
                            </p:par>
                            <p:par>
                              <p:cTn id="244" fill="hold">
                                <p:stCondLst>
                                  <p:cond delay="24000"/>
                                </p:stCondLst>
                                <p:childTnLst>
                                  <p:par>
                                    <p:cTn id="245" presetID="2" presetClass="entr" presetSubtype="4" fill="hold" grpId="0" nodeType="afterEffect">
                                      <p:stCondLst>
                                        <p:cond delay="0"/>
                                      </p:stCondLst>
                                      <p:childTnLst>
                                        <p:set>
                                          <p:cBhvr>
                                            <p:cTn id="246" dur="1" fill="hold">
                                              <p:stCondLst>
                                                <p:cond delay="0"/>
                                              </p:stCondLst>
                                            </p:cTn>
                                            <p:tgtEl>
                                              <p:spTgt spid="50"/>
                                            </p:tgtEl>
                                            <p:attrNameLst>
                                              <p:attrName>style.visibility</p:attrName>
                                            </p:attrNameLst>
                                          </p:cBhvr>
                                          <p:to>
                                            <p:strVal val="visible"/>
                                          </p:to>
                                        </p:set>
                                        <p:anim calcmode="lin" valueType="num">
                                          <p:cBhvr additive="base">
                                            <p:cTn id="247" dur="200" fill="hold"/>
                                            <p:tgtEl>
                                              <p:spTgt spid="50"/>
                                            </p:tgtEl>
                                            <p:attrNameLst>
                                              <p:attrName>ppt_x</p:attrName>
                                            </p:attrNameLst>
                                          </p:cBhvr>
                                          <p:tavLst>
                                            <p:tav tm="0">
                                              <p:val>
                                                <p:strVal val="#ppt_x"/>
                                              </p:val>
                                            </p:tav>
                                            <p:tav tm="100000">
                                              <p:val>
                                                <p:strVal val="#ppt_x"/>
                                              </p:val>
                                            </p:tav>
                                          </p:tavLst>
                                        </p:anim>
                                        <p:anim calcmode="lin" valueType="num">
                                          <p:cBhvr additive="base">
                                            <p:cTn id="248" dur="200" fill="hold"/>
                                            <p:tgtEl>
                                              <p:spTgt spid="50"/>
                                            </p:tgtEl>
                                            <p:attrNameLst>
                                              <p:attrName>ppt_y</p:attrName>
                                            </p:attrNameLst>
                                          </p:cBhvr>
                                          <p:tavLst>
                                            <p:tav tm="0">
                                              <p:val>
                                                <p:strVal val="1+#ppt_h/2"/>
                                              </p:val>
                                            </p:tav>
                                            <p:tav tm="100000">
                                              <p:val>
                                                <p:strVal val="#ppt_y"/>
                                              </p:val>
                                            </p:tav>
                                          </p:tavLst>
                                        </p:anim>
                                      </p:childTnLst>
                                    </p:cTn>
                                  </p:par>
                                </p:childTnLst>
                              </p:cTn>
                            </p:par>
                            <p:par>
                              <p:cTn id="249" fill="hold">
                                <p:stCondLst>
                                  <p:cond delay="24500"/>
                                </p:stCondLst>
                                <p:childTnLst>
                                  <p:par>
                                    <p:cTn id="250" presetID="2" presetClass="entr" presetSubtype="4" fill="hold" grpId="0" nodeType="afterEffect">
                                      <p:stCondLst>
                                        <p:cond delay="0"/>
                                      </p:stCondLst>
                                      <p:childTnLst>
                                        <p:set>
                                          <p:cBhvr>
                                            <p:cTn id="251" dur="1" fill="hold">
                                              <p:stCondLst>
                                                <p:cond delay="0"/>
                                              </p:stCondLst>
                                            </p:cTn>
                                            <p:tgtEl>
                                              <p:spTgt spid="51"/>
                                            </p:tgtEl>
                                            <p:attrNameLst>
                                              <p:attrName>style.visibility</p:attrName>
                                            </p:attrNameLst>
                                          </p:cBhvr>
                                          <p:to>
                                            <p:strVal val="visible"/>
                                          </p:to>
                                        </p:set>
                                        <p:anim calcmode="lin" valueType="num">
                                          <p:cBhvr additive="base">
                                            <p:cTn id="252" dur="200" fill="hold"/>
                                            <p:tgtEl>
                                              <p:spTgt spid="51"/>
                                            </p:tgtEl>
                                            <p:attrNameLst>
                                              <p:attrName>ppt_x</p:attrName>
                                            </p:attrNameLst>
                                          </p:cBhvr>
                                          <p:tavLst>
                                            <p:tav tm="0">
                                              <p:val>
                                                <p:strVal val="#ppt_x"/>
                                              </p:val>
                                            </p:tav>
                                            <p:tav tm="100000">
                                              <p:val>
                                                <p:strVal val="#ppt_x"/>
                                              </p:val>
                                            </p:tav>
                                          </p:tavLst>
                                        </p:anim>
                                        <p:anim calcmode="lin" valueType="num">
                                          <p:cBhvr additive="base">
                                            <p:cTn id="253" dur="200" fill="hold"/>
                                            <p:tgtEl>
                                              <p:spTgt spid="51"/>
                                            </p:tgtEl>
                                            <p:attrNameLst>
                                              <p:attrName>ppt_y</p:attrName>
                                            </p:attrNameLst>
                                          </p:cBhvr>
                                          <p:tavLst>
                                            <p:tav tm="0">
                                              <p:val>
                                                <p:strVal val="1+#ppt_h/2"/>
                                              </p:val>
                                            </p:tav>
                                            <p:tav tm="100000">
                                              <p:val>
                                                <p:strVal val="#ppt_y"/>
                                              </p:val>
                                            </p:tav>
                                          </p:tavLst>
                                        </p:anim>
                                      </p:childTnLst>
                                    </p:cTn>
                                  </p:par>
                                </p:childTnLst>
                              </p:cTn>
                            </p:par>
                            <p:par>
                              <p:cTn id="254" fill="hold">
                                <p:stCondLst>
                                  <p:cond delay="25000"/>
                                </p:stCondLst>
                                <p:childTnLst>
                                  <p:par>
                                    <p:cTn id="255" presetID="2" presetClass="entr" presetSubtype="4" fill="hold" grpId="0" nodeType="afterEffect">
                                      <p:stCondLst>
                                        <p:cond delay="0"/>
                                      </p:stCondLst>
                                      <p:childTnLst>
                                        <p:set>
                                          <p:cBhvr>
                                            <p:cTn id="256" dur="1" fill="hold">
                                              <p:stCondLst>
                                                <p:cond delay="0"/>
                                              </p:stCondLst>
                                            </p:cTn>
                                            <p:tgtEl>
                                              <p:spTgt spid="52"/>
                                            </p:tgtEl>
                                            <p:attrNameLst>
                                              <p:attrName>style.visibility</p:attrName>
                                            </p:attrNameLst>
                                          </p:cBhvr>
                                          <p:to>
                                            <p:strVal val="visible"/>
                                          </p:to>
                                        </p:set>
                                        <p:anim calcmode="lin" valueType="num">
                                          <p:cBhvr additive="base">
                                            <p:cTn id="257" dur="200" fill="hold"/>
                                            <p:tgtEl>
                                              <p:spTgt spid="52"/>
                                            </p:tgtEl>
                                            <p:attrNameLst>
                                              <p:attrName>ppt_x</p:attrName>
                                            </p:attrNameLst>
                                          </p:cBhvr>
                                          <p:tavLst>
                                            <p:tav tm="0">
                                              <p:val>
                                                <p:strVal val="#ppt_x"/>
                                              </p:val>
                                            </p:tav>
                                            <p:tav tm="100000">
                                              <p:val>
                                                <p:strVal val="#ppt_x"/>
                                              </p:val>
                                            </p:tav>
                                          </p:tavLst>
                                        </p:anim>
                                        <p:anim calcmode="lin" valueType="num">
                                          <p:cBhvr additive="base">
                                            <p:cTn id="258" dur="200" fill="hold"/>
                                            <p:tgtEl>
                                              <p:spTgt spid="52"/>
                                            </p:tgtEl>
                                            <p:attrNameLst>
                                              <p:attrName>ppt_y</p:attrName>
                                            </p:attrNameLst>
                                          </p:cBhvr>
                                          <p:tavLst>
                                            <p:tav tm="0">
                                              <p:val>
                                                <p:strVal val="1+#ppt_h/2"/>
                                              </p:val>
                                            </p:tav>
                                            <p:tav tm="100000">
                                              <p:val>
                                                <p:strVal val="#ppt_y"/>
                                              </p:val>
                                            </p:tav>
                                          </p:tavLst>
                                        </p:anim>
                                      </p:childTnLst>
                                    </p:cTn>
                                  </p:par>
                                </p:childTnLst>
                              </p:cTn>
                            </p:par>
                            <p:par>
                              <p:cTn id="259" fill="hold">
                                <p:stCondLst>
                                  <p:cond delay="25500"/>
                                </p:stCondLst>
                                <p:childTnLst>
                                  <p:par>
                                    <p:cTn id="260" presetID="2" presetClass="entr" presetSubtype="4" fill="hold" grpId="0" nodeType="afterEffect">
                                      <p:stCondLst>
                                        <p:cond delay="0"/>
                                      </p:stCondLst>
                                      <p:childTnLst>
                                        <p:set>
                                          <p:cBhvr>
                                            <p:cTn id="261" dur="1" fill="hold">
                                              <p:stCondLst>
                                                <p:cond delay="0"/>
                                              </p:stCondLst>
                                            </p:cTn>
                                            <p:tgtEl>
                                              <p:spTgt spid="53"/>
                                            </p:tgtEl>
                                            <p:attrNameLst>
                                              <p:attrName>style.visibility</p:attrName>
                                            </p:attrNameLst>
                                          </p:cBhvr>
                                          <p:to>
                                            <p:strVal val="visible"/>
                                          </p:to>
                                        </p:set>
                                        <p:anim calcmode="lin" valueType="num">
                                          <p:cBhvr additive="base">
                                            <p:cTn id="262" dur="200" fill="hold"/>
                                            <p:tgtEl>
                                              <p:spTgt spid="53"/>
                                            </p:tgtEl>
                                            <p:attrNameLst>
                                              <p:attrName>ppt_x</p:attrName>
                                            </p:attrNameLst>
                                          </p:cBhvr>
                                          <p:tavLst>
                                            <p:tav tm="0">
                                              <p:val>
                                                <p:strVal val="#ppt_x"/>
                                              </p:val>
                                            </p:tav>
                                            <p:tav tm="100000">
                                              <p:val>
                                                <p:strVal val="#ppt_x"/>
                                              </p:val>
                                            </p:tav>
                                          </p:tavLst>
                                        </p:anim>
                                        <p:anim calcmode="lin" valueType="num">
                                          <p:cBhvr additive="base">
                                            <p:cTn id="263" dur="200" fill="hold"/>
                                            <p:tgtEl>
                                              <p:spTgt spid="53"/>
                                            </p:tgtEl>
                                            <p:attrNameLst>
                                              <p:attrName>ppt_y</p:attrName>
                                            </p:attrNameLst>
                                          </p:cBhvr>
                                          <p:tavLst>
                                            <p:tav tm="0">
                                              <p:val>
                                                <p:strVal val="1+#ppt_h/2"/>
                                              </p:val>
                                            </p:tav>
                                            <p:tav tm="100000">
                                              <p:val>
                                                <p:strVal val="#ppt_y"/>
                                              </p:val>
                                            </p:tav>
                                          </p:tavLst>
                                        </p:anim>
                                      </p:childTnLst>
                                    </p:cTn>
                                  </p:par>
                                </p:childTnLst>
                              </p:cTn>
                            </p:par>
                            <p:par>
                              <p:cTn id="264" fill="hold">
                                <p:stCondLst>
                                  <p:cond delay="26000"/>
                                </p:stCondLst>
                                <p:childTnLst>
                                  <p:par>
                                    <p:cTn id="265" presetID="2" presetClass="entr" presetSubtype="4" fill="hold" grpId="0" nodeType="afterEffect">
                                      <p:stCondLst>
                                        <p:cond delay="0"/>
                                      </p:stCondLst>
                                      <p:childTnLst>
                                        <p:set>
                                          <p:cBhvr>
                                            <p:cTn id="266" dur="1" fill="hold">
                                              <p:stCondLst>
                                                <p:cond delay="0"/>
                                              </p:stCondLst>
                                            </p:cTn>
                                            <p:tgtEl>
                                              <p:spTgt spid="54"/>
                                            </p:tgtEl>
                                            <p:attrNameLst>
                                              <p:attrName>style.visibility</p:attrName>
                                            </p:attrNameLst>
                                          </p:cBhvr>
                                          <p:to>
                                            <p:strVal val="visible"/>
                                          </p:to>
                                        </p:set>
                                        <p:anim calcmode="lin" valueType="num">
                                          <p:cBhvr additive="base">
                                            <p:cTn id="267" dur="200" fill="hold"/>
                                            <p:tgtEl>
                                              <p:spTgt spid="54"/>
                                            </p:tgtEl>
                                            <p:attrNameLst>
                                              <p:attrName>ppt_x</p:attrName>
                                            </p:attrNameLst>
                                          </p:cBhvr>
                                          <p:tavLst>
                                            <p:tav tm="0">
                                              <p:val>
                                                <p:strVal val="#ppt_x"/>
                                              </p:val>
                                            </p:tav>
                                            <p:tav tm="100000">
                                              <p:val>
                                                <p:strVal val="#ppt_x"/>
                                              </p:val>
                                            </p:tav>
                                          </p:tavLst>
                                        </p:anim>
                                        <p:anim calcmode="lin" valueType="num">
                                          <p:cBhvr additive="base">
                                            <p:cTn id="268" dur="200" fill="hold"/>
                                            <p:tgtEl>
                                              <p:spTgt spid="54"/>
                                            </p:tgtEl>
                                            <p:attrNameLst>
                                              <p:attrName>ppt_y</p:attrName>
                                            </p:attrNameLst>
                                          </p:cBhvr>
                                          <p:tavLst>
                                            <p:tav tm="0">
                                              <p:val>
                                                <p:strVal val="1+#ppt_h/2"/>
                                              </p:val>
                                            </p:tav>
                                            <p:tav tm="100000">
                                              <p:val>
                                                <p:strVal val="#ppt_y"/>
                                              </p:val>
                                            </p:tav>
                                          </p:tavLst>
                                        </p:anim>
                                      </p:childTnLst>
                                    </p:cTn>
                                  </p:par>
                                </p:childTnLst>
                              </p:cTn>
                            </p:par>
                            <p:par>
                              <p:cTn id="269" fill="hold">
                                <p:stCondLst>
                                  <p:cond delay="26500"/>
                                </p:stCondLst>
                                <p:childTnLst>
                                  <p:par>
                                    <p:cTn id="270" presetID="2" presetClass="entr" presetSubtype="4" fill="hold" grpId="0" nodeType="afterEffect">
                                      <p:stCondLst>
                                        <p:cond delay="0"/>
                                      </p:stCondLst>
                                      <p:childTnLst>
                                        <p:set>
                                          <p:cBhvr>
                                            <p:cTn id="271" dur="1" fill="hold">
                                              <p:stCondLst>
                                                <p:cond delay="0"/>
                                              </p:stCondLst>
                                            </p:cTn>
                                            <p:tgtEl>
                                              <p:spTgt spid="55"/>
                                            </p:tgtEl>
                                            <p:attrNameLst>
                                              <p:attrName>style.visibility</p:attrName>
                                            </p:attrNameLst>
                                          </p:cBhvr>
                                          <p:to>
                                            <p:strVal val="visible"/>
                                          </p:to>
                                        </p:set>
                                        <p:anim calcmode="lin" valueType="num">
                                          <p:cBhvr additive="base">
                                            <p:cTn id="272" dur="200" fill="hold"/>
                                            <p:tgtEl>
                                              <p:spTgt spid="55"/>
                                            </p:tgtEl>
                                            <p:attrNameLst>
                                              <p:attrName>ppt_x</p:attrName>
                                            </p:attrNameLst>
                                          </p:cBhvr>
                                          <p:tavLst>
                                            <p:tav tm="0">
                                              <p:val>
                                                <p:strVal val="#ppt_x"/>
                                              </p:val>
                                            </p:tav>
                                            <p:tav tm="100000">
                                              <p:val>
                                                <p:strVal val="#ppt_x"/>
                                              </p:val>
                                            </p:tav>
                                          </p:tavLst>
                                        </p:anim>
                                        <p:anim calcmode="lin" valueType="num">
                                          <p:cBhvr additive="base">
                                            <p:cTn id="273" dur="200" fill="hold"/>
                                            <p:tgtEl>
                                              <p:spTgt spid="55"/>
                                            </p:tgtEl>
                                            <p:attrNameLst>
                                              <p:attrName>ppt_y</p:attrName>
                                            </p:attrNameLst>
                                          </p:cBhvr>
                                          <p:tavLst>
                                            <p:tav tm="0">
                                              <p:val>
                                                <p:strVal val="1+#ppt_h/2"/>
                                              </p:val>
                                            </p:tav>
                                            <p:tav tm="100000">
                                              <p:val>
                                                <p:strVal val="#ppt_y"/>
                                              </p:val>
                                            </p:tav>
                                          </p:tavLst>
                                        </p:anim>
                                      </p:childTnLst>
                                    </p:cTn>
                                  </p:par>
                                </p:childTnLst>
                              </p:cTn>
                            </p:par>
                            <p:par>
                              <p:cTn id="274" fill="hold">
                                <p:stCondLst>
                                  <p:cond delay="27000"/>
                                </p:stCondLst>
                                <p:childTnLst>
                                  <p:par>
                                    <p:cTn id="275" presetID="2" presetClass="entr" presetSubtype="4" fill="hold" grpId="0" nodeType="afterEffect">
                                      <p:stCondLst>
                                        <p:cond delay="0"/>
                                      </p:stCondLst>
                                      <p:childTnLst>
                                        <p:set>
                                          <p:cBhvr>
                                            <p:cTn id="276" dur="1" fill="hold">
                                              <p:stCondLst>
                                                <p:cond delay="0"/>
                                              </p:stCondLst>
                                            </p:cTn>
                                            <p:tgtEl>
                                              <p:spTgt spid="56"/>
                                            </p:tgtEl>
                                            <p:attrNameLst>
                                              <p:attrName>style.visibility</p:attrName>
                                            </p:attrNameLst>
                                          </p:cBhvr>
                                          <p:to>
                                            <p:strVal val="visible"/>
                                          </p:to>
                                        </p:set>
                                        <p:anim calcmode="lin" valueType="num">
                                          <p:cBhvr additive="base">
                                            <p:cTn id="277" dur="200" fill="hold"/>
                                            <p:tgtEl>
                                              <p:spTgt spid="56"/>
                                            </p:tgtEl>
                                            <p:attrNameLst>
                                              <p:attrName>ppt_x</p:attrName>
                                            </p:attrNameLst>
                                          </p:cBhvr>
                                          <p:tavLst>
                                            <p:tav tm="0">
                                              <p:val>
                                                <p:strVal val="#ppt_x"/>
                                              </p:val>
                                            </p:tav>
                                            <p:tav tm="100000">
                                              <p:val>
                                                <p:strVal val="#ppt_x"/>
                                              </p:val>
                                            </p:tav>
                                          </p:tavLst>
                                        </p:anim>
                                        <p:anim calcmode="lin" valueType="num">
                                          <p:cBhvr additive="base">
                                            <p:cTn id="278" dur="200" fill="hold"/>
                                            <p:tgtEl>
                                              <p:spTgt spid="56"/>
                                            </p:tgtEl>
                                            <p:attrNameLst>
                                              <p:attrName>ppt_y</p:attrName>
                                            </p:attrNameLst>
                                          </p:cBhvr>
                                          <p:tavLst>
                                            <p:tav tm="0">
                                              <p:val>
                                                <p:strVal val="1+#ppt_h/2"/>
                                              </p:val>
                                            </p:tav>
                                            <p:tav tm="100000">
                                              <p:val>
                                                <p:strVal val="#ppt_y"/>
                                              </p:val>
                                            </p:tav>
                                          </p:tavLst>
                                        </p:anim>
                                      </p:childTnLst>
                                    </p:cTn>
                                  </p:par>
                                </p:childTnLst>
                              </p:cTn>
                            </p:par>
                            <p:par>
                              <p:cTn id="279" fill="hold">
                                <p:stCondLst>
                                  <p:cond delay="27500"/>
                                </p:stCondLst>
                                <p:childTnLst>
                                  <p:par>
                                    <p:cTn id="280" presetID="2" presetClass="entr" presetSubtype="4" fill="hold" grpId="0" nodeType="afterEffect">
                                      <p:stCondLst>
                                        <p:cond delay="0"/>
                                      </p:stCondLst>
                                      <p:childTnLst>
                                        <p:set>
                                          <p:cBhvr>
                                            <p:cTn id="281" dur="1" fill="hold">
                                              <p:stCondLst>
                                                <p:cond delay="0"/>
                                              </p:stCondLst>
                                            </p:cTn>
                                            <p:tgtEl>
                                              <p:spTgt spid="57"/>
                                            </p:tgtEl>
                                            <p:attrNameLst>
                                              <p:attrName>style.visibility</p:attrName>
                                            </p:attrNameLst>
                                          </p:cBhvr>
                                          <p:to>
                                            <p:strVal val="visible"/>
                                          </p:to>
                                        </p:set>
                                        <p:anim calcmode="lin" valueType="num">
                                          <p:cBhvr additive="base">
                                            <p:cTn id="282" dur="200" fill="hold"/>
                                            <p:tgtEl>
                                              <p:spTgt spid="57"/>
                                            </p:tgtEl>
                                            <p:attrNameLst>
                                              <p:attrName>ppt_x</p:attrName>
                                            </p:attrNameLst>
                                          </p:cBhvr>
                                          <p:tavLst>
                                            <p:tav tm="0">
                                              <p:val>
                                                <p:strVal val="#ppt_x"/>
                                              </p:val>
                                            </p:tav>
                                            <p:tav tm="100000">
                                              <p:val>
                                                <p:strVal val="#ppt_x"/>
                                              </p:val>
                                            </p:tav>
                                          </p:tavLst>
                                        </p:anim>
                                        <p:anim calcmode="lin" valueType="num">
                                          <p:cBhvr additive="base">
                                            <p:cTn id="283" dur="2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p:bldP spid="49" grpId="0"/>
          <p:bldP spid="50" grpId="0"/>
          <p:bldP spid="51" grpId="0"/>
          <p:bldP spid="52" grpId="0"/>
          <p:bldP spid="53" grpId="0"/>
          <p:bldP spid="54" grpId="0"/>
          <p:bldP spid="55" grpId="0"/>
          <p:bldP spid="56" grpId="0"/>
          <p:bldP spid="57"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POCKET_SHAPE_SH" val="H"/>
</p:tagLst>
</file>

<file path=ppt/tags/tag10.xml><?xml version="1.0" encoding="utf-8"?>
<p:tagLst xmlns:a="http://schemas.openxmlformats.org/drawingml/2006/main" xmlns:r="http://schemas.openxmlformats.org/officeDocument/2006/relationships" xmlns:p="http://schemas.openxmlformats.org/presentationml/2006/main">
  <p:tag name="PA" val="v3.2.0"/>
</p:tagLst>
</file>

<file path=ppt/tags/tag11.xml><?xml version="1.0" encoding="utf-8"?>
<p:tagLst xmlns:a="http://schemas.openxmlformats.org/drawingml/2006/main" xmlns:r="http://schemas.openxmlformats.org/officeDocument/2006/relationships" xmlns:p="http://schemas.openxmlformats.org/presentationml/2006/main">
  <p:tag name="PA" val="v3.2.0"/>
</p:tagLst>
</file>

<file path=ppt/tags/tag12.xml><?xml version="1.0" encoding="utf-8"?>
<p:tagLst xmlns:a="http://schemas.openxmlformats.org/drawingml/2006/main" xmlns:r="http://schemas.openxmlformats.org/officeDocument/2006/relationships" xmlns:p="http://schemas.openxmlformats.org/presentationml/2006/main">
  <p:tag name="PA" val="v3.2.0"/>
</p:tagLst>
</file>

<file path=ppt/tags/tag13.xml><?xml version="1.0" encoding="utf-8"?>
<p:tagLst xmlns:a="http://schemas.openxmlformats.org/drawingml/2006/main" xmlns:r="http://schemas.openxmlformats.org/officeDocument/2006/relationships" xmlns:p="http://schemas.openxmlformats.org/presentationml/2006/main">
  <p:tag name="PA" val="v3.2.0"/>
</p:tagLst>
</file>

<file path=ppt/tags/tag14.xml><?xml version="1.0" encoding="utf-8"?>
<p:tagLst xmlns:a="http://schemas.openxmlformats.org/drawingml/2006/main" xmlns:r="http://schemas.openxmlformats.org/officeDocument/2006/relationships" xmlns:p="http://schemas.openxmlformats.org/presentationml/2006/main">
  <p:tag name="PA" val="v3.2.0"/>
</p:tagLst>
</file>

<file path=ppt/tags/tag15.xml><?xml version="1.0" encoding="utf-8"?>
<p:tagLst xmlns:a="http://schemas.openxmlformats.org/drawingml/2006/main" xmlns:r="http://schemas.openxmlformats.org/officeDocument/2006/relationships" xmlns:p="http://schemas.openxmlformats.org/presentationml/2006/main">
  <p:tag name="PA" val="v3.2.0"/>
</p:tagLst>
</file>

<file path=ppt/tags/tag16.xml><?xml version="1.0" encoding="utf-8"?>
<p:tagLst xmlns:a="http://schemas.openxmlformats.org/drawingml/2006/main" xmlns:r="http://schemas.openxmlformats.org/officeDocument/2006/relationships" xmlns:p="http://schemas.openxmlformats.org/presentationml/2006/main">
  <p:tag name="PA" val="v3.2.0"/>
</p:tagLst>
</file>

<file path=ppt/tags/tag17.xml><?xml version="1.0" encoding="utf-8"?>
<p:tagLst xmlns:a="http://schemas.openxmlformats.org/drawingml/2006/main" xmlns:r="http://schemas.openxmlformats.org/officeDocument/2006/relationships" xmlns:p="http://schemas.openxmlformats.org/presentationml/2006/main">
  <p:tag name="PA" val="v3.2.0"/>
</p:tagLst>
</file>

<file path=ppt/tags/tag18.xml><?xml version="1.0" encoding="utf-8"?>
<p:tagLst xmlns:a="http://schemas.openxmlformats.org/drawingml/2006/main" xmlns:r="http://schemas.openxmlformats.org/officeDocument/2006/relationships" xmlns:p="http://schemas.openxmlformats.org/presentationml/2006/main">
  <p:tag name="PA" val="v3.2.0"/>
</p:tagLst>
</file>

<file path=ppt/tags/tag19.xml><?xml version="1.0" encoding="utf-8"?>
<p:tagLst xmlns:a="http://schemas.openxmlformats.org/drawingml/2006/main" xmlns:r="http://schemas.openxmlformats.org/officeDocument/2006/relationships" xmlns:p="http://schemas.openxmlformats.org/presentationml/2006/main">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POCKET_SHAPE_SH" val="H"/>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5.xml><?xml version="1.0" encoding="utf-8"?>
<p:tagLst xmlns:a="http://schemas.openxmlformats.org/drawingml/2006/main" xmlns:r="http://schemas.openxmlformats.org/officeDocument/2006/relationships" xmlns:p="http://schemas.openxmlformats.org/presentationml/2006/main">
  <p:tag name="PA" val="v3.2.0"/>
</p:tagLst>
</file>

<file path=ppt/tags/tag6.xml><?xml version="1.0" encoding="utf-8"?>
<p:tagLst xmlns:a="http://schemas.openxmlformats.org/drawingml/2006/main" xmlns:r="http://schemas.openxmlformats.org/officeDocument/2006/relationships" xmlns:p="http://schemas.openxmlformats.org/presentationml/2006/main">
  <p:tag name="PA" val="v3.2.0"/>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ags/tag8.xml><?xml version="1.0" encoding="utf-8"?>
<p:tagLst xmlns:a="http://schemas.openxmlformats.org/drawingml/2006/main" xmlns:r="http://schemas.openxmlformats.org/officeDocument/2006/relationships" xmlns:p="http://schemas.openxmlformats.org/presentationml/2006/main">
  <p:tag name="PA" val="v3.2.0"/>
</p:tagLst>
</file>

<file path=ppt/tags/tag9.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71</TotalTime>
  <Words>3692</Words>
  <Application>Microsoft Office PowerPoint</Application>
  <PresentationFormat>自定义</PresentationFormat>
  <Paragraphs>250</Paragraphs>
  <Slides>25</Slides>
  <Notes>20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欧美商务</dc:title>
  <dc:creator>第一PPT模板网-WWW.1PPT.COM</dc:creator>
  <cp:keywords>第一PPT模板网-WWW.1PPT.COM</cp:keywords>
  <cp:lastModifiedBy>Windows User</cp:lastModifiedBy>
  <cp:revision>23</cp:revision>
  <dcterms:created xsi:type="dcterms:W3CDTF">2017-07-07T15:43:00Z</dcterms:created>
  <dcterms:modified xsi:type="dcterms:W3CDTF">2018-02-11T18:40:23Z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