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6"/>
  </p:notesMasterIdLst>
  <p:handoutMasterIdLst>
    <p:handoutMasterId r:id="rId27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359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60" autoAdjust="0"/>
    <p:restoredTop sz="95672" autoAdjust="0"/>
  </p:normalViewPr>
  <p:slideViewPr>
    <p:cSldViewPr>
      <p:cViewPr>
        <p:scale>
          <a:sx n="50" d="100"/>
          <a:sy n="50" d="100"/>
        </p:scale>
        <p:origin x="-978" y="-16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endParaRPr lang="zh-CN" alt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5.0000000000000079E-3"/>
          <c:y val="5.0000000000000079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C789F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38100" cap="flat" cmpd="sng" algn="ctr">
                <a:noFill/>
                <a:prstDash val="solid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196-48D8-AD2B-724B53D35F19}"/>
              </c:ext>
            </c:extLst>
          </c:dPt>
          <c:dPt>
            <c:idx val="1"/>
            <c:bubble3D val="0"/>
            <c:spPr>
              <a:solidFill>
                <a:srgbClr val="91958B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196-48D8-AD2B-724B53D35F19}"/>
              </c:ext>
            </c:extLst>
          </c:dPt>
          <c:cat>
            <c:strRef>
              <c:f>Sheet1!$B$1:$C$1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196-48D8-AD2B-724B53D35F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endParaRPr lang="zh-CN" alt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9.9047000000000024E-2"/>
          <c:y val="9.6222500000000002E-2"/>
          <c:w val="0.900953"/>
          <c:h val="0.860904000000001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08A-48C5-8867-71FBB165BC0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08A-48C5-8867-71FBB165BC0F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08A-48C5-8867-71FBB165BC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72"/>
        <c:axId val="245066368"/>
        <c:axId val="245068160"/>
      </c:barChart>
      <c:catAx>
        <c:axId val="2450663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defRPr>
            </a:pPr>
            <a:endParaRPr lang="zh-CN"/>
          </a:p>
        </c:txPr>
        <c:crossAx val="245068160"/>
        <c:crosses val="autoZero"/>
        <c:auto val="1"/>
        <c:lblAlgn val="ctr"/>
        <c:lblOffset val="100"/>
        <c:noMultiLvlLbl val="1"/>
      </c:catAx>
      <c:valAx>
        <c:axId val="245068160"/>
        <c:scaling>
          <c:orientation val="minMax"/>
        </c:scaling>
        <c:delete val="0"/>
        <c:axPos val="l"/>
        <c:numFmt formatCode="0.#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defRPr>
            </a:pPr>
            <a:endParaRPr lang="zh-CN"/>
          </a:p>
        </c:txPr>
        <c:crossAx val="245066368"/>
        <c:crosses val="autoZero"/>
        <c:crossBetween val="between"/>
        <c:majorUnit val="1.25"/>
        <c:minorUnit val="0.62500000000000111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endParaRPr lang="zh-CN" alt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5.0000000000000079E-3"/>
          <c:y val="5.0000000000000079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619405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38100" cap="flat" cmpd="sng" algn="ctr">
                <a:noFill/>
                <a:prstDash val="solid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89C-4F91-B897-7BC9DBDE12A4}"/>
              </c:ext>
            </c:extLst>
          </c:dPt>
          <c:dPt>
            <c:idx val="1"/>
            <c:bubble3D val="0"/>
            <c:spPr>
              <a:solidFill>
                <a:srgbClr val="91958B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89C-4F91-B897-7BC9DBDE12A4}"/>
              </c:ext>
            </c:extLst>
          </c:dPt>
          <c:cat>
            <c:strRef>
              <c:f>Sheet1!$B$1:$C$1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89C-4F91-B897-7BC9DBDE12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5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 29"/>
          <p:cNvSpPr>
            <a:spLocks/>
          </p:cNvSpPr>
          <p:nvPr/>
        </p:nvSpPr>
        <p:spPr bwMode="auto">
          <a:xfrm>
            <a:off x="-20311" y="1838931"/>
            <a:ext cx="4358700" cy="303022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rgbClr val="308BC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8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MH_Others_1"/>
          <p:cNvSpPr txBox="1"/>
          <p:nvPr>
            <p:custDataLst>
              <p:tags r:id="rId1"/>
            </p:custDataLst>
          </p:nvPr>
        </p:nvSpPr>
        <p:spPr>
          <a:xfrm>
            <a:off x="1929384" y="2004857"/>
            <a:ext cx="1258486" cy="2698377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8178" b="1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32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615416" y="3113274"/>
            <a:ext cx="2346166" cy="48154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28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129" b="1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129" b="1" dirty="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任意多边形 32"/>
          <p:cNvSpPr>
            <a:spLocks/>
          </p:cNvSpPr>
          <p:nvPr/>
        </p:nvSpPr>
        <p:spPr bwMode="auto">
          <a:xfrm>
            <a:off x="7593135" y="1838931"/>
            <a:ext cx="1565286" cy="303022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rgbClr val="FF4957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8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4" name="组合 23">
            <a:extLst>
              <a:ext uri="{FF2B5EF4-FFF2-40B4-BE49-F238E27FC236}">
                <a16:creationId xmlns:a16="http://schemas.microsoft.com/office/drawing/2014/main" xmlns="" id="{E8796DE2-532B-42FB-9F8B-4C45413AB67C}"/>
              </a:ext>
            </a:extLst>
          </p:cNvPr>
          <p:cNvGrpSpPr/>
          <p:nvPr/>
        </p:nvGrpSpPr>
        <p:grpSpPr>
          <a:xfrm>
            <a:off x="4740550" y="2057901"/>
            <a:ext cx="3215826" cy="488307"/>
            <a:chOff x="4357092" y="1347614"/>
            <a:chExt cx="3215268" cy="488156"/>
          </a:xfrm>
        </p:grpSpPr>
        <p:sp>
          <p:nvSpPr>
            <p:cNvPr id="35" name="MH_SubTitle_1">
              <a:extLst>
                <a:ext uri="{FF2B5EF4-FFF2-40B4-BE49-F238E27FC236}">
                  <a16:creationId xmlns:a16="http://schemas.microsoft.com/office/drawing/2014/main" xmlns="" id="{DAC8B294-697D-4ED4-B2DC-D70B6DE6E827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5391574" y="1485928"/>
              <a:ext cx="2180786" cy="276913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公司介绍</a:t>
              </a:r>
              <a:endPara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6" name="组合 2">
              <a:extLst>
                <a:ext uri="{FF2B5EF4-FFF2-40B4-BE49-F238E27FC236}">
                  <a16:creationId xmlns:a16="http://schemas.microsoft.com/office/drawing/2014/main" xmlns="" id="{480C288A-F153-425D-86B6-365E79E00FE0}"/>
                </a:ext>
              </a:extLst>
            </p:cNvPr>
            <p:cNvGrpSpPr/>
            <p:nvPr/>
          </p:nvGrpSpPr>
          <p:grpSpPr>
            <a:xfrm>
              <a:off x="4357092" y="1347614"/>
              <a:ext cx="802436" cy="488156"/>
              <a:chOff x="6127160" y="2096130"/>
              <a:chExt cx="1128426" cy="686432"/>
            </a:xfrm>
          </p:grpSpPr>
          <p:cxnSp>
            <p:nvCxnSpPr>
              <p:cNvPr id="37" name="MH_Other_1">
                <a:extLst>
                  <a:ext uri="{FF2B5EF4-FFF2-40B4-BE49-F238E27FC236}">
                    <a16:creationId xmlns:a16="http://schemas.microsoft.com/office/drawing/2014/main" xmlns="" id="{D0399D87-8763-4141-B68B-782F2DE420A6}"/>
                  </a:ext>
                </a:extLst>
              </p:cNvPr>
              <p:cNvCxnSpPr/>
              <p:nvPr>
                <p:custDataLst>
                  <p:tags r:id="rId16"/>
                </p:custDataLst>
              </p:nvPr>
            </p:nvCxnSpPr>
            <p:spPr>
              <a:xfrm flipH="1">
                <a:off x="6525624" y="2096130"/>
                <a:ext cx="729962" cy="686432"/>
              </a:xfrm>
              <a:prstGeom prst="line">
                <a:avLst/>
              </a:prstGeom>
              <a:noFill/>
              <a:ln w="12700" cap="flat" cmpd="sng" algn="ctr">
                <a:solidFill>
                  <a:srgbClr val="FF4957"/>
                </a:solidFill>
                <a:prstDash val="solid"/>
              </a:ln>
              <a:effectLst/>
            </p:spPr>
          </p:cxnSp>
          <p:sp>
            <p:nvSpPr>
              <p:cNvPr id="38" name="MH_Other_2">
                <a:extLst>
                  <a:ext uri="{FF2B5EF4-FFF2-40B4-BE49-F238E27FC236}">
                    <a16:creationId xmlns:a16="http://schemas.microsoft.com/office/drawing/2014/main" xmlns="" id="{39D0765F-2B5C-4759-A8FE-5D9343E7DE2A}"/>
                  </a:ext>
                </a:extLst>
              </p:cNvPr>
              <p:cNvSpPr/>
              <p:nvPr>
                <p:custDataLst>
                  <p:tags r:id="rId17"/>
                </p:custDataLst>
              </p:nvPr>
            </p:nvSpPr>
            <p:spPr>
              <a:xfrm>
                <a:off x="6145577" y="2497943"/>
                <a:ext cx="532403" cy="242763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rgbClr val="FF495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75933" anchor="ctr">
                <a:normAutofit fontScale="70000" lnSpcReduction="20000"/>
              </a:bodyPr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39" name="MH_Other_3">
                <a:extLst>
                  <a:ext uri="{FF2B5EF4-FFF2-40B4-BE49-F238E27FC236}">
                    <a16:creationId xmlns:a16="http://schemas.microsoft.com/office/drawing/2014/main" xmlns="" id="{0F8168F4-F2F8-4885-85CA-584F66FB3E18}"/>
                  </a:ext>
                </a:extLst>
              </p:cNvPr>
              <p:cNvSpPr txBox="1"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6127160" y="2108477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a-DK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A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0" name="组合 24">
            <a:extLst>
              <a:ext uri="{FF2B5EF4-FFF2-40B4-BE49-F238E27FC236}">
                <a16:creationId xmlns:a16="http://schemas.microsoft.com/office/drawing/2014/main" xmlns="" id="{E09258DA-A564-4E37-AACD-BC685F1D72B3}"/>
              </a:ext>
            </a:extLst>
          </p:cNvPr>
          <p:cNvGrpSpPr/>
          <p:nvPr/>
        </p:nvGrpSpPr>
        <p:grpSpPr>
          <a:xfrm>
            <a:off x="4740550" y="2801875"/>
            <a:ext cx="3215826" cy="488307"/>
            <a:chOff x="4357092" y="2091358"/>
            <a:chExt cx="3215268" cy="488156"/>
          </a:xfrm>
        </p:grpSpPr>
        <p:sp>
          <p:nvSpPr>
            <p:cNvPr id="41" name="MH_SubTitle_2">
              <a:extLst>
                <a:ext uri="{FF2B5EF4-FFF2-40B4-BE49-F238E27FC236}">
                  <a16:creationId xmlns:a16="http://schemas.microsoft.com/office/drawing/2014/main" xmlns="" id="{57EC9EBD-F0DF-4E63-985F-BE67C23D0CF7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5391574" y="2229275"/>
              <a:ext cx="2180786" cy="276913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产品介绍</a:t>
              </a:r>
              <a:endPara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2" name="组合 6">
              <a:extLst>
                <a:ext uri="{FF2B5EF4-FFF2-40B4-BE49-F238E27FC236}">
                  <a16:creationId xmlns:a16="http://schemas.microsoft.com/office/drawing/2014/main" xmlns="" id="{1351158D-F624-4AA4-903B-31C2ABF961FA}"/>
                </a:ext>
              </a:extLst>
            </p:cNvPr>
            <p:cNvGrpSpPr/>
            <p:nvPr/>
          </p:nvGrpSpPr>
          <p:grpSpPr>
            <a:xfrm>
              <a:off x="4357092" y="2091358"/>
              <a:ext cx="802436" cy="488156"/>
              <a:chOff x="6127160" y="3142521"/>
              <a:chExt cx="1128426" cy="686432"/>
            </a:xfrm>
          </p:grpSpPr>
          <p:cxnSp>
            <p:nvCxnSpPr>
              <p:cNvPr id="43" name="MH_Other_4">
                <a:extLst>
                  <a:ext uri="{FF2B5EF4-FFF2-40B4-BE49-F238E27FC236}">
                    <a16:creationId xmlns:a16="http://schemas.microsoft.com/office/drawing/2014/main" xmlns="" id="{26D2A802-0D06-4339-A999-75B4E43175C3}"/>
                  </a:ext>
                </a:extLst>
              </p:cNvPr>
              <p:cNvCxnSpPr/>
              <p:nvPr>
                <p:custDataLst>
                  <p:tags r:id="rId12"/>
                </p:custDataLst>
              </p:nvPr>
            </p:nvCxnSpPr>
            <p:spPr>
              <a:xfrm flipH="1">
                <a:off x="6525624" y="3142521"/>
                <a:ext cx="729962" cy="686432"/>
              </a:xfrm>
              <a:prstGeom prst="line">
                <a:avLst/>
              </a:prstGeom>
              <a:noFill/>
              <a:ln w="12700" cap="flat" cmpd="sng" algn="ctr">
                <a:solidFill>
                  <a:srgbClr val="308BC4"/>
                </a:solidFill>
                <a:prstDash val="solid"/>
              </a:ln>
              <a:effectLst/>
            </p:spPr>
          </p:cxnSp>
          <p:sp>
            <p:nvSpPr>
              <p:cNvPr id="44" name="MH_Other_5">
                <a:extLst>
                  <a:ext uri="{FF2B5EF4-FFF2-40B4-BE49-F238E27FC236}">
                    <a16:creationId xmlns:a16="http://schemas.microsoft.com/office/drawing/2014/main" xmlns="" id="{1588DFB5-0A95-4D06-86D6-16ABC00C91C6}"/>
                  </a:ext>
                </a:extLst>
              </p:cNvPr>
              <p:cNvSpPr/>
              <p:nvPr>
                <p:custDataLst>
                  <p:tags r:id="rId13"/>
                </p:custDataLst>
              </p:nvPr>
            </p:nvSpPr>
            <p:spPr>
              <a:xfrm>
                <a:off x="6145577" y="3544334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rgbClr val="308BC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75933" anchor="ctr">
                <a:normAutofit fontScale="70000" lnSpcReduction="20000"/>
              </a:bodyPr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45" name="MH_Other_6">
                <a:extLst>
                  <a:ext uri="{FF2B5EF4-FFF2-40B4-BE49-F238E27FC236}">
                    <a16:creationId xmlns:a16="http://schemas.microsoft.com/office/drawing/2014/main" xmlns="" id="{A7E2CDD0-38DD-4950-BB16-6D1BAFF40F3E}"/>
                  </a:ext>
                </a:extLst>
              </p:cNvPr>
              <p:cNvSpPr txBox="1"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6127160" y="3154868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B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6" name="组合 25">
            <a:extLst>
              <a:ext uri="{FF2B5EF4-FFF2-40B4-BE49-F238E27FC236}">
                <a16:creationId xmlns:a16="http://schemas.microsoft.com/office/drawing/2014/main" xmlns="" id="{6EE28A28-0A54-4DF3-8B4F-9634B4B06941}"/>
              </a:ext>
            </a:extLst>
          </p:cNvPr>
          <p:cNvGrpSpPr/>
          <p:nvPr/>
        </p:nvGrpSpPr>
        <p:grpSpPr>
          <a:xfrm>
            <a:off x="4740550" y="3545846"/>
            <a:ext cx="3215826" cy="488307"/>
            <a:chOff x="4357092" y="2835101"/>
            <a:chExt cx="3215268" cy="488156"/>
          </a:xfrm>
        </p:grpSpPr>
        <p:sp>
          <p:nvSpPr>
            <p:cNvPr id="47" name="MH_SubTitle_3">
              <a:extLst>
                <a:ext uri="{FF2B5EF4-FFF2-40B4-BE49-F238E27FC236}">
                  <a16:creationId xmlns:a16="http://schemas.microsoft.com/office/drawing/2014/main" xmlns="" id="{3DE316EF-24B7-408C-B5ED-02D18FC3FF47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5391574" y="2972623"/>
              <a:ext cx="2180786" cy="276913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市场分析</a:t>
              </a:r>
              <a:endPara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8" name="组合 7">
              <a:extLst>
                <a:ext uri="{FF2B5EF4-FFF2-40B4-BE49-F238E27FC236}">
                  <a16:creationId xmlns:a16="http://schemas.microsoft.com/office/drawing/2014/main" xmlns="" id="{6448BCFF-4879-4551-A2AE-4E297A541F58}"/>
                </a:ext>
              </a:extLst>
            </p:cNvPr>
            <p:cNvGrpSpPr/>
            <p:nvPr/>
          </p:nvGrpSpPr>
          <p:grpSpPr>
            <a:xfrm>
              <a:off x="4357092" y="2835101"/>
              <a:ext cx="802436" cy="488156"/>
              <a:chOff x="6127160" y="4187237"/>
              <a:chExt cx="1128426" cy="686432"/>
            </a:xfrm>
          </p:grpSpPr>
          <p:cxnSp>
            <p:nvCxnSpPr>
              <p:cNvPr id="49" name="MH_Other_7">
                <a:extLst>
                  <a:ext uri="{FF2B5EF4-FFF2-40B4-BE49-F238E27FC236}">
                    <a16:creationId xmlns:a16="http://schemas.microsoft.com/office/drawing/2014/main" xmlns="" id="{654AC764-3653-433B-9FE2-ABAD227E7295}"/>
                  </a:ext>
                </a:extLst>
              </p:cNvPr>
              <p:cNvCxnSpPr/>
              <p:nvPr>
                <p:custDataLst>
                  <p:tags r:id="rId8"/>
                </p:custDataLst>
              </p:nvPr>
            </p:nvCxnSpPr>
            <p:spPr>
              <a:xfrm flipH="1">
                <a:off x="6525624" y="4187237"/>
                <a:ext cx="729962" cy="686432"/>
              </a:xfrm>
              <a:prstGeom prst="line">
                <a:avLst/>
              </a:prstGeom>
              <a:noFill/>
              <a:ln w="12700" cap="flat" cmpd="sng" algn="ctr">
                <a:solidFill>
                  <a:srgbClr val="FF4957"/>
                </a:solidFill>
                <a:prstDash val="solid"/>
              </a:ln>
              <a:effectLst/>
            </p:spPr>
          </p:cxnSp>
          <p:sp>
            <p:nvSpPr>
              <p:cNvPr id="50" name="MH_Other_8">
                <a:extLst>
                  <a:ext uri="{FF2B5EF4-FFF2-40B4-BE49-F238E27FC236}">
                    <a16:creationId xmlns:a16="http://schemas.microsoft.com/office/drawing/2014/main" xmlns="" id="{139AA210-6801-4B3B-ADB3-D44C1F13B3FF}"/>
                  </a:ext>
                </a:extLst>
              </p:cNvPr>
              <p:cNvSpPr/>
              <p:nvPr>
                <p:custDataLst>
                  <p:tags r:id="rId9"/>
                </p:custDataLst>
              </p:nvPr>
            </p:nvSpPr>
            <p:spPr>
              <a:xfrm>
                <a:off x="6145577" y="4589050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rgbClr val="FF495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75933" anchor="ctr">
                <a:normAutofit fontScale="70000" lnSpcReduction="20000"/>
              </a:bodyPr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51" name="MH_Other_9">
                <a:extLst>
                  <a:ext uri="{FF2B5EF4-FFF2-40B4-BE49-F238E27FC236}">
                    <a16:creationId xmlns:a16="http://schemas.microsoft.com/office/drawing/2014/main" xmlns="" id="{6BA99631-1279-4DDA-AB45-76F96C6A6C90}"/>
                  </a:ext>
                </a:extLst>
              </p:cNvPr>
              <p:cNvSpPr txBox="1"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6127160" y="4199584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C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2" name="组合 26">
            <a:extLst>
              <a:ext uri="{FF2B5EF4-FFF2-40B4-BE49-F238E27FC236}">
                <a16:creationId xmlns:a16="http://schemas.microsoft.com/office/drawing/2014/main" xmlns="" id="{798FDE2A-B43A-4637-AE4C-8A1D3B6740D2}"/>
              </a:ext>
            </a:extLst>
          </p:cNvPr>
          <p:cNvGrpSpPr/>
          <p:nvPr/>
        </p:nvGrpSpPr>
        <p:grpSpPr>
          <a:xfrm>
            <a:off x="4740550" y="4289822"/>
            <a:ext cx="3215826" cy="487116"/>
            <a:chOff x="4357092" y="3578845"/>
            <a:chExt cx="3215268" cy="486966"/>
          </a:xfrm>
        </p:grpSpPr>
        <p:sp>
          <p:nvSpPr>
            <p:cNvPr id="53" name="MH_SubTitle_4">
              <a:extLst>
                <a:ext uri="{FF2B5EF4-FFF2-40B4-BE49-F238E27FC236}">
                  <a16:creationId xmlns:a16="http://schemas.microsoft.com/office/drawing/2014/main" xmlns="" id="{9085AD7D-93EA-40A4-A377-6F5AD35DB687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5391574" y="3715970"/>
              <a:ext cx="2180786" cy="27691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未来规划</a:t>
              </a:r>
              <a:endPara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4" name="组合 9">
              <a:extLst>
                <a:ext uri="{FF2B5EF4-FFF2-40B4-BE49-F238E27FC236}">
                  <a16:creationId xmlns:a16="http://schemas.microsoft.com/office/drawing/2014/main" xmlns="" id="{A016BB1D-3E5B-42FA-A5B2-1A72909F806C}"/>
                </a:ext>
              </a:extLst>
            </p:cNvPr>
            <p:cNvGrpSpPr/>
            <p:nvPr/>
          </p:nvGrpSpPr>
          <p:grpSpPr>
            <a:xfrm>
              <a:off x="4357092" y="3578845"/>
              <a:ext cx="802436" cy="486966"/>
              <a:chOff x="6127160" y="5233626"/>
              <a:chExt cx="1128426" cy="684758"/>
            </a:xfrm>
          </p:grpSpPr>
          <p:cxnSp>
            <p:nvCxnSpPr>
              <p:cNvPr id="55" name="MH_Other_10">
                <a:extLst>
                  <a:ext uri="{FF2B5EF4-FFF2-40B4-BE49-F238E27FC236}">
                    <a16:creationId xmlns:a16="http://schemas.microsoft.com/office/drawing/2014/main" xmlns="" id="{8EE1855C-C408-4389-AA8B-76836722F9E3}"/>
                  </a:ext>
                </a:extLst>
              </p:cNvPr>
              <p:cNvCxnSpPr/>
              <p:nvPr>
                <p:custDataLst>
                  <p:tags r:id="rId4"/>
                </p:custDataLst>
              </p:nvPr>
            </p:nvCxnSpPr>
            <p:spPr>
              <a:xfrm flipH="1">
                <a:off x="6525624" y="5233626"/>
                <a:ext cx="729962" cy="684758"/>
              </a:xfrm>
              <a:prstGeom prst="line">
                <a:avLst/>
              </a:prstGeom>
              <a:noFill/>
              <a:ln w="12700" cap="flat" cmpd="sng" algn="ctr">
                <a:solidFill>
                  <a:srgbClr val="308BC4"/>
                </a:solidFill>
                <a:prstDash val="solid"/>
              </a:ln>
              <a:effectLst/>
            </p:spPr>
          </p:cxnSp>
          <p:sp>
            <p:nvSpPr>
              <p:cNvPr id="56" name="MH_Other_11">
                <a:extLst>
                  <a:ext uri="{FF2B5EF4-FFF2-40B4-BE49-F238E27FC236}">
                    <a16:creationId xmlns:a16="http://schemas.microsoft.com/office/drawing/2014/main" xmlns="" id="{DDBB8BAA-17D9-43BA-B8A9-FE1A1B50338F}"/>
                  </a:ext>
                </a:extLst>
              </p:cNvPr>
              <p:cNvSpPr/>
              <p:nvPr>
                <p:custDataLst>
                  <p:tags r:id="rId5"/>
                </p:custDataLst>
              </p:nvPr>
            </p:nvSpPr>
            <p:spPr>
              <a:xfrm>
                <a:off x="6145577" y="5635440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rgbClr val="308BC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75933" anchor="ctr">
                <a:normAutofit fontScale="70000" lnSpcReduction="20000"/>
              </a:bodyPr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57" name="MH_Other_12">
                <a:extLst>
                  <a:ext uri="{FF2B5EF4-FFF2-40B4-BE49-F238E27FC236}">
                    <a16:creationId xmlns:a16="http://schemas.microsoft.com/office/drawing/2014/main" xmlns="" id="{487A6FD5-7601-4717-BEB8-4653EB0040A7}"/>
                  </a:ext>
                </a:extLst>
              </p:cNvPr>
              <p:cNvSpPr txBox="1"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6127160" y="5245974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D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2" grpId="0"/>
      <p:bldP spid="3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528"/>
          <p:cNvGrpSpPr/>
          <p:nvPr/>
        </p:nvGrpSpPr>
        <p:grpSpPr>
          <a:xfrm>
            <a:off x="1612146" y="1297207"/>
            <a:ext cx="1603735" cy="4148017"/>
            <a:chOff x="-1" y="0"/>
            <a:chExt cx="2138590" cy="5530688"/>
          </a:xfrm>
        </p:grpSpPr>
        <p:grpSp>
          <p:nvGrpSpPr>
            <p:cNvPr id="37" name="Group 520"/>
            <p:cNvGrpSpPr/>
            <p:nvPr/>
          </p:nvGrpSpPr>
          <p:grpSpPr>
            <a:xfrm>
              <a:off x="-1" y="0"/>
              <a:ext cx="2138590" cy="5530688"/>
              <a:chOff x="0" y="0"/>
              <a:chExt cx="2138588" cy="5530687"/>
            </a:xfrm>
          </p:grpSpPr>
          <p:grpSp>
            <p:nvGrpSpPr>
              <p:cNvPr id="42" name="Group 507"/>
              <p:cNvGrpSpPr/>
              <p:nvPr/>
            </p:nvGrpSpPr>
            <p:grpSpPr>
              <a:xfrm>
                <a:off x="1035288" y="1005595"/>
                <a:ext cx="1103301" cy="1422269"/>
                <a:chOff x="0" y="0"/>
                <a:chExt cx="1103299" cy="1422267"/>
              </a:xfrm>
            </p:grpSpPr>
            <p:sp>
              <p:nvSpPr>
                <p:cNvPr id="55" name="Shape 505"/>
                <p:cNvSpPr/>
                <p:nvPr/>
              </p:nvSpPr>
              <p:spPr>
                <a:xfrm>
                  <a:off x="91282" y="-1"/>
                  <a:ext cx="1012018" cy="6625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8945" extrusionOk="0">
                      <a:moveTo>
                        <a:pt x="0" y="2105"/>
                      </a:moveTo>
                      <a:lnTo>
                        <a:pt x="0" y="2105"/>
                      </a:lnTo>
                      <a:cubicBezTo>
                        <a:pt x="7253" y="-2655"/>
                        <a:pt x="16181" y="930"/>
                        <a:pt x="19940" y="10112"/>
                      </a:cubicBezTo>
                      <a:cubicBezTo>
                        <a:pt x="21031" y="12775"/>
                        <a:pt x="21600" y="15731"/>
                        <a:pt x="21600" y="18731"/>
                      </a:cubicBezTo>
                      <a:lnTo>
                        <a:pt x="18787" y="18945"/>
                      </a:lnTo>
                      <a:cubicBezTo>
                        <a:pt x="18787" y="10683"/>
                        <a:pt x="13423" y="3985"/>
                        <a:pt x="6806" y="3985"/>
                      </a:cubicBezTo>
                      <a:cubicBezTo>
                        <a:pt x="4910" y="3985"/>
                        <a:pt x="3041" y="4547"/>
                        <a:pt x="1352" y="5625"/>
                      </a:cubicBezTo>
                      <a:close/>
                    </a:path>
                  </a:pathLst>
                </a:custGeom>
                <a:solidFill>
                  <a:srgbClr val="FF4957"/>
                </a:solidFill>
                <a:ln w="381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marL="0" marR="0" lvl="0" indent="0" algn="ctr" defTabSz="91428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>
                        <a:lumMod val="7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56" name="Shape 506"/>
                <p:cNvSpPr/>
                <p:nvPr/>
              </p:nvSpPr>
              <p:spPr>
                <a:xfrm rot="10800000" flipH="1">
                  <a:off x="0" y="759817"/>
                  <a:ext cx="1103299" cy="6624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9093" extrusionOk="0">
                      <a:moveTo>
                        <a:pt x="0" y="3664"/>
                      </a:moveTo>
                      <a:lnTo>
                        <a:pt x="0" y="3664"/>
                      </a:lnTo>
                      <a:cubicBezTo>
                        <a:pt x="6040" y="-2507"/>
                        <a:pt x="14532" y="-698"/>
                        <a:pt x="18968" y="7704"/>
                      </a:cubicBezTo>
                      <a:cubicBezTo>
                        <a:pt x="20678" y="10944"/>
                        <a:pt x="21600" y="14858"/>
                        <a:pt x="21600" y="18877"/>
                      </a:cubicBezTo>
                      <a:lnTo>
                        <a:pt x="19020" y="19093"/>
                      </a:lnTo>
                      <a:cubicBezTo>
                        <a:pt x="19020" y="10765"/>
                        <a:pt x="14100" y="4014"/>
                        <a:pt x="8030" y="4014"/>
                      </a:cubicBezTo>
                      <a:cubicBezTo>
                        <a:pt x="5715" y="4014"/>
                        <a:pt x="3459" y="5018"/>
                        <a:pt x="1584" y="6881"/>
                      </a:cubicBezTo>
                      <a:close/>
                    </a:path>
                  </a:pathLst>
                </a:custGeom>
                <a:solidFill>
                  <a:srgbClr val="FF4957"/>
                </a:solidFill>
                <a:ln w="381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marL="0" marR="0" lvl="0" indent="0" algn="ctr" defTabSz="91428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>
                        <a:lumMod val="7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43" name="Group 510"/>
              <p:cNvGrpSpPr/>
              <p:nvPr/>
            </p:nvGrpSpPr>
            <p:grpSpPr>
              <a:xfrm>
                <a:off x="0" y="2039841"/>
                <a:ext cx="1103300" cy="1422269"/>
                <a:chOff x="0" y="0"/>
                <a:chExt cx="1103299" cy="1422267"/>
              </a:xfrm>
            </p:grpSpPr>
            <p:sp>
              <p:nvSpPr>
                <p:cNvPr id="53" name="Shape 508"/>
                <p:cNvSpPr/>
                <p:nvPr/>
              </p:nvSpPr>
              <p:spPr>
                <a:xfrm flipH="1">
                  <a:off x="0" y="-1"/>
                  <a:ext cx="1012018" cy="6625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8945" extrusionOk="0">
                      <a:moveTo>
                        <a:pt x="0" y="2105"/>
                      </a:moveTo>
                      <a:lnTo>
                        <a:pt x="0" y="2105"/>
                      </a:lnTo>
                      <a:cubicBezTo>
                        <a:pt x="7253" y="-2655"/>
                        <a:pt x="16181" y="930"/>
                        <a:pt x="19940" y="10112"/>
                      </a:cubicBezTo>
                      <a:cubicBezTo>
                        <a:pt x="21031" y="12775"/>
                        <a:pt x="21600" y="15731"/>
                        <a:pt x="21600" y="18731"/>
                      </a:cubicBezTo>
                      <a:lnTo>
                        <a:pt x="18787" y="18945"/>
                      </a:lnTo>
                      <a:cubicBezTo>
                        <a:pt x="18787" y="10683"/>
                        <a:pt x="13423" y="3985"/>
                        <a:pt x="6806" y="3985"/>
                      </a:cubicBezTo>
                      <a:cubicBezTo>
                        <a:pt x="4910" y="3985"/>
                        <a:pt x="3041" y="4547"/>
                        <a:pt x="1352" y="5625"/>
                      </a:cubicBezTo>
                      <a:close/>
                    </a:path>
                  </a:pathLst>
                </a:custGeom>
                <a:solidFill>
                  <a:srgbClr val="308BC4"/>
                </a:solidFill>
                <a:ln w="381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marL="0" marR="0" lvl="0" indent="0" algn="ctr" defTabSz="91428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>
                        <a:lumMod val="7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54" name="Shape 509"/>
                <p:cNvSpPr/>
                <p:nvPr/>
              </p:nvSpPr>
              <p:spPr>
                <a:xfrm rot="10800000">
                  <a:off x="0" y="759817"/>
                  <a:ext cx="1103300" cy="6624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9093" extrusionOk="0">
                      <a:moveTo>
                        <a:pt x="0" y="3664"/>
                      </a:moveTo>
                      <a:lnTo>
                        <a:pt x="0" y="3664"/>
                      </a:lnTo>
                      <a:cubicBezTo>
                        <a:pt x="6040" y="-2507"/>
                        <a:pt x="14532" y="-698"/>
                        <a:pt x="18968" y="7704"/>
                      </a:cubicBezTo>
                      <a:cubicBezTo>
                        <a:pt x="20678" y="10944"/>
                        <a:pt x="21600" y="14858"/>
                        <a:pt x="21600" y="18877"/>
                      </a:cubicBezTo>
                      <a:lnTo>
                        <a:pt x="19020" y="19093"/>
                      </a:lnTo>
                      <a:cubicBezTo>
                        <a:pt x="19020" y="10765"/>
                        <a:pt x="14100" y="4014"/>
                        <a:pt x="8030" y="4014"/>
                      </a:cubicBezTo>
                      <a:cubicBezTo>
                        <a:pt x="5715" y="4014"/>
                        <a:pt x="3459" y="5018"/>
                        <a:pt x="1584" y="6881"/>
                      </a:cubicBezTo>
                      <a:close/>
                    </a:path>
                  </a:pathLst>
                </a:custGeom>
                <a:solidFill>
                  <a:srgbClr val="308BC4"/>
                </a:solidFill>
                <a:ln w="381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marL="0" marR="0" lvl="0" indent="0" algn="ctr" defTabSz="91428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>
                        <a:lumMod val="7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44" name="Group 513"/>
              <p:cNvGrpSpPr/>
              <p:nvPr/>
            </p:nvGrpSpPr>
            <p:grpSpPr>
              <a:xfrm>
                <a:off x="1035288" y="3074087"/>
                <a:ext cx="1103301" cy="1422269"/>
                <a:chOff x="0" y="0"/>
                <a:chExt cx="1103299" cy="1422267"/>
              </a:xfrm>
            </p:grpSpPr>
            <p:sp>
              <p:nvSpPr>
                <p:cNvPr id="51" name="Shape 511"/>
                <p:cNvSpPr/>
                <p:nvPr/>
              </p:nvSpPr>
              <p:spPr>
                <a:xfrm>
                  <a:off x="91282" y="-1"/>
                  <a:ext cx="1012018" cy="6625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8945" extrusionOk="0">
                      <a:moveTo>
                        <a:pt x="0" y="2105"/>
                      </a:moveTo>
                      <a:lnTo>
                        <a:pt x="0" y="2105"/>
                      </a:lnTo>
                      <a:cubicBezTo>
                        <a:pt x="7253" y="-2655"/>
                        <a:pt x="16181" y="930"/>
                        <a:pt x="19940" y="10112"/>
                      </a:cubicBezTo>
                      <a:cubicBezTo>
                        <a:pt x="21031" y="12775"/>
                        <a:pt x="21600" y="15731"/>
                        <a:pt x="21600" y="18731"/>
                      </a:cubicBezTo>
                      <a:lnTo>
                        <a:pt x="18787" y="18945"/>
                      </a:lnTo>
                      <a:cubicBezTo>
                        <a:pt x="18787" y="10683"/>
                        <a:pt x="13423" y="3985"/>
                        <a:pt x="6806" y="3985"/>
                      </a:cubicBezTo>
                      <a:cubicBezTo>
                        <a:pt x="4910" y="3985"/>
                        <a:pt x="3041" y="4547"/>
                        <a:pt x="1352" y="5625"/>
                      </a:cubicBezTo>
                      <a:close/>
                    </a:path>
                  </a:pathLst>
                </a:custGeom>
                <a:solidFill>
                  <a:srgbClr val="308BC4"/>
                </a:solidFill>
                <a:ln w="381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marL="0" marR="0" lvl="0" indent="0" algn="ctr" defTabSz="91428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>
                        <a:lumMod val="7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52" name="Shape 512"/>
                <p:cNvSpPr/>
                <p:nvPr/>
              </p:nvSpPr>
              <p:spPr>
                <a:xfrm rot="10800000" flipH="1">
                  <a:off x="0" y="759817"/>
                  <a:ext cx="1103299" cy="6624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9093" extrusionOk="0">
                      <a:moveTo>
                        <a:pt x="0" y="3664"/>
                      </a:moveTo>
                      <a:lnTo>
                        <a:pt x="0" y="3664"/>
                      </a:lnTo>
                      <a:cubicBezTo>
                        <a:pt x="6040" y="-2507"/>
                        <a:pt x="14532" y="-698"/>
                        <a:pt x="18968" y="7704"/>
                      </a:cubicBezTo>
                      <a:cubicBezTo>
                        <a:pt x="20678" y="10944"/>
                        <a:pt x="21600" y="14858"/>
                        <a:pt x="21600" y="18877"/>
                      </a:cubicBezTo>
                      <a:lnTo>
                        <a:pt x="19020" y="19093"/>
                      </a:lnTo>
                      <a:cubicBezTo>
                        <a:pt x="19020" y="10765"/>
                        <a:pt x="14100" y="4014"/>
                        <a:pt x="8030" y="4014"/>
                      </a:cubicBezTo>
                      <a:cubicBezTo>
                        <a:pt x="5715" y="4014"/>
                        <a:pt x="3459" y="5018"/>
                        <a:pt x="1584" y="6881"/>
                      </a:cubicBezTo>
                      <a:close/>
                    </a:path>
                  </a:pathLst>
                </a:custGeom>
                <a:solidFill>
                  <a:srgbClr val="308BC4"/>
                </a:solidFill>
                <a:ln w="381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marL="0" marR="0" lvl="0" indent="0" algn="ctr" defTabSz="91428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>
                        <a:lumMod val="7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45" name="Group 516"/>
              <p:cNvGrpSpPr/>
              <p:nvPr/>
            </p:nvGrpSpPr>
            <p:grpSpPr>
              <a:xfrm>
                <a:off x="-1" y="4108334"/>
                <a:ext cx="1304236" cy="1422354"/>
                <a:chOff x="0" y="0"/>
                <a:chExt cx="1304234" cy="1422352"/>
              </a:xfrm>
            </p:grpSpPr>
            <p:sp>
              <p:nvSpPr>
                <p:cNvPr id="49" name="Shape 514"/>
                <p:cNvSpPr/>
                <p:nvPr/>
              </p:nvSpPr>
              <p:spPr>
                <a:xfrm flipH="1">
                  <a:off x="0" y="-1"/>
                  <a:ext cx="1012018" cy="6625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8945" extrusionOk="0">
                      <a:moveTo>
                        <a:pt x="0" y="2105"/>
                      </a:moveTo>
                      <a:lnTo>
                        <a:pt x="0" y="2105"/>
                      </a:lnTo>
                      <a:cubicBezTo>
                        <a:pt x="7253" y="-2655"/>
                        <a:pt x="16181" y="930"/>
                        <a:pt x="19940" y="10112"/>
                      </a:cubicBezTo>
                      <a:cubicBezTo>
                        <a:pt x="21031" y="12775"/>
                        <a:pt x="21600" y="15731"/>
                        <a:pt x="21600" y="18731"/>
                      </a:cubicBezTo>
                      <a:lnTo>
                        <a:pt x="18787" y="18945"/>
                      </a:lnTo>
                      <a:cubicBezTo>
                        <a:pt x="18787" y="10683"/>
                        <a:pt x="13423" y="3985"/>
                        <a:pt x="6806" y="3985"/>
                      </a:cubicBezTo>
                      <a:cubicBezTo>
                        <a:pt x="4910" y="3985"/>
                        <a:pt x="3041" y="4547"/>
                        <a:pt x="1352" y="5625"/>
                      </a:cubicBezTo>
                      <a:close/>
                    </a:path>
                  </a:pathLst>
                </a:custGeom>
                <a:solidFill>
                  <a:srgbClr val="FF4957"/>
                </a:solidFill>
                <a:ln w="381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28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500" b="1" i="0" u="none" strike="noStrike" kern="0" cap="none" spc="225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50" name="Shape 515"/>
                <p:cNvSpPr/>
                <p:nvPr/>
              </p:nvSpPr>
              <p:spPr>
                <a:xfrm rot="10800000">
                  <a:off x="-1" y="759817"/>
                  <a:ext cx="1304236" cy="6625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8940" extrusionOk="0">
                      <a:moveTo>
                        <a:pt x="0" y="9897"/>
                      </a:moveTo>
                      <a:lnTo>
                        <a:pt x="0" y="9897"/>
                      </a:lnTo>
                      <a:cubicBezTo>
                        <a:pt x="2989" y="779"/>
                        <a:pt x="9944" y="-2660"/>
                        <a:pt x="15534" y="2216"/>
                      </a:cubicBezTo>
                      <a:cubicBezTo>
                        <a:pt x="19268" y="5473"/>
                        <a:pt x="21600" y="11819"/>
                        <a:pt x="21600" y="18726"/>
                      </a:cubicBezTo>
                      <a:lnTo>
                        <a:pt x="19417" y="18940"/>
                      </a:lnTo>
                      <a:cubicBezTo>
                        <a:pt x="19417" y="10680"/>
                        <a:pt x="15255" y="3984"/>
                        <a:pt x="10121" y="3984"/>
                      </a:cubicBezTo>
                      <a:cubicBezTo>
                        <a:pt x="6710" y="3984"/>
                        <a:pt x="3574" y="6988"/>
                        <a:pt x="1948" y="11812"/>
                      </a:cubicBezTo>
                      <a:close/>
                    </a:path>
                  </a:pathLst>
                </a:custGeom>
                <a:solidFill>
                  <a:srgbClr val="FF4957"/>
                </a:solidFill>
                <a:ln w="381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28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500" b="1" i="0" u="none" strike="noStrike" kern="0" cap="none" spc="225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46" name="Group 519"/>
              <p:cNvGrpSpPr/>
              <p:nvPr/>
            </p:nvGrpSpPr>
            <p:grpSpPr>
              <a:xfrm>
                <a:off x="0" y="0"/>
                <a:ext cx="1103300" cy="1393617"/>
                <a:chOff x="0" y="0"/>
                <a:chExt cx="1103299" cy="1393616"/>
              </a:xfrm>
            </p:grpSpPr>
            <p:sp>
              <p:nvSpPr>
                <p:cNvPr id="47" name="Shape 517"/>
                <p:cNvSpPr/>
                <p:nvPr/>
              </p:nvSpPr>
              <p:spPr>
                <a:xfrm flipH="1">
                  <a:off x="0" y="0"/>
                  <a:ext cx="531336" cy="6338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49" y="0"/>
                      </a:moveTo>
                      <a:lnTo>
                        <a:pt x="1649" y="0"/>
                      </a:lnTo>
                      <a:cubicBezTo>
                        <a:pt x="13502" y="2865"/>
                        <a:pt x="21600" y="11528"/>
                        <a:pt x="21600" y="21345"/>
                      </a:cubicBezTo>
                      <a:lnTo>
                        <a:pt x="16243" y="21600"/>
                      </a:lnTo>
                      <a:cubicBezTo>
                        <a:pt x="16243" y="13733"/>
                        <a:pt x="9642" y="6796"/>
                        <a:pt x="0" y="4529"/>
                      </a:cubicBezTo>
                      <a:close/>
                    </a:path>
                  </a:pathLst>
                </a:custGeom>
                <a:solidFill>
                  <a:srgbClr val="FF4957"/>
                </a:solidFill>
                <a:ln w="381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28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500" b="1" i="0" u="none" strike="noStrike" kern="0" cap="none" spc="225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48" name="Shape 518"/>
                <p:cNvSpPr/>
                <p:nvPr/>
              </p:nvSpPr>
              <p:spPr>
                <a:xfrm rot="10800000">
                  <a:off x="0" y="731165"/>
                  <a:ext cx="1103300" cy="6624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9093" extrusionOk="0">
                      <a:moveTo>
                        <a:pt x="0" y="3664"/>
                      </a:moveTo>
                      <a:lnTo>
                        <a:pt x="0" y="3664"/>
                      </a:lnTo>
                      <a:cubicBezTo>
                        <a:pt x="6040" y="-2507"/>
                        <a:pt x="14532" y="-698"/>
                        <a:pt x="18968" y="7704"/>
                      </a:cubicBezTo>
                      <a:cubicBezTo>
                        <a:pt x="20678" y="10944"/>
                        <a:pt x="21600" y="14858"/>
                        <a:pt x="21600" y="18877"/>
                      </a:cubicBezTo>
                      <a:lnTo>
                        <a:pt x="19020" y="19093"/>
                      </a:lnTo>
                      <a:cubicBezTo>
                        <a:pt x="19020" y="10765"/>
                        <a:pt x="14100" y="4014"/>
                        <a:pt x="8030" y="4014"/>
                      </a:cubicBezTo>
                      <a:cubicBezTo>
                        <a:pt x="5715" y="4014"/>
                        <a:pt x="3459" y="5018"/>
                        <a:pt x="1584" y="6881"/>
                      </a:cubicBezTo>
                      <a:close/>
                    </a:path>
                  </a:pathLst>
                </a:custGeom>
                <a:solidFill>
                  <a:srgbClr val="FF4957"/>
                </a:solidFill>
                <a:ln w="381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28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500" b="1" i="0" u="none" strike="noStrike" kern="0" cap="none" spc="225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38" name="Shape 521"/>
            <p:cNvSpPr/>
            <p:nvPr/>
          </p:nvSpPr>
          <p:spPr>
            <a:xfrm>
              <a:off x="1162312" y="1535320"/>
              <a:ext cx="482242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600" b="1">
                  <a:solidFill>
                    <a:srgbClr val="F79A00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</a:defRPr>
              </a:pP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39" name="Shape 522"/>
            <p:cNvSpPr/>
            <p:nvPr/>
          </p:nvSpPr>
          <p:spPr>
            <a:xfrm>
              <a:off x="1210324" y="3646900"/>
              <a:ext cx="482242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600" b="1">
                  <a:solidFill>
                    <a:srgbClr val="F79A00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</a:defRPr>
              </a:pP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03</a:t>
              </a:r>
            </a:p>
          </p:txBody>
        </p:sp>
        <p:sp>
          <p:nvSpPr>
            <p:cNvPr id="40" name="Shape 525"/>
            <p:cNvSpPr/>
            <p:nvPr/>
          </p:nvSpPr>
          <p:spPr>
            <a:xfrm>
              <a:off x="394127" y="2495129"/>
              <a:ext cx="482242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600" b="1">
                  <a:solidFill>
                    <a:srgbClr val="619405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</a:defRPr>
              </a:pP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02</a:t>
              </a:r>
            </a:p>
          </p:txBody>
        </p:sp>
        <p:sp>
          <p:nvSpPr>
            <p:cNvPr id="41" name="Shape 527"/>
            <p:cNvSpPr/>
            <p:nvPr/>
          </p:nvSpPr>
          <p:spPr>
            <a:xfrm>
              <a:off x="1223572" y="2667418"/>
              <a:ext cx="228610" cy="216025"/>
            </a:xfrm>
            <a:prstGeom prst="chevron">
              <a:avLst>
                <a:gd name="adj" fmla="val 0"/>
              </a:avLst>
            </a:prstGeom>
            <a:solidFill>
              <a:srgbClr val="308BC4"/>
            </a:solidFill>
            <a:ln w="381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7" name="Group 533"/>
          <p:cNvGrpSpPr/>
          <p:nvPr/>
        </p:nvGrpSpPr>
        <p:grpSpPr>
          <a:xfrm>
            <a:off x="3358066" y="2313843"/>
            <a:ext cx="5136554" cy="427624"/>
            <a:chOff x="-1" y="-1"/>
            <a:chExt cx="6849629" cy="570164"/>
          </a:xfrm>
        </p:grpSpPr>
        <p:sp>
          <p:nvSpPr>
            <p:cNvPr id="58" name="Shape 529"/>
            <p:cNvSpPr/>
            <p:nvPr/>
          </p:nvSpPr>
          <p:spPr>
            <a:xfrm>
              <a:off x="-1" y="89152"/>
              <a:ext cx="228611" cy="216025"/>
            </a:xfrm>
            <a:prstGeom prst="chevron">
              <a:avLst>
                <a:gd name="adj" fmla="val 0"/>
              </a:avLst>
            </a:prstGeom>
            <a:solidFill>
              <a:srgbClr val="FF4957"/>
            </a:solidFill>
            <a:ln w="381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grpSp>
          <p:nvGrpSpPr>
            <p:cNvPr id="59" name="Group 532"/>
            <p:cNvGrpSpPr/>
            <p:nvPr/>
          </p:nvGrpSpPr>
          <p:grpSpPr>
            <a:xfrm>
              <a:off x="418217" y="-1"/>
              <a:ext cx="6431411" cy="570164"/>
              <a:chOff x="0" y="0"/>
              <a:chExt cx="6431410" cy="570163"/>
            </a:xfrm>
          </p:grpSpPr>
          <p:sp>
            <p:nvSpPr>
              <p:cNvPr id="60" name="Shape 530"/>
              <p:cNvSpPr/>
              <p:nvPr/>
            </p:nvSpPr>
            <p:spPr>
              <a:xfrm>
                <a:off x="0" y="0"/>
                <a:ext cx="1354391" cy="36932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>
                    <a:solidFill>
                      <a:srgbClr val="F79A00"/>
                    </a:solidFill>
                    <a:latin typeface="+mj-lt"/>
                    <a:ea typeface="+mj-ea"/>
                    <a:cs typeface="+mj-cs"/>
                    <a:sym typeface="Source Sans Pro" panose="020B0503030403020204"/>
                  </a:defRPr>
                </a:lvl1pPr>
              </a:lstStyle>
              <a:p>
                <a:pPr marL="0" marR="0" lvl="0" indent="0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000000"/>
                    </a:solidFill>
                  </a:defRPr>
                </a:pPr>
                <a:r>
                  <a:rPr kumimoji="0" lang="zh-CN" alt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j-cs"/>
                    <a:sym typeface="微软雅黑" panose="020B0503020204020204" pitchFamily="34" charset="-122"/>
                  </a:rPr>
                  <a:t>此处添加标题</a:t>
                </a:r>
                <a:endParaRPr kumimoji="0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1" name="Shape 531"/>
              <p:cNvSpPr/>
              <p:nvPr/>
            </p:nvSpPr>
            <p:spPr>
              <a:xfrm>
                <a:off x="0" y="262391"/>
                <a:ext cx="6431410" cy="30777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marL="0" marR="0" lvl="0" indent="0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000000"/>
                    </a:solidFill>
                  </a:defRPr>
                </a:pPr>
                <a:r>
                  <a:rPr kumimoji="0" lang="zh-CN" alt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您的内容打在这里，或通过复制您的文本后在此框中选择粘贴并选择只保留文字</a:t>
                </a:r>
                <a:r>
                  <a:rPr kumimoji="0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 </a:t>
                </a:r>
                <a:r>
                  <a:rPr kumimoji="0" sz="9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. </a:t>
                </a:r>
              </a:p>
            </p:txBody>
          </p:sp>
        </p:grpSp>
      </p:grpSp>
      <p:grpSp>
        <p:nvGrpSpPr>
          <p:cNvPr id="62" name="Group 536"/>
          <p:cNvGrpSpPr/>
          <p:nvPr/>
        </p:nvGrpSpPr>
        <p:grpSpPr>
          <a:xfrm>
            <a:off x="3671687" y="3086117"/>
            <a:ext cx="4822931" cy="427624"/>
            <a:chOff x="0" y="0"/>
            <a:chExt cx="6431410" cy="570165"/>
          </a:xfrm>
        </p:grpSpPr>
        <p:sp>
          <p:nvSpPr>
            <p:cNvPr id="63" name="Shape 534"/>
            <p:cNvSpPr/>
            <p:nvPr/>
          </p:nvSpPr>
          <p:spPr>
            <a:xfrm>
              <a:off x="0" y="0"/>
              <a:ext cx="1354391" cy="369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solidFill>
                    <a:srgbClr val="F79A00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defTabSz="914282" fontAlgn="auto">
                <a:spcBef>
                  <a:spcPts val="0"/>
                </a:spcBef>
                <a:spcAft>
                  <a:spcPts val="0"/>
                </a:spcAft>
                <a:defRPr>
                  <a:solidFill>
                    <a:srgbClr val="000000"/>
                  </a:solidFill>
                </a:defRPr>
              </a:pPr>
              <a:r>
                <a:rPr lang="zh-CN" altLang="en-US" sz="1200" b="1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sz="12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4" name="Shape 535"/>
            <p:cNvSpPr/>
            <p:nvPr/>
          </p:nvSpPr>
          <p:spPr>
            <a:xfrm>
              <a:off x="0" y="262392"/>
              <a:ext cx="6431410" cy="3077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defTabSz="914282" fontAlgn="auto">
                <a:spcBef>
                  <a:spcPts val="0"/>
                </a:spcBef>
                <a:spcAft>
                  <a:spcPts val="0"/>
                </a:spcAft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您的内容打在这里，或通过复制您的文本后在此框中选择粘贴并选择只保留文字</a:t>
              </a:r>
              <a:r>
                <a:rPr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. </a:t>
              </a:r>
            </a:p>
          </p:txBody>
        </p:sp>
      </p:grpSp>
      <p:grpSp>
        <p:nvGrpSpPr>
          <p:cNvPr id="65" name="Group 541"/>
          <p:cNvGrpSpPr/>
          <p:nvPr/>
        </p:nvGrpSpPr>
        <p:grpSpPr>
          <a:xfrm>
            <a:off x="3358066" y="3872273"/>
            <a:ext cx="5136554" cy="427624"/>
            <a:chOff x="-1" y="-1"/>
            <a:chExt cx="6849629" cy="570164"/>
          </a:xfrm>
        </p:grpSpPr>
        <p:sp>
          <p:nvSpPr>
            <p:cNvPr id="66" name="Shape 537"/>
            <p:cNvSpPr/>
            <p:nvPr/>
          </p:nvSpPr>
          <p:spPr>
            <a:xfrm>
              <a:off x="-1" y="101250"/>
              <a:ext cx="228611" cy="216025"/>
            </a:xfrm>
            <a:prstGeom prst="chevron">
              <a:avLst>
                <a:gd name="adj" fmla="val 0"/>
              </a:avLst>
            </a:prstGeom>
            <a:solidFill>
              <a:srgbClr val="308BC4"/>
            </a:solidFill>
            <a:ln w="381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grpSp>
          <p:nvGrpSpPr>
            <p:cNvPr id="67" name="Group 540"/>
            <p:cNvGrpSpPr/>
            <p:nvPr/>
          </p:nvGrpSpPr>
          <p:grpSpPr>
            <a:xfrm>
              <a:off x="418217" y="-1"/>
              <a:ext cx="6431411" cy="570164"/>
              <a:chOff x="0" y="0"/>
              <a:chExt cx="6431410" cy="570163"/>
            </a:xfrm>
          </p:grpSpPr>
          <p:sp>
            <p:nvSpPr>
              <p:cNvPr id="68" name="Shape 538"/>
              <p:cNvSpPr/>
              <p:nvPr/>
            </p:nvSpPr>
            <p:spPr>
              <a:xfrm>
                <a:off x="0" y="0"/>
                <a:ext cx="1354391" cy="36932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>
                    <a:solidFill>
                      <a:srgbClr val="F79A00"/>
                    </a:solidFill>
                    <a:latin typeface="+mj-lt"/>
                    <a:ea typeface="+mj-ea"/>
                    <a:cs typeface="+mj-cs"/>
                    <a:sym typeface="Source Sans Pro" panose="020B0503030403020204"/>
                  </a:defRPr>
                </a:lvl1pPr>
              </a:lstStyle>
              <a:p>
                <a:pPr marL="0" marR="0" lvl="0" indent="0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000000"/>
                    </a:solidFill>
                  </a:defRPr>
                </a:pPr>
                <a:r>
                  <a:rPr kumimoji="0" lang="zh-CN" alt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j-cs"/>
                    <a:sym typeface="微软雅黑" panose="020B0503020204020204" pitchFamily="34" charset="-122"/>
                  </a:rPr>
                  <a:t>此处添加标题</a:t>
                </a:r>
                <a:endParaRPr kumimoji="0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9" name="Shape 539"/>
              <p:cNvSpPr/>
              <p:nvPr/>
            </p:nvSpPr>
            <p:spPr>
              <a:xfrm>
                <a:off x="0" y="262391"/>
                <a:ext cx="6431410" cy="30777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marL="0" marR="0" lvl="0" indent="0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000000"/>
                    </a:solidFill>
                  </a:defRPr>
                </a:pPr>
                <a:r>
                  <a:rPr kumimoji="0" lang="zh-CN" alt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您的内容打在这里，或通过复制您的文本后在此框中选择粘贴并选择只保留文字</a:t>
                </a:r>
                <a:r>
                  <a:rPr kumimoji="0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 </a:t>
                </a:r>
                <a:r>
                  <a:rPr kumimoji="0" sz="9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dvAuto="0"/>
      <p:bldP spid="57" grpId="0" advAuto="0"/>
      <p:bldP spid="62" grpId="0" advAuto="0"/>
      <p:bldP spid="65" grpId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组合 64"/>
          <p:cNvGrpSpPr/>
          <p:nvPr/>
        </p:nvGrpSpPr>
        <p:grpSpPr>
          <a:xfrm>
            <a:off x="1407251" y="4134363"/>
            <a:ext cx="4309225" cy="662789"/>
            <a:chOff x="3585720" y="5137719"/>
            <a:chExt cx="6985673" cy="1079499"/>
          </a:xfrm>
          <a:noFill/>
        </p:grpSpPr>
        <p:grpSp>
          <p:nvGrpSpPr>
            <p:cNvPr id="64" name="Group 8"/>
            <p:cNvGrpSpPr>
              <a:grpSpLocks/>
            </p:cNvGrpSpPr>
            <p:nvPr/>
          </p:nvGrpSpPr>
          <p:grpSpPr bwMode="auto">
            <a:xfrm>
              <a:off x="3585720" y="5525746"/>
              <a:ext cx="532885" cy="139071"/>
              <a:chOff x="0" y="0"/>
              <a:chExt cx="438150" cy="114300"/>
            </a:xfrm>
            <a:grpFill/>
          </p:grpSpPr>
          <p:sp>
            <p:nvSpPr>
              <p:cNvPr id="91" name="同心圆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FF4957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92" name="椭圆 5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rgbClr val="FF4957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grpSp>
          <p:nvGrpSpPr>
            <p:cNvPr id="65" name="Group 11"/>
            <p:cNvGrpSpPr>
              <a:grpSpLocks/>
            </p:cNvGrpSpPr>
            <p:nvPr/>
          </p:nvGrpSpPr>
          <p:grpSpPr bwMode="auto">
            <a:xfrm>
              <a:off x="5010608" y="5478111"/>
              <a:ext cx="532885" cy="139071"/>
              <a:chOff x="0" y="0"/>
              <a:chExt cx="438150" cy="114300"/>
            </a:xfrm>
            <a:grpFill/>
          </p:grpSpPr>
          <p:sp>
            <p:nvSpPr>
              <p:cNvPr id="89" name="同心圆 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FF4957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90" name="椭圆 61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rgbClr val="FF4957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grpSp>
          <p:nvGrpSpPr>
            <p:cNvPr id="66" name="Group 14"/>
            <p:cNvGrpSpPr>
              <a:grpSpLocks/>
            </p:cNvGrpSpPr>
            <p:nvPr/>
          </p:nvGrpSpPr>
          <p:grpSpPr bwMode="auto">
            <a:xfrm>
              <a:off x="5867856" y="5792301"/>
              <a:ext cx="621704" cy="162251"/>
              <a:chOff x="0" y="0"/>
              <a:chExt cx="438150" cy="114300"/>
            </a:xfrm>
            <a:grpFill/>
          </p:grpSpPr>
          <p:sp>
            <p:nvSpPr>
              <p:cNvPr id="87" name="同心圆 6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FF4957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88" name="椭圆 66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rgbClr val="FF4957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grpSp>
          <p:nvGrpSpPr>
            <p:cNvPr id="67" name="Group 17"/>
            <p:cNvGrpSpPr>
              <a:grpSpLocks/>
            </p:cNvGrpSpPr>
            <p:nvPr/>
          </p:nvGrpSpPr>
          <p:grpSpPr bwMode="auto">
            <a:xfrm>
              <a:off x="6993624" y="5565671"/>
              <a:ext cx="532885" cy="139071"/>
              <a:chOff x="0" y="0"/>
              <a:chExt cx="438150" cy="114300"/>
            </a:xfrm>
            <a:grpFill/>
          </p:grpSpPr>
          <p:sp>
            <p:nvSpPr>
              <p:cNvPr id="85" name="同心圆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FF4957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86" name="椭圆 7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rgbClr val="FF4957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grpSp>
          <p:nvGrpSpPr>
            <p:cNvPr id="68" name="Group 20"/>
            <p:cNvGrpSpPr>
              <a:grpSpLocks/>
            </p:cNvGrpSpPr>
            <p:nvPr/>
          </p:nvGrpSpPr>
          <p:grpSpPr bwMode="auto">
            <a:xfrm>
              <a:off x="7972156" y="6007329"/>
              <a:ext cx="804241" cy="209889"/>
              <a:chOff x="0" y="0"/>
              <a:chExt cx="438150" cy="114300"/>
            </a:xfrm>
            <a:grpFill/>
          </p:grpSpPr>
          <p:sp>
            <p:nvSpPr>
              <p:cNvPr id="83" name="同心圆 7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FF4957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84" name="椭圆 77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rgbClr val="FF4957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grpSp>
          <p:nvGrpSpPr>
            <p:cNvPr id="69" name="Group 23"/>
            <p:cNvGrpSpPr>
              <a:grpSpLocks/>
            </p:cNvGrpSpPr>
            <p:nvPr/>
          </p:nvGrpSpPr>
          <p:grpSpPr bwMode="auto">
            <a:xfrm>
              <a:off x="9024869" y="5137719"/>
              <a:ext cx="532885" cy="139071"/>
              <a:chOff x="0" y="0"/>
              <a:chExt cx="438150" cy="114300"/>
            </a:xfrm>
            <a:grpFill/>
          </p:grpSpPr>
          <p:sp>
            <p:nvSpPr>
              <p:cNvPr id="81" name="同心圆 7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FF4957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82" name="椭圆 80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rgbClr val="FF4957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grpSp>
          <p:nvGrpSpPr>
            <p:cNvPr id="70" name="Group 26"/>
            <p:cNvGrpSpPr>
              <a:grpSpLocks/>
            </p:cNvGrpSpPr>
            <p:nvPr/>
          </p:nvGrpSpPr>
          <p:grpSpPr bwMode="auto">
            <a:xfrm>
              <a:off x="10038508" y="5402990"/>
              <a:ext cx="532885" cy="139071"/>
              <a:chOff x="0" y="0"/>
              <a:chExt cx="438150" cy="114300"/>
            </a:xfrm>
            <a:grpFill/>
          </p:grpSpPr>
          <p:sp>
            <p:nvSpPr>
              <p:cNvPr id="79" name="同心圆 8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FF4957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80" name="椭圆 8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rgbClr val="FF4957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cxnSp>
          <p:nvCxnSpPr>
            <p:cNvPr id="71" name="直接连接符 15"/>
            <p:cNvCxnSpPr>
              <a:cxnSpLocks noChangeShapeType="1"/>
              <a:stCxn id="91" idx="6"/>
              <a:endCxn id="89" idx="2"/>
            </p:cNvCxnSpPr>
            <p:nvPr/>
          </p:nvCxnSpPr>
          <p:spPr bwMode="auto">
            <a:xfrm flipV="1">
              <a:off x="4118605" y="5547647"/>
              <a:ext cx="892003" cy="47635"/>
            </a:xfrm>
            <a:prstGeom prst="line">
              <a:avLst/>
            </a:prstGeom>
            <a:grpFill/>
            <a:ln w="12700" cap="flat" cmpd="sng">
              <a:solidFill>
                <a:srgbClr val="FF4957"/>
              </a:solidFill>
              <a:bevel/>
              <a:headEnd/>
              <a:tailEnd/>
            </a:ln>
            <a:extLst/>
          </p:spPr>
        </p:cxnSp>
        <p:cxnSp>
          <p:nvCxnSpPr>
            <p:cNvPr id="72" name="直接连接符 19"/>
            <p:cNvCxnSpPr>
              <a:cxnSpLocks noChangeShapeType="1"/>
              <a:stCxn id="89" idx="5"/>
              <a:endCxn id="87" idx="1"/>
            </p:cNvCxnSpPr>
            <p:nvPr/>
          </p:nvCxnSpPr>
          <p:spPr bwMode="auto">
            <a:xfrm>
              <a:off x="5465453" y="5596816"/>
              <a:ext cx="493449" cy="219247"/>
            </a:xfrm>
            <a:prstGeom prst="line">
              <a:avLst/>
            </a:prstGeom>
            <a:grpFill/>
            <a:ln w="12700" cap="flat" cmpd="sng">
              <a:solidFill>
                <a:srgbClr val="FF4957"/>
              </a:solidFill>
              <a:bevel/>
              <a:headEnd/>
              <a:tailEnd/>
            </a:ln>
            <a:extLst/>
          </p:spPr>
        </p:cxnSp>
        <p:sp>
          <p:nvSpPr>
            <p:cNvPr id="73" name="直接连接符 24"/>
            <p:cNvSpPr>
              <a:spLocks noChangeShapeType="1"/>
            </p:cNvSpPr>
            <p:nvPr/>
          </p:nvSpPr>
          <p:spPr bwMode="auto">
            <a:xfrm flipV="1">
              <a:off x="6394951" y="5684376"/>
              <a:ext cx="676713" cy="131687"/>
            </a:xfrm>
            <a:prstGeom prst="line">
              <a:avLst/>
            </a:prstGeom>
            <a:grpFill/>
            <a:ln w="12700" cap="flat" cmpd="sng">
              <a:solidFill>
                <a:srgbClr val="FF4957"/>
              </a:solidFill>
              <a:bevel/>
              <a:headEnd/>
              <a:tailEnd/>
            </a:ln>
            <a:extLst/>
          </p:spPr>
          <p:txBody>
            <a:bodyPr/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4" name="直接连接符 26"/>
            <p:cNvSpPr>
              <a:spLocks noChangeShapeType="1"/>
            </p:cNvSpPr>
            <p:nvPr/>
          </p:nvSpPr>
          <p:spPr bwMode="auto">
            <a:xfrm>
              <a:off x="7448469" y="5684376"/>
              <a:ext cx="776661" cy="373629"/>
            </a:xfrm>
            <a:prstGeom prst="line">
              <a:avLst/>
            </a:prstGeom>
            <a:grpFill/>
            <a:ln w="12700" cap="flat" cmpd="sng">
              <a:solidFill>
                <a:srgbClr val="FF4957"/>
              </a:solidFill>
              <a:bevel/>
              <a:headEnd/>
              <a:tailEnd/>
            </a:ln>
            <a:extLst/>
          </p:spPr>
          <p:txBody>
            <a:bodyPr/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cxnSp>
          <p:nvCxnSpPr>
            <p:cNvPr id="75" name="直接连接符 29"/>
            <p:cNvCxnSpPr>
              <a:cxnSpLocks noChangeShapeType="1"/>
              <a:stCxn id="83" idx="7"/>
              <a:endCxn id="79" idx="3"/>
            </p:cNvCxnSpPr>
            <p:nvPr/>
          </p:nvCxnSpPr>
          <p:spPr bwMode="auto">
            <a:xfrm flipV="1">
              <a:off x="8658618" y="5521694"/>
              <a:ext cx="1457930" cy="516372"/>
            </a:xfrm>
            <a:prstGeom prst="line">
              <a:avLst/>
            </a:prstGeom>
            <a:grpFill/>
            <a:ln w="12700" cap="flat" cmpd="sng">
              <a:solidFill>
                <a:srgbClr val="FF4957"/>
              </a:solidFill>
              <a:bevel/>
              <a:headEnd/>
              <a:tailEnd/>
            </a:ln>
            <a:extLst/>
          </p:spPr>
        </p:cxnSp>
        <p:cxnSp>
          <p:nvCxnSpPr>
            <p:cNvPr id="76" name="直接连接符 32"/>
            <p:cNvCxnSpPr>
              <a:cxnSpLocks noChangeShapeType="1"/>
              <a:stCxn id="79" idx="1"/>
              <a:endCxn id="81" idx="5"/>
            </p:cNvCxnSpPr>
            <p:nvPr/>
          </p:nvCxnSpPr>
          <p:spPr bwMode="auto">
            <a:xfrm flipH="1" flipV="1">
              <a:off x="9479715" y="5256424"/>
              <a:ext cx="636834" cy="166933"/>
            </a:xfrm>
            <a:prstGeom prst="line">
              <a:avLst/>
            </a:prstGeom>
            <a:grpFill/>
            <a:ln w="12700" cap="flat" cmpd="sng">
              <a:solidFill>
                <a:srgbClr val="FF4957"/>
              </a:solidFill>
              <a:bevel/>
              <a:headEnd/>
              <a:tailEnd/>
            </a:ln>
            <a:extLst/>
          </p:spPr>
        </p:cxnSp>
        <p:cxnSp>
          <p:nvCxnSpPr>
            <p:cNvPr id="77" name="直接连接符 34"/>
            <p:cNvCxnSpPr>
              <a:cxnSpLocks noChangeShapeType="1"/>
              <a:stCxn id="85" idx="6"/>
              <a:endCxn id="79" idx="2"/>
            </p:cNvCxnSpPr>
            <p:nvPr/>
          </p:nvCxnSpPr>
          <p:spPr bwMode="auto">
            <a:xfrm flipV="1">
              <a:off x="7526509" y="5472525"/>
              <a:ext cx="2511999" cy="162682"/>
            </a:xfrm>
            <a:prstGeom prst="line">
              <a:avLst/>
            </a:prstGeom>
            <a:grpFill/>
            <a:ln w="12700" cap="flat" cmpd="sng">
              <a:solidFill>
                <a:srgbClr val="FF4957"/>
              </a:solidFill>
              <a:bevel/>
              <a:headEnd/>
              <a:tailEnd/>
            </a:ln>
            <a:extLst/>
          </p:spPr>
        </p:cxnSp>
        <p:sp>
          <p:nvSpPr>
            <p:cNvPr id="78" name="直接连接符 43"/>
            <p:cNvSpPr>
              <a:spLocks noChangeShapeType="1"/>
            </p:cNvSpPr>
            <p:nvPr/>
          </p:nvSpPr>
          <p:spPr bwMode="auto">
            <a:xfrm flipV="1">
              <a:off x="8506282" y="5270066"/>
              <a:ext cx="728632" cy="750905"/>
            </a:xfrm>
            <a:prstGeom prst="line">
              <a:avLst/>
            </a:prstGeom>
            <a:grpFill/>
            <a:ln w="12700" cap="flat" cmpd="sng">
              <a:solidFill>
                <a:srgbClr val="FF4957"/>
              </a:solidFill>
              <a:bevel/>
              <a:headEnd/>
              <a:tailEnd/>
            </a:ln>
            <a:extLst/>
          </p:spPr>
          <p:txBody>
            <a:bodyPr/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93" name="组合 94"/>
          <p:cNvGrpSpPr/>
          <p:nvPr/>
        </p:nvGrpSpPr>
        <p:grpSpPr>
          <a:xfrm>
            <a:off x="2090771" y="3168180"/>
            <a:ext cx="717062" cy="1205711"/>
            <a:chOff x="4693779" y="3564074"/>
            <a:chExt cx="1162426" cy="1963768"/>
          </a:xfrm>
        </p:grpSpPr>
        <p:sp>
          <p:nvSpPr>
            <p:cNvPr id="94" name="直接连接符 84"/>
            <p:cNvSpPr>
              <a:spLocks noChangeShapeType="1"/>
            </p:cNvSpPr>
            <p:nvPr/>
          </p:nvSpPr>
          <p:spPr bwMode="auto">
            <a:xfrm flipV="1">
              <a:off x="5276037" y="4083684"/>
              <a:ext cx="1" cy="1444158"/>
            </a:xfrm>
            <a:prstGeom prst="line">
              <a:avLst/>
            </a:prstGeom>
            <a:noFill/>
            <a:ln w="25400" cap="flat" cmpd="sng" algn="ctr">
              <a:solidFill>
                <a:srgbClr val="FF4957"/>
              </a:solidFill>
              <a:prstDash val="solid"/>
              <a:headEnd/>
              <a:tailE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5" name="椭圆 90"/>
            <p:cNvSpPr>
              <a:spLocks noChangeArrowheads="1"/>
            </p:cNvSpPr>
            <p:nvPr/>
          </p:nvSpPr>
          <p:spPr bwMode="auto">
            <a:xfrm>
              <a:off x="4693779" y="3564074"/>
              <a:ext cx="1162426" cy="1162083"/>
            </a:xfrm>
            <a:prstGeom prst="ellipse">
              <a:avLst/>
            </a:prstGeom>
            <a:solidFill>
              <a:srgbClr val="308BC4"/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96" name="矩形 111"/>
          <p:cNvSpPr>
            <a:spLocks noChangeArrowheads="1"/>
          </p:cNvSpPr>
          <p:nvPr/>
        </p:nvSpPr>
        <p:spPr bwMode="auto">
          <a:xfrm>
            <a:off x="2115793" y="3432502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1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7" name="组合 98"/>
          <p:cNvGrpSpPr/>
          <p:nvPr/>
        </p:nvGrpSpPr>
        <p:grpSpPr>
          <a:xfrm>
            <a:off x="1223630" y="2931069"/>
            <a:ext cx="698003" cy="1515141"/>
            <a:chOff x="3288054" y="3177886"/>
            <a:chExt cx="1131530" cy="2467743"/>
          </a:xfrm>
        </p:grpSpPr>
        <p:sp>
          <p:nvSpPr>
            <p:cNvPr id="98" name="直接连接符 12"/>
            <p:cNvSpPr>
              <a:spLocks noChangeShapeType="1"/>
            </p:cNvSpPr>
            <p:nvPr/>
          </p:nvSpPr>
          <p:spPr bwMode="auto">
            <a:xfrm flipV="1">
              <a:off x="3852195" y="4200238"/>
              <a:ext cx="1" cy="1445391"/>
            </a:xfrm>
            <a:prstGeom prst="line">
              <a:avLst/>
            </a:prstGeom>
            <a:noFill/>
            <a:ln w="25400" cap="flat" cmpd="sng" algn="ctr">
              <a:solidFill>
                <a:srgbClr val="FF4957"/>
              </a:solidFill>
              <a:prstDash val="solid"/>
              <a:headEnd/>
              <a:tailE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9" name="椭圆 95"/>
            <p:cNvSpPr>
              <a:spLocks noChangeArrowheads="1"/>
            </p:cNvSpPr>
            <p:nvPr/>
          </p:nvSpPr>
          <p:spPr bwMode="auto">
            <a:xfrm>
              <a:off x="3288054" y="3177886"/>
              <a:ext cx="1131530" cy="1130204"/>
            </a:xfrm>
            <a:prstGeom prst="ellipse">
              <a:avLst/>
            </a:prstGeom>
            <a:solidFill>
              <a:srgbClr val="FF4957"/>
            </a:solidFill>
            <a:ln w="38100" cap="flat" cmpd="sng">
              <a:solidFill>
                <a:srgbClr val="FF4957"/>
              </a:solidFill>
              <a:bevel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100" name="矩形 112"/>
          <p:cNvSpPr>
            <a:spLocks noChangeArrowheads="1"/>
          </p:cNvSpPr>
          <p:nvPr/>
        </p:nvSpPr>
        <p:spPr bwMode="auto">
          <a:xfrm>
            <a:off x="1242575" y="3167236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1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1" name="组合 102"/>
          <p:cNvGrpSpPr/>
          <p:nvPr/>
        </p:nvGrpSpPr>
        <p:grpSpPr>
          <a:xfrm>
            <a:off x="3309300" y="2824368"/>
            <a:ext cx="717062" cy="1595758"/>
            <a:chOff x="6669132" y="3004102"/>
            <a:chExt cx="1162426" cy="2599047"/>
          </a:xfrm>
        </p:grpSpPr>
        <p:sp>
          <p:nvSpPr>
            <p:cNvPr id="102" name="直接连接符 86"/>
            <p:cNvSpPr>
              <a:spLocks noChangeShapeType="1"/>
            </p:cNvSpPr>
            <p:nvPr/>
          </p:nvSpPr>
          <p:spPr bwMode="auto">
            <a:xfrm flipV="1">
              <a:off x="7255965" y="3457411"/>
              <a:ext cx="1" cy="2145738"/>
            </a:xfrm>
            <a:prstGeom prst="line">
              <a:avLst/>
            </a:prstGeom>
            <a:noFill/>
            <a:ln w="25400" cap="flat" cmpd="sng" algn="ctr">
              <a:solidFill>
                <a:srgbClr val="FF4957"/>
              </a:solidFill>
              <a:prstDash val="solid"/>
              <a:headEnd/>
              <a:tailE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3" name="椭圆 91"/>
            <p:cNvSpPr>
              <a:spLocks noChangeArrowheads="1"/>
            </p:cNvSpPr>
            <p:nvPr/>
          </p:nvSpPr>
          <p:spPr bwMode="auto">
            <a:xfrm>
              <a:off x="6669132" y="3004102"/>
              <a:ext cx="1162426" cy="1162832"/>
            </a:xfrm>
            <a:prstGeom prst="ellipse">
              <a:avLst/>
            </a:prstGeom>
            <a:solidFill>
              <a:srgbClr val="308BC4"/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104" name="矩形 113"/>
          <p:cNvSpPr>
            <a:spLocks noChangeArrowheads="1"/>
          </p:cNvSpPr>
          <p:nvPr/>
        </p:nvSpPr>
        <p:spPr bwMode="auto">
          <a:xfrm>
            <a:off x="3333998" y="3084161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1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5" name="组合 106"/>
          <p:cNvGrpSpPr/>
          <p:nvPr/>
        </p:nvGrpSpPr>
        <p:grpSpPr>
          <a:xfrm>
            <a:off x="5180568" y="2320509"/>
            <a:ext cx="717062" cy="2015445"/>
            <a:chOff x="9702639" y="2183452"/>
            <a:chExt cx="1162426" cy="3282600"/>
          </a:xfrm>
        </p:grpSpPr>
        <p:sp>
          <p:nvSpPr>
            <p:cNvPr id="106" name="直接连接符 89"/>
            <p:cNvSpPr>
              <a:spLocks noChangeShapeType="1"/>
            </p:cNvSpPr>
            <p:nvPr/>
          </p:nvSpPr>
          <p:spPr bwMode="auto">
            <a:xfrm flipV="1">
              <a:off x="10305417" y="3145995"/>
              <a:ext cx="1" cy="2320057"/>
            </a:xfrm>
            <a:prstGeom prst="line">
              <a:avLst/>
            </a:prstGeom>
            <a:noFill/>
            <a:ln w="25400" cap="flat" cmpd="sng" algn="ctr">
              <a:solidFill>
                <a:srgbClr val="FF4957"/>
              </a:solidFill>
              <a:prstDash val="solid"/>
              <a:headEnd/>
              <a:tailE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7" name="椭圆 94"/>
            <p:cNvSpPr>
              <a:spLocks noChangeArrowheads="1"/>
            </p:cNvSpPr>
            <p:nvPr/>
          </p:nvSpPr>
          <p:spPr bwMode="auto">
            <a:xfrm>
              <a:off x="9702639" y="2183452"/>
              <a:ext cx="1162426" cy="1162409"/>
            </a:xfrm>
            <a:prstGeom prst="ellipse">
              <a:avLst/>
            </a:prstGeom>
            <a:solidFill>
              <a:srgbClr val="FF4957"/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108" name="矩形 114"/>
          <p:cNvSpPr>
            <a:spLocks noChangeArrowheads="1"/>
          </p:cNvSpPr>
          <p:nvPr/>
        </p:nvSpPr>
        <p:spPr bwMode="auto">
          <a:xfrm>
            <a:off x="5194221" y="2553624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1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9" name="组合 110"/>
          <p:cNvGrpSpPr/>
          <p:nvPr/>
        </p:nvGrpSpPr>
        <p:grpSpPr>
          <a:xfrm>
            <a:off x="3932264" y="1803605"/>
            <a:ext cx="830219" cy="2929508"/>
            <a:chOff x="7679013" y="1341562"/>
            <a:chExt cx="1345866" cy="4771355"/>
          </a:xfrm>
        </p:grpSpPr>
        <p:sp>
          <p:nvSpPr>
            <p:cNvPr id="110" name="直接连接符 87"/>
            <p:cNvSpPr>
              <a:spLocks noChangeShapeType="1"/>
            </p:cNvSpPr>
            <p:nvPr/>
          </p:nvSpPr>
          <p:spPr bwMode="auto">
            <a:xfrm flipV="1">
              <a:off x="8361211" y="2567202"/>
              <a:ext cx="1" cy="3545715"/>
            </a:xfrm>
            <a:prstGeom prst="line">
              <a:avLst/>
            </a:prstGeom>
            <a:noFill/>
            <a:ln w="25400" cap="flat" cmpd="sng" algn="ctr">
              <a:solidFill>
                <a:srgbClr val="FF4957"/>
              </a:solidFill>
              <a:prstDash val="solid"/>
              <a:headEnd/>
              <a:tailE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1" name="椭圆 13"/>
            <p:cNvSpPr>
              <a:spLocks noChangeArrowheads="1"/>
            </p:cNvSpPr>
            <p:nvPr/>
          </p:nvSpPr>
          <p:spPr bwMode="auto">
            <a:xfrm>
              <a:off x="7679013" y="1341562"/>
              <a:ext cx="1345866" cy="1346173"/>
            </a:xfrm>
            <a:prstGeom prst="ellipse">
              <a:avLst/>
            </a:prstGeom>
            <a:solidFill>
              <a:srgbClr val="FF4957"/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112" name="矩形 118"/>
          <p:cNvSpPr>
            <a:spLocks noChangeArrowheads="1"/>
          </p:cNvSpPr>
          <p:nvPr/>
        </p:nvSpPr>
        <p:spPr bwMode="auto">
          <a:xfrm>
            <a:off x="3987945" y="2074786"/>
            <a:ext cx="729253" cy="241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2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3" name="组合 114"/>
          <p:cNvGrpSpPr/>
          <p:nvPr/>
        </p:nvGrpSpPr>
        <p:grpSpPr>
          <a:xfrm>
            <a:off x="2656559" y="2312210"/>
            <a:ext cx="717062" cy="2262040"/>
            <a:chOff x="5610976" y="2169935"/>
            <a:chExt cx="1162426" cy="3684235"/>
          </a:xfrm>
        </p:grpSpPr>
        <p:sp>
          <p:nvSpPr>
            <p:cNvPr id="114" name="直接连接符 85"/>
            <p:cNvSpPr>
              <a:spLocks noChangeShapeType="1"/>
            </p:cNvSpPr>
            <p:nvPr/>
          </p:nvSpPr>
          <p:spPr bwMode="auto">
            <a:xfrm flipV="1">
              <a:off x="6178962" y="2352496"/>
              <a:ext cx="1" cy="3501674"/>
            </a:xfrm>
            <a:prstGeom prst="line">
              <a:avLst/>
            </a:prstGeom>
            <a:noFill/>
            <a:ln w="25400" cap="flat" cmpd="sng" algn="ctr">
              <a:solidFill>
                <a:srgbClr val="FF4957"/>
              </a:solidFill>
              <a:prstDash val="solid"/>
              <a:headEnd/>
              <a:tailE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5" name="椭圆 93"/>
            <p:cNvSpPr>
              <a:spLocks noChangeArrowheads="1"/>
            </p:cNvSpPr>
            <p:nvPr/>
          </p:nvSpPr>
          <p:spPr bwMode="auto">
            <a:xfrm>
              <a:off x="5610976" y="2169935"/>
              <a:ext cx="1162426" cy="1162310"/>
            </a:xfrm>
            <a:prstGeom prst="ellipse">
              <a:avLst/>
            </a:prstGeom>
            <a:solidFill>
              <a:srgbClr val="FF4957"/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116" name="矩形 119"/>
          <p:cNvSpPr>
            <a:spLocks noChangeArrowheads="1"/>
          </p:cNvSpPr>
          <p:nvPr/>
        </p:nvSpPr>
        <p:spPr bwMode="auto">
          <a:xfrm>
            <a:off x="2676114" y="2592487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1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7" name="组合 118"/>
          <p:cNvGrpSpPr/>
          <p:nvPr/>
        </p:nvGrpSpPr>
        <p:grpSpPr>
          <a:xfrm>
            <a:off x="4526637" y="2958336"/>
            <a:ext cx="784956" cy="1214010"/>
            <a:chOff x="8642553" y="3222299"/>
            <a:chExt cx="1272489" cy="1977284"/>
          </a:xfrm>
        </p:grpSpPr>
        <p:sp>
          <p:nvSpPr>
            <p:cNvPr id="118" name="直接连接符 88"/>
            <p:cNvSpPr>
              <a:spLocks noChangeShapeType="1"/>
            </p:cNvSpPr>
            <p:nvPr/>
          </p:nvSpPr>
          <p:spPr bwMode="auto">
            <a:xfrm flipV="1">
              <a:off x="9285939" y="4017097"/>
              <a:ext cx="1" cy="1182486"/>
            </a:xfrm>
            <a:prstGeom prst="line">
              <a:avLst/>
            </a:prstGeom>
            <a:noFill/>
            <a:ln w="25400" cap="flat" cmpd="sng" algn="ctr">
              <a:solidFill>
                <a:srgbClr val="FF4957"/>
              </a:solidFill>
              <a:prstDash val="solid"/>
              <a:headEnd/>
              <a:tailE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9" name="椭圆 92"/>
            <p:cNvSpPr>
              <a:spLocks noChangeArrowheads="1"/>
            </p:cNvSpPr>
            <p:nvPr/>
          </p:nvSpPr>
          <p:spPr bwMode="auto">
            <a:xfrm>
              <a:off x="8642553" y="3222299"/>
              <a:ext cx="1272489" cy="1271587"/>
            </a:xfrm>
            <a:prstGeom prst="ellipse">
              <a:avLst/>
            </a:prstGeom>
            <a:solidFill>
              <a:srgbClr val="308BC4"/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120" name="矩形 120"/>
          <p:cNvSpPr>
            <a:spLocks noChangeArrowheads="1"/>
          </p:cNvSpPr>
          <p:nvPr/>
        </p:nvSpPr>
        <p:spPr bwMode="auto">
          <a:xfrm>
            <a:off x="4586797" y="3216794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1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6214950" y="2756879"/>
            <a:ext cx="1741427" cy="1386434"/>
          </a:xfrm>
          <a:prstGeom prst="rect">
            <a:avLst/>
          </a:prstGeom>
        </p:spPr>
        <p:txBody>
          <a:bodyPr wrap="square" lIns="56289" tIns="28145" rIns="56289" bIns="28145">
            <a:spAutoFit/>
          </a:bodyPr>
          <a:lstStyle/>
          <a:p>
            <a:pPr algn="just" defTabSz="914282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此处输入您的文本，或者复制您的文本粘贴到此处</a:t>
            </a: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此处输入您的文本，或者复制您的文本粘贴到此处</a:t>
            </a: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此处输入您的文本</a:t>
            </a: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  <a:p>
            <a:pPr algn="just" defTabSz="914282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此处输入您的文本，或者复制您的文本粘贴到此处</a:t>
            </a: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此处输入您的文本，或者复制您的文本粘贴到此处</a:t>
            </a: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此处输入您的文本</a:t>
            </a: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6214950" y="2290830"/>
            <a:ext cx="1741427" cy="332570"/>
          </a:xfrm>
          <a:prstGeom prst="rect">
            <a:avLst/>
          </a:prstGeom>
          <a:solidFill>
            <a:srgbClr val="FF4957"/>
          </a:solidFill>
          <a:ln w="25400" cap="flat" cmpd="sng" algn="ctr">
            <a:noFill/>
            <a:prstDash val="solid"/>
          </a:ln>
          <a:effectLst/>
        </p:spPr>
        <p:txBody>
          <a:bodyPr lIns="56289" tIns="28145" rIns="56289" bIns="28145"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234700" y="2340914"/>
            <a:ext cx="1584176" cy="241441"/>
          </a:xfrm>
          <a:prstGeom prst="rect">
            <a:avLst/>
          </a:prstGeom>
          <a:noFill/>
        </p:spPr>
        <p:txBody>
          <a:bodyPr wrap="square" lIns="56289" tIns="28145" rIns="56289" bIns="28145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点击输入内容</a:t>
            </a: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 tmFilter="0,0; .5, 1; 1, 1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75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100" grpId="0"/>
      <p:bldP spid="104" grpId="0"/>
      <p:bldP spid="108" grpId="0"/>
      <p:bldP spid="112" grpId="0"/>
      <p:bldP spid="116" grpId="0"/>
      <p:bldP spid="120" grpId="0"/>
      <p:bldP spid="121" grpId="0"/>
      <p:bldP spid="122" grpId="0" animBg="1"/>
      <p:bldP spid="1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850692" y="783830"/>
            <a:ext cx="67850" cy="5130484"/>
          </a:xfrm>
          <a:prstGeom prst="rect">
            <a:avLst/>
          </a:prstGeom>
          <a:solidFill>
            <a:srgbClr val="308BC4">
              <a:alpha val="69804"/>
            </a:srgb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953298" y="764704"/>
            <a:ext cx="56212" cy="5172189"/>
          </a:xfrm>
          <a:prstGeom prst="rect">
            <a:avLst/>
          </a:prstGeom>
          <a:solidFill>
            <a:srgbClr val="FF4957">
              <a:alpha val="69804"/>
            </a:srgb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-10161" y="3731620"/>
            <a:ext cx="9153911" cy="41791"/>
          </a:xfrm>
          <a:prstGeom prst="rect">
            <a:avLst/>
          </a:prstGeom>
          <a:solidFill>
            <a:srgbClr val="308BC4">
              <a:alpha val="69804"/>
            </a:srgb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116685" y="2782150"/>
            <a:ext cx="2836614" cy="949470"/>
          </a:xfrm>
          <a:prstGeom prst="rect">
            <a:avLst/>
          </a:prstGeom>
          <a:solidFill>
            <a:srgbClr val="FF4957">
              <a:alpha val="69804"/>
            </a:srgb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2923080" y="2953234"/>
            <a:ext cx="1894610" cy="72737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r"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0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ADD RELATED</a:t>
            </a:r>
          </a:p>
          <a:p>
            <a:pPr algn="r"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600" dirty="0">
                <a:solidFill>
                  <a:prstClr val="white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2600" dirty="0">
              <a:solidFill>
                <a:prstClr val="white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xmlns="" id="{4E59B2F5-1D38-431D-B5EF-F3BE06FDA12E}"/>
              </a:ext>
            </a:extLst>
          </p:cNvPr>
          <p:cNvSpPr txBox="1"/>
          <p:nvPr/>
        </p:nvSpPr>
        <p:spPr>
          <a:xfrm>
            <a:off x="5902236" y="2510487"/>
            <a:ext cx="1257075" cy="675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991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</a:t>
            </a:r>
            <a:r>
              <a:rPr lang="zh-CN" altLang="en-US" sz="1991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1991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市场分析</a:t>
            </a:r>
            <a:endParaRPr lang="zh-CN" altLang="en-US" sz="800" b="1" dirty="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14901697-7294-4787-8C21-B17D6C79F8DF}"/>
              </a:ext>
            </a:extLst>
          </p:cNvPr>
          <p:cNvCxnSpPr/>
          <p:nvPr/>
        </p:nvCxnSpPr>
        <p:spPr>
          <a:xfrm flipV="1">
            <a:off x="5767510" y="2412378"/>
            <a:ext cx="0" cy="1420341"/>
          </a:xfrm>
          <a:prstGeom prst="line">
            <a:avLst/>
          </a:prstGeom>
          <a:noFill/>
          <a:ln w="12700" cap="flat" cmpd="sng" algn="ctr">
            <a:solidFill>
              <a:srgbClr val="308BC4"/>
            </a:solidFill>
            <a:prstDash val="dash"/>
          </a:ln>
          <a:effectLst/>
        </p:spPr>
      </p:cxn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0A8FC614-04A7-495E-8A16-62C8CB87190F}"/>
              </a:ext>
            </a:extLst>
          </p:cNvPr>
          <p:cNvSpPr txBox="1"/>
          <p:nvPr/>
        </p:nvSpPr>
        <p:spPr>
          <a:xfrm>
            <a:off x="4513726" y="3586560"/>
            <a:ext cx="90257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prstClr val="white"/>
                </a:solidFill>
                <a:ea typeface="宋体"/>
                <a:cs typeface="Arial" panose="020B0604020202020204" pitchFamily="34" charset="0"/>
              </a:rPr>
              <a:t>PART </a:t>
            </a:r>
            <a:r>
              <a:rPr lang="en-US" altLang="zh-CN" sz="1600" dirty="0" smtClean="0">
                <a:solidFill>
                  <a:prstClr val="white"/>
                </a:solidFill>
                <a:ea typeface="宋体"/>
                <a:cs typeface="Arial" panose="020B0604020202020204" pitchFamily="34" charset="0"/>
              </a:rPr>
              <a:t>03</a:t>
            </a:r>
            <a:endParaRPr lang="zh-CN" altLang="en-US" sz="1600" dirty="0">
              <a:solidFill>
                <a:prstClr val="white"/>
              </a:solidFill>
              <a:ea typeface="宋体"/>
              <a:cs typeface="Arial" panose="020B0604020202020204" pitchFamily="34" charset="0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6FEF5A68-FBBE-4F6A-87D8-F6D8C6918FDB}"/>
              </a:ext>
            </a:extLst>
          </p:cNvPr>
          <p:cNvSpPr/>
          <p:nvPr/>
        </p:nvSpPr>
        <p:spPr>
          <a:xfrm>
            <a:off x="4357715" y="2409138"/>
            <a:ext cx="1004222" cy="1004222"/>
          </a:xfrm>
          <a:prstGeom prst="ellipse">
            <a:avLst/>
          </a:prstGeom>
          <a:solidFill>
            <a:srgbClr val="FF495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80" b="0" i="0" u="none" strike="noStrike" kern="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宋体"/>
              <a:ea typeface="宋体"/>
              <a:cs typeface="+mn-cs"/>
            </a:endParaRPr>
          </a:p>
        </p:txBody>
      </p:sp>
      <p:sp>
        <p:nvSpPr>
          <p:cNvPr id="15" name="TextBox 24">
            <a:extLst>
              <a:ext uri="{FF2B5EF4-FFF2-40B4-BE49-F238E27FC236}">
                <a16:creationId xmlns:a16="http://schemas.microsoft.com/office/drawing/2014/main" xmlns="" id="{DC7F564C-AF3E-412F-A9DB-99FE675509DB}"/>
              </a:ext>
            </a:extLst>
          </p:cNvPr>
          <p:cNvSpPr txBox="1"/>
          <p:nvPr/>
        </p:nvSpPr>
        <p:spPr>
          <a:xfrm>
            <a:off x="6080112" y="3495552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xmlns="" id="{C358591E-35A2-4889-8764-02985A4292AC}"/>
              </a:ext>
            </a:extLst>
          </p:cNvPr>
          <p:cNvSpPr txBox="1"/>
          <p:nvPr/>
        </p:nvSpPr>
        <p:spPr>
          <a:xfrm>
            <a:off x="7132466" y="3495552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xmlns="" id="{891578EA-D96C-4429-B1E5-FC1D8B659495}"/>
              </a:ext>
            </a:extLst>
          </p:cNvPr>
          <p:cNvSpPr txBox="1"/>
          <p:nvPr/>
        </p:nvSpPr>
        <p:spPr>
          <a:xfrm>
            <a:off x="4495493" y="2551122"/>
            <a:ext cx="902574" cy="769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998" b="1" dirty="0" smtClean="0">
                <a:solidFill>
                  <a:prstClr val="white"/>
                </a:solidFill>
                <a:ea typeface="宋体"/>
                <a:cs typeface="Arial" panose="020B0604020202020204" pitchFamily="34" charset="0"/>
              </a:rPr>
              <a:t>03</a:t>
            </a:r>
            <a:endParaRPr lang="zh-CN" altLang="en-US" sz="4998" b="1" dirty="0">
              <a:solidFill>
                <a:prstClr val="white"/>
              </a:solidFill>
              <a:ea typeface="宋体"/>
              <a:cs typeface="Arial" panose="020B0604020202020204" pitchFamily="34" charset="0"/>
            </a:endParaRPr>
          </a:p>
        </p:txBody>
      </p:sp>
      <p:sp>
        <p:nvSpPr>
          <p:cNvPr id="18" name="TextBox 24">
            <a:extLst>
              <a:ext uri="{FF2B5EF4-FFF2-40B4-BE49-F238E27FC236}">
                <a16:creationId xmlns:a16="http://schemas.microsoft.com/office/drawing/2014/main" xmlns="" id="{85367FAC-339C-4000-AB67-63A448FAB21D}"/>
              </a:ext>
            </a:extLst>
          </p:cNvPr>
          <p:cNvSpPr txBox="1"/>
          <p:nvPr/>
        </p:nvSpPr>
        <p:spPr>
          <a:xfrm>
            <a:off x="6080112" y="3701517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5">
            <a:extLst>
              <a:ext uri="{FF2B5EF4-FFF2-40B4-BE49-F238E27FC236}">
                <a16:creationId xmlns:a16="http://schemas.microsoft.com/office/drawing/2014/main" xmlns="" id="{73FC7A37-72A6-4390-A7D6-1D27CD999982}"/>
              </a:ext>
            </a:extLst>
          </p:cNvPr>
          <p:cNvSpPr txBox="1"/>
          <p:nvPr/>
        </p:nvSpPr>
        <p:spPr>
          <a:xfrm>
            <a:off x="7132466" y="3701517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910954" y="2816100"/>
            <a:ext cx="5528072" cy="1549004"/>
          </a:xfrm>
          <a:prstGeom prst="rect">
            <a:avLst/>
          </a:prstGeom>
          <a:solidFill>
            <a:srgbClr val="FF4957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" name="直角三角形 5"/>
          <p:cNvSpPr/>
          <p:nvPr/>
        </p:nvSpPr>
        <p:spPr>
          <a:xfrm flipH="1">
            <a:off x="2450309" y="2523208"/>
            <a:ext cx="289322" cy="292894"/>
          </a:xfrm>
          <a:custGeom>
            <a:avLst/>
            <a:gdLst>
              <a:gd name="connsiteX0" fmla="*/ 0 w 308606"/>
              <a:gd name="connsiteY0" fmla="*/ 432048 h 432048"/>
              <a:gd name="connsiteX1" fmla="*/ 0 w 308606"/>
              <a:gd name="connsiteY1" fmla="*/ 0 h 432048"/>
              <a:gd name="connsiteX2" fmla="*/ 308606 w 308606"/>
              <a:gd name="connsiteY2" fmla="*/ 432048 h 432048"/>
              <a:gd name="connsiteX3" fmla="*/ 0 w 308606"/>
              <a:gd name="connsiteY3" fmla="*/ 432048 h 432048"/>
              <a:gd name="connsiteX0" fmla="*/ 0 w 425837"/>
              <a:gd name="connsiteY0" fmla="*/ 432048 h 432048"/>
              <a:gd name="connsiteX1" fmla="*/ 117231 w 425837"/>
              <a:gd name="connsiteY1" fmla="*/ 0 h 432048"/>
              <a:gd name="connsiteX2" fmla="*/ 425837 w 425837"/>
              <a:gd name="connsiteY2" fmla="*/ 432048 h 432048"/>
              <a:gd name="connsiteX3" fmla="*/ 0 w 425837"/>
              <a:gd name="connsiteY3" fmla="*/ 432048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837" h="432048">
                <a:moveTo>
                  <a:pt x="0" y="432048"/>
                </a:moveTo>
                <a:lnTo>
                  <a:pt x="117231" y="0"/>
                </a:lnTo>
                <a:lnTo>
                  <a:pt x="425837" y="432048"/>
                </a:lnTo>
                <a:lnTo>
                  <a:pt x="0" y="432048"/>
                </a:lnTo>
                <a:close/>
              </a:path>
            </a:pathLst>
          </a:custGeom>
          <a:solidFill>
            <a:srgbClr val="FF4957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" name="下箭头 6"/>
          <p:cNvSpPr/>
          <p:nvPr/>
        </p:nvSpPr>
        <p:spPr>
          <a:xfrm rot="21050905">
            <a:off x="2631282" y="2486298"/>
            <a:ext cx="534591" cy="881063"/>
          </a:xfrm>
          <a:custGeom>
            <a:avLst/>
            <a:gdLst>
              <a:gd name="connsiteX0" fmla="*/ 0 w 918392"/>
              <a:gd name="connsiteY0" fmla="*/ 1052972 h 1512168"/>
              <a:gd name="connsiteX1" fmla="*/ 170982 w 918392"/>
              <a:gd name="connsiteY1" fmla="*/ 1052972 h 1512168"/>
              <a:gd name="connsiteX2" fmla="*/ 170982 w 918392"/>
              <a:gd name="connsiteY2" fmla="*/ 0 h 1512168"/>
              <a:gd name="connsiteX3" fmla="*/ 747410 w 918392"/>
              <a:gd name="connsiteY3" fmla="*/ 0 h 1512168"/>
              <a:gd name="connsiteX4" fmla="*/ 747410 w 918392"/>
              <a:gd name="connsiteY4" fmla="*/ 1052972 h 1512168"/>
              <a:gd name="connsiteX5" fmla="*/ 918392 w 918392"/>
              <a:gd name="connsiteY5" fmla="*/ 1052972 h 1512168"/>
              <a:gd name="connsiteX6" fmla="*/ 459196 w 918392"/>
              <a:gd name="connsiteY6" fmla="*/ 1512168 h 1512168"/>
              <a:gd name="connsiteX7" fmla="*/ 0 w 918392"/>
              <a:gd name="connsiteY7" fmla="*/ 1052972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838850 w 918392"/>
              <a:gd name="connsiteY7" fmla="*/ 9144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47410 w 918392"/>
              <a:gd name="connsiteY7" fmla="*/ 0 h 1512168"/>
              <a:gd name="connsiteX0" fmla="*/ 725658 w 918392"/>
              <a:gd name="connsiteY0" fmla="*/ 135028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25658 w 918392"/>
              <a:gd name="connsiteY7" fmla="*/ 135028 h 151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8392" h="1512168">
                <a:moveTo>
                  <a:pt x="725658" y="135028"/>
                </a:moveTo>
                <a:lnTo>
                  <a:pt x="747410" y="1052972"/>
                </a:lnTo>
                <a:lnTo>
                  <a:pt x="918392" y="1052972"/>
                </a:lnTo>
                <a:lnTo>
                  <a:pt x="459196" y="1512168"/>
                </a:lnTo>
                <a:lnTo>
                  <a:pt x="0" y="1052972"/>
                </a:lnTo>
                <a:lnTo>
                  <a:pt x="170982" y="1052972"/>
                </a:lnTo>
                <a:lnTo>
                  <a:pt x="170982" y="0"/>
                </a:lnTo>
                <a:lnTo>
                  <a:pt x="725658" y="135028"/>
                </a:lnTo>
                <a:close/>
              </a:path>
            </a:pathLst>
          </a:custGeom>
          <a:solidFill>
            <a:srgbClr val="308BC4"/>
          </a:solidFill>
          <a:ln w="25400" cap="flat" cmpd="sng" algn="ctr">
            <a:noFill/>
            <a:prstDash val="solid"/>
          </a:ln>
          <a:effectLst/>
        </p:spPr>
        <p:txBody>
          <a:bodyPr vert="eaVert" lIns="0" tIns="0" rIns="0" bIns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实物牵制</a:t>
            </a:r>
          </a:p>
        </p:txBody>
      </p:sp>
      <p:sp>
        <p:nvSpPr>
          <p:cNvPr id="18" name="直角三角形 5"/>
          <p:cNvSpPr/>
          <p:nvPr/>
        </p:nvSpPr>
        <p:spPr>
          <a:xfrm flipH="1">
            <a:off x="3596879" y="2523208"/>
            <a:ext cx="289322" cy="292894"/>
          </a:xfrm>
          <a:custGeom>
            <a:avLst/>
            <a:gdLst>
              <a:gd name="connsiteX0" fmla="*/ 0 w 308606"/>
              <a:gd name="connsiteY0" fmla="*/ 432048 h 432048"/>
              <a:gd name="connsiteX1" fmla="*/ 0 w 308606"/>
              <a:gd name="connsiteY1" fmla="*/ 0 h 432048"/>
              <a:gd name="connsiteX2" fmla="*/ 308606 w 308606"/>
              <a:gd name="connsiteY2" fmla="*/ 432048 h 432048"/>
              <a:gd name="connsiteX3" fmla="*/ 0 w 308606"/>
              <a:gd name="connsiteY3" fmla="*/ 432048 h 432048"/>
              <a:gd name="connsiteX0" fmla="*/ 0 w 425837"/>
              <a:gd name="connsiteY0" fmla="*/ 432048 h 432048"/>
              <a:gd name="connsiteX1" fmla="*/ 117231 w 425837"/>
              <a:gd name="connsiteY1" fmla="*/ 0 h 432048"/>
              <a:gd name="connsiteX2" fmla="*/ 425837 w 425837"/>
              <a:gd name="connsiteY2" fmla="*/ 432048 h 432048"/>
              <a:gd name="connsiteX3" fmla="*/ 0 w 425837"/>
              <a:gd name="connsiteY3" fmla="*/ 432048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837" h="432048">
                <a:moveTo>
                  <a:pt x="0" y="432048"/>
                </a:moveTo>
                <a:lnTo>
                  <a:pt x="117231" y="0"/>
                </a:lnTo>
                <a:lnTo>
                  <a:pt x="425837" y="432048"/>
                </a:lnTo>
                <a:lnTo>
                  <a:pt x="0" y="432048"/>
                </a:lnTo>
                <a:close/>
              </a:path>
            </a:pathLst>
          </a:custGeom>
          <a:solidFill>
            <a:srgbClr val="FF4957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" name="下箭头 6"/>
          <p:cNvSpPr/>
          <p:nvPr/>
        </p:nvSpPr>
        <p:spPr>
          <a:xfrm rot="21050905">
            <a:off x="3776664" y="2486298"/>
            <a:ext cx="535781" cy="881063"/>
          </a:xfrm>
          <a:custGeom>
            <a:avLst/>
            <a:gdLst>
              <a:gd name="connsiteX0" fmla="*/ 0 w 918392"/>
              <a:gd name="connsiteY0" fmla="*/ 1052972 h 1512168"/>
              <a:gd name="connsiteX1" fmla="*/ 170982 w 918392"/>
              <a:gd name="connsiteY1" fmla="*/ 1052972 h 1512168"/>
              <a:gd name="connsiteX2" fmla="*/ 170982 w 918392"/>
              <a:gd name="connsiteY2" fmla="*/ 0 h 1512168"/>
              <a:gd name="connsiteX3" fmla="*/ 747410 w 918392"/>
              <a:gd name="connsiteY3" fmla="*/ 0 h 1512168"/>
              <a:gd name="connsiteX4" fmla="*/ 747410 w 918392"/>
              <a:gd name="connsiteY4" fmla="*/ 1052972 h 1512168"/>
              <a:gd name="connsiteX5" fmla="*/ 918392 w 918392"/>
              <a:gd name="connsiteY5" fmla="*/ 1052972 h 1512168"/>
              <a:gd name="connsiteX6" fmla="*/ 459196 w 918392"/>
              <a:gd name="connsiteY6" fmla="*/ 1512168 h 1512168"/>
              <a:gd name="connsiteX7" fmla="*/ 0 w 918392"/>
              <a:gd name="connsiteY7" fmla="*/ 1052972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838850 w 918392"/>
              <a:gd name="connsiteY7" fmla="*/ 9144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47410 w 918392"/>
              <a:gd name="connsiteY7" fmla="*/ 0 h 1512168"/>
              <a:gd name="connsiteX0" fmla="*/ 725658 w 918392"/>
              <a:gd name="connsiteY0" fmla="*/ 135028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25658 w 918392"/>
              <a:gd name="connsiteY7" fmla="*/ 135028 h 151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8392" h="1512168">
                <a:moveTo>
                  <a:pt x="725658" y="135028"/>
                </a:moveTo>
                <a:lnTo>
                  <a:pt x="747410" y="1052972"/>
                </a:lnTo>
                <a:lnTo>
                  <a:pt x="918392" y="1052972"/>
                </a:lnTo>
                <a:lnTo>
                  <a:pt x="459196" y="1512168"/>
                </a:lnTo>
                <a:lnTo>
                  <a:pt x="0" y="1052972"/>
                </a:lnTo>
                <a:lnTo>
                  <a:pt x="170982" y="1052972"/>
                </a:lnTo>
                <a:lnTo>
                  <a:pt x="170982" y="0"/>
                </a:lnTo>
                <a:lnTo>
                  <a:pt x="725658" y="135028"/>
                </a:lnTo>
                <a:close/>
              </a:path>
            </a:pathLst>
          </a:custGeom>
          <a:solidFill>
            <a:srgbClr val="FF4957"/>
          </a:solidFill>
          <a:ln w="25400" cap="flat" cmpd="sng" algn="ctr">
            <a:noFill/>
            <a:prstDash val="solid"/>
          </a:ln>
          <a:effectLst/>
        </p:spPr>
        <p:txBody>
          <a:bodyPr vert="eaVert" lIns="0" tIns="0" rIns="0" bIns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机械牵制</a:t>
            </a:r>
          </a:p>
        </p:txBody>
      </p:sp>
      <p:sp>
        <p:nvSpPr>
          <p:cNvPr id="20" name="直角三角形 5"/>
          <p:cNvSpPr/>
          <p:nvPr/>
        </p:nvSpPr>
        <p:spPr>
          <a:xfrm flipH="1">
            <a:off x="4742260" y="2523208"/>
            <a:ext cx="289322" cy="292894"/>
          </a:xfrm>
          <a:custGeom>
            <a:avLst/>
            <a:gdLst>
              <a:gd name="connsiteX0" fmla="*/ 0 w 308606"/>
              <a:gd name="connsiteY0" fmla="*/ 432048 h 432048"/>
              <a:gd name="connsiteX1" fmla="*/ 0 w 308606"/>
              <a:gd name="connsiteY1" fmla="*/ 0 h 432048"/>
              <a:gd name="connsiteX2" fmla="*/ 308606 w 308606"/>
              <a:gd name="connsiteY2" fmla="*/ 432048 h 432048"/>
              <a:gd name="connsiteX3" fmla="*/ 0 w 308606"/>
              <a:gd name="connsiteY3" fmla="*/ 432048 h 432048"/>
              <a:gd name="connsiteX0" fmla="*/ 0 w 425837"/>
              <a:gd name="connsiteY0" fmla="*/ 432048 h 432048"/>
              <a:gd name="connsiteX1" fmla="*/ 117231 w 425837"/>
              <a:gd name="connsiteY1" fmla="*/ 0 h 432048"/>
              <a:gd name="connsiteX2" fmla="*/ 425837 w 425837"/>
              <a:gd name="connsiteY2" fmla="*/ 432048 h 432048"/>
              <a:gd name="connsiteX3" fmla="*/ 0 w 425837"/>
              <a:gd name="connsiteY3" fmla="*/ 432048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837" h="432048">
                <a:moveTo>
                  <a:pt x="0" y="432048"/>
                </a:moveTo>
                <a:lnTo>
                  <a:pt x="117231" y="0"/>
                </a:lnTo>
                <a:lnTo>
                  <a:pt x="425837" y="432048"/>
                </a:lnTo>
                <a:lnTo>
                  <a:pt x="0" y="432048"/>
                </a:lnTo>
                <a:close/>
              </a:path>
            </a:pathLst>
          </a:custGeom>
          <a:solidFill>
            <a:srgbClr val="FF4957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" name="下箭头 6"/>
          <p:cNvSpPr/>
          <p:nvPr/>
        </p:nvSpPr>
        <p:spPr>
          <a:xfrm rot="21050905">
            <a:off x="4923237" y="2486298"/>
            <a:ext cx="534590" cy="881063"/>
          </a:xfrm>
          <a:custGeom>
            <a:avLst/>
            <a:gdLst>
              <a:gd name="connsiteX0" fmla="*/ 0 w 918392"/>
              <a:gd name="connsiteY0" fmla="*/ 1052972 h 1512168"/>
              <a:gd name="connsiteX1" fmla="*/ 170982 w 918392"/>
              <a:gd name="connsiteY1" fmla="*/ 1052972 h 1512168"/>
              <a:gd name="connsiteX2" fmla="*/ 170982 w 918392"/>
              <a:gd name="connsiteY2" fmla="*/ 0 h 1512168"/>
              <a:gd name="connsiteX3" fmla="*/ 747410 w 918392"/>
              <a:gd name="connsiteY3" fmla="*/ 0 h 1512168"/>
              <a:gd name="connsiteX4" fmla="*/ 747410 w 918392"/>
              <a:gd name="connsiteY4" fmla="*/ 1052972 h 1512168"/>
              <a:gd name="connsiteX5" fmla="*/ 918392 w 918392"/>
              <a:gd name="connsiteY5" fmla="*/ 1052972 h 1512168"/>
              <a:gd name="connsiteX6" fmla="*/ 459196 w 918392"/>
              <a:gd name="connsiteY6" fmla="*/ 1512168 h 1512168"/>
              <a:gd name="connsiteX7" fmla="*/ 0 w 918392"/>
              <a:gd name="connsiteY7" fmla="*/ 1052972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838850 w 918392"/>
              <a:gd name="connsiteY7" fmla="*/ 9144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47410 w 918392"/>
              <a:gd name="connsiteY7" fmla="*/ 0 h 1512168"/>
              <a:gd name="connsiteX0" fmla="*/ 725658 w 918392"/>
              <a:gd name="connsiteY0" fmla="*/ 135028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25658 w 918392"/>
              <a:gd name="connsiteY7" fmla="*/ 135028 h 151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8392" h="1512168">
                <a:moveTo>
                  <a:pt x="725658" y="135028"/>
                </a:moveTo>
                <a:lnTo>
                  <a:pt x="747410" y="1052972"/>
                </a:lnTo>
                <a:lnTo>
                  <a:pt x="918392" y="1052972"/>
                </a:lnTo>
                <a:lnTo>
                  <a:pt x="459196" y="1512168"/>
                </a:lnTo>
                <a:lnTo>
                  <a:pt x="0" y="1052972"/>
                </a:lnTo>
                <a:lnTo>
                  <a:pt x="170982" y="1052972"/>
                </a:lnTo>
                <a:lnTo>
                  <a:pt x="170982" y="0"/>
                </a:lnTo>
                <a:lnTo>
                  <a:pt x="725658" y="135028"/>
                </a:lnTo>
                <a:close/>
              </a:path>
            </a:pathLst>
          </a:custGeom>
          <a:solidFill>
            <a:srgbClr val="308BC4"/>
          </a:solidFill>
          <a:ln w="25400" cap="flat" cmpd="sng" algn="ctr">
            <a:noFill/>
            <a:prstDash val="solid"/>
          </a:ln>
          <a:effectLst/>
        </p:spPr>
        <p:txBody>
          <a:bodyPr vert="eaVert" lIns="0" tIns="0" rIns="0" bIns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体制牵制</a:t>
            </a:r>
          </a:p>
        </p:txBody>
      </p:sp>
      <p:sp>
        <p:nvSpPr>
          <p:cNvPr id="22" name="直角三角形 5"/>
          <p:cNvSpPr/>
          <p:nvPr/>
        </p:nvSpPr>
        <p:spPr>
          <a:xfrm flipH="1">
            <a:off x="5888833" y="2523208"/>
            <a:ext cx="289322" cy="292894"/>
          </a:xfrm>
          <a:custGeom>
            <a:avLst/>
            <a:gdLst>
              <a:gd name="connsiteX0" fmla="*/ 0 w 308606"/>
              <a:gd name="connsiteY0" fmla="*/ 432048 h 432048"/>
              <a:gd name="connsiteX1" fmla="*/ 0 w 308606"/>
              <a:gd name="connsiteY1" fmla="*/ 0 h 432048"/>
              <a:gd name="connsiteX2" fmla="*/ 308606 w 308606"/>
              <a:gd name="connsiteY2" fmla="*/ 432048 h 432048"/>
              <a:gd name="connsiteX3" fmla="*/ 0 w 308606"/>
              <a:gd name="connsiteY3" fmla="*/ 432048 h 432048"/>
              <a:gd name="connsiteX0" fmla="*/ 0 w 425837"/>
              <a:gd name="connsiteY0" fmla="*/ 432048 h 432048"/>
              <a:gd name="connsiteX1" fmla="*/ 117231 w 425837"/>
              <a:gd name="connsiteY1" fmla="*/ 0 h 432048"/>
              <a:gd name="connsiteX2" fmla="*/ 425837 w 425837"/>
              <a:gd name="connsiteY2" fmla="*/ 432048 h 432048"/>
              <a:gd name="connsiteX3" fmla="*/ 0 w 425837"/>
              <a:gd name="connsiteY3" fmla="*/ 432048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837" h="432048">
                <a:moveTo>
                  <a:pt x="0" y="432048"/>
                </a:moveTo>
                <a:lnTo>
                  <a:pt x="117231" y="0"/>
                </a:lnTo>
                <a:lnTo>
                  <a:pt x="425837" y="432048"/>
                </a:lnTo>
                <a:lnTo>
                  <a:pt x="0" y="432048"/>
                </a:lnTo>
                <a:close/>
              </a:path>
            </a:pathLst>
          </a:custGeom>
          <a:solidFill>
            <a:srgbClr val="FF4957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" name="下箭头 6"/>
          <p:cNvSpPr/>
          <p:nvPr/>
        </p:nvSpPr>
        <p:spPr>
          <a:xfrm rot="21050905">
            <a:off x="6068617" y="2486298"/>
            <a:ext cx="535781" cy="881063"/>
          </a:xfrm>
          <a:custGeom>
            <a:avLst/>
            <a:gdLst>
              <a:gd name="connsiteX0" fmla="*/ 0 w 918392"/>
              <a:gd name="connsiteY0" fmla="*/ 1052972 h 1512168"/>
              <a:gd name="connsiteX1" fmla="*/ 170982 w 918392"/>
              <a:gd name="connsiteY1" fmla="*/ 1052972 h 1512168"/>
              <a:gd name="connsiteX2" fmla="*/ 170982 w 918392"/>
              <a:gd name="connsiteY2" fmla="*/ 0 h 1512168"/>
              <a:gd name="connsiteX3" fmla="*/ 747410 w 918392"/>
              <a:gd name="connsiteY3" fmla="*/ 0 h 1512168"/>
              <a:gd name="connsiteX4" fmla="*/ 747410 w 918392"/>
              <a:gd name="connsiteY4" fmla="*/ 1052972 h 1512168"/>
              <a:gd name="connsiteX5" fmla="*/ 918392 w 918392"/>
              <a:gd name="connsiteY5" fmla="*/ 1052972 h 1512168"/>
              <a:gd name="connsiteX6" fmla="*/ 459196 w 918392"/>
              <a:gd name="connsiteY6" fmla="*/ 1512168 h 1512168"/>
              <a:gd name="connsiteX7" fmla="*/ 0 w 918392"/>
              <a:gd name="connsiteY7" fmla="*/ 1052972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838850 w 918392"/>
              <a:gd name="connsiteY7" fmla="*/ 9144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47410 w 918392"/>
              <a:gd name="connsiteY7" fmla="*/ 0 h 1512168"/>
              <a:gd name="connsiteX0" fmla="*/ 725658 w 918392"/>
              <a:gd name="connsiteY0" fmla="*/ 135028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25658 w 918392"/>
              <a:gd name="connsiteY7" fmla="*/ 135028 h 151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8392" h="1512168">
                <a:moveTo>
                  <a:pt x="725658" y="135028"/>
                </a:moveTo>
                <a:lnTo>
                  <a:pt x="747410" y="1052972"/>
                </a:lnTo>
                <a:lnTo>
                  <a:pt x="918392" y="1052972"/>
                </a:lnTo>
                <a:lnTo>
                  <a:pt x="459196" y="1512168"/>
                </a:lnTo>
                <a:lnTo>
                  <a:pt x="0" y="1052972"/>
                </a:lnTo>
                <a:lnTo>
                  <a:pt x="170982" y="1052972"/>
                </a:lnTo>
                <a:lnTo>
                  <a:pt x="170982" y="0"/>
                </a:lnTo>
                <a:lnTo>
                  <a:pt x="725658" y="135028"/>
                </a:lnTo>
                <a:close/>
              </a:path>
            </a:pathLst>
          </a:custGeom>
          <a:solidFill>
            <a:srgbClr val="FF4957"/>
          </a:solidFill>
          <a:ln w="25400" cap="flat" cmpd="sng" algn="ctr">
            <a:noFill/>
            <a:prstDash val="solid"/>
          </a:ln>
          <a:effectLst/>
        </p:spPr>
        <p:txBody>
          <a:bodyPr vert="eaVert" lIns="0" tIns="0" rIns="0" bIns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簿记牵制</a:t>
            </a:r>
          </a:p>
        </p:txBody>
      </p:sp>
      <p:sp>
        <p:nvSpPr>
          <p:cNvPr id="24" name="TextBox 38"/>
          <p:cNvSpPr txBox="1"/>
          <p:nvPr/>
        </p:nvSpPr>
        <p:spPr>
          <a:xfrm>
            <a:off x="2337200" y="3418558"/>
            <a:ext cx="1248965" cy="401636"/>
          </a:xfrm>
          <a:prstGeom prst="rect">
            <a:avLst/>
          </a:prstGeom>
          <a:noFill/>
        </p:spPr>
        <p:txBody>
          <a:bodyPr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 defTabSz="914282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prstClr val="black">
                  <a:lumMod val="50000"/>
                  <a:lumOff val="50000"/>
                </a:prst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 defTabSz="914282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prstClr val="black">
                  <a:lumMod val="50000"/>
                  <a:lumOff val="50000"/>
                </a:prst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5" name="TextBox 38"/>
          <p:cNvSpPr txBox="1"/>
          <p:nvPr/>
        </p:nvSpPr>
        <p:spPr>
          <a:xfrm>
            <a:off x="3494485" y="3418558"/>
            <a:ext cx="1247775" cy="401636"/>
          </a:xfrm>
          <a:prstGeom prst="rect">
            <a:avLst/>
          </a:prstGeom>
          <a:noFill/>
        </p:spPr>
        <p:txBody>
          <a:bodyPr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 defTabSz="914282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prstClr val="black">
                  <a:lumMod val="50000"/>
                  <a:lumOff val="50000"/>
                </a:prst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 defTabSz="914282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prstClr val="black">
                  <a:lumMod val="50000"/>
                  <a:lumOff val="50000"/>
                </a:prst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6" name="TextBox 38"/>
          <p:cNvSpPr txBox="1"/>
          <p:nvPr/>
        </p:nvSpPr>
        <p:spPr>
          <a:xfrm>
            <a:off x="4650581" y="3418558"/>
            <a:ext cx="1248966" cy="401636"/>
          </a:xfrm>
          <a:prstGeom prst="rect">
            <a:avLst/>
          </a:prstGeom>
          <a:noFill/>
        </p:spPr>
        <p:txBody>
          <a:bodyPr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 defTabSz="914282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prstClr val="black">
                  <a:lumMod val="50000"/>
                  <a:lumOff val="50000"/>
                </a:prst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 defTabSz="914282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prstClr val="black">
                  <a:lumMod val="50000"/>
                  <a:lumOff val="50000"/>
                </a:prst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7" name="TextBox 38"/>
          <p:cNvSpPr txBox="1"/>
          <p:nvPr/>
        </p:nvSpPr>
        <p:spPr>
          <a:xfrm>
            <a:off x="5806681" y="3418558"/>
            <a:ext cx="1248965" cy="401636"/>
          </a:xfrm>
          <a:prstGeom prst="rect">
            <a:avLst/>
          </a:prstGeom>
          <a:noFill/>
        </p:spPr>
        <p:txBody>
          <a:bodyPr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 defTabSz="914282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prstClr val="black">
                  <a:lumMod val="50000"/>
                  <a:lumOff val="50000"/>
                </a:prst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 defTabSz="914282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prstClr val="black">
                  <a:lumMod val="50000"/>
                  <a:lumOff val="50000"/>
                </a:prst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Line 7"/>
          <p:cNvSpPr>
            <a:spLocks noChangeShapeType="1"/>
          </p:cNvSpPr>
          <p:nvPr/>
        </p:nvSpPr>
        <p:spPr bwMode="auto">
          <a:xfrm>
            <a:off x="4548587" y="3132657"/>
            <a:ext cx="0" cy="871165"/>
          </a:xfrm>
          <a:prstGeom prst="line">
            <a:avLst/>
          </a:prstGeom>
          <a:noFill/>
          <a:ln w="9525" cap="flat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55" name="Oval 8"/>
          <p:cNvSpPr>
            <a:spLocks noChangeArrowheads="1"/>
          </p:cNvSpPr>
          <p:nvPr/>
        </p:nvSpPr>
        <p:spPr bwMode="auto">
          <a:xfrm>
            <a:off x="4439310" y="3997092"/>
            <a:ext cx="214593" cy="214767"/>
          </a:xfrm>
          <a:prstGeom prst="ellipse">
            <a:avLst/>
          </a:prstGeom>
          <a:solidFill>
            <a:srgbClr val="FF4957"/>
          </a:solidFill>
          <a:ln w="25400" cap="flat" cmpd="sng" algn="ctr">
            <a:noFill/>
            <a:prstDash val="solid"/>
          </a:ln>
          <a:effectLst/>
        </p:spPr>
        <p:txBody>
          <a:bodyPr lIns="77172" tIns="38586" rIns="77172" bIns="38586"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6" name="Oval 9"/>
          <p:cNvSpPr>
            <a:spLocks noChangeArrowheads="1"/>
          </p:cNvSpPr>
          <p:nvPr/>
        </p:nvSpPr>
        <p:spPr bwMode="auto">
          <a:xfrm>
            <a:off x="6210925" y="3997092"/>
            <a:ext cx="216608" cy="214767"/>
          </a:xfrm>
          <a:prstGeom prst="ellipse">
            <a:avLst/>
          </a:prstGeom>
          <a:solidFill>
            <a:srgbClr val="308BC4"/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7" name="Oval 10"/>
          <p:cNvSpPr>
            <a:spLocks noChangeArrowheads="1"/>
          </p:cNvSpPr>
          <p:nvPr/>
        </p:nvSpPr>
        <p:spPr bwMode="auto">
          <a:xfrm>
            <a:off x="7984664" y="3997092"/>
            <a:ext cx="213587" cy="214767"/>
          </a:xfrm>
          <a:prstGeom prst="ellipse">
            <a:avLst/>
          </a:prstGeom>
          <a:solidFill>
            <a:srgbClr val="FF4957"/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Oval 11"/>
          <p:cNvSpPr>
            <a:spLocks noChangeArrowheads="1"/>
          </p:cNvSpPr>
          <p:nvPr/>
        </p:nvSpPr>
        <p:spPr bwMode="auto">
          <a:xfrm>
            <a:off x="2665895" y="3997092"/>
            <a:ext cx="214593" cy="214767"/>
          </a:xfrm>
          <a:prstGeom prst="ellipse">
            <a:avLst/>
          </a:prstGeom>
          <a:solidFill>
            <a:srgbClr val="308BC4"/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" name="Oval 12"/>
          <p:cNvSpPr>
            <a:spLocks noChangeArrowheads="1"/>
          </p:cNvSpPr>
          <p:nvPr/>
        </p:nvSpPr>
        <p:spPr bwMode="auto">
          <a:xfrm>
            <a:off x="892479" y="3997092"/>
            <a:ext cx="214593" cy="214767"/>
          </a:xfrm>
          <a:prstGeom prst="ellipse">
            <a:avLst/>
          </a:prstGeom>
          <a:solidFill>
            <a:srgbClr val="FF4957"/>
          </a:solidFill>
          <a:ln w="25400" cap="flat" cmpd="sng" algn="ctr">
            <a:noFill/>
            <a:prstDash val="solid"/>
          </a:ln>
          <a:effectLst/>
        </p:spPr>
        <p:txBody>
          <a:bodyPr lIns="77172" tIns="38586" rIns="77172" bIns="38586"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0" name="Freeform 13"/>
          <p:cNvSpPr/>
          <p:nvPr/>
        </p:nvSpPr>
        <p:spPr bwMode="auto">
          <a:xfrm>
            <a:off x="999380" y="3338152"/>
            <a:ext cx="3549209" cy="665671"/>
          </a:xfrm>
          <a:custGeom>
            <a:avLst/>
            <a:gdLst>
              <a:gd name="T0" fmla="*/ 0 w 1895"/>
              <a:gd name="T1" fmla="*/ 355 h 355"/>
              <a:gd name="T2" fmla="*/ 0 w 1895"/>
              <a:gd name="T3" fmla="*/ 119 h 355"/>
              <a:gd name="T4" fmla="*/ 67 w 1895"/>
              <a:gd name="T5" fmla="*/ 54 h 355"/>
              <a:gd name="T6" fmla="*/ 1826 w 1895"/>
              <a:gd name="T7" fmla="*/ 54 h 355"/>
              <a:gd name="T8" fmla="*/ 1895 w 1895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5" h="355">
                <a:moveTo>
                  <a:pt x="0" y="355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7" y="54"/>
                </a:cubicBezTo>
                <a:cubicBezTo>
                  <a:pt x="1826" y="54"/>
                  <a:pt x="1826" y="54"/>
                  <a:pt x="1826" y="54"/>
                </a:cubicBezTo>
                <a:cubicBezTo>
                  <a:pt x="1856" y="54"/>
                  <a:pt x="1884" y="26"/>
                  <a:pt x="1895" y="0"/>
                </a:cubicBezTo>
              </a:path>
            </a:pathLst>
          </a:custGeom>
          <a:noFill/>
          <a:ln w="9525" cap="flat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61" name="Freeform 14"/>
          <p:cNvSpPr/>
          <p:nvPr/>
        </p:nvSpPr>
        <p:spPr bwMode="auto">
          <a:xfrm>
            <a:off x="2772796" y="3559510"/>
            <a:ext cx="1775794" cy="444311"/>
          </a:xfrm>
          <a:custGeom>
            <a:avLst/>
            <a:gdLst>
              <a:gd name="T0" fmla="*/ 0 w 948"/>
              <a:gd name="T1" fmla="*/ 237 h 237"/>
              <a:gd name="T2" fmla="*/ 0 w 948"/>
              <a:gd name="T3" fmla="*/ 119 h 237"/>
              <a:gd name="T4" fmla="*/ 66 w 948"/>
              <a:gd name="T5" fmla="*/ 54 h 237"/>
              <a:gd name="T6" fmla="*/ 877 w 948"/>
              <a:gd name="T7" fmla="*/ 54 h 237"/>
              <a:gd name="T8" fmla="*/ 948 w 948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8" h="237">
                <a:moveTo>
                  <a:pt x="0" y="237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6" y="54"/>
                </a:cubicBezTo>
                <a:cubicBezTo>
                  <a:pt x="877" y="54"/>
                  <a:pt x="877" y="54"/>
                  <a:pt x="877" y="54"/>
                </a:cubicBezTo>
                <a:cubicBezTo>
                  <a:pt x="909" y="54"/>
                  <a:pt x="937" y="28"/>
                  <a:pt x="948" y="0"/>
                </a:cubicBezTo>
              </a:path>
            </a:pathLst>
          </a:custGeom>
          <a:noFill/>
          <a:ln w="9525" cap="flat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62" name="Freeform 15"/>
          <p:cNvSpPr/>
          <p:nvPr/>
        </p:nvSpPr>
        <p:spPr bwMode="auto">
          <a:xfrm>
            <a:off x="4548589" y="3338152"/>
            <a:ext cx="3546831" cy="665671"/>
          </a:xfrm>
          <a:custGeom>
            <a:avLst/>
            <a:gdLst>
              <a:gd name="T0" fmla="*/ 1894 w 1894"/>
              <a:gd name="T1" fmla="*/ 355 h 355"/>
              <a:gd name="T2" fmla="*/ 1894 w 1894"/>
              <a:gd name="T3" fmla="*/ 119 h 355"/>
              <a:gd name="T4" fmla="*/ 1828 w 1894"/>
              <a:gd name="T5" fmla="*/ 54 h 355"/>
              <a:gd name="T6" fmla="*/ 68 w 1894"/>
              <a:gd name="T7" fmla="*/ 54 h 355"/>
              <a:gd name="T8" fmla="*/ 0 w 1894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4" h="355">
                <a:moveTo>
                  <a:pt x="1894" y="355"/>
                </a:moveTo>
                <a:cubicBezTo>
                  <a:pt x="1894" y="119"/>
                  <a:pt x="1894" y="119"/>
                  <a:pt x="1894" y="119"/>
                </a:cubicBezTo>
                <a:cubicBezTo>
                  <a:pt x="1894" y="119"/>
                  <a:pt x="1893" y="55"/>
                  <a:pt x="1828" y="54"/>
                </a:cubicBezTo>
                <a:cubicBezTo>
                  <a:pt x="68" y="54"/>
                  <a:pt x="68" y="54"/>
                  <a:pt x="68" y="54"/>
                </a:cubicBezTo>
                <a:cubicBezTo>
                  <a:pt x="38" y="54"/>
                  <a:pt x="10" y="26"/>
                  <a:pt x="0" y="0"/>
                </a:cubicBezTo>
              </a:path>
            </a:pathLst>
          </a:custGeom>
          <a:noFill/>
          <a:ln w="9525" cap="flat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63" name="Freeform 16"/>
          <p:cNvSpPr/>
          <p:nvPr/>
        </p:nvSpPr>
        <p:spPr bwMode="auto">
          <a:xfrm>
            <a:off x="4548589" y="3559510"/>
            <a:ext cx="1773416" cy="444311"/>
          </a:xfrm>
          <a:custGeom>
            <a:avLst/>
            <a:gdLst>
              <a:gd name="T0" fmla="*/ 947 w 947"/>
              <a:gd name="T1" fmla="*/ 237 h 237"/>
              <a:gd name="T2" fmla="*/ 947 w 947"/>
              <a:gd name="T3" fmla="*/ 119 h 237"/>
              <a:gd name="T4" fmla="*/ 881 w 947"/>
              <a:gd name="T5" fmla="*/ 54 h 237"/>
              <a:gd name="T6" fmla="*/ 70 w 947"/>
              <a:gd name="T7" fmla="*/ 54 h 237"/>
              <a:gd name="T8" fmla="*/ 0 w 947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7" h="237">
                <a:moveTo>
                  <a:pt x="947" y="237"/>
                </a:moveTo>
                <a:cubicBezTo>
                  <a:pt x="947" y="119"/>
                  <a:pt x="947" y="119"/>
                  <a:pt x="947" y="119"/>
                </a:cubicBezTo>
                <a:cubicBezTo>
                  <a:pt x="947" y="119"/>
                  <a:pt x="946" y="55"/>
                  <a:pt x="881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38" y="54"/>
                  <a:pt x="11" y="28"/>
                  <a:pt x="0" y="0"/>
                </a:cubicBezTo>
              </a:path>
            </a:pathLst>
          </a:custGeom>
          <a:noFill/>
          <a:ln w="9525" cap="flat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64" name="Freeform 6"/>
          <p:cNvSpPr/>
          <p:nvPr/>
        </p:nvSpPr>
        <p:spPr bwMode="auto">
          <a:xfrm>
            <a:off x="4050192" y="1940008"/>
            <a:ext cx="990451" cy="1260439"/>
          </a:xfrm>
          <a:custGeom>
            <a:avLst/>
            <a:gdLst>
              <a:gd name="T0" fmla="*/ 214 w 427"/>
              <a:gd name="T1" fmla="*/ 0 h 543"/>
              <a:gd name="T2" fmla="*/ 427 w 427"/>
              <a:gd name="T3" fmla="*/ 213 h 543"/>
              <a:gd name="T4" fmla="*/ 326 w 427"/>
              <a:gd name="T5" fmla="*/ 394 h 543"/>
              <a:gd name="T6" fmla="*/ 268 w 427"/>
              <a:gd name="T7" fmla="*/ 444 h 543"/>
              <a:gd name="T8" fmla="*/ 214 w 427"/>
              <a:gd name="T9" fmla="*/ 543 h 543"/>
              <a:gd name="T10" fmla="*/ 159 w 427"/>
              <a:gd name="T11" fmla="*/ 444 h 543"/>
              <a:gd name="T12" fmla="*/ 100 w 427"/>
              <a:gd name="T13" fmla="*/ 393 h 543"/>
              <a:gd name="T14" fmla="*/ 88 w 427"/>
              <a:gd name="T15" fmla="*/ 385 h 543"/>
              <a:gd name="T16" fmla="*/ 88 w 427"/>
              <a:gd name="T17" fmla="*/ 385 h 543"/>
              <a:gd name="T18" fmla="*/ 88 w 427"/>
              <a:gd name="T19" fmla="*/ 385 h 543"/>
              <a:gd name="T20" fmla="*/ 0 w 427"/>
              <a:gd name="T21" fmla="*/ 213 h 543"/>
              <a:gd name="T22" fmla="*/ 214 w 427"/>
              <a:gd name="T23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543">
                <a:moveTo>
                  <a:pt x="214" y="0"/>
                </a:moveTo>
                <a:cubicBezTo>
                  <a:pt x="331" y="0"/>
                  <a:pt x="427" y="95"/>
                  <a:pt x="427" y="213"/>
                </a:cubicBezTo>
                <a:cubicBezTo>
                  <a:pt x="427" y="290"/>
                  <a:pt x="386" y="357"/>
                  <a:pt x="326" y="394"/>
                </a:cubicBezTo>
                <a:cubicBezTo>
                  <a:pt x="312" y="404"/>
                  <a:pt x="289" y="422"/>
                  <a:pt x="268" y="444"/>
                </a:cubicBezTo>
                <a:cubicBezTo>
                  <a:pt x="234" y="479"/>
                  <a:pt x="214" y="543"/>
                  <a:pt x="214" y="543"/>
                </a:cubicBezTo>
                <a:cubicBezTo>
                  <a:pt x="214" y="543"/>
                  <a:pt x="193" y="479"/>
                  <a:pt x="159" y="444"/>
                </a:cubicBezTo>
                <a:cubicBezTo>
                  <a:pt x="137" y="421"/>
                  <a:pt x="114" y="403"/>
                  <a:pt x="100" y="393"/>
                </a:cubicBezTo>
                <a:cubicBezTo>
                  <a:pt x="96" y="391"/>
                  <a:pt x="92" y="388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35" y="346"/>
                  <a:pt x="0" y="284"/>
                  <a:pt x="0" y="213"/>
                </a:cubicBezTo>
                <a:cubicBezTo>
                  <a:pt x="0" y="95"/>
                  <a:pt x="96" y="0"/>
                  <a:pt x="214" y="0"/>
                </a:cubicBezTo>
                <a:close/>
              </a:path>
            </a:pathLst>
          </a:custGeom>
          <a:solidFill>
            <a:srgbClr val="FF4957"/>
          </a:solidFill>
          <a:ln w="25400" cap="flat" cmpd="sng" algn="ctr">
            <a:noFill/>
            <a:prstDash val="solid"/>
          </a:ln>
          <a:effectLst/>
        </p:spPr>
        <p:txBody>
          <a:bodyPr lIns="77172" tIns="215717" rIns="77172" bIns="38586" rtlCol="0" anchor="t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标题内容</a:t>
            </a:r>
          </a:p>
        </p:txBody>
      </p:sp>
      <p:sp>
        <p:nvSpPr>
          <p:cNvPr id="65" name="矩形 64"/>
          <p:cNvSpPr/>
          <p:nvPr/>
        </p:nvSpPr>
        <p:spPr>
          <a:xfrm>
            <a:off x="418802" y="4304892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marL="0" marR="0" lvl="0" indent="0" algn="ctr" defTabSz="914282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68414" y="4588832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kumimoji="0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2156536" y="4304892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marL="0" marR="0" lvl="0" indent="0" algn="ctr" defTabSz="914282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206149" y="4588832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kumimoji="0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3929158" y="4304892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marL="0" marR="0" lvl="0" indent="0" algn="ctr" defTabSz="914282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3978770" y="4588832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kumimoji="0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702972" y="4304892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marL="0" marR="0" lvl="0" indent="0" algn="ctr" defTabSz="914282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752583" y="4588832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kumimoji="0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7475197" y="4304892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marL="0" marR="0" lvl="0" indent="0" algn="ctr" defTabSz="914282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7524810" y="4588832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kumimoji="0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1314758" y="2101247"/>
            <a:ext cx="862967" cy="863642"/>
          </a:xfrm>
          <a:prstGeom prst="ellipse">
            <a:avLst/>
          </a:prstGeom>
          <a:solidFill>
            <a:srgbClr val="308BC4"/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添加标题内容</a:t>
            </a:r>
          </a:p>
        </p:txBody>
      </p:sp>
      <p:sp>
        <p:nvSpPr>
          <p:cNvPr id="76" name="椭圆 75"/>
          <p:cNvSpPr/>
          <p:nvPr/>
        </p:nvSpPr>
        <p:spPr>
          <a:xfrm>
            <a:off x="6956679" y="2101247"/>
            <a:ext cx="862967" cy="863642"/>
          </a:xfrm>
          <a:prstGeom prst="ellipse">
            <a:avLst/>
          </a:prstGeom>
          <a:solidFill>
            <a:srgbClr val="308BC4"/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添加标题内容</a:t>
            </a:r>
          </a:p>
        </p:txBody>
      </p:sp>
      <p:cxnSp>
        <p:nvCxnSpPr>
          <p:cNvPr id="77" name="直接连接符 76"/>
          <p:cNvCxnSpPr/>
          <p:nvPr/>
        </p:nvCxnSpPr>
        <p:spPr>
          <a:xfrm>
            <a:off x="2156536" y="2504113"/>
            <a:ext cx="1893656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</p:cxnSp>
      <p:cxnSp>
        <p:nvCxnSpPr>
          <p:cNvPr id="78" name="直接连接符 77"/>
          <p:cNvCxnSpPr/>
          <p:nvPr/>
        </p:nvCxnSpPr>
        <p:spPr>
          <a:xfrm>
            <a:off x="5040643" y="2504113"/>
            <a:ext cx="1893656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79"/>
          <p:cNvGrpSpPr/>
          <p:nvPr/>
        </p:nvGrpSpPr>
        <p:grpSpPr>
          <a:xfrm>
            <a:off x="1464526" y="1742363"/>
            <a:ext cx="3618001" cy="592146"/>
            <a:chOff x="3377946" y="1632519"/>
            <a:chExt cx="4823374" cy="789528"/>
          </a:xfrm>
        </p:grpSpPr>
        <p:sp>
          <p:nvSpPr>
            <p:cNvPr id="32" name="矩形 31"/>
            <p:cNvSpPr>
              <a:spLocks noChangeArrowheads="1"/>
            </p:cNvSpPr>
            <p:nvPr/>
          </p:nvSpPr>
          <p:spPr bwMode="auto">
            <a:xfrm>
              <a:off x="3377946" y="1912850"/>
              <a:ext cx="1669599" cy="509197"/>
            </a:xfrm>
            <a:prstGeom prst="rect">
              <a:avLst/>
            </a:prstGeom>
            <a:solidFill>
              <a:srgbClr val="FF4957"/>
            </a:solidFill>
            <a:ln>
              <a:noFill/>
            </a:ln>
            <a:extLst/>
          </p:spPr>
          <p:txBody>
            <a:bodyPr lIns="91432" tIns="45716" rIns="91432" bIns="45716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3" name="五边形 32"/>
            <p:cNvSpPr>
              <a:spLocks noChangeArrowheads="1"/>
            </p:cNvSpPr>
            <p:nvPr/>
          </p:nvSpPr>
          <p:spPr bwMode="auto">
            <a:xfrm>
              <a:off x="4769302" y="1632519"/>
              <a:ext cx="3432018" cy="509197"/>
            </a:xfrm>
            <a:prstGeom prst="homePlate">
              <a:avLst>
                <a:gd name="adj" fmla="val 146165"/>
              </a:avLst>
            </a:prstGeom>
            <a:solidFill>
              <a:srgbClr val="FF4957"/>
            </a:solidFill>
            <a:ln>
              <a:noFill/>
            </a:ln>
            <a:extLst/>
          </p:spPr>
          <p:txBody>
            <a:bodyPr lIns="91432" tIns="45716" rIns="91432" bIns="45716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4" name="直角三角形 33"/>
            <p:cNvSpPr>
              <a:spLocks noChangeArrowheads="1"/>
            </p:cNvSpPr>
            <p:nvPr/>
          </p:nvSpPr>
          <p:spPr bwMode="auto">
            <a:xfrm rot="10800000">
              <a:off x="4769306" y="2144301"/>
              <a:ext cx="278241" cy="277744"/>
            </a:xfrm>
            <a:prstGeom prst="rtTriangle">
              <a:avLst/>
            </a:prstGeom>
            <a:solidFill>
              <a:sysClr val="window" lastClr="FFFFFF">
                <a:lumMod val="50000"/>
              </a:sysClr>
            </a:solidFill>
            <a:ln>
              <a:noFill/>
            </a:ln>
            <a:extLst/>
          </p:spPr>
          <p:txBody>
            <a:bodyPr lIns="91432" tIns="45716" rIns="91432" bIns="45716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5" name="矩形 34"/>
            <p:cNvSpPr>
              <a:spLocks noChangeArrowheads="1"/>
            </p:cNvSpPr>
            <p:nvPr/>
          </p:nvSpPr>
          <p:spPr bwMode="auto">
            <a:xfrm>
              <a:off x="3470702" y="1989354"/>
              <a:ext cx="776159" cy="36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标题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6" name="TextBox 62"/>
            <p:cNvSpPr>
              <a:spLocks noChangeArrowheads="1"/>
            </p:cNvSpPr>
            <p:nvPr/>
          </p:nvSpPr>
          <p:spPr bwMode="auto">
            <a:xfrm>
              <a:off x="4858101" y="1709023"/>
              <a:ext cx="2598618" cy="36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添加描述，关键词</a:t>
              </a:r>
            </a:p>
          </p:txBody>
        </p:sp>
      </p:grpSp>
      <p:sp>
        <p:nvSpPr>
          <p:cNvPr id="37" name="TextBox 63"/>
          <p:cNvSpPr>
            <a:spLocks noChangeArrowheads="1"/>
          </p:cNvSpPr>
          <p:nvPr/>
        </p:nvSpPr>
        <p:spPr bwMode="auto">
          <a:xfrm>
            <a:off x="5082528" y="1757988"/>
            <a:ext cx="834334" cy="28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52%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8" name="组合 80"/>
          <p:cNvGrpSpPr/>
          <p:nvPr/>
        </p:nvGrpSpPr>
        <p:grpSpPr>
          <a:xfrm>
            <a:off x="1464525" y="2464902"/>
            <a:ext cx="3059479" cy="593682"/>
            <a:chOff x="3377946" y="2595903"/>
            <a:chExt cx="4078775" cy="791577"/>
          </a:xfrm>
        </p:grpSpPr>
        <p:sp>
          <p:nvSpPr>
            <p:cNvPr id="39" name="矩形 65"/>
            <p:cNvSpPr>
              <a:spLocks noChangeArrowheads="1"/>
            </p:cNvSpPr>
            <p:nvPr/>
          </p:nvSpPr>
          <p:spPr bwMode="auto">
            <a:xfrm>
              <a:off x="3377946" y="2876960"/>
              <a:ext cx="1668952" cy="510516"/>
            </a:xfrm>
            <a:prstGeom prst="rect">
              <a:avLst/>
            </a:prstGeom>
            <a:solidFill>
              <a:srgbClr val="308BC4"/>
            </a:solidFill>
            <a:ln>
              <a:noFill/>
            </a:ln>
            <a:extLst/>
          </p:spPr>
          <p:txBody>
            <a:bodyPr lIns="91432" tIns="45716" rIns="91432" bIns="45716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0" name="五边形 66"/>
            <p:cNvSpPr>
              <a:spLocks noChangeArrowheads="1"/>
            </p:cNvSpPr>
            <p:nvPr/>
          </p:nvSpPr>
          <p:spPr bwMode="auto">
            <a:xfrm>
              <a:off x="4768769" y="2595903"/>
              <a:ext cx="2687952" cy="510516"/>
            </a:xfrm>
            <a:prstGeom prst="homePlate">
              <a:avLst>
                <a:gd name="adj" fmla="val 140925"/>
              </a:avLst>
            </a:prstGeom>
            <a:solidFill>
              <a:srgbClr val="308BC4"/>
            </a:solidFill>
            <a:ln>
              <a:noFill/>
            </a:ln>
            <a:extLst/>
          </p:spPr>
          <p:txBody>
            <a:bodyPr lIns="91432" tIns="45716" rIns="91432" bIns="45716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1" name="直角三角形 67"/>
            <p:cNvSpPr>
              <a:spLocks noChangeArrowheads="1"/>
            </p:cNvSpPr>
            <p:nvPr/>
          </p:nvSpPr>
          <p:spPr bwMode="auto">
            <a:xfrm rot="10800000">
              <a:off x="4768768" y="3109017"/>
              <a:ext cx="278133" cy="278463"/>
            </a:xfrm>
            <a:prstGeom prst="rtTriangle">
              <a:avLst/>
            </a:prstGeom>
            <a:solidFill>
              <a:sysClr val="window" lastClr="FFFFFF">
                <a:lumMod val="50000"/>
              </a:sysClr>
            </a:solidFill>
            <a:ln>
              <a:noFill/>
            </a:ln>
            <a:extLst/>
          </p:spPr>
          <p:txBody>
            <a:bodyPr lIns="91432" tIns="45716" rIns="91432" bIns="45716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2" name="矩形 68"/>
            <p:cNvSpPr>
              <a:spLocks noChangeArrowheads="1"/>
            </p:cNvSpPr>
            <p:nvPr/>
          </p:nvSpPr>
          <p:spPr bwMode="auto">
            <a:xfrm>
              <a:off x="3470667" y="2953666"/>
              <a:ext cx="835997" cy="369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标题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 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3" name="TextBox 69"/>
            <p:cNvSpPr>
              <a:spLocks noChangeArrowheads="1"/>
            </p:cNvSpPr>
            <p:nvPr/>
          </p:nvSpPr>
          <p:spPr bwMode="auto">
            <a:xfrm>
              <a:off x="4857526" y="2672612"/>
              <a:ext cx="2597613" cy="369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添加描述，关键词</a:t>
              </a:r>
            </a:p>
          </p:txBody>
        </p:sp>
      </p:grpSp>
      <p:sp>
        <p:nvSpPr>
          <p:cNvPr id="44" name="TextBox 70"/>
          <p:cNvSpPr>
            <a:spLocks noChangeArrowheads="1"/>
          </p:cNvSpPr>
          <p:nvPr/>
        </p:nvSpPr>
        <p:spPr bwMode="auto">
          <a:xfrm>
            <a:off x="4663827" y="2472858"/>
            <a:ext cx="835868" cy="28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43%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45" name="组合 84"/>
          <p:cNvGrpSpPr/>
          <p:nvPr/>
        </p:nvGrpSpPr>
        <p:grpSpPr>
          <a:xfrm>
            <a:off x="1464526" y="3188978"/>
            <a:ext cx="5617353" cy="593682"/>
            <a:chOff x="3377946" y="3561338"/>
            <a:chExt cx="7488829" cy="791575"/>
          </a:xfrm>
        </p:grpSpPr>
        <p:sp>
          <p:nvSpPr>
            <p:cNvPr id="46" name="矩形 72"/>
            <p:cNvSpPr>
              <a:spLocks noChangeArrowheads="1"/>
            </p:cNvSpPr>
            <p:nvPr/>
          </p:nvSpPr>
          <p:spPr bwMode="auto">
            <a:xfrm>
              <a:off x="3377946" y="3842396"/>
              <a:ext cx="1669273" cy="510516"/>
            </a:xfrm>
            <a:prstGeom prst="rect">
              <a:avLst/>
            </a:prstGeom>
            <a:solidFill>
              <a:srgbClr val="FF4957"/>
            </a:solidFill>
            <a:ln>
              <a:solidFill>
                <a:sysClr val="window" lastClr="FFFFFF"/>
              </a:solidFill>
            </a:ln>
            <a:extLst/>
          </p:spPr>
          <p:txBody>
            <a:bodyPr lIns="91432" tIns="45716" rIns="91432" bIns="45716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7" name="五边形 73"/>
            <p:cNvSpPr>
              <a:spLocks noChangeArrowheads="1"/>
            </p:cNvSpPr>
            <p:nvPr/>
          </p:nvSpPr>
          <p:spPr bwMode="auto">
            <a:xfrm>
              <a:off x="4769032" y="3561338"/>
              <a:ext cx="6097743" cy="510516"/>
            </a:xfrm>
            <a:prstGeom prst="homePlate">
              <a:avLst>
                <a:gd name="adj" fmla="val 158375"/>
              </a:avLst>
            </a:prstGeom>
            <a:solidFill>
              <a:srgbClr val="FF4957"/>
            </a:solidFill>
            <a:ln>
              <a:noFill/>
            </a:ln>
            <a:extLst/>
          </p:spPr>
          <p:txBody>
            <a:bodyPr lIns="91432" tIns="45716" rIns="91432" bIns="45716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8" name="直角三角形 74"/>
            <p:cNvSpPr>
              <a:spLocks noChangeArrowheads="1"/>
            </p:cNvSpPr>
            <p:nvPr/>
          </p:nvSpPr>
          <p:spPr bwMode="auto">
            <a:xfrm rot="10800000">
              <a:off x="4769032" y="4074450"/>
              <a:ext cx="278186" cy="278463"/>
            </a:xfrm>
            <a:prstGeom prst="rtTriangle">
              <a:avLst/>
            </a:prstGeom>
            <a:solidFill>
              <a:sysClr val="window" lastClr="FFFFFF">
                <a:lumMod val="50000"/>
              </a:sysClr>
            </a:solidFill>
            <a:ln>
              <a:noFill/>
            </a:ln>
            <a:extLst/>
          </p:spPr>
          <p:txBody>
            <a:bodyPr lIns="91432" tIns="45716" rIns="91432" bIns="45716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9" name="矩形 75"/>
            <p:cNvSpPr>
              <a:spLocks noChangeArrowheads="1"/>
            </p:cNvSpPr>
            <p:nvPr/>
          </p:nvSpPr>
          <p:spPr bwMode="auto">
            <a:xfrm>
              <a:off x="3470683" y="3919099"/>
              <a:ext cx="912930" cy="36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标题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 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50" name="TextBox 76"/>
            <p:cNvSpPr>
              <a:spLocks noChangeArrowheads="1"/>
            </p:cNvSpPr>
            <p:nvPr/>
          </p:nvSpPr>
          <p:spPr bwMode="auto">
            <a:xfrm>
              <a:off x="4857811" y="3638045"/>
              <a:ext cx="2598112" cy="36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添加描述，关键词</a:t>
              </a:r>
            </a:p>
          </p:txBody>
        </p:sp>
      </p:grpSp>
      <p:sp>
        <p:nvSpPr>
          <p:cNvPr id="51" name="TextBox 77"/>
          <p:cNvSpPr>
            <a:spLocks noChangeArrowheads="1"/>
          </p:cNvSpPr>
          <p:nvPr/>
        </p:nvSpPr>
        <p:spPr bwMode="auto">
          <a:xfrm>
            <a:off x="7106295" y="3204603"/>
            <a:ext cx="514652" cy="28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0" tIns="34286" rIns="68570" bIns="3428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93%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52" name="组合 85"/>
          <p:cNvGrpSpPr/>
          <p:nvPr/>
        </p:nvGrpSpPr>
        <p:grpSpPr>
          <a:xfrm>
            <a:off x="1464525" y="3913054"/>
            <a:ext cx="4660921" cy="593682"/>
            <a:chOff x="3377946" y="4526771"/>
            <a:chExt cx="6213753" cy="791575"/>
          </a:xfrm>
        </p:grpSpPr>
        <p:sp>
          <p:nvSpPr>
            <p:cNvPr id="53" name="矩形 79"/>
            <p:cNvSpPr>
              <a:spLocks noChangeArrowheads="1"/>
            </p:cNvSpPr>
            <p:nvPr/>
          </p:nvSpPr>
          <p:spPr bwMode="auto">
            <a:xfrm>
              <a:off x="3377946" y="4807828"/>
              <a:ext cx="1669335" cy="510516"/>
            </a:xfrm>
            <a:prstGeom prst="rect">
              <a:avLst/>
            </a:prstGeom>
            <a:solidFill>
              <a:srgbClr val="308BC4"/>
            </a:solidFill>
            <a:ln>
              <a:noFill/>
            </a:ln>
            <a:extLst/>
          </p:spPr>
          <p:txBody>
            <a:bodyPr lIns="91432" tIns="45716" rIns="91432" bIns="45716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54" name="五边形 80"/>
            <p:cNvSpPr>
              <a:spLocks noChangeArrowheads="1"/>
            </p:cNvSpPr>
            <p:nvPr/>
          </p:nvSpPr>
          <p:spPr bwMode="auto">
            <a:xfrm>
              <a:off x="4769085" y="4526771"/>
              <a:ext cx="4822614" cy="510516"/>
            </a:xfrm>
            <a:prstGeom prst="homePlate">
              <a:avLst>
                <a:gd name="adj" fmla="val 162212"/>
              </a:avLst>
            </a:prstGeom>
            <a:solidFill>
              <a:srgbClr val="308BC4"/>
            </a:solidFill>
            <a:ln>
              <a:noFill/>
            </a:ln>
            <a:extLst/>
          </p:spPr>
          <p:txBody>
            <a:bodyPr lIns="91432" tIns="45716" rIns="91432" bIns="45716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55" name="直角三角形 81"/>
            <p:cNvSpPr>
              <a:spLocks noChangeArrowheads="1"/>
            </p:cNvSpPr>
            <p:nvPr/>
          </p:nvSpPr>
          <p:spPr bwMode="auto">
            <a:xfrm rot="10800000">
              <a:off x="4769083" y="5039883"/>
              <a:ext cx="278196" cy="278463"/>
            </a:xfrm>
            <a:prstGeom prst="rtTriangle">
              <a:avLst/>
            </a:prstGeom>
            <a:solidFill>
              <a:sysClr val="window" lastClr="FFFFFF">
                <a:lumMod val="50000"/>
              </a:sysClr>
            </a:solidFill>
            <a:ln>
              <a:noFill/>
            </a:ln>
            <a:extLst/>
          </p:spPr>
          <p:txBody>
            <a:bodyPr lIns="91432" tIns="45716" rIns="91432" bIns="45716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56" name="矩形 82"/>
            <p:cNvSpPr>
              <a:spLocks noChangeArrowheads="1"/>
            </p:cNvSpPr>
            <p:nvPr/>
          </p:nvSpPr>
          <p:spPr bwMode="auto">
            <a:xfrm>
              <a:off x="3470690" y="4884530"/>
              <a:ext cx="835997" cy="36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标题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 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57" name="TextBox 83"/>
            <p:cNvSpPr>
              <a:spLocks noChangeArrowheads="1"/>
            </p:cNvSpPr>
            <p:nvPr/>
          </p:nvSpPr>
          <p:spPr bwMode="auto">
            <a:xfrm>
              <a:off x="4857865" y="4603479"/>
              <a:ext cx="2598207" cy="36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添加描述，关键词</a:t>
              </a:r>
            </a:p>
          </p:txBody>
        </p:sp>
      </p:grpSp>
      <p:sp>
        <p:nvSpPr>
          <p:cNvPr id="58" name="TextBox 84"/>
          <p:cNvSpPr>
            <a:spLocks noChangeArrowheads="1"/>
          </p:cNvSpPr>
          <p:nvPr/>
        </p:nvSpPr>
        <p:spPr bwMode="auto">
          <a:xfrm>
            <a:off x="6156507" y="3928678"/>
            <a:ext cx="514652" cy="28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0" tIns="34286" rIns="68570" bIns="3428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81%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1439653" y="4673157"/>
            <a:ext cx="6459319" cy="41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25" tIns="25713" rIns="51425" bIns="2571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282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5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4" grpId="0"/>
      <p:bldP spid="51" grpId="0"/>
      <p:bldP spid="58" grpId="0"/>
      <p:bldP spid="5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209456" y="1424470"/>
            <a:ext cx="2864525" cy="205567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65023" tIns="32511" rIns="65023" bIns="32511" rtlCol="0" anchor="ctr"/>
          <a:lstStyle/>
          <a:p>
            <a:pPr marL="0" marR="0" lvl="0" indent="0" algn="ctr" defTabSz="914282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39738" y="1424470"/>
            <a:ext cx="2864525" cy="2055670"/>
          </a:xfrm>
          <a:prstGeom prst="rect">
            <a:avLst/>
          </a:prstGeom>
          <a:solidFill>
            <a:srgbClr val="308BC4"/>
          </a:solidFill>
          <a:ln w="6350" cap="flat" cmpd="sng" algn="ctr">
            <a:noFill/>
            <a:prstDash val="solid"/>
          </a:ln>
          <a:effectLst/>
        </p:spPr>
        <p:txBody>
          <a:bodyPr lIns="65023" tIns="32511" rIns="65023" bIns="32511" rtlCol="0" anchor="ctr"/>
          <a:lstStyle/>
          <a:p>
            <a:pPr marL="0" marR="0" lvl="0" indent="0" algn="ctr" defTabSz="914282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070019" y="1424470"/>
            <a:ext cx="2864525" cy="205567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65023" tIns="32511" rIns="65023" bIns="32511" rtlCol="0" anchor="ctr"/>
          <a:lstStyle/>
          <a:p>
            <a:pPr marL="0" marR="0" lvl="0" indent="0" algn="ctr" defTabSz="914282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09456" y="3533570"/>
            <a:ext cx="2864525" cy="2055670"/>
          </a:xfrm>
          <a:prstGeom prst="rect">
            <a:avLst/>
          </a:prstGeom>
          <a:solidFill>
            <a:srgbClr val="FF4957"/>
          </a:solidFill>
          <a:ln w="6350" cap="flat" cmpd="sng" algn="ctr">
            <a:noFill/>
            <a:prstDash val="solid"/>
          </a:ln>
          <a:effectLst/>
        </p:spPr>
        <p:txBody>
          <a:bodyPr lIns="65023" tIns="32511" rIns="65023" bIns="32511" rtlCol="0" anchor="ctr"/>
          <a:lstStyle/>
          <a:p>
            <a:pPr marL="0" marR="0" lvl="0" indent="0" algn="ctr" defTabSz="914282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139738" y="3533570"/>
            <a:ext cx="2864525" cy="205567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65023" tIns="32511" rIns="65023" bIns="32511" rtlCol="0" anchor="ctr"/>
          <a:lstStyle/>
          <a:p>
            <a:pPr marL="0" marR="0" lvl="0" indent="0" algn="ctr" defTabSz="914282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070019" y="3533569"/>
            <a:ext cx="2864525" cy="2055670"/>
          </a:xfrm>
          <a:prstGeom prst="rect">
            <a:avLst/>
          </a:prstGeom>
          <a:solidFill>
            <a:srgbClr val="FF4957"/>
          </a:solidFill>
          <a:ln w="6350" cap="flat" cmpd="sng" algn="ctr">
            <a:noFill/>
            <a:prstDash val="solid"/>
          </a:ln>
          <a:effectLst/>
        </p:spPr>
        <p:txBody>
          <a:bodyPr lIns="65023" tIns="32511" rIns="65023" bIns="32511" rtlCol="0" anchor="ctr"/>
          <a:lstStyle/>
          <a:p>
            <a:pPr marL="0" marR="0" lvl="0" indent="0" algn="ctr" defTabSz="914282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3582620" y="1884815"/>
            <a:ext cx="1958780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defTabSz="91428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 defTabSz="91428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616730" y="4077421"/>
            <a:ext cx="1958249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defTabSz="91428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 defTabSz="91428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3"/>
          <p:cNvSpPr>
            <a:spLocks noChangeArrowheads="1"/>
          </p:cNvSpPr>
          <p:nvPr/>
        </p:nvSpPr>
        <p:spPr bwMode="auto">
          <a:xfrm>
            <a:off x="6549041" y="4077421"/>
            <a:ext cx="2016968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defTabSz="91428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 defTabSz="91428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 flipH="1">
            <a:off x="3139738" y="2792202"/>
            <a:ext cx="662300" cy="687938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65023" tIns="32511" rIns="65023" bIns="32511" rtlCol="0" anchor="ctr"/>
          <a:lstStyle/>
          <a:p>
            <a:pPr marL="0" marR="0" lvl="0" indent="0" algn="ctr" defTabSz="914282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>
            <a:off x="2411681" y="4901302"/>
            <a:ext cx="662300" cy="687938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65023" tIns="32511" rIns="65023" bIns="32511" rtlCol="0" anchor="ctr"/>
          <a:lstStyle/>
          <a:p>
            <a:pPr marL="0" marR="0" lvl="0" indent="0" algn="ctr" defTabSz="914282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5" name="矩形 32"/>
          <p:cNvSpPr/>
          <p:nvPr/>
        </p:nvSpPr>
        <p:spPr>
          <a:xfrm rot="16200000">
            <a:off x="6082802" y="3520788"/>
            <a:ext cx="662336" cy="68790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65023" tIns="32511" rIns="65023" bIns="32511" rtlCol="0" anchor="ctr"/>
          <a:lstStyle/>
          <a:p>
            <a:pPr marL="0" marR="0" lvl="0" indent="0" algn="ctr" defTabSz="914282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/>
      <p:bldP spid="21" grpId="0"/>
      <p:bldP spid="22" grpId="0"/>
      <p:bldP spid="23" grpId="0" animBg="1"/>
      <p:bldP spid="24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xmlns="" id="{4E59B2F5-1D38-431D-B5EF-F3BE06FDA12E}"/>
              </a:ext>
            </a:extLst>
          </p:cNvPr>
          <p:cNvSpPr txBox="1"/>
          <p:nvPr/>
        </p:nvSpPr>
        <p:spPr>
          <a:xfrm>
            <a:off x="5902236" y="2457075"/>
            <a:ext cx="1257075" cy="675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991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</a:t>
            </a:r>
            <a:r>
              <a:rPr lang="zh-CN" altLang="en-US" sz="1991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1991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未来规划</a:t>
            </a:r>
            <a:endParaRPr lang="zh-CN" altLang="en-US" sz="800" b="1" dirty="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14901697-7294-4787-8C21-B17D6C79F8DF}"/>
              </a:ext>
            </a:extLst>
          </p:cNvPr>
          <p:cNvCxnSpPr/>
          <p:nvPr/>
        </p:nvCxnSpPr>
        <p:spPr>
          <a:xfrm flipV="1">
            <a:off x="5767510" y="2358966"/>
            <a:ext cx="0" cy="1420341"/>
          </a:xfrm>
          <a:prstGeom prst="line">
            <a:avLst/>
          </a:prstGeom>
          <a:noFill/>
          <a:ln w="12700" cap="flat" cmpd="sng" algn="ctr">
            <a:solidFill>
              <a:srgbClr val="308BC4"/>
            </a:solidFill>
            <a:prstDash val="dash"/>
          </a:ln>
          <a:effectLst/>
        </p:spPr>
      </p:cxn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0A8FC614-04A7-495E-8A16-62C8CB87190F}"/>
              </a:ext>
            </a:extLst>
          </p:cNvPr>
          <p:cNvSpPr txBox="1"/>
          <p:nvPr/>
        </p:nvSpPr>
        <p:spPr>
          <a:xfrm>
            <a:off x="4513726" y="3533148"/>
            <a:ext cx="90257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prstClr val="white"/>
                </a:solidFill>
                <a:ea typeface="宋体"/>
                <a:cs typeface="Arial" panose="020B0604020202020204" pitchFamily="34" charset="0"/>
              </a:rPr>
              <a:t>PART </a:t>
            </a:r>
            <a:r>
              <a:rPr lang="en-US" altLang="zh-CN" sz="1600" dirty="0" smtClean="0">
                <a:solidFill>
                  <a:prstClr val="white"/>
                </a:solidFill>
                <a:ea typeface="宋体"/>
                <a:cs typeface="Arial" panose="020B0604020202020204" pitchFamily="34" charset="0"/>
              </a:rPr>
              <a:t>04</a:t>
            </a:r>
            <a:endParaRPr lang="zh-CN" altLang="en-US" sz="1600" dirty="0">
              <a:solidFill>
                <a:prstClr val="white"/>
              </a:solidFill>
              <a:ea typeface="宋体"/>
              <a:cs typeface="Arial" panose="020B0604020202020204" pitchFamily="34" charset="0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6FEF5A68-FBBE-4F6A-87D8-F6D8C6918FDB}"/>
              </a:ext>
            </a:extLst>
          </p:cNvPr>
          <p:cNvSpPr/>
          <p:nvPr/>
        </p:nvSpPr>
        <p:spPr>
          <a:xfrm>
            <a:off x="4357715" y="2355726"/>
            <a:ext cx="1004222" cy="1004222"/>
          </a:xfrm>
          <a:prstGeom prst="ellipse">
            <a:avLst/>
          </a:prstGeom>
          <a:solidFill>
            <a:srgbClr val="FF495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80" b="0" i="0" u="none" strike="noStrike" kern="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宋体"/>
              <a:ea typeface="宋体"/>
              <a:cs typeface="+mn-cs"/>
            </a:endParaRPr>
          </a:p>
        </p:txBody>
      </p:sp>
      <p:sp>
        <p:nvSpPr>
          <p:cNvPr id="15" name="TextBox 24">
            <a:extLst>
              <a:ext uri="{FF2B5EF4-FFF2-40B4-BE49-F238E27FC236}">
                <a16:creationId xmlns:a16="http://schemas.microsoft.com/office/drawing/2014/main" xmlns="" id="{DC7F564C-AF3E-412F-A9DB-99FE675509DB}"/>
              </a:ext>
            </a:extLst>
          </p:cNvPr>
          <p:cNvSpPr txBox="1"/>
          <p:nvPr/>
        </p:nvSpPr>
        <p:spPr>
          <a:xfrm>
            <a:off x="6080112" y="3442140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xmlns="" id="{C358591E-35A2-4889-8764-02985A4292AC}"/>
              </a:ext>
            </a:extLst>
          </p:cNvPr>
          <p:cNvSpPr txBox="1"/>
          <p:nvPr/>
        </p:nvSpPr>
        <p:spPr>
          <a:xfrm>
            <a:off x="7132466" y="3442140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xmlns="" id="{891578EA-D96C-4429-B1E5-FC1D8B659495}"/>
              </a:ext>
            </a:extLst>
          </p:cNvPr>
          <p:cNvSpPr txBox="1"/>
          <p:nvPr/>
        </p:nvSpPr>
        <p:spPr>
          <a:xfrm>
            <a:off x="4495493" y="2497710"/>
            <a:ext cx="902574" cy="769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998" b="1" dirty="0" smtClean="0">
                <a:solidFill>
                  <a:prstClr val="white"/>
                </a:solidFill>
                <a:ea typeface="宋体"/>
                <a:cs typeface="Arial" panose="020B0604020202020204" pitchFamily="34" charset="0"/>
              </a:rPr>
              <a:t>04</a:t>
            </a:r>
            <a:endParaRPr lang="zh-CN" altLang="en-US" sz="4998" b="1" dirty="0">
              <a:solidFill>
                <a:prstClr val="white"/>
              </a:solidFill>
              <a:ea typeface="宋体"/>
              <a:cs typeface="Arial" panose="020B0604020202020204" pitchFamily="34" charset="0"/>
            </a:endParaRPr>
          </a:p>
        </p:txBody>
      </p:sp>
      <p:sp>
        <p:nvSpPr>
          <p:cNvPr id="18" name="TextBox 24">
            <a:extLst>
              <a:ext uri="{FF2B5EF4-FFF2-40B4-BE49-F238E27FC236}">
                <a16:creationId xmlns:a16="http://schemas.microsoft.com/office/drawing/2014/main" xmlns="" id="{85367FAC-339C-4000-AB67-63A448FAB21D}"/>
              </a:ext>
            </a:extLst>
          </p:cNvPr>
          <p:cNvSpPr txBox="1"/>
          <p:nvPr/>
        </p:nvSpPr>
        <p:spPr>
          <a:xfrm>
            <a:off x="6080112" y="3648105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5">
            <a:extLst>
              <a:ext uri="{FF2B5EF4-FFF2-40B4-BE49-F238E27FC236}">
                <a16:creationId xmlns:a16="http://schemas.microsoft.com/office/drawing/2014/main" xmlns="" id="{73FC7A37-72A6-4390-A7D6-1D27CD999982}"/>
              </a:ext>
            </a:extLst>
          </p:cNvPr>
          <p:cNvSpPr txBox="1"/>
          <p:nvPr/>
        </p:nvSpPr>
        <p:spPr>
          <a:xfrm>
            <a:off x="7132466" y="3648105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901815" y="1922651"/>
            <a:ext cx="1988325" cy="1077938"/>
          </a:xfrm>
          <a:prstGeom prst="rect">
            <a:avLst/>
          </a:prstGeom>
        </p:spPr>
        <p:txBody>
          <a:bodyPr lIns="46787" tIns="46787" rIns="46787" bIns="46787" anchor="ctr"/>
          <a:lstStyle/>
          <a:p>
            <a:pPr algn="just" defTabSz="914282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单击此处添加段落文本，单击此处添加段落文本，单击此处添加段落文本，单击此处添加段落文本。</a:t>
            </a:r>
          </a:p>
        </p:txBody>
      </p:sp>
      <p:sp>
        <p:nvSpPr>
          <p:cNvPr id="21" name="矩形 20"/>
          <p:cNvSpPr/>
          <p:nvPr/>
        </p:nvSpPr>
        <p:spPr>
          <a:xfrm>
            <a:off x="2413786" y="3938875"/>
            <a:ext cx="1988325" cy="1146309"/>
          </a:xfrm>
          <a:prstGeom prst="rect">
            <a:avLst/>
          </a:prstGeom>
        </p:spPr>
        <p:txBody>
          <a:bodyPr lIns="46787" tIns="46787" rIns="46787" bIns="46787" anchor="ctr"/>
          <a:lstStyle/>
          <a:p>
            <a:pPr algn="just" defTabSz="914282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单击此处添加段落文本，单击此处添加段落文本，单击此处添加段落文本，单击此处添加段落文本。</a:t>
            </a:r>
          </a:p>
        </p:txBody>
      </p:sp>
      <p:sp>
        <p:nvSpPr>
          <p:cNvPr id="22" name="矩形 21"/>
          <p:cNvSpPr/>
          <p:nvPr/>
        </p:nvSpPr>
        <p:spPr>
          <a:xfrm>
            <a:off x="4429749" y="1922651"/>
            <a:ext cx="1988325" cy="1077938"/>
          </a:xfrm>
          <a:prstGeom prst="rect">
            <a:avLst/>
          </a:prstGeom>
        </p:spPr>
        <p:txBody>
          <a:bodyPr lIns="46787" tIns="46787" rIns="46787" bIns="46787" anchor="ctr"/>
          <a:lstStyle/>
          <a:p>
            <a:pPr algn="just" defTabSz="914282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单击此处添加段落文本，单击此处添加段落文本，单击此处添加段落文本，单击此处添加段落文本。</a:t>
            </a:r>
          </a:p>
        </p:txBody>
      </p:sp>
      <p:sp>
        <p:nvSpPr>
          <p:cNvPr id="23" name="矩形 22"/>
          <p:cNvSpPr/>
          <p:nvPr/>
        </p:nvSpPr>
        <p:spPr>
          <a:xfrm>
            <a:off x="6202078" y="3938875"/>
            <a:ext cx="1988325" cy="1146309"/>
          </a:xfrm>
          <a:prstGeom prst="rect">
            <a:avLst/>
          </a:prstGeom>
        </p:spPr>
        <p:txBody>
          <a:bodyPr lIns="46787" tIns="46787" rIns="46787" bIns="46787" anchor="ctr"/>
          <a:lstStyle/>
          <a:p>
            <a:pPr algn="just" defTabSz="914282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单击此处添加段落文本，单击此处添加段落文本，单击此处添加段落文本，单击此处添加段落文本。</a:t>
            </a:r>
          </a:p>
        </p:txBody>
      </p:sp>
      <p:grpSp>
        <p:nvGrpSpPr>
          <p:cNvPr id="24" name="组合 29"/>
          <p:cNvGrpSpPr/>
          <p:nvPr/>
        </p:nvGrpSpPr>
        <p:grpSpPr>
          <a:xfrm>
            <a:off x="6490073" y="3248054"/>
            <a:ext cx="1611074" cy="413239"/>
            <a:chOff x="6351617" y="2567188"/>
            <a:chExt cx="1611283" cy="413238"/>
          </a:xfrm>
        </p:grpSpPr>
        <p:sp>
          <p:nvSpPr>
            <p:cNvPr id="25" name="圆角矩形标注 24"/>
            <p:cNvSpPr/>
            <p:nvPr/>
          </p:nvSpPr>
          <p:spPr>
            <a:xfrm>
              <a:off x="6351617" y="2567188"/>
              <a:ext cx="1611283" cy="413238"/>
            </a:xfrm>
            <a:prstGeom prst="wedgeRoundRectCallout">
              <a:avLst>
                <a:gd name="adj1" fmla="val -20833"/>
                <a:gd name="adj2" fmla="val 101383"/>
                <a:gd name="adj3" fmla="val 16667"/>
              </a:avLst>
            </a:prstGeom>
            <a:solidFill>
              <a:srgbClr val="FF4957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宋体"/>
                  <a:ea typeface="宋体"/>
                  <a:cs typeface="+mn-cs"/>
                </a:rPr>
                <a:t>人事上的帮助</a:t>
              </a:r>
            </a:p>
          </p:txBody>
        </p:sp>
        <p:sp>
          <p:nvSpPr>
            <p:cNvPr id="26" name="Freeform 6"/>
            <p:cNvSpPr>
              <a:spLocks noEditPoints="1"/>
            </p:cNvSpPr>
            <p:nvPr/>
          </p:nvSpPr>
          <p:spPr bwMode="auto">
            <a:xfrm>
              <a:off x="6489204" y="2657502"/>
              <a:ext cx="225922" cy="232610"/>
            </a:xfrm>
            <a:custGeom>
              <a:avLst/>
              <a:gdLst>
                <a:gd name="T0" fmla="*/ 93 w 186"/>
                <a:gd name="T1" fmla="*/ 191 h 191"/>
                <a:gd name="T2" fmla="*/ 0 w 186"/>
                <a:gd name="T3" fmla="*/ 161 h 191"/>
                <a:gd name="T4" fmla="*/ 63 w 186"/>
                <a:gd name="T5" fmla="*/ 132 h 191"/>
                <a:gd name="T6" fmla="*/ 64 w 186"/>
                <a:gd name="T7" fmla="*/ 143 h 191"/>
                <a:gd name="T8" fmla="*/ 25 w 186"/>
                <a:gd name="T9" fmla="*/ 161 h 191"/>
                <a:gd name="T10" fmla="*/ 93 w 186"/>
                <a:gd name="T11" fmla="*/ 180 h 191"/>
                <a:gd name="T12" fmla="*/ 161 w 186"/>
                <a:gd name="T13" fmla="*/ 161 h 191"/>
                <a:gd name="T14" fmla="*/ 121 w 186"/>
                <a:gd name="T15" fmla="*/ 143 h 191"/>
                <a:gd name="T16" fmla="*/ 122 w 186"/>
                <a:gd name="T17" fmla="*/ 132 h 191"/>
                <a:gd name="T18" fmla="*/ 186 w 186"/>
                <a:gd name="T19" fmla="*/ 161 h 191"/>
                <a:gd name="T20" fmla="*/ 93 w 186"/>
                <a:gd name="T21" fmla="*/ 191 h 191"/>
                <a:gd name="T22" fmla="*/ 105 w 186"/>
                <a:gd name="T23" fmla="*/ 168 h 191"/>
                <a:gd name="T24" fmla="*/ 93 w 186"/>
                <a:gd name="T25" fmla="*/ 168 h 191"/>
                <a:gd name="T26" fmla="*/ 93 w 186"/>
                <a:gd name="T27" fmla="*/ 168 h 191"/>
                <a:gd name="T28" fmla="*/ 81 w 186"/>
                <a:gd name="T29" fmla="*/ 168 h 191"/>
                <a:gd name="T30" fmla="*/ 76 w 186"/>
                <a:gd name="T31" fmla="*/ 108 h 191"/>
                <a:gd name="T32" fmla="*/ 57 w 186"/>
                <a:gd name="T33" fmla="*/ 108 h 191"/>
                <a:gd name="T34" fmla="*/ 57 w 186"/>
                <a:gd name="T35" fmla="*/ 60 h 191"/>
                <a:gd name="T36" fmla="*/ 93 w 186"/>
                <a:gd name="T37" fmla="*/ 49 h 191"/>
                <a:gd name="T38" fmla="*/ 129 w 186"/>
                <a:gd name="T39" fmla="*/ 60 h 191"/>
                <a:gd name="T40" fmla="*/ 129 w 186"/>
                <a:gd name="T41" fmla="*/ 108 h 191"/>
                <a:gd name="T42" fmla="*/ 110 w 186"/>
                <a:gd name="T43" fmla="*/ 108 h 191"/>
                <a:gd name="T44" fmla="*/ 105 w 186"/>
                <a:gd name="T45" fmla="*/ 168 h 191"/>
                <a:gd name="T46" fmla="*/ 92 w 186"/>
                <a:gd name="T47" fmla="*/ 40 h 191"/>
                <a:gd name="T48" fmla="*/ 72 w 186"/>
                <a:gd name="T49" fmla="*/ 20 h 191"/>
                <a:gd name="T50" fmla="*/ 92 w 186"/>
                <a:gd name="T51" fmla="*/ 0 h 191"/>
                <a:gd name="T52" fmla="*/ 112 w 186"/>
                <a:gd name="T53" fmla="*/ 20 h 191"/>
                <a:gd name="T54" fmla="*/ 92 w 186"/>
                <a:gd name="T55" fmla="*/ 4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6" h="191">
                  <a:moveTo>
                    <a:pt x="93" y="191"/>
                  </a:moveTo>
                  <a:cubicBezTo>
                    <a:pt x="42" y="191"/>
                    <a:pt x="0" y="177"/>
                    <a:pt x="0" y="161"/>
                  </a:cubicBezTo>
                  <a:cubicBezTo>
                    <a:pt x="0" y="148"/>
                    <a:pt x="27" y="136"/>
                    <a:pt x="63" y="132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42" y="147"/>
                    <a:pt x="25" y="153"/>
                    <a:pt x="25" y="161"/>
                  </a:cubicBezTo>
                  <a:cubicBezTo>
                    <a:pt x="25" y="172"/>
                    <a:pt x="60" y="180"/>
                    <a:pt x="93" y="180"/>
                  </a:cubicBezTo>
                  <a:cubicBezTo>
                    <a:pt x="126" y="180"/>
                    <a:pt x="161" y="172"/>
                    <a:pt x="161" y="161"/>
                  </a:cubicBezTo>
                  <a:cubicBezTo>
                    <a:pt x="161" y="153"/>
                    <a:pt x="143" y="147"/>
                    <a:pt x="121" y="143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59" y="136"/>
                    <a:pt x="186" y="148"/>
                    <a:pt x="186" y="161"/>
                  </a:cubicBezTo>
                  <a:cubicBezTo>
                    <a:pt x="186" y="177"/>
                    <a:pt x="144" y="191"/>
                    <a:pt x="93" y="191"/>
                  </a:cubicBezTo>
                  <a:close/>
                  <a:moveTo>
                    <a:pt x="105" y="168"/>
                  </a:moveTo>
                  <a:cubicBezTo>
                    <a:pt x="93" y="168"/>
                    <a:pt x="93" y="168"/>
                    <a:pt x="93" y="168"/>
                  </a:cubicBezTo>
                  <a:cubicBezTo>
                    <a:pt x="93" y="168"/>
                    <a:pt x="93" y="168"/>
                    <a:pt x="93" y="168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57" y="108"/>
                    <a:pt x="57" y="74"/>
                    <a:pt x="57" y="60"/>
                  </a:cubicBezTo>
                  <a:cubicBezTo>
                    <a:pt x="57" y="47"/>
                    <a:pt x="90" y="49"/>
                    <a:pt x="93" y="49"/>
                  </a:cubicBezTo>
                  <a:cubicBezTo>
                    <a:pt x="96" y="49"/>
                    <a:pt x="129" y="47"/>
                    <a:pt x="129" y="60"/>
                  </a:cubicBezTo>
                  <a:cubicBezTo>
                    <a:pt x="129" y="74"/>
                    <a:pt x="129" y="108"/>
                    <a:pt x="129" y="108"/>
                  </a:cubicBezTo>
                  <a:cubicBezTo>
                    <a:pt x="110" y="108"/>
                    <a:pt x="110" y="108"/>
                    <a:pt x="110" y="108"/>
                  </a:cubicBezTo>
                  <a:lnTo>
                    <a:pt x="105" y="168"/>
                  </a:lnTo>
                  <a:close/>
                  <a:moveTo>
                    <a:pt x="92" y="40"/>
                  </a:moveTo>
                  <a:cubicBezTo>
                    <a:pt x="81" y="40"/>
                    <a:pt x="72" y="31"/>
                    <a:pt x="72" y="20"/>
                  </a:cubicBezTo>
                  <a:cubicBezTo>
                    <a:pt x="72" y="9"/>
                    <a:pt x="81" y="0"/>
                    <a:pt x="92" y="0"/>
                  </a:cubicBezTo>
                  <a:cubicBezTo>
                    <a:pt x="103" y="0"/>
                    <a:pt x="112" y="9"/>
                    <a:pt x="112" y="20"/>
                  </a:cubicBezTo>
                  <a:cubicBezTo>
                    <a:pt x="112" y="31"/>
                    <a:pt x="103" y="40"/>
                    <a:pt x="92" y="4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135070" y="3035964"/>
            <a:ext cx="1611074" cy="625330"/>
            <a:chOff x="1325116" y="2355096"/>
            <a:chExt cx="1611283" cy="625330"/>
          </a:xfrm>
        </p:grpSpPr>
        <p:sp>
          <p:nvSpPr>
            <p:cNvPr id="28" name="任意多边形 27"/>
            <p:cNvSpPr/>
            <p:nvPr/>
          </p:nvSpPr>
          <p:spPr>
            <a:xfrm>
              <a:off x="1325116" y="2355096"/>
              <a:ext cx="1611283" cy="625330"/>
            </a:xfrm>
            <a:custGeom>
              <a:avLst/>
              <a:gdLst>
                <a:gd name="connsiteX0" fmla="*/ 425985 w 1460502"/>
                <a:gd name="connsiteY0" fmla="*/ 0 h 725082"/>
                <a:gd name="connsiteX1" fmla="*/ 608543 w 1460502"/>
                <a:gd name="connsiteY1" fmla="*/ 246110 h 725082"/>
                <a:gd name="connsiteX2" fmla="*/ 1380672 w 1460502"/>
                <a:gd name="connsiteY2" fmla="*/ 246110 h 725082"/>
                <a:gd name="connsiteX3" fmla="*/ 1460502 w 1460502"/>
                <a:gd name="connsiteY3" fmla="*/ 325940 h 725082"/>
                <a:gd name="connsiteX4" fmla="*/ 1460502 w 1460502"/>
                <a:gd name="connsiteY4" fmla="*/ 445682 h 725082"/>
                <a:gd name="connsiteX5" fmla="*/ 1460502 w 1460502"/>
                <a:gd name="connsiteY5" fmla="*/ 645252 h 725082"/>
                <a:gd name="connsiteX6" fmla="*/ 1380672 w 1460502"/>
                <a:gd name="connsiteY6" fmla="*/ 725082 h 725082"/>
                <a:gd name="connsiteX7" fmla="*/ 608543 w 1460502"/>
                <a:gd name="connsiteY7" fmla="*/ 725082 h 725082"/>
                <a:gd name="connsiteX8" fmla="*/ 243417 w 1460502"/>
                <a:gd name="connsiteY8" fmla="*/ 725082 h 725082"/>
                <a:gd name="connsiteX9" fmla="*/ 79830 w 1460502"/>
                <a:gd name="connsiteY9" fmla="*/ 725082 h 725082"/>
                <a:gd name="connsiteX10" fmla="*/ 0 w 1460502"/>
                <a:gd name="connsiteY10" fmla="*/ 645252 h 725082"/>
                <a:gd name="connsiteX11" fmla="*/ 0 w 1460502"/>
                <a:gd name="connsiteY11" fmla="*/ 445682 h 725082"/>
                <a:gd name="connsiteX12" fmla="*/ 0 w 1460502"/>
                <a:gd name="connsiteY12" fmla="*/ 325940 h 725082"/>
                <a:gd name="connsiteX13" fmla="*/ 79830 w 1460502"/>
                <a:gd name="connsiteY13" fmla="*/ 246110 h 725082"/>
                <a:gd name="connsiteX14" fmla="*/ 243417 w 1460502"/>
                <a:gd name="connsiteY14" fmla="*/ 246110 h 72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60502" h="725082">
                  <a:moveTo>
                    <a:pt x="425985" y="0"/>
                  </a:moveTo>
                  <a:lnTo>
                    <a:pt x="608543" y="246110"/>
                  </a:lnTo>
                  <a:lnTo>
                    <a:pt x="1380672" y="246110"/>
                  </a:lnTo>
                  <a:cubicBezTo>
                    <a:pt x="1424761" y="246110"/>
                    <a:pt x="1460502" y="281851"/>
                    <a:pt x="1460502" y="325940"/>
                  </a:cubicBezTo>
                  <a:lnTo>
                    <a:pt x="1460502" y="445682"/>
                  </a:lnTo>
                  <a:lnTo>
                    <a:pt x="1460502" y="645252"/>
                  </a:lnTo>
                  <a:cubicBezTo>
                    <a:pt x="1460502" y="689341"/>
                    <a:pt x="1424761" y="725082"/>
                    <a:pt x="1380672" y="725082"/>
                  </a:cubicBezTo>
                  <a:lnTo>
                    <a:pt x="608543" y="725082"/>
                  </a:lnTo>
                  <a:lnTo>
                    <a:pt x="243417" y="725082"/>
                  </a:lnTo>
                  <a:lnTo>
                    <a:pt x="79830" y="725082"/>
                  </a:lnTo>
                  <a:cubicBezTo>
                    <a:pt x="35741" y="725082"/>
                    <a:pt x="0" y="689341"/>
                    <a:pt x="0" y="645252"/>
                  </a:cubicBezTo>
                  <a:lnTo>
                    <a:pt x="0" y="445682"/>
                  </a:lnTo>
                  <a:lnTo>
                    <a:pt x="0" y="325940"/>
                  </a:lnTo>
                  <a:cubicBezTo>
                    <a:pt x="0" y="281851"/>
                    <a:pt x="35741" y="246110"/>
                    <a:pt x="79830" y="246110"/>
                  </a:cubicBezTo>
                  <a:lnTo>
                    <a:pt x="243417" y="246110"/>
                  </a:lnTo>
                  <a:close/>
                </a:path>
              </a:pathLst>
            </a:custGeom>
            <a:solidFill>
              <a:srgbClr val="308BC4"/>
            </a:solidFill>
            <a:ln w="25400" cap="flat" cmpd="sng" algn="ctr">
              <a:noFill/>
              <a:prstDash val="solid"/>
            </a:ln>
            <a:effectLst/>
          </p:spPr>
          <p:txBody>
            <a:bodyPr tIns="288000" anchor="ctr"/>
            <a:lstStyle/>
            <a:p>
              <a:pPr marL="0" marR="0" lvl="0" indent="0" algn="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宋体"/>
                  <a:ea typeface="宋体"/>
                  <a:cs typeface="+mn-cs"/>
                </a:rPr>
                <a:t>战略上的指导</a:t>
              </a:r>
            </a:p>
          </p:txBody>
        </p:sp>
        <p:sp>
          <p:nvSpPr>
            <p:cNvPr id="29" name="Freeform 11"/>
            <p:cNvSpPr>
              <a:spLocks noEditPoints="1"/>
            </p:cNvSpPr>
            <p:nvPr/>
          </p:nvSpPr>
          <p:spPr bwMode="auto">
            <a:xfrm>
              <a:off x="1417937" y="2657502"/>
              <a:ext cx="223318" cy="229976"/>
            </a:xfrm>
            <a:custGeom>
              <a:avLst/>
              <a:gdLst>
                <a:gd name="T0" fmla="*/ 93 w 185"/>
                <a:gd name="T1" fmla="*/ 190 h 190"/>
                <a:gd name="T2" fmla="*/ 0 w 185"/>
                <a:gd name="T3" fmla="*/ 160 h 190"/>
                <a:gd name="T4" fmla="*/ 63 w 185"/>
                <a:gd name="T5" fmla="*/ 132 h 190"/>
                <a:gd name="T6" fmla="*/ 64 w 185"/>
                <a:gd name="T7" fmla="*/ 143 h 190"/>
                <a:gd name="T8" fmla="*/ 25 w 185"/>
                <a:gd name="T9" fmla="*/ 160 h 190"/>
                <a:gd name="T10" fmla="*/ 93 w 185"/>
                <a:gd name="T11" fmla="*/ 180 h 190"/>
                <a:gd name="T12" fmla="*/ 160 w 185"/>
                <a:gd name="T13" fmla="*/ 160 h 190"/>
                <a:gd name="T14" fmla="*/ 121 w 185"/>
                <a:gd name="T15" fmla="*/ 143 h 190"/>
                <a:gd name="T16" fmla="*/ 122 w 185"/>
                <a:gd name="T17" fmla="*/ 132 h 190"/>
                <a:gd name="T18" fmla="*/ 185 w 185"/>
                <a:gd name="T19" fmla="*/ 160 h 190"/>
                <a:gd name="T20" fmla="*/ 93 w 185"/>
                <a:gd name="T21" fmla="*/ 190 h 190"/>
                <a:gd name="T22" fmla="*/ 88 w 185"/>
                <a:gd name="T23" fmla="*/ 168 h 190"/>
                <a:gd name="T24" fmla="*/ 88 w 185"/>
                <a:gd name="T25" fmla="*/ 116 h 190"/>
                <a:gd name="T26" fmla="*/ 100 w 185"/>
                <a:gd name="T27" fmla="*/ 116 h 190"/>
                <a:gd name="T28" fmla="*/ 100 w 185"/>
                <a:gd name="T29" fmla="*/ 168 h 190"/>
                <a:gd name="T30" fmla="*/ 88 w 185"/>
                <a:gd name="T31" fmla="*/ 168 h 190"/>
                <a:gd name="T32" fmla="*/ 48 w 185"/>
                <a:gd name="T33" fmla="*/ 72 h 190"/>
                <a:gd name="T34" fmla="*/ 129 w 185"/>
                <a:gd name="T35" fmla="*/ 72 h 190"/>
                <a:gd name="T36" fmla="*/ 160 w 185"/>
                <a:gd name="T37" fmla="*/ 92 h 190"/>
                <a:gd name="T38" fmla="*/ 128 w 185"/>
                <a:gd name="T39" fmla="*/ 112 h 190"/>
                <a:gd name="T40" fmla="*/ 48 w 185"/>
                <a:gd name="T41" fmla="*/ 112 h 190"/>
                <a:gd name="T42" fmla="*/ 48 w 185"/>
                <a:gd name="T43" fmla="*/ 72 h 190"/>
                <a:gd name="T44" fmla="*/ 7 w 185"/>
                <a:gd name="T45" fmla="*/ 44 h 190"/>
                <a:gd name="T46" fmla="*/ 39 w 185"/>
                <a:gd name="T47" fmla="*/ 24 h 190"/>
                <a:gd name="T48" fmla="*/ 160 w 185"/>
                <a:gd name="T49" fmla="*/ 24 h 190"/>
                <a:gd name="T50" fmla="*/ 160 w 185"/>
                <a:gd name="T51" fmla="*/ 64 h 190"/>
                <a:gd name="T52" fmla="*/ 39 w 185"/>
                <a:gd name="T53" fmla="*/ 64 h 190"/>
                <a:gd name="T54" fmla="*/ 7 w 185"/>
                <a:gd name="T55" fmla="*/ 44 h 190"/>
                <a:gd name="T56" fmla="*/ 88 w 185"/>
                <a:gd name="T57" fmla="*/ 0 h 190"/>
                <a:gd name="T58" fmla="*/ 100 w 185"/>
                <a:gd name="T59" fmla="*/ 0 h 190"/>
                <a:gd name="T60" fmla="*/ 100 w 185"/>
                <a:gd name="T61" fmla="*/ 19 h 190"/>
                <a:gd name="T62" fmla="*/ 88 w 185"/>
                <a:gd name="T63" fmla="*/ 19 h 190"/>
                <a:gd name="T64" fmla="*/ 88 w 185"/>
                <a:gd name="T6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5" h="190">
                  <a:moveTo>
                    <a:pt x="93" y="190"/>
                  </a:moveTo>
                  <a:cubicBezTo>
                    <a:pt x="41" y="190"/>
                    <a:pt x="0" y="177"/>
                    <a:pt x="0" y="160"/>
                  </a:cubicBezTo>
                  <a:cubicBezTo>
                    <a:pt x="0" y="147"/>
                    <a:pt x="26" y="136"/>
                    <a:pt x="63" y="132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42" y="146"/>
                    <a:pt x="25" y="153"/>
                    <a:pt x="25" y="160"/>
                  </a:cubicBezTo>
                  <a:cubicBezTo>
                    <a:pt x="25" y="171"/>
                    <a:pt x="59" y="180"/>
                    <a:pt x="93" y="180"/>
                  </a:cubicBezTo>
                  <a:cubicBezTo>
                    <a:pt x="126" y="180"/>
                    <a:pt x="160" y="171"/>
                    <a:pt x="160" y="160"/>
                  </a:cubicBezTo>
                  <a:cubicBezTo>
                    <a:pt x="160" y="153"/>
                    <a:pt x="143" y="146"/>
                    <a:pt x="121" y="143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59" y="136"/>
                    <a:pt x="185" y="147"/>
                    <a:pt x="185" y="160"/>
                  </a:cubicBezTo>
                  <a:cubicBezTo>
                    <a:pt x="185" y="177"/>
                    <a:pt x="144" y="190"/>
                    <a:pt x="93" y="190"/>
                  </a:cubicBezTo>
                  <a:close/>
                  <a:moveTo>
                    <a:pt x="88" y="168"/>
                  </a:moveTo>
                  <a:cubicBezTo>
                    <a:pt x="88" y="116"/>
                    <a:pt x="88" y="116"/>
                    <a:pt x="88" y="116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68"/>
                    <a:pt x="100" y="168"/>
                    <a:pt x="100" y="168"/>
                  </a:cubicBezTo>
                  <a:lnTo>
                    <a:pt x="88" y="168"/>
                  </a:lnTo>
                  <a:close/>
                  <a:moveTo>
                    <a:pt x="48" y="72"/>
                  </a:moveTo>
                  <a:cubicBezTo>
                    <a:pt x="129" y="72"/>
                    <a:pt x="129" y="72"/>
                    <a:pt x="129" y="72"/>
                  </a:cubicBezTo>
                  <a:cubicBezTo>
                    <a:pt x="160" y="92"/>
                    <a:pt x="160" y="92"/>
                    <a:pt x="160" y="92"/>
                  </a:cubicBezTo>
                  <a:cubicBezTo>
                    <a:pt x="128" y="112"/>
                    <a:pt x="128" y="112"/>
                    <a:pt x="128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72"/>
                  </a:lnTo>
                  <a:close/>
                  <a:moveTo>
                    <a:pt x="7" y="44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39" y="64"/>
                    <a:pt x="39" y="64"/>
                    <a:pt x="39" y="64"/>
                  </a:cubicBezTo>
                  <a:lnTo>
                    <a:pt x="7" y="44"/>
                  </a:lnTo>
                  <a:close/>
                  <a:moveTo>
                    <a:pt x="8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88" y="19"/>
                    <a:pt x="88" y="19"/>
                    <a:pt x="88" y="19"/>
                  </a:cubicBezTo>
                  <a:lnTo>
                    <a:pt x="88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30" name="组合 3071"/>
          <p:cNvGrpSpPr/>
          <p:nvPr/>
        </p:nvGrpSpPr>
        <p:grpSpPr>
          <a:xfrm>
            <a:off x="2920070" y="3248054"/>
            <a:ext cx="1611074" cy="413239"/>
            <a:chOff x="3009957" y="2567188"/>
            <a:chExt cx="1611283" cy="413238"/>
          </a:xfrm>
        </p:grpSpPr>
        <p:sp>
          <p:nvSpPr>
            <p:cNvPr id="31" name="圆角矩形标注 30"/>
            <p:cNvSpPr/>
            <p:nvPr/>
          </p:nvSpPr>
          <p:spPr>
            <a:xfrm>
              <a:off x="3009957" y="2567188"/>
              <a:ext cx="1611283" cy="413238"/>
            </a:xfrm>
            <a:prstGeom prst="wedgeRoundRectCallout">
              <a:avLst>
                <a:gd name="adj1" fmla="val -20833"/>
                <a:gd name="adj2" fmla="val 101383"/>
                <a:gd name="adj3" fmla="val 16667"/>
              </a:avLst>
            </a:prstGeom>
            <a:solidFill>
              <a:srgbClr val="FF4957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宋体"/>
                  <a:ea typeface="宋体"/>
                  <a:cs typeface="+mn-cs"/>
                </a:rPr>
                <a:t>政策上的倾斜</a:t>
              </a:r>
            </a:p>
          </p:txBody>
        </p:sp>
        <p:sp>
          <p:nvSpPr>
            <p:cNvPr id="32" name="Freeform 16"/>
            <p:cNvSpPr>
              <a:spLocks noEditPoints="1"/>
            </p:cNvSpPr>
            <p:nvPr/>
          </p:nvSpPr>
          <p:spPr bwMode="auto">
            <a:xfrm>
              <a:off x="3116188" y="2664553"/>
              <a:ext cx="222326" cy="218508"/>
            </a:xfrm>
            <a:custGeom>
              <a:avLst/>
              <a:gdLst>
                <a:gd name="T0" fmla="*/ 197 w 197"/>
                <a:gd name="T1" fmla="*/ 95 h 194"/>
                <a:gd name="T2" fmla="*/ 138 w 197"/>
                <a:gd name="T3" fmla="*/ 89 h 194"/>
                <a:gd name="T4" fmla="*/ 100 w 197"/>
                <a:gd name="T5" fmla="*/ 76 h 194"/>
                <a:gd name="T6" fmla="*/ 100 w 197"/>
                <a:gd name="T7" fmla="*/ 172 h 194"/>
                <a:gd name="T8" fmla="*/ 84 w 197"/>
                <a:gd name="T9" fmla="*/ 172 h 194"/>
                <a:gd name="T10" fmla="*/ 84 w 197"/>
                <a:gd name="T11" fmla="*/ 0 h 194"/>
                <a:gd name="T12" fmla="*/ 100 w 197"/>
                <a:gd name="T13" fmla="*/ 0 h 194"/>
                <a:gd name="T14" fmla="*/ 100 w 197"/>
                <a:gd name="T15" fmla="*/ 10 h 194"/>
                <a:gd name="T16" fmla="*/ 138 w 197"/>
                <a:gd name="T17" fmla="*/ 23 h 194"/>
                <a:gd name="T18" fmla="*/ 197 w 197"/>
                <a:gd name="T19" fmla="*/ 30 h 194"/>
                <a:gd name="T20" fmla="*/ 178 w 197"/>
                <a:gd name="T21" fmla="*/ 63 h 194"/>
                <a:gd name="T22" fmla="*/ 197 w 197"/>
                <a:gd name="T23" fmla="*/ 95 h 194"/>
                <a:gd name="T24" fmla="*/ 25 w 197"/>
                <a:gd name="T25" fmla="*/ 164 h 194"/>
                <a:gd name="T26" fmla="*/ 92 w 197"/>
                <a:gd name="T27" fmla="*/ 184 h 194"/>
                <a:gd name="T28" fmla="*/ 160 w 197"/>
                <a:gd name="T29" fmla="*/ 164 h 194"/>
                <a:gd name="T30" fmla="*/ 120 w 197"/>
                <a:gd name="T31" fmla="*/ 147 h 194"/>
                <a:gd name="T32" fmla="*/ 121 w 197"/>
                <a:gd name="T33" fmla="*/ 136 h 194"/>
                <a:gd name="T34" fmla="*/ 185 w 197"/>
                <a:gd name="T35" fmla="*/ 164 h 194"/>
                <a:gd name="T36" fmla="*/ 92 w 197"/>
                <a:gd name="T37" fmla="*/ 194 h 194"/>
                <a:gd name="T38" fmla="*/ 0 w 197"/>
                <a:gd name="T39" fmla="*/ 164 h 194"/>
                <a:gd name="T40" fmla="*/ 63 w 197"/>
                <a:gd name="T41" fmla="*/ 136 h 194"/>
                <a:gd name="T42" fmla="*/ 64 w 197"/>
                <a:gd name="T43" fmla="*/ 147 h 194"/>
                <a:gd name="T44" fmla="*/ 25 w 197"/>
                <a:gd name="T45" fmla="*/ 16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7" h="194">
                  <a:moveTo>
                    <a:pt x="197" y="95"/>
                  </a:moveTo>
                  <a:cubicBezTo>
                    <a:pt x="197" y="95"/>
                    <a:pt x="164" y="89"/>
                    <a:pt x="138" y="89"/>
                  </a:cubicBezTo>
                  <a:cubicBezTo>
                    <a:pt x="112" y="89"/>
                    <a:pt x="100" y="76"/>
                    <a:pt x="100" y="76"/>
                  </a:cubicBezTo>
                  <a:cubicBezTo>
                    <a:pt x="100" y="172"/>
                    <a:pt x="100" y="172"/>
                    <a:pt x="100" y="172"/>
                  </a:cubicBezTo>
                  <a:cubicBezTo>
                    <a:pt x="84" y="172"/>
                    <a:pt x="84" y="172"/>
                    <a:pt x="84" y="172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12" y="23"/>
                    <a:pt x="138" y="23"/>
                  </a:cubicBezTo>
                  <a:cubicBezTo>
                    <a:pt x="164" y="23"/>
                    <a:pt x="197" y="30"/>
                    <a:pt x="197" y="30"/>
                  </a:cubicBezTo>
                  <a:cubicBezTo>
                    <a:pt x="178" y="63"/>
                    <a:pt x="178" y="63"/>
                    <a:pt x="178" y="63"/>
                  </a:cubicBezTo>
                  <a:lnTo>
                    <a:pt x="197" y="95"/>
                  </a:lnTo>
                  <a:close/>
                  <a:moveTo>
                    <a:pt x="25" y="164"/>
                  </a:moveTo>
                  <a:cubicBezTo>
                    <a:pt x="25" y="175"/>
                    <a:pt x="59" y="184"/>
                    <a:pt x="92" y="184"/>
                  </a:cubicBezTo>
                  <a:cubicBezTo>
                    <a:pt x="126" y="184"/>
                    <a:pt x="160" y="175"/>
                    <a:pt x="160" y="164"/>
                  </a:cubicBezTo>
                  <a:cubicBezTo>
                    <a:pt x="160" y="157"/>
                    <a:pt x="142" y="150"/>
                    <a:pt x="120" y="147"/>
                  </a:cubicBezTo>
                  <a:cubicBezTo>
                    <a:pt x="121" y="136"/>
                    <a:pt x="121" y="136"/>
                    <a:pt x="121" y="136"/>
                  </a:cubicBezTo>
                  <a:cubicBezTo>
                    <a:pt x="158" y="140"/>
                    <a:pt x="185" y="151"/>
                    <a:pt x="185" y="164"/>
                  </a:cubicBezTo>
                  <a:cubicBezTo>
                    <a:pt x="185" y="181"/>
                    <a:pt x="144" y="194"/>
                    <a:pt x="92" y="194"/>
                  </a:cubicBezTo>
                  <a:cubicBezTo>
                    <a:pt x="41" y="194"/>
                    <a:pt x="0" y="181"/>
                    <a:pt x="0" y="164"/>
                  </a:cubicBezTo>
                  <a:cubicBezTo>
                    <a:pt x="0" y="151"/>
                    <a:pt x="26" y="140"/>
                    <a:pt x="63" y="136"/>
                  </a:cubicBezTo>
                  <a:cubicBezTo>
                    <a:pt x="64" y="147"/>
                    <a:pt x="64" y="147"/>
                    <a:pt x="64" y="147"/>
                  </a:cubicBezTo>
                  <a:cubicBezTo>
                    <a:pt x="42" y="150"/>
                    <a:pt x="25" y="157"/>
                    <a:pt x="25" y="16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33" name="组合 3072"/>
          <p:cNvGrpSpPr/>
          <p:nvPr/>
        </p:nvGrpSpPr>
        <p:grpSpPr>
          <a:xfrm>
            <a:off x="4705071" y="3035964"/>
            <a:ext cx="1611074" cy="625330"/>
            <a:chOff x="4672905" y="2355096"/>
            <a:chExt cx="1611283" cy="625330"/>
          </a:xfrm>
        </p:grpSpPr>
        <p:sp>
          <p:nvSpPr>
            <p:cNvPr id="34" name="任意多边形 33"/>
            <p:cNvSpPr/>
            <p:nvPr/>
          </p:nvSpPr>
          <p:spPr>
            <a:xfrm>
              <a:off x="4672905" y="2355096"/>
              <a:ext cx="1611283" cy="625330"/>
            </a:xfrm>
            <a:custGeom>
              <a:avLst/>
              <a:gdLst>
                <a:gd name="connsiteX0" fmla="*/ 425985 w 1460502"/>
                <a:gd name="connsiteY0" fmla="*/ 0 h 725082"/>
                <a:gd name="connsiteX1" fmla="*/ 608543 w 1460502"/>
                <a:gd name="connsiteY1" fmla="*/ 246110 h 725082"/>
                <a:gd name="connsiteX2" fmla="*/ 1380672 w 1460502"/>
                <a:gd name="connsiteY2" fmla="*/ 246110 h 725082"/>
                <a:gd name="connsiteX3" fmla="*/ 1460502 w 1460502"/>
                <a:gd name="connsiteY3" fmla="*/ 325940 h 725082"/>
                <a:gd name="connsiteX4" fmla="*/ 1460502 w 1460502"/>
                <a:gd name="connsiteY4" fmla="*/ 445682 h 725082"/>
                <a:gd name="connsiteX5" fmla="*/ 1460502 w 1460502"/>
                <a:gd name="connsiteY5" fmla="*/ 645252 h 725082"/>
                <a:gd name="connsiteX6" fmla="*/ 1380672 w 1460502"/>
                <a:gd name="connsiteY6" fmla="*/ 725082 h 725082"/>
                <a:gd name="connsiteX7" fmla="*/ 608543 w 1460502"/>
                <a:gd name="connsiteY7" fmla="*/ 725082 h 725082"/>
                <a:gd name="connsiteX8" fmla="*/ 243417 w 1460502"/>
                <a:gd name="connsiteY8" fmla="*/ 725082 h 725082"/>
                <a:gd name="connsiteX9" fmla="*/ 79830 w 1460502"/>
                <a:gd name="connsiteY9" fmla="*/ 725082 h 725082"/>
                <a:gd name="connsiteX10" fmla="*/ 0 w 1460502"/>
                <a:gd name="connsiteY10" fmla="*/ 645252 h 725082"/>
                <a:gd name="connsiteX11" fmla="*/ 0 w 1460502"/>
                <a:gd name="connsiteY11" fmla="*/ 445682 h 725082"/>
                <a:gd name="connsiteX12" fmla="*/ 0 w 1460502"/>
                <a:gd name="connsiteY12" fmla="*/ 325940 h 725082"/>
                <a:gd name="connsiteX13" fmla="*/ 79830 w 1460502"/>
                <a:gd name="connsiteY13" fmla="*/ 246110 h 725082"/>
                <a:gd name="connsiteX14" fmla="*/ 243417 w 1460502"/>
                <a:gd name="connsiteY14" fmla="*/ 246110 h 72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60502" h="725082">
                  <a:moveTo>
                    <a:pt x="425985" y="0"/>
                  </a:moveTo>
                  <a:lnTo>
                    <a:pt x="608543" y="246110"/>
                  </a:lnTo>
                  <a:lnTo>
                    <a:pt x="1380672" y="246110"/>
                  </a:lnTo>
                  <a:cubicBezTo>
                    <a:pt x="1424761" y="246110"/>
                    <a:pt x="1460502" y="281851"/>
                    <a:pt x="1460502" y="325940"/>
                  </a:cubicBezTo>
                  <a:lnTo>
                    <a:pt x="1460502" y="445682"/>
                  </a:lnTo>
                  <a:lnTo>
                    <a:pt x="1460502" y="645252"/>
                  </a:lnTo>
                  <a:cubicBezTo>
                    <a:pt x="1460502" y="689341"/>
                    <a:pt x="1424761" y="725082"/>
                    <a:pt x="1380672" y="725082"/>
                  </a:cubicBezTo>
                  <a:lnTo>
                    <a:pt x="608543" y="725082"/>
                  </a:lnTo>
                  <a:lnTo>
                    <a:pt x="243417" y="725082"/>
                  </a:lnTo>
                  <a:lnTo>
                    <a:pt x="79830" y="725082"/>
                  </a:lnTo>
                  <a:cubicBezTo>
                    <a:pt x="35741" y="725082"/>
                    <a:pt x="0" y="689341"/>
                    <a:pt x="0" y="645252"/>
                  </a:cubicBezTo>
                  <a:lnTo>
                    <a:pt x="0" y="445682"/>
                  </a:lnTo>
                  <a:lnTo>
                    <a:pt x="0" y="325940"/>
                  </a:lnTo>
                  <a:cubicBezTo>
                    <a:pt x="0" y="281851"/>
                    <a:pt x="35741" y="246110"/>
                    <a:pt x="79830" y="246110"/>
                  </a:cubicBezTo>
                  <a:lnTo>
                    <a:pt x="243417" y="246110"/>
                  </a:lnTo>
                  <a:close/>
                </a:path>
              </a:pathLst>
            </a:custGeom>
            <a:solidFill>
              <a:srgbClr val="308BC4"/>
            </a:solidFill>
            <a:ln w="25400" cap="flat" cmpd="sng" algn="ctr">
              <a:noFill/>
              <a:prstDash val="solid"/>
            </a:ln>
            <a:effectLst/>
          </p:spPr>
          <p:txBody>
            <a:bodyPr tIns="288000" anchor="ctr"/>
            <a:lstStyle/>
            <a:p>
              <a:pPr marL="0" marR="0" lvl="0" indent="0" algn="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宋体"/>
                  <a:ea typeface="宋体"/>
                  <a:cs typeface="+mn-cs"/>
                </a:rPr>
                <a:t>资金上的支持</a:t>
              </a:r>
            </a:p>
          </p:txBody>
        </p:sp>
        <p:grpSp>
          <p:nvGrpSpPr>
            <p:cNvPr id="35" name="组合 30"/>
            <p:cNvGrpSpPr/>
            <p:nvPr/>
          </p:nvGrpSpPr>
          <p:grpSpPr>
            <a:xfrm>
              <a:off x="4754994" y="2681581"/>
              <a:ext cx="327282" cy="204741"/>
              <a:chOff x="4748774" y="2700241"/>
              <a:chExt cx="327282" cy="204741"/>
            </a:xfrm>
          </p:grpSpPr>
          <p:sp>
            <p:nvSpPr>
              <p:cNvPr id="36" name="Freeform 21"/>
              <p:cNvSpPr>
                <a:spLocks noEditPoints="1"/>
              </p:cNvSpPr>
              <p:nvPr/>
            </p:nvSpPr>
            <p:spPr bwMode="auto">
              <a:xfrm>
                <a:off x="4803182" y="2700241"/>
                <a:ext cx="189894" cy="161922"/>
              </a:xfrm>
              <a:custGeom>
                <a:avLst/>
                <a:gdLst>
                  <a:gd name="T0" fmla="*/ 175 w 204"/>
                  <a:gd name="T1" fmla="*/ 146 h 174"/>
                  <a:gd name="T2" fmla="*/ 169 w 204"/>
                  <a:gd name="T3" fmla="*/ 170 h 174"/>
                  <a:gd name="T4" fmla="*/ 147 w 204"/>
                  <a:gd name="T5" fmla="*/ 172 h 174"/>
                  <a:gd name="T6" fmla="*/ 144 w 204"/>
                  <a:gd name="T7" fmla="*/ 163 h 174"/>
                  <a:gd name="T8" fmla="*/ 116 w 204"/>
                  <a:gd name="T9" fmla="*/ 166 h 174"/>
                  <a:gd name="T10" fmla="*/ 104 w 204"/>
                  <a:gd name="T11" fmla="*/ 165 h 174"/>
                  <a:gd name="T12" fmla="*/ 100 w 204"/>
                  <a:gd name="T13" fmla="*/ 172 h 174"/>
                  <a:gd name="T14" fmla="*/ 84 w 204"/>
                  <a:gd name="T15" fmla="*/ 172 h 174"/>
                  <a:gd name="T16" fmla="*/ 78 w 204"/>
                  <a:gd name="T17" fmla="*/ 160 h 174"/>
                  <a:gd name="T18" fmla="*/ 74 w 204"/>
                  <a:gd name="T19" fmla="*/ 159 h 174"/>
                  <a:gd name="T20" fmla="*/ 72 w 204"/>
                  <a:gd name="T21" fmla="*/ 165 h 174"/>
                  <a:gd name="T22" fmla="*/ 48 w 204"/>
                  <a:gd name="T23" fmla="*/ 163 h 174"/>
                  <a:gd name="T24" fmla="*/ 50 w 204"/>
                  <a:gd name="T25" fmla="*/ 146 h 174"/>
                  <a:gd name="T26" fmla="*/ 31 w 204"/>
                  <a:gd name="T27" fmla="*/ 128 h 174"/>
                  <a:gd name="T28" fmla="*/ 5 w 204"/>
                  <a:gd name="T29" fmla="*/ 118 h 174"/>
                  <a:gd name="T30" fmla="*/ 6 w 204"/>
                  <a:gd name="T31" fmla="*/ 87 h 174"/>
                  <a:gd name="T32" fmla="*/ 16 w 204"/>
                  <a:gd name="T33" fmla="*/ 80 h 174"/>
                  <a:gd name="T34" fmla="*/ 41 w 204"/>
                  <a:gd name="T35" fmla="*/ 30 h 174"/>
                  <a:gd name="T36" fmla="*/ 36 w 204"/>
                  <a:gd name="T37" fmla="*/ 3 h 174"/>
                  <a:gd name="T38" fmla="*/ 79 w 204"/>
                  <a:gd name="T39" fmla="*/ 15 h 174"/>
                  <a:gd name="T40" fmla="*/ 114 w 204"/>
                  <a:gd name="T41" fmla="*/ 9 h 174"/>
                  <a:gd name="T42" fmla="*/ 204 w 204"/>
                  <a:gd name="T43" fmla="*/ 87 h 174"/>
                  <a:gd name="T44" fmla="*/ 175 w 204"/>
                  <a:gd name="T45" fmla="*/ 146 h 174"/>
                  <a:gd name="T46" fmla="*/ 56 w 204"/>
                  <a:gd name="T47" fmla="*/ 47 h 174"/>
                  <a:gd name="T48" fmla="*/ 45 w 204"/>
                  <a:gd name="T49" fmla="*/ 58 h 174"/>
                  <a:gd name="T50" fmla="*/ 56 w 204"/>
                  <a:gd name="T51" fmla="*/ 69 h 174"/>
                  <a:gd name="T52" fmla="*/ 67 w 204"/>
                  <a:gd name="T53" fmla="*/ 58 h 174"/>
                  <a:gd name="T54" fmla="*/ 56 w 204"/>
                  <a:gd name="T55" fmla="*/ 47 h 174"/>
                  <a:gd name="T56" fmla="*/ 154 w 204"/>
                  <a:gd name="T57" fmla="*/ 41 h 174"/>
                  <a:gd name="T58" fmla="*/ 110 w 204"/>
                  <a:gd name="T59" fmla="*/ 35 h 174"/>
                  <a:gd name="T60" fmla="*/ 104 w 204"/>
                  <a:gd name="T61" fmla="*/ 41 h 174"/>
                  <a:gd name="T62" fmla="*/ 110 w 204"/>
                  <a:gd name="T63" fmla="*/ 47 h 174"/>
                  <a:gd name="T64" fmla="*/ 154 w 204"/>
                  <a:gd name="T65" fmla="*/ 53 h 174"/>
                  <a:gd name="T66" fmla="*/ 160 w 204"/>
                  <a:gd name="T67" fmla="*/ 47 h 174"/>
                  <a:gd name="T68" fmla="*/ 154 w 204"/>
                  <a:gd name="T69" fmla="*/ 41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4" h="174">
                    <a:moveTo>
                      <a:pt x="175" y="146"/>
                    </a:moveTo>
                    <a:cubicBezTo>
                      <a:pt x="170" y="149"/>
                      <a:pt x="175" y="165"/>
                      <a:pt x="169" y="170"/>
                    </a:cubicBezTo>
                    <a:cubicBezTo>
                      <a:pt x="166" y="174"/>
                      <a:pt x="149" y="171"/>
                      <a:pt x="147" y="172"/>
                    </a:cubicBezTo>
                    <a:cubicBezTo>
                      <a:pt x="142" y="171"/>
                      <a:pt x="150" y="162"/>
                      <a:pt x="144" y="163"/>
                    </a:cubicBezTo>
                    <a:cubicBezTo>
                      <a:pt x="134" y="165"/>
                      <a:pt x="127" y="166"/>
                      <a:pt x="116" y="166"/>
                    </a:cubicBezTo>
                    <a:cubicBezTo>
                      <a:pt x="112" y="166"/>
                      <a:pt x="108" y="166"/>
                      <a:pt x="104" y="165"/>
                    </a:cubicBezTo>
                    <a:cubicBezTo>
                      <a:pt x="103" y="165"/>
                      <a:pt x="104" y="171"/>
                      <a:pt x="100" y="172"/>
                    </a:cubicBezTo>
                    <a:cubicBezTo>
                      <a:pt x="93" y="172"/>
                      <a:pt x="87" y="173"/>
                      <a:pt x="84" y="172"/>
                    </a:cubicBezTo>
                    <a:cubicBezTo>
                      <a:pt x="76" y="172"/>
                      <a:pt x="81" y="162"/>
                      <a:pt x="78" y="160"/>
                    </a:cubicBezTo>
                    <a:cubicBezTo>
                      <a:pt x="77" y="159"/>
                      <a:pt x="76" y="159"/>
                      <a:pt x="74" y="159"/>
                    </a:cubicBezTo>
                    <a:cubicBezTo>
                      <a:pt x="72" y="159"/>
                      <a:pt x="75" y="163"/>
                      <a:pt x="72" y="165"/>
                    </a:cubicBezTo>
                    <a:cubicBezTo>
                      <a:pt x="67" y="168"/>
                      <a:pt x="50" y="167"/>
                      <a:pt x="48" y="163"/>
                    </a:cubicBezTo>
                    <a:cubicBezTo>
                      <a:pt x="44" y="152"/>
                      <a:pt x="51" y="147"/>
                      <a:pt x="50" y="146"/>
                    </a:cubicBezTo>
                    <a:cubicBezTo>
                      <a:pt x="43" y="140"/>
                      <a:pt x="36" y="135"/>
                      <a:pt x="31" y="128"/>
                    </a:cubicBezTo>
                    <a:cubicBezTo>
                      <a:pt x="21" y="117"/>
                      <a:pt x="15" y="126"/>
                      <a:pt x="5" y="118"/>
                    </a:cubicBezTo>
                    <a:cubicBezTo>
                      <a:pt x="0" y="110"/>
                      <a:pt x="4" y="89"/>
                      <a:pt x="6" y="87"/>
                    </a:cubicBezTo>
                    <a:cubicBezTo>
                      <a:pt x="10" y="82"/>
                      <a:pt x="12" y="88"/>
                      <a:pt x="16" y="80"/>
                    </a:cubicBezTo>
                    <a:cubicBezTo>
                      <a:pt x="17" y="61"/>
                      <a:pt x="26" y="43"/>
                      <a:pt x="41" y="30"/>
                    </a:cubicBezTo>
                    <a:cubicBezTo>
                      <a:pt x="34" y="23"/>
                      <a:pt x="20" y="12"/>
                      <a:pt x="36" y="3"/>
                    </a:cubicBezTo>
                    <a:cubicBezTo>
                      <a:pt x="50" y="0"/>
                      <a:pt x="79" y="15"/>
                      <a:pt x="79" y="15"/>
                    </a:cubicBezTo>
                    <a:cubicBezTo>
                      <a:pt x="79" y="15"/>
                      <a:pt x="96" y="9"/>
                      <a:pt x="114" y="9"/>
                    </a:cubicBezTo>
                    <a:cubicBezTo>
                      <a:pt x="167" y="9"/>
                      <a:pt x="204" y="44"/>
                      <a:pt x="204" y="87"/>
                    </a:cubicBezTo>
                    <a:cubicBezTo>
                      <a:pt x="204" y="113"/>
                      <a:pt x="198" y="132"/>
                      <a:pt x="175" y="146"/>
                    </a:cubicBezTo>
                    <a:close/>
                    <a:moveTo>
                      <a:pt x="56" y="47"/>
                    </a:moveTo>
                    <a:cubicBezTo>
                      <a:pt x="50" y="47"/>
                      <a:pt x="45" y="52"/>
                      <a:pt x="45" y="58"/>
                    </a:cubicBezTo>
                    <a:cubicBezTo>
                      <a:pt x="45" y="64"/>
                      <a:pt x="50" y="69"/>
                      <a:pt x="56" y="69"/>
                    </a:cubicBezTo>
                    <a:cubicBezTo>
                      <a:pt x="62" y="69"/>
                      <a:pt x="67" y="64"/>
                      <a:pt x="67" y="58"/>
                    </a:cubicBezTo>
                    <a:cubicBezTo>
                      <a:pt x="67" y="52"/>
                      <a:pt x="62" y="47"/>
                      <a:pt x="56" y="47"/>
                    </a:cubicBezTo>
                    <a:close/>
                    <a:moveTo>
                      <a:pt x="154" y="41"/>
                    </a:moveTo>
                    <a:cubicBezTo>
                      <a:pt x="154" y="41"/>
                      <a:pt x="132" y="34"/>
                      <a:pt x="110" y="35"/>
                    </a:cubicBezTo>
                    <a:cubicBezTo>
                      <a:pt x="106" y="35"/>
                      <a:pt x="104" y="37"/>
                      <a:pt x="104" y="41"/>
                    </a:cubicBezTo>
                    <a:cubicBezTo>
                      <a:pt x="104" y="44"/>
                      <a:pt x="106" y="47"/>
                      <a:pt x="110" y="47"/>
                    </a:cubicBezTo>
                    <a:cubicBezTo>
                      <a:pt x="110" y="47"/>
                      <a:pt x="133" y="45"/>
                      <a:pt x="154" y="53"/>
                    </a:cubicBezTo>
                    <a:cubicBezTo>
                      <a:pt x="157" y="53"/>
                      <a:pt x="160" y="51"/>
                      <a:pt x="160" y="47"/>
                    </a:cubicBezTo>
                    <a:cubicBezTo>
                      <a:pt x="160" y="44"/>
                      <a:pt x="157" y="41"/>
                      <a:pt x="154" y="41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pic>
            <p:nvPicPr>
              <p:cNvPr id="37" name="Picture 22" descr="C:\Users\MDG\Desktop\图片2副本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48774" y="2801230"/>
                <a:ext cx="327282" cy="1037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xmlns="" id="{4E59B2F5-1D38-431D-B5EF-F3BE06FDA12E}"/>
              </a:ext>
            </a:extLst>
          </p:cNvPr>
          <p:cNvSpPr txBox="1"/>
          <p:nvPr/>
        </p:nvSpPr>
        <p:spPr>
          <a:xfrm>
            <a:off x="5902236" y="3014543"/>
            <a:ext cx="1257075" cy="675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991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1991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公司介绍</a:t>
            </a:r>
            <a:endParaRPr lang="zh-CN" altLang="en-US" sz="800" b="1" dirty="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14901697-7294-4787-8C21-B17D6C79F8DF}"/>
              </a:ext>
            </a:extLst>
          </p:cNvPr>
          <p:cNvCxnSpPr/>
          <p:nvPr/>
        </p:nvCxnSpPr>
        <p:spPr>
          <a:xfrm flipV="1">
            <a:off x="5767510" y="2916434"/>
            <a:ext cx="0" cy="1420341"/>
          </a:xfrm>
          <a:prstGeom prst="line">
            <a:avLst/>
          </a:prstGeom>
          <a:noFill/>
          <a:ln w="12700" cap="flat" cmpd="sng" algn="ctr">
            <a:solidFill>
              <a:srgbClr val="308BC4"/>
            </a:solidFill>
            <a:prstDash val="dash"/>
          </a:ln>
          <a:effectLst/>
        </p:spPr>
      </p:cxn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0A8FC614-04A7-495E-8A16-62C8CB87190F}"/>
              </a:ext>
            </a:extLst>
          </p:cNvPr>
          <p:cNvSpPr txBox="1"/>
          <p:nvPr/>
        </p:nvSpPr>
        <p:spPr>
          <a:xfrm>
            <a:off x="4513726" y="4090616"/>
            <a:ext cx="90257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prstClr val="white"/>
                </a:solidFill>
                <a:ea typeface="宋体"/>
                <a:cs typeface="Arial" panose="020B0604020202020204" pitchFamily="34" charset="0"/>
              </a:rPr>
              <a:t>PART 01</a:t>
            </a:r>
            <a:endParaRPr lang="zh-CN" altLang="en-US" sz="1600" dirty="0">
              <a:solidFill>
                <a:prstClr val="white"/>
              </a:solidFill>
              <a:ea typeface="宋体"/>
              <a:cs typeface="Arial" panose="020B0604020202020204" pitchFamily="34" charset="0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6FEF5A68-FBBE-4F6A-87D8-F6D8C6918FDB}"/>
              </a:ext>
            </a:extLst>
          </p:cNvPr>
          <p:cNvSpPr/>
          <p:nvPr/>
        </p:nvSpPr>
        <p:spPr>
          <a:xfrm>
            <a:off x="4357715" y="2913194"/>
            <a:ext cx="1004222" cy="1004222"/>
          </a:xfrm>
          <a:prstGeom prst="ellipse">
            <a:avLst/>
          </a:prstGeom>
          <a:solidFill>
            <a:srgbClr val="FF495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80" b="0" i="0" u="none" strike="noStrike" kern="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宋体"/>
              <a:ea typeface="宋体"/>
              <a:cs typeface="+mn-cs"/>
            </a:endParaRPr>
          </a:p>
        </p:txBody>
      </p:sp>
      <p:sp>
        <p:nvSpPr>
          <p:cNvPr id="15" name="TextBox 24">
            <a:extLst>
              <a:ext uri="{FF2B5EF4-FFF2-40B4-BE49-F238E27FC236}">
                <a16:creationId xmlns:a16="http://schemas.microsoft.com/office/drawing/2014/main" xmlns="" id="{DC7F564C-AF3E-412F-A9DB-99FE675509DB}"/>
              </a:ext>
            </a:extLst>
          </p:cNvPr>
          <p:cNvSpPr txBox="1"/>
          <p:nvPr/>
        </p:nvSpPr>
        <p:spPr>
          <a:xfrm>
            <a:off x="6080112" y="3999608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xmlns="" id="{C358591E-35A2-4889-8764-02985A4292AC}"/>
              </a:ext>
            </a:extLst>
          </p:cNvPr>
          <p:cNvSpPr txBox="1"/>
          <p:nvPr/>
        </p:nvSpPr>
        <p:spPr>
          <a:xfrm>
            <a:off x="7132466" y="3999608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xmlns="" id="{891578EA-D96C-4429-B1E5-FC1D8B659495}"/>
              </a:ext>
            </a:extLst>
          </p:cNvPr>
          <p:cNvSpPr txBox="1"/>
          <p:nvPr/>
        </p:nvSpPr>
        <p:spPr>
          <a:xfrm>
            <a:off x="4495493" y="3055178"/>
            <a:ext cx="902574" cy="769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998" b="1" dirty="0">
                <a:solidFill>
                  <a:prstClr val="white"/>
                </a:solidFill>
                <a:ea typeface="宋体"/>
                <a:cs typeface="Arial" panose="020B0604020202020204" pitchFamily="34" charset="0"/>
              </a:rPr>
              <a:t>01</a:t>
            </a:r>
            <a:endParaRPr lang="zh-CN" altLang="en-US" sz="4998" b="1" dirty="0">
              <a:solidFill>
                <a:prstClr val="white"/>
              </a:solidFill>
              <a:ea typeface="宋体"/>
              <a:cs typeface="Arial" panose="020B0604020202020204" pitchFamily="34" charset="0"/>
            </a:endParaRPr>
          </a:p>
        </p:txBody>
      </p:sp>
      <p:sp>
        <p:nvSpPr>
          <p:cNvPr id="18" name="TextBox 24">
            <a:extLst>
              <a:ext uri="{FF2B5EF4-FFF2-40B4-BE49-F238E27FC236}">
                <a16:creationId xmlns:a16="http://schemas.microsoft.com/office/drawing/2014/main" xmlns="" id="{85367FAC-339C-4000-AB67-63A448FAB21D}"/>
              </a:ext>
            </a:extLst>
          </p:cNvPr>
          <p:cNvSpPr txBox="1"/>
          <p:nvPr/>
        </p:nvSpPr>
        <p:spPr>
          <a:xfrm>
            <a:off x="6080112" y="4205573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5">
            <a:extLst>
              <a:ext uri="{FF2B5EF4-FFF2-40B4-BE49-F238E27FC236}">
                <a16:creationId xmlns:a16="http://schemas.microsoft.com/office/drawing/2014/main" xmlns="" id="{73FC7A37-72A6-4390-A7D6-1D27CD999982}"/>
              </a:ext>
            </a:extLst>
          </p:cNvPr>
          <p:cNvSpPr txBox="1"/>
          <p:nvPr/>
        </p:nvSpPr>
        <p:spPr>
          <a:xfrm>
            <a:off x="7132466" y="4205573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56"/>
          <p:cNvGrpSpPr/>
          <p:nvPr/>
        </p:nvGrpSpPr>
        <p:grpSpPr>
          <a:xfrm>
            <a:off x="3461572" y="2678856"/>
            <a:ext cx="2212638" cy="2599402"/>
            <a:chOff x="3461572" y="2719359"/>
            <a:chExt cx="2212638" cy="2481908"/>
          </a:xfrm>
        </p:grpSpPr>
        <p:sp>
          <p:nvSpPr>
            <p:cNvPr id="43" name="淘宝店chenying0907 89"/>
            <p:cNvSpPr>
              <a:spLocks/>
            </p:cNvSpPr>
            <p:nvPr/>
          </p:nvSpPr>
          <p:spPr bwMode="auto">
            <a:xfrm>
              <a:off x="3461572" y="2719359"/>
              <a:ext cx="2212638" cy="2481908"/>
            </a:xfrm>
            <a:custGeom>
              <a:avLst/>
              <a:gdLst>
                <a:gd name="T0" fmla="*/ 537 w 866"/>
                <a:gd name="T1" fmla="*/ 959 h 971"/>
                <a:gd name="T2" fmla="*/ 630 w 866"/>
                <a:gd name="T3" fmla="*/ 825 h 971"/>
                <a:gd name="T4" fmla="*/ 760 w 866"/>
                <a:gd name="T5" fmla="*/ 821 h 971"/>
                <a:gd name="T6" fmla="*/ 775 w 866"/>
                <a:gd name="T7" fmla="*/ 748 h 971"/>
                <a:gd name="T8" fmla="*/ 799 w 866"/>
                <a:gd name="T9" fmla="*/ 720 h 971"/>
                <a:gd name="T10" fmla="*/ 784 w 866"/>
                <a:gd name="T11" fmla="*/ 700 h 971"/>
                <a:gd name="T12" fmla="*/ 811 w 866"/>
                <a:gd name="T13" fmla="*/ 682 h 971"/>
                <a:gd name="T14" fmla="*/ 827 w 866"/>
                <a:gd name="T15" fmla="*/ 652 h 971"/>
                <a:gd name="T16" fmla="*/ 845 w 866"/>
                <a:gd name="T17" fmla="*/ 602 h 971"/>
                <a:gd name="T18" fmla="*/ 779 w 866"/>
                <a:gd name="T19" fmla="*/ 458 h 971"/>
                <a:gd name="T20" fmla="*/ 664 w 866"/>
                <a:gd name="T21" fmla="*/ 113 h 971"/>
                <a:gd name="T22" fmla="*/ 62 w 866"/>
                <a:gd name="T23" fmla="*/ 292 h 971"/>
                <a:gd name="T24" fmla="*/ 197 w 866"/>
                <a:gd name="T25" fmla="*/ 712 h 971"/>
                <a:gd name="T26" fmla="*/ 191 w 866"/>
                <a:gd name="T27" fmla="*/ 971 h 971"/>
                <a:gd name="T28" fmla="*/ 537 w 866"/>
                <a:gd name="T29" fmla="*/ 971 h 971"/>
                <a:gd name="T30" fmla="*/ 537 w 866"/>
                <a:gd name="T31" fmla="*/ 95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6" h="971">
                  <a:moveTo>
                    <a:pt x="537" y="959"/>
                  </a:moveTo>
                  <a:cubicBezTo>
                    <a:pt x="537" y="959"/>
                    <a:pt x="532" y="821"/>
                    <a:pt x="630" y="825"/>
                  </a:cubicBezTo>
                  <a:cubicBezTo>
                    <a:pt x="727" y="829"/>
                    <a:pt x="736" y="858"/>
                    <a:pt x="760" y="821"/>
                  </a:cubicBezTo>
                  <a:cubicBezTo>
                    <a:pt x="783" y="784"/>
                    <a:pt x="759" y="764"/>
                    <a:pt x="775" y="748"/>
                  </a:cubicBezTo>
                  <a:cubicBezTo>
                    <a:pt x="775" y="748"/>
                    <a:pt x="799" y="736"/>
                    <a:pt x="799" y="720"/>
                  </a:cubicBezTo>
                  <a:cubicBezTo>
                    <a:pt x="800" y="704"/>
                    <a:pt x="784" y="700"/>
                    <a:pt x="784" y="700"/>
                  </a:cubicBezTo>
                  <a:cubicBezTo>
                    <a:pt x="784" y="700"/>
                    <a:pt x="810" y="699"/>
                    <a:pt x="811" y="682"/>
                  </a:cubicBezTo>
                  <a:cubicBezTo>
                    <a:pt x="812" y="665"/>
                    <a:pt x="800" y="664"/>
                    <a:pt x="827" y="652"/>
                  </a:cubicBezTo>
                  <a:cubicBezTo>
                    <a:pt x="854" y="641"/>
                    <a:pt x="862" y="630"/>
                    <a:pt x="845" y="602"/>
                  </a:cubicBezTo>
                  <a:cubicBezTo>
                    <a:pt x="829" y="573"/>
                    <a:pt x="772" y="493"/>
                    <a:pt x="779" y="458"/>
                  </a:cubicBezTo>
                  <a:cubicBezTo>
                    <a:pt x="785" y="424"/>
                    <a:pt x="866" y="226"/>
                    <a:pt x="664" y="113"/>
                  </a:cubicBezTo>
                  <a:cubicBezTo>
                    <a:pt x="461" y="0"/>
                    <a:pt x="125" y="49"/>
                    <a:pt x="62" y="292"/>
                  </a:cubicBezTo>
                  <a:cubicBezTo>
                    <a:pt x="0" y="536"/>
                    <a:pt x="197" y="712"/>
                    <a:pt x="197" y="712"/>
                  </a:cubicBezTo>
                  <a:cubicBezTo>
                    <a:pt x="197" y="712"/>
                    <a:pt x="278" y="866"/>
                    <a:pt x="191" y="971"/>
                  </a:cubicBezTo>
                  <a:cubicBezTo>
                    <a:pt x="537" y="971"/>
                    <a:pt x="537" y="971"/>
                    <a:pt x="537" y="971"/>
                  </a:cubicBezTo>
                  <a:lnTo>
                    <a:pt x="537" y="959"/>
                  </a:lnTo>
                  <a:close/>
                </a:path>
              </a:pathLst>
            </a:custGeom>
            <a:noFill/>
            <a:ln w="57150" cap="flat" cmpd="sng" algn="ctr">
              <a:solidFill>
                <a:sysClr val="windowText" lastClr="000000">
                  <a:lumMod val="25000"/>
                  <a:lumOff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 dirty="0" smtClean="0">
                <a:ln w="635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3802893" y="3092741"/>
              <a:ext cx="1338092" cy="1172256"/>
              <a:chOff x="1992267" y="2273691"/>
              <a:chExt cx="1648011" cy="1443763"/>
            </a:xfrm>
            <a:solidFill>
              <a:sysClr val="windowText" lastClr="000000">
                <a:lumMod val="10000"/>
                <a:lumOff val="90000"/>
              </a:sysClr>
            </a:solidFill>
          </p:grpSpPr>
          <p:sp>
            <p:nvSpPr>
              <p:cNvPr id="45" name="淘宝店chenying0907 90"/>
              <p:cNvSpPr>
                <a:spLocks/>
              </p:cNvSpPr>
              <p:nvPr/>
            </p:nvSpPr>
            <p:spPr bwMode="auto">
              <a:xfrm>
                <a:off x="2564707" y="2475820"/>
                <a:ext cx="616054" cy="438546"/>
              </a:xfrm>
              <a:custGeom>
                <a:avLst/>
                <a:gdLst>
                  <a:gd name="T0" fmla="*/ 149 w 241"/>
                  <a:gd name="T1" fmla="*/ 150 h 176"/>
                  <a:gd name="T2" fmla="*/ 84 w 241"/>
                  <a:gd name="T3" fmla="*/ 163 h 176"/>
                  <a:gd name="T4" fmla="*/ 43 w 241"/>
                  <a:gd name="T5" fmla="*/ 148 h 176"/>
                  <a:gd name="T6" fmla="*/ 1 w 241"/>
                  <a:gd name="T7" fmla="*/ 71 h 176"/>
                  <a:gd name="T8" fmla="*/ 60 w 241"/>
                  <a:gd name="T9" fmla="*/ 8 h 176"/>
                  <a:gd name="T10" fmla="*/ 124 w 241"/>
                  <a:gd name="T11" fmla="*/ 39 h 176"/>
                  <a:gd name="T12" fmla="*/ 132 w 241"/>
                  <a:gd name="T13" fmla="*/ 43 h 176"/>
                  <a:gd name="T14" fmla="*/ 140 w 241"/>
                  <a:gd name="T15" fmla="*/ 40 h 176"/>
                  <a:gd name="T16" fmla="*/ 198 w 241"/>
                  <a:gd name="T17" fmla="*/ 32 h 176"/>
                  <a:gd name="T18" fmla="*/ 241 w 241"/>
                  <a:gd name="T19" fmla="*/ 76 h 176"/>
                  <a:gd name="T20" fmla="*/ 236 w 241"/>
                  <a:gd name="T21" fmla="*/ 80 h 176"/>
                  <a:gd name="T22" fmla="*/ 186 w 241"/>
                  <a:gd name="T23" fmla="*/ 176 h 176"/>
                  <a:gd name="T24" fmla="*/ 149 w 241"/>
                  <a:gd name="T25" fmla="*/ 15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1" h="176">
                    <a:moveTo>
                      <a:pt x="149" y="150"/>
                    </a:moveTo>
                    <a:cubicBezTo>
                      <a:pt x="118" y="144"/>
                      <a:pt x="95" y="156"/>
                      <a:pt x="84" y="163"/>
                    </a:cubicBezTo>
                    <a:cubicBezTo>
                      <a:pt x="76" y="158"/>
                      <a:pt x="62" y="151"/>
                      <a:pt x="43" y="148"/>
                    </a:cubicBezTo>
                    <a:cubicBezTo>
                      <a:pt x="43" y="126"/>
                      <a:pt x="33" y="88"/>
                      <a:pt x="1" y="71"/>
                    </a:cubicBezTo>
                    <a:cubicBezTo>
                      <a:pt x="0" y="54"/>
                      <a:pt x="13" y="15"/>
                      <a:pt x="60" y="8"/>
                    </a:cubicBezTo>
                    <a:cubicBezTo>
                      <a:pt x="103" y="0"/>
                      <a:pt x="124" y="37"/>
                      <a:pt x="124" y="39"/>
                    </a:cubicBezTo>
                    <a:cubicBezTo>
                      <a:pt x="126" y="41"/>
                      <a:pt x="129" y="43"/>
                      <a:pt x="132" y="43"/>
                    </a:cubicBezTo>
                    <a:cubicBezTo>
                      <a:pt x="135" y="44"/>
                      <a:pt x="138" y="42"/>
                      <a:pt x="140" y="40"/>
                    </a:cubicBezTo>
                    <a:cubicBezTo>
                      <a:pt x="140" y="39"/>
                      <a:pt x="155" y="21"/>
                      <a:pt x="198" y="32"/>
                    </a:cubicBezTo>
                    <a:cubicBezTo>
                      <a:pt x="233" y="40"/>
                      <a:pt x="240" y="66"/>
                      <a:pt x="241" y="76"/>
                    </a:cubicBezTo>
                    <a:cubicBezTo>
                      <a:pt x="239" y="77"/>
                      <a:pt x="238" y="79"/>
                      <a:pt x="236" y="80"/>
                    </a:cubicBezTo>
                    <a:cubicBezTo>
                      <a:pt x="200" y="106"/>
                      <a:pt x="189" y="147"/>
                      <a:pt x="186" y="176"/>
                    </a:cubicBezTo>
                    <a:cubicBezTo>
                      <a:pt x="179" y="164"/>
                      <a:pt x="167" y="153"/>
                      <a:pt x="149" y="150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" lastClr="FFFFFF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0" b="0" i="0" u="none" strike="noStrike" kern="0" cap="none" spc="0" normalizeH="0" baseline="0" noProof="0" dirty="0" smtClean="0">
                  <a:ln w="6350"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6" name="淘宝店chenying0907 91"/>
              <p:cNvSpPr>
                <a:spLocks/>
              </p:cNvSpPr>
              <p:nvPr/>
            </p:nvSpPr>
            <p:spPr bwMode="auto">
              <a:xfrm>
                <a:off x="1992267" y="2273691"/>
                <a:ext cx="1648011" cy="1443763"/>
              </a:xfrm>
              <a:custGeom>
                <a:avLst/>
                <a:gdLst>
                  <a:gd name="T0" fmla="*/ 48 w 656"/>
                  <a:gd name="T1" fmla="*/ 205 h 588"/>
                  <a:gd name="T2" fmla="*/ 204 w 656"/>
                  <a:gd name="T3" fmla="*/ 82 h 588"/>
                  <a:gd name="T4" fmla="*/ 531 w 656"/>
                  <a:gd name="T5" fmla="*/ 119 h 588"/>
                  <a:gd name="T6" fmla="*/ 486 w 656"/>
                  <a:gd name="T7" fmla="*/ 359 h 588"/>
                  <a:gd name="T8" fmla="*/ 466 w 656"/>
                  <a:gd name="T9" fmla="*/ 195 h 588"/>
                  <a:gd name="T10" fmla="*/ 555 w 656"/>
                  <a:gd name="T11" fmla="*/ 247 h 588"/>
                  <a:gd name="T12" fmla="*/ 497 w 656"/>
                  <a:gd name="T13" fmla="*/ 268 h 588"/>
                  <a:gd name="T14" fmla="*/ 490 w 656"/>
                  <a:gd name="T15" fmla="*/ 285 h 588"/>
                  <a:gd name="T16" fmla="*/ 573 w 656"/>
                  <a:gd name="T17" fmla="*/ 254 h 588"/>
                  <a:gd name="T18" fmla="*/ 478 w 656"/>
                  <a:gd name="T19" fmla="*/ 168 h 588"/>
                  <a:gd name="T20" fmla="*/ 353 w 656"/>
                  <a:gd name="T21" fmla="*/ 120 h 588"/>
                  <a:gd name="T22" fmla="*/ 217 w 656"/>
                  <a:gd name="T23" fmla="*/ 124 h 588"/>
                  <a:gd name="T24" fmla="*/ 101 w 656"/>
                  <a:gd name="T25" fmla="*/ 191 h 588"/>
                  <a:gd name="T26" fmla="*/ 59 w 656"/>
                  <a:gd name="T27" fmla="*/ 339 h 588"/>
                  <a:gd name="T28" fmla="*/ 169 w 656"/>
                  <a:gd name="T29" fmla="*/ 374 h 588"/>
                  <a:gd name="T30" fmla="*/ 347 w 656"/>
                  <a:gd name="T31" fmla="*/ 402 h 588"/>
                  <a:gd name="T32" fmla="*/ 382 w 656"/>
                  <a:gd name="T33" fmla="*/ 374 h 588"/>
                  <a:gd name="T34" fmla="*/ 365 w 656"/>
                  <a:gd name="T35" fmla="*/ 366 h 588"/>
                  <a:gd name="T36" fmla="*/ 295 w 656"/>
                  <a:gd name="T37" fmla="*/ 358 h 588"/>
                  <a:gd name="T38" fmla="*/ 99 w 656"/>
                  <a:gd name="T39" fmla="*/ 366 h 588"/>
                  <a:gd name="T40" fmla="*/ 97 w 656"/>
                  <a:gd name="T41" fmla="*/ 279 h 588"/>
                  <a:gd name="T42" fmla="*/ 114 w 656"/>
                  <a:gd name="T43" fmla="*/ 203 h 588"/>
                  <a:gd name="T44" fmla="*/ 244 w 656"/>
                  <a:gd name="T45" fmla="*/ 247 h 588"/>
                  <a:gd name="T46" fmla="*/ 172 w 656"/>
                  <a:gd name="T47" fmla="*/ 302 h 588"/>
                  <a:gd name="T48" fmla="*/ 298 w 656"/>
                  <a:gd name="T49" fmla="*/ 281 h 588"/>
                  <a:gd name="T50" fmla="*/ 364 w 656"/>
                  <a:gd name="T51" fmla="*/ 268 h 588"/>
                  <a:gd name="T52" fmla="*/ 408 w 656"/>
                  <a:gd name="T53" fmla="*/ 319 h 588"/>
                  <a:gd name="T54" fmla="*/ 477 w 656"/>
                  <a:gd name="T55" fmla="*/ 404 h 588"/>
                  <a:gd name="T56" fmla="*/ 343 w 656"/>
                  <a:gd name="T57" fmla="*/ 491 h 588"/>
                  <a:gd name="T58" fmla="*/ 211 w 656"/>
                  <a:gd name="T59" fmla="*/ 441 h 588"/>
                  <a:gd name="T60" fmla="*/ 232 w 656"/>
                  <a:gd name="T61" fmla="*/ 415 h 588"/>
                  <a:gd name="T62" fmla="*/ 194 w 656"/>
                  <a:gd name="T63" fmla="*/ 435 h 588"/>
                  <a:gd name="T64" fmla="*/ 205 w 656"/>
                  <a:gd name="T65" fmla="*/ 491 h 588"/>
                  <a:gd name="T66" fmla="*/ 336 w 656"/>
                  <a:gd name="T67" fmla="*/ 513 h 588"/>
                  <a:gd name="T68" fmla="*/ 143 w 656"/>
                  <a:gd name="T69" fmla="*/ 543 h 588"/>
                  <a:gd name="T70" fmla="*/ 3 w 656"/>
                  <a:gd name="T71" fmla="*/ 310 h 588"/>
                  <a:gd name="connsiteX0" fmla="*/ 3 w 9486"/>
                  <a:gd name="connsiteY0" fmla="*/ 4594 h 9273"/>
                  <a:gd name="connsiteX1" fmla="*/ 689 w 9486"/>
                  <a:gd name="connsiteY1" fmla="*/ 2808 h 9273"/>
                  <a:gd name="connsiteX2" fmla="*/ 1268 w 9486"/>
                  <a:gd name="connsiteY2" fmla="*/ 1516 h 9273"/>
                  <a:gd name="connsiteX3" fmla="*/ 3067 w 9486"/>
                  <a:gd name="connsiteY3" fmla="*/ 717 h 9273"/>
                  <a:gd name="connsiteX4" fmla="*/ 5689 w 9486"/>
                  <a:gd name="connsiteY4" fmla="*/ 393 h 9273"/>
                  <a:gd name="connsiteX5" fmla="*/ 8052 w 9486"/>
                  <a:gd name="connsiteY5" fmla="*/ 1346 h 9273"/>
                  <a:gd name="connsiteX6" fmla="*/ 9195 w 9486"/>
                  <a:gd name="connsiteY6" fmla="*/ 4322 h 9273"/>
                  <a:gd name="connsiteX7" fmla="*/ 7366 w 9486"/>
                  <a:gd name="connsiteY7" fmla="*/ 5427 h 9273"/>
                  <a:gd name="connsiteX8" fmla="*/ 6405 w 9486"/>
                  <a:gd name="connsiteY8" fmla="*/ 4492 h 9273"/>
                  <a:gd name="connsiteX9" fmla="*/ 7061 w 9486"/>
                  <a:gd name="connsiteY9" fmla="*/ 2638 h 9273"/>
                  <a:gd name="connsiteX10" fmla="*/ 8234 w 9486"/>
                  <a:gd name="connsiteY10" fmla="*/ 2604 h 9273"/>
                  <a:gd name="connsiteX11" fmla="*/ 8417 w 9486"/>
                  <a:gd name="connsiteY11" fmla="*/ 3523 h 9273"/>
                  <a:gd name="connsiteX12" fmla="*/ 8128 w 9486"/>
                  <a:gd name="connsiteY12" fmla="*/ 3897 h 9273"/>
                  <a:gd name="connsiteX13" fmla="*/ 7533 w 9486"/>
                  <a:gd name="connsiteY13" fmla="*/ 3880 h 9273"/>
                  <a:gd name="connsiteX14" fmla="*/ 7350 w 9486"/>
                  <a:gd name="connsiteY14" fmla="*/ 3965 h 9273"/>
                  <a:gd name="connsiteX15" fmla="*/ 7427 w 9486"/>
                  <a:gd name="connsiteY15" fmla="*/ 4169 h 9273"/>
                  <a:gd name="connsiteX16" fmla="*/ 8219 w 9486"/>
                  <a:gd name="connsiteY16" fmla="*/ 4186 h 9273"/>
                  <a:gd name="connsiteX17" fmla="*/ 8692 w 9486"/>
                  <a:gd name="connsiteY17" fmla="*/ 3642 h 9273"/>
                  <a:gd name="connsiteX18" fmla="*/ 8402 w 9486"/>
                  <a:gd name="connsiteY18" fmla="*/ 2349 h 9273"/>
                  <a:gd name="connsiteX19" fmla="*/ 7244 w 9486"/>
                  <a:gd name="connsiteY19" fmla="*/ 2179 h 9273"/>
                  <a:gd name="connsiteX20" fmla="*/ 6375 w 9486"/>
                  <a:gd name="connsiteY20" fmla="*/ 1261 h 9273"/>
                  <a:gd name="connsiteX21" fmla="*/ 5338 w 9486"/>
                  <a:gd name="connsiteY21" fmla="*/ 1363 h 9273"/>
                  <a:gd name="connsiteX22" fmla="*/ 4164 w 9486"/>
                  <a:gd name="connsiteY22" fmla="*/ 836 h 9273"/>
                  <a:gd name="connsiteX23" fmla="*/ 3265 w 9486"/>
                  <a:gd name="connsiteY23" fmla="*/ 1431 h 9273"/>
                  <a:gd name="connsiteX24" fmla="*/ 3036 w 9486"/>
                  <a:gd name="connsiteY24" fmla="*/ 2111 h 9273"/>
                  <a:gd name="connsiteX25" fmla="*/ 1497 w 9486"/>
                  <a:gd name="connsiteY25" fmla="*/ 2570 h 9273"/>
                  <a:gd name="connsiteX26" fmla="*/ 1192 w 9486"/>
                  <a:gd name="connsiteY26" fmla="*/ 3897 h 9273"/>
                  <a:gd name="connsiteX27" fmla="*/ 856 w 9486"/>
                  <a:gd name="connsiteY27" fmla="*/ 5087 h 9273"/>
                  <a:gd name="connsiteX28" fmla="*/ 1344 w 9486"/>
                  <a:gd name="connsiteY28" fmla="*/ 5836 h 9273"/>
                  <a:gd name="connsiteX29" fmla="*/ 2533 w 9486"/>
                  <a:gd name="connsiteY29" fmla="*/ 5683 h 9273"/>
                  <a:gd name="connsiteX30" fmla="*/ 4286 w 9486"/>
                  <a:gd name="connsiteY30" fmla="*/ 5649 h 9273"/>
                  <a:gd name="connsiteX31" fmla="*/ 5247 w 9486"/>
                  <a:gd name="connsiteY31" fmla="*/ 6159 h 9273"/>
                  <a:gd name="connsiteX32" fmla="*/ 5323 w 9486"/>
                  <a:gd name="connsiteY32" fmla="*/ 6159 h 9273"/>
                  <a:gd name="connsiteX33" fmla="*/ 5780 w 9486"/>
                  <a:gd name="connsiteY33" fmla="*/ 5683 h 9273"/>
                  <a:gd name="connsiteX34" fmla="*/ 5704 w 9486"/>
                  <a:gd name="connsiteY34" fmla="*/ 5478 h 9273"/>
                  <a:gd name="connsiteX35" fmla="*/ 5521 w 9486"/>
                  <a:gd name="connsiteY35" fmla="*/ 5546 h 9273"/>
                  <a:gd name="connsiteX36" fmla="*/ 5262 w 9486"/>
                  <a:gd name="connsiteY36" fmla="*/ 5853 h 9273"/>
                  <a:gd name="connsiteX37" fmla="*/ 4454 w 9486"/>
                  <a:gd name="connsiteY37" fmla="*/ 5410 h 9273"/>
                  <a:gd name="connsiteX38" fmla="*/ 2381 w 9486"/>
                  <a:gd name="connsiteY38" fmla="*/ 5427 h 9273"/>
                  <a:gd name="connsiteX39" fmla="*/ 1466 w 9486"/>
                  <a:gd name="connsiteY39" fmla="*/ 5546 h 9273"/>
                  <a:gd name="connsiteX40" fmla="*/ 1146 w 9486"/>
                  <a:gd name="connsiteY40" fmla="*/ 5036 h 9273"/>
                  <a:gd name="connsiteX41" fmla="*/ 1436 w 9486"/>
                  <a:gd name="connsiteY41" fmla="*/ 4067 h 9273"/>
                  <a:gd name="connsiteX42" fmla="*/ 1481 w 9486"/>
                  <a:gd name="connsiteY42" fmla="*/ 3897 h 9273"/>
                  <a:gd name="connsiteX43" fmla="*/ 1695 w 9486"/>
                  <a:gd name="connsiteY43" fmla="*/ 2774 h 9273"/>
                  <a:gd name="connsiteX44" fmla="*/ 2975 w 9486"/>
                  <a:gd name="connsiteY44" fmla="*/ 2417 h 9273"/>
                  <a:gd name="connsiteX45" fmla="*/ 3677 w 9486"/>
                  <a:gd name="connsiteY45" fmla="*/ 3523 h 9273"/>
                  <a:gd name="connsiteX46" fmla="*/ 2564 w 9486"/>
                  <a:gd name="connsiteY46" fmla="*/ 4237 h 9273"/>
                  <a:gd name="connsiteX47" fmla="*/ 2579 w 9486"/>
                  <a:gd name="connsiteY47" fmla="*/ 4458 h 9273"/>
                  <a:gd name="connsiteX48" fmla="*/ 2777 w 9486"/>
                  <a:gd name="connsiteY48" fmla="*/ 4424 h 9273"/>
                  <a:gd name="connsiteX49" fmla="*/ 4500 w 9486"/>
                  <a:gd name="connsiteY49" fmla="*/ 4101 h 9273"/>
                  <a:gd name="connsiteX50" fmla="*/ 4683 w 9486"/>
                  <a:gd name="connsiteY50" fmla="*/ 4101 h 9273"/>
                  <a:gd name="connsiteX51" fmla="*/ 5506 w 9486"/>
                  <a:gd name="connsiteY51" fmla="*/ 3880 h 9273"/>
                  <a:gd name="connsiteX52" fmla="*/ 6055 w 9486"/>
                  <a:gd name="connsiteY52" fmla="*/ 4611 h 9273"/>
                  <a:gd name="connsiteX53" fmla="*/ 6177 w 9486"/>
                  <a:gd name="connsiteY53" fmla="*/ 4747 h 9273"/>
                  <a:gd name="connsiteX54" fmla="*/ 7183 w 9486"/>
                  <a:gd name="connsiteY54" fmla="*/ 6057 h 9273"/>
                  <a:gd name="connsiteX55" fmla="*/ 7021 w 9486"/>
                  <a:gd name="connsiteY55" fmla="*/ 6777 h 9273"/>
                  <a:gd name="connsiteX56" fmla="*/ 5201 w 9486"/>
                  <a:gd name="connsiteY56" fmla="*/ 7621 h 9273"/>
                  <a:gd name="connsiteX57" fmla="*/ 5186 w 9486"/>
                  <a:gd name="connsiteY57" fmla="*/ 7672 h 9273"/>
                  <a:gd name="connsiteX58" fmla="*/ 3311 w 9486"/>
                  <a:gd name="connsiteY58" fmla="*/ 7468 h 9273"/>
                  <a:gd name="connsiteX59" fmla="*/ 3173 w 9486"/>
                  <a:gd name="connsiteY59" fmla="*/ 6822 h 9273"/>
                  <a:gd name="connsiteX60" fmla="*/ 3402 w 9486"/>
                  <a:gd name="connsiteY60" fmla="*/ 6567 h 9273"/>
                  <a:gd name="connsiteX61" fmla="*/ 3494 w 9486"/>
                  <a:gd name="connsiteY61" fmla="*/ 6380 h 9273"/>
                  <a:gd name="connsiteX62" fmla="*/ 3311 w 9486"/>
                  <a:gd name="connsiteY62" fmla="*/ 6278 h 9273"/>
                  <a:gd name="connsiteX63" fmla="*/ 2914 w 9486"/>
                  <a:gd name="connsiteY63" fmla="*/ 6720 h 9273"/>
                  <a:gd name="connsiteX64" fmla="*/ 3082 w 9486"/>
                  <a:gd name="connsiteY64" fmla="*/ 7655 h 9273"/>
                  <a:gd name="connsiteX65" fmla="*/ 3082 w 9486"/>
                  <a:gd name="connsiteY65" fmla="*/ 7672 h 9273"/>
                  <a:gd name="connsiteX66" fmla="*/ 4439 w 9486"/>
                  <a:gd name="connsiteY66" fmla="*/ 8183 h 9273"/>
                  <a:gd name="connsiteX67" fmla="*/ 5079 w 9486"/>
                  <a:gd name="connsiteY67" fmla="*/ 8046 h 9273"/>
                  <a:gd name="connsiteX68" fmla="*/ 3219 w 9486"/>
                  <a:gd name="connsiteY68" fmla="*/ 9271 h 9273"/>
                  <a:gd name="connsiteX69" fmla="*/ 2137 w 9486"/>
                  <a:gd name="connsiteY69" fmla="*/ 8557 h 9273"/>
                  <a:gd name="connsiteX70" fmla="*/ 1161 w 9486"/>
                  <a:gd name="connsiteY70" fmla="*/ 6618 h 9273"/>
                  <a:gd name="connsiteX71" fmla="*/ 3 w 9486"/>
                  <a:gd name="connsiteY71" fmla="*/ 4594 h 9273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01 w 10000"/>
                  <a:gd name="connsiteY55" fmla="*/ 730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01 w 10000"/>
                  <a:gd name="connsiteY55" fmla="*/ 730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01 w 10000"/>
                  <a:gd name="connsiteY55" fmla="*/ 730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14 w 10000"/>
                  <a:gd name="connsiteY55" fmla="*/ 7630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14 w 10000"/>
                  <a:gd name="connsiteY55" fmla="*/ 7630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14 w 10000"/>
                  <a:gd name="connsiteY55" fmla="*/ 7630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47 w 10000"/>
                  <a:gd name="connsiteY55" fmla="*/ 7791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47 w 10000"/>
                  <a:gd name="connsiteY55" fmla="*/ 7791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47 w 10000"/>
                  <a:gd name="connsiteY55" fmla="*/ 7791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09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09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747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747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96 w 10000"/>
                  <a:gd name="connsiteY55" fmla="*/ 7806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96 w 10000"/>
                  <a:gd name="connsiteY55" fmla="*/ 7806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96 w 10000"/>
                  <a:gd name="connsiteY55" fmla="*/ 7806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894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894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953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953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55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55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55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04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04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04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0000" h="10000">
                    <a:moveTo>
                      <a:pt x="3" y="4954"/>
                    </a:moveTo>
                    <a:cubicBezTo>
                      <a:pt x="35" y="3561"/>
                      <a:pt x="726" y="3028"/>
                      <a:pt x="726" y="3028"/>
                    </a:cubicBezTo>
                    <a:cubicBezTo>
                      <a:pt x="726" y="3028"/>
                      <a:pt x="806" y="2350"/>
                      <a:pt x="1337" y="1635"/>
                    </a:cubicBezTo>
                    <a:cubicBezTo>
                      <a:pt x="2173" y="589"/>
                      <a:pt x="3233" y="773"/>
                      <a:pt x="3233" y="773"/>
                    </a:cubicBezTo>
                    <a:cubicBezTo>
                      <a:pt x="4598" y="-731"/>
                      <a:pt x="5997" y="424"/>
                      <a:pt x="5997" y="424"/>
                    </a:cubicBezTo>
                    <a:cubicBezTo>
                      <a:pt x="7941" y="-291"/>
                      <a:pt x="8488" y="1452"/>
                      <a:pt x="8488" y="1452"/>
                    </a:cubicBezTo>
                    <a:cubicBezTo>
                      <a:pt x="9596" y="1580"/>
                      <a:pt x="10497" y="3065"/>
                      <a:pt x="9693" y="4661"/>
                    </a:cubicBezTo>
                    <a:cubicBezTo>
                      <a:pt x="9066" y="5889"/>
                      <a:pt x="8150" y="5907"/>
                      <a:pt x="7765" y="5852"/>
                    </a:cubicBezTo>
                    <a:cubicBezTo>
                      <a:pt x="7637" y="5467"/>
                      <a:pt x="7347" y="5027"/>
                      <a:pt x="6752" y="4844"/>
                    </a:cubicBezTo>
                    <a:cubicBezTo>
                      <a:pt x="6752" y="4771"/>
                      <a:pt x="6672" y="3469"/>
                      <a:pt x="7444" y="2845"/>
                    </a:cubicBezTo>
                    <a:cubicBezTo>
                      <a:pt x="7893" y="2478"/>
                      <a:pt x="8391" y="2570"/>
                      <a:pt x="8680" y="2808"/>
                    </a:cubicBezTo>
                    <a:cubicBezTo>
                      <a:pt x="8937" y="3046"/>
                      <a:pt x="9019" y="3396"/>
                      <a:pt x="8873" y="3799"/>
                    </a:cubicBezTo>
                    <a:cubicBezTo>
                      <a:pt x="8809" y="4001"/>
                      <a:pt x="8697" y="4129"/>
                      <a:pt x="8568" y="4203"/>
                    </a:cubicBezTo>
                    <a:cubicBezTo>
                      <a:pt x="8279" y="4331"/>
                      <a:pt x="7957" y="4184"/>
                      <a:pt x="7941" y="4184"/>
                    </a:cubicBezTo>
                    <a:cubicBezTo>
                      <a:pt x="7877" y="4148"/>
                      <a:pt x="7781" y="4184"/>
                      <a:pt x="7748" y="4276"/>
                    </a:cubicBezTo>
                    <a:cubicBezTo>
                      <a:pt x="7717" y="4349"/>
                      <a:pt x="7748" y="4459"/>
                      <a:pt x="7829" y="4496"/>
                    </a:cubicBezTo>
                    <a:cubicBezTo>
                      <a:pt x="7845" y="4496"/>
                      <a:pt x="8279" y="4698"/>
                      <a:pt x="8664" y="4514"/>
                    </a:cubicBezTo>
                    <a:cubicBezTo>
                      <a:pt x="8890" y="4404"/>
                      <a:pt x="9050" y="4203"/>
                      <a:pt x="9163" y="3928"/>
                    </a:cubicBezTo>
                    <a:cubicBezTo>
                      <a:pt x="9339" y="3378"/>
                      <a:pt x="9227" y="2863"/>
                      <a:pt x="8857" y="2533"/>
                    </a:cubicBezTo>
                    <a:cubicBezTo>
                      <a:pt x="8520" y="2240"/>
                      <a:pt x="8054" y="2185"/>
                      <a:pt x="7637" y="2350"/>
                    </a:cubicBezTo>
                    <a:cubicBezTo>
                      <a:pt x="7555" y="2002"/>
                      <a:pt x="7315" y="1507"/>
                      <a:pt x="6720" y="1360"/>
                    </a:cubicBezTo>
                    <a:cubicBezTo>
                      <a:pt x="6142" y="1195"/>
                      <a:pt x="5804" y="1342"/>
                      <a:pt x="5627" y="1470"/>
                    </a:cubicBezTo>
                    <a:cubicBezTo>
                      <a:pt x="5419" y="1158"/>
                      <a:pt x="5001" y="792"/>
                      <a:pt x="4390" y="902"/>
                    </a:cubicBezTo>
                    <a:cubicBezTo>
                      <a:pt x="3892" y="993"/>
                      <a:pt x="3602" y="1305"/>
                      <a:pt x="3442" y="1543"/>
                    </a:cubicBezTo>
                    <a:cubicBezTo>
                      <a:pt x="3297" y="1763"/>
                      <a:pt x="3217" y="2020"/>
                      <a:pt x="3201" y="2277"/>
                    </a:cubicBezTo>
                    <a:cubicBezTo>
                      <a:pt x="2622" y="2112"/>
                      <a:pt x="1963" y="2313"/>
                      <a:pt x="1578" y="2771"/>
                    </a:cubicBezTo>
                    <a:cubicBezTo>
                      <a:pt x="1257" y="3138"/>
                      <a:pt x="1144" y="3634"/>
                      <a:pt x="1257" y="4203"/>
                    </a:cubicBezTo>
                    <a:cubicBezTo>
                      <a:pt x="1112" y="4368"/>
                      <a:pt x="822" y="4771"/>
                      <a:pt x="902" y="5486"/>
                    </a:cubicBezTo>
                    <a:cubicBezTo>
                      <a:pt x="951" y="5852"/>
                      <a:pt x="1144" y="6147"/>
                      <a:pt x="1417" y="6294"/>
                    </a:cubicBezTo>
                    <a:cubicBezTo>
                      <a:pt x="1787" y="6477"/>
                      <a:pt x="2269" y="6422"/>
                      <a:pt x="2670" y="6129"/>
                    </a:cubicBezTo>
                    <a:cubicBezTo>
                      <a:pt x="3233" y="5724"/>
                      <a:pt x="4101" y="5706"/>
                      <a:pt x="4518" y="6092"/>
                    </a:cubicBezTo>
                    <a:cubicBezTo>
                      <a:pt x="4824" y="6385"/>
                      <a:pt x="5194" y="6679"/>
                      <a:pt x="5531" y="6642"/>
                    </a:cubicBezTo>
                    <a:lnTo>
                      <a:pt x="5611" y="6642"/>
                    </a:lnTo>
                    <a:cubicBezTo>
                      <a:pt x="5804" y="6587"/>
                      <a:pt x="5965" y="6422"/>
                      <a:pt x="6093" y="6129"/>
                    </a:cubicBezTo>
                    <a:cubicBezTo>
                      <a:pt x="6126" y="6055"/>
                      <a:pt x="6093" y="5944"/>
                      <a:pt x="6013" y="5907"/>
                    </a:cubicBezTo>
                    <a:cubicBezTo>
                      <a:pt x="5949" y="5871"/>
                      <a:pt x="5853" y="5907"/>
                      <a:pt x="5820" y="5981"/>
                    </a:cubicBezTo>
                    <a:cubicBezTo>
                      <a:pt x="5740" y="6165"/>
                      <a:pt x="5660" y="6275"/>
                      <a:pt x="5547" y="6312"/>
                    </a:cubicBezTo>
                    <a:cubicBezTo>
                      <a:pt x="5306" y="6367"/>
                      <a:pt x="4953" y="6055"/>
                      <a:pt x="4695" y="5834"/>
                    </a:cubicBezTo>
                    <a:cubicBezTo>
                      <a:pt x="4197" y="5339"/>
                      <a:pt x="3185" y="5357"/>
                      <a:pt x="2510" y="5852"/>
                    </a:cubicBezTo>
                    <a:cubicBezTo>
                      <a:pt x="2188" y="6074"/>
                      <a:pt x="1818" y="6129"/>
                      <a:pt x="1545" y="5981"/>
                    </a:cubicBezTo>
                    <a:cubicBezTo>
                      <a:pt x="1353" y="5889"/>
                      <a:pt x="1241" y="5687"/>
                      <a:pt x="1208" y="5431"/>
                    </a:cubicBezTo>
                    <a:cubicBezTo>
                      <a:pt x="1112" y="4716"/>
                      <a:pt x="1497" y="4386"/>
                      <a:pt x="1514" y="4386"/>
                    </a:cubicBezTo>
                    <a:cubicBezTo>
                      <a:pt x="1561" y="4349"/>
                      <a:pt x="1578" y="4276"/>
                      <a:pt x="1561" y="4203"/>
                    </a:cubicBezTo>
                    <a:cubicBezTo>
                      <a:pt x="1450" y="3726"/>
                      <a:pt x="1514" y="3303"/>
                      <a:pt x="1787" y="2991"/>
                    </a:cubicBezTo>
                    <a:cubicBezTo>
                      <a:pt x="2108" y="2625"/>
                      <a:pt x="2654" y="2460"/>
                      <a:pt x="3136" y="2606"/>
                    </a:cubicBezTo>
                    <a:cubicBezTo>
                      <a:pt x="3763" y="2790"/>
                      <a:pt x="3859" y="3561"/>
                      <a:pt x="3876" y="3799"/>
                    </a:cubicBezTo>
                    <a:cubicBezTo>
                      <a:pt x="3506" y="3836"/>
                      <a:pt x="3089" y="4019"/>
                      <a:pt x="2703" y="4569"/>
                    </a:cubicBezTo>
                    <a:cubicBezTo>
                      <a:pt x="2639" y="4643"/>
                      <a:pt x="2654" y="4734"/>
                      <a:pt x="2719" y="4808"/>
                    </a:cubicBezTo>
                    <a:cubicBezTo>
                      <a:pt x="2783" y="4863"/>
                      <a:pt x="2879" y="4844"/>
                      <a:pt x="2927" y="4771"/>
                    </a:cubicBezTo>
                    <a:cubicBezTo>
                      <a:pt x="3763" y="3616"/>
                      <a:pt x="4711" y="4404"/>
                      <a:pt x="4744" y="4423"/>
                    </a:cubicBezTo>
                    <a:cubicBezTo>
                      <a:pt x="4808" y="4478"/>
                      <a:pt x="4888" y="4478"/>
                      <a:pt x="4937" y="4423"/>
                    </a:cubicBezTo>
                    <a:cubicBezTo>
                      <a:pt x="4953" y="4404"/>
                      <a:pt x="5290" y="4074"/>
                      <a:pt x="5804" y="4184"/>
                    </a:cubicBezTo>
                    <a:cubicBezTo>
                      <a:pt x="6302" y="4294"/>
                      <a:pt x="6383" y="4973"/>
                      <a:pt x="6383" y="4973"/>
                    </a:cubicBezTo>
                    <a:cubicBezTo>
                      <a:pt x="6399" y="5046"/>
                      <a:pt x="6447" y="5101"/>
                      <a:pt x="6512" y="5119"/>
                    </a:cubicBezTo>
                    <a:cubicBezTo>
                      <a:pt x="7637" y="5357"/>
                      <a:pt x="7650" y="6240"/>
                      <a:pt x="7572" y="6532"/>
                    </a:cubicBezTo>
                    <a:cubicBezTo>
                      <a:pt x="7725" y="7073"/>
                      <a:pt x="7245" y="7742"/>
                      <a:pt x="6991" y="7909"/>
                    </a:cubicBezTo>
                    <a:cubicBezTo>
                      <a:pt x="6359" y="8325"/>
                      <a:pt x="6075" y="8199"/>
                      <a:pt x="5483" y="8218"/>
                    </a:cubicBezTo>
                    <a:cubicBezTo>
                      <a:pt x="4314" y="8808"/>
                      <a:pt x="3635" y="8328"/>
                      <a:pt x="3490" y="8053"/>
                    </a:cubicBezTo>
                    <a:cubicBezTo>
                      <a:pt x="3345" y="7778"/>
                      <a:pt x="3297" y="7540"/>
                      <a:pt x="3345" y="7357"/>
                    </a:cubicBezTo>
                    <a:cubicBezTo>
                      <a:pt x="3409" y="7155"/>
                      <a:pt x="3586" y="7082"/>
                      <a:pt x="3586" y="7082"/>
                    </a:cubicBezTo>
                    <a:cubicBezTo>
                      <a:pt x="3666" y="7064"/>
                      <a:pt x="3715" y="6954"/>
                      <a:pt x="3683" y="6880"/>
                    </a:cubicBezTo>
                    <a:cubicBezTo>
                      <a:pt x="3651" y="6789"/>
                      <a:pt x="3571" y="6734"/>
                      <a:pt x="3490" y="6770"/>
                    </a:cubicBezTo>
                    <a:cubicBezTo>
                      <a:pt x="3474" y="6770"/>
                      <a:pt x="3185" y="6899"/>
                      <a:pt x="3072" y="7247"/>
                    </a:cubicBezTo>
                    <a:cubicBezTo>
                      <a:pt x="2976" y="7522"/>
                      <a:pt x="3040" y="7870"/>
                      <a:pt x="3249" y="8255"/>
                    </a:cubicBezTo>
                    <a:lnTo>
                      <a:pt x="3249" y="8273"/>
                    </a:lnTo>
                    <a:cubicBezTo>
                      <a:pt x="3635" y="8788"/>
                      <a:pt x="4197" y="8880"/>
                      <a:pt x="4680" y="8825"/>
                    </a:cubicBezTo>
                    <a:cubicBezTo>
                      <a:pt x="4937" y="8806"/>
                      <a:pt x="5177" y="8733"/>
                      <a:pt x="5354" y="8677"/>
                    </a:cubicBezTo>
                    <a:cubicBezTo>
                      <a:pt x="5001" y="9558"/>
                      <a:pt x="4229" y="9961"/>
                      <a:pt x="3393" y="9998"/>
                    </a:cubicBezTo>
                    <a:cubicBezTo>
                      <a:pt x="2430" y="10053"/>
                      <a:pt x="2253" y="9228"/>
                      <a:pt x="2253" y="9228"/>
                    </a:cubicBezTo>
                    <a:cubicBezTo>
                      <a:pt x="935" y="8640"/>
                      <a:pt x="1224" y="7137"/>
                      <a:pt x="1224" y="7137"/>
                    </a:cubicBezTo>
                    <a:cubicBezTo>
                      <a:pt x="678" y="7045"/>
                      <a:pt x="-45" y="6349"/>
                      <a:pt x="3" y="4954"/>
                    </a:cubicBezTo>
                    <a:close/>
                  </a:path>
                </a:pathLst>
              </a:custGeom>
              <a:solidFill>
                <a:srgbClr val="308BC4"/>
              </a:solidFill>
              <a:ln w="6350" cap="flat" cmpd="sng" algn="ctr">
                <a:solidFill>
                  <a:sysClr val="window" lastClr="FFFFFF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0" b="0" i="0" u="none" strike="noStrike" kern="0" cap="none" spc="0" normalizeH="0" baseline="0" noProof="0" dirty="0" smtClean="0">
                  <a:ln w="6350"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47" name="椭圆 46"/>
          <p:cNvSpPr/>
          <p:nvPr/>
        </p:nvSpPr>
        <p:spPr>
          <a:xfrm>
            <a:off x="2767269" y="1882753"/>
            <a:ext cx="3601244" cy="3601244"/>
          </a:xfrm>
          <a:prstGeom prst="ellipse">
            <a:avLst/>
          </a:prstGeom>
          <a:noFill/>
          <a:ln w="38100" cap="flat" cmpd="sng" algn="ctr">
            <a:solidFill>
              <a:sysClr val="windowText" lastClr="000000">
                <a:lumMod val="10000"/>
                <a:lumOff val="90000"/>
              </a:sysClr>
            </a:solidFill>
            <a:prstDash val="solid"/>
          </a:ln>
          <a:effectLst/>
        </p:spPr>
        <p:txBody>
          <a:bodyPr lIns="91423" tIns="45711" rIns="91423" bIns="45711"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Oval 36"/>
          <p:cNvSpPr>
            <a:spLocks noChangeArrowheads="1"/>
          </p:cNvSpPr>
          <p:nvPr/>
        </p:nvSpPr>
        <p:spPr bwMode="auto">
          <a:xfrm>
            <a:off x="3192877" y="1857380"/>
            <a:ext cx="648116" cy="648116"/>
          </a:xfrm>
          <a:prstGeom prst="ellipse">
            <a:avLst/>
          </a:prstGeom>
          <a:solidFill>
            <a:srgbClr val="FF4957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9" name="Oval 37"/>
          <p:cNvSpPr>
            <a:spLocks noChangeArrowheads="1"/>
          </p:cNvSpPr>
          <p:nvPr/>
        </p:nvSpPr>
        <p:spPr bwMode="auto">
          <a:xfrm>
            <a:off x="2480719" y="3691251"/>
            <a:ext cx="648116" cy="644494"/>
          </a:xfrm>
          <a:prstGeom prst="ellipse">
            <a:avLst/>
          </a:prstGeom>
          <a:solidFill>
            <a:srgbClr val="308BC4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50" name="Oval 38"/>
          <p:cNvSpPr>
            <a:spLocks noChangeArrowheads="1"/>
          </p:cNvSpPr>
          <p:nvPr/>
        </p:nvSpPr>
        <p:spPr bwMode="auto">
          <a:xfrm>
            <a:off x="6030368" y="3684495"/>
            <a:ext cx="648116" cy="644494"/>
          </a:xfrm>
          <a:prstGeom prst="ellipse">
            <a:avLst/>
          </a:prstGeom>
          <a:solidFill>
            <a:srgbClr val="FF4957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51" name="Oval 39"/>
          <p:cNvSpPr>
            <a:spLocks noChangeArrowheads="1"/>
          </p:cNvSpPr>
          <p:nvPr/>
        </p:nvSpPr>
        <p:spPr bwMode="auto">
          <a:xfrm>
            <a:off x="5341371" y="1882815"/>
            <a:ext cx="648116" cy="648116"/>
          </a:xfrm>
          <a:prstGeom prst="ellipse">
            <a:avLst/>
          </a:prstGeom>
          <a:solidFill>
            <a:srgbClr val="308BC4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2682647" y="3795484"/>
            <a:ext cx="244258" cy="436028"/>
            <a:chOff x="4062413" y="3968750"/>
            <a:chExt cx="192088" cy="342901"/>
          </a:xfrm>
          <a:solidFill>
            <a:sysClr val="window" lastClr="FFFFFF"/>
          </a:solidFill>
        </p:grpSpPr>
        <p:sp>
          <p:nvSpPr>
            <p:cNvPr id="53" name="淘宝店chenying0907 37"/>
            <p:cNvSpPr>
              <a:spLocks/>
            </p:cNvSpPr>
            <p:nvPr/>
          </p:nvSpPr>
          <p:spPr bwMode="auto">
            <a:xfrm>
              <a:off x="4116388" y="3968750"/>
              <a:ext cx="69850" cy="71438"/>
            </a:xfrm>
            <a:custGeom>
              <a:avLst/>
              <a:gdLst>
                <a:gd name="T0" fmla="*/ 1 w 23"/>
                <a:gd name="T1" fmla="*/ 14 h 24"/>
                <a:gd name="T2" fmla="*/ 12 w 23"/>
                <a:gd name="T3" fmla="*/ 24 h 24"/>
                <a:gd name="T4" fmla="*/ 22 w 23"/>
                <a:gd name="T5" fmla="*/ 14 h 24"/>
                <a:gd name="T6" fmla="*/ 23 w 23"/>
                <a:gd name="T7" fmla="*/ 12 h 24"/>
                <a:gd name="T8" fmla="*/ 22 w 23"/>
                <a:gd name="T9" fmla="*/ 9 h 24"/>
                <a:gd name="T10" fmla="*/ 22 w 23"/>
                <a:gd name="T11" fmla="*/ 9 h 24"/>
                <a:gd name="T12" fmla="*/ 13 w 23"/>
                <a:gd name="T13" fmla="*/ 0 h 24"/>
                <a:gd name="T14" fmla="*/ 14 w 23"/>
                <a:gd name="T15" fmla="*/ 0 h 24"/>
                <a:gd name="T16" fmla="*/ 11 w 23"/>
                <a:gd name="T17" fmla="*/ 0 h 24"/>
                <a:gd name="T18" fmla="*/ 9 w 23"/>
                <a:gd name="T19" fmla="*/ 0 h 24"/>
                <a:gd name="T20" fmla="*/ 11 w 23"/>
                <a:gd name="T21" fmla="*/ 0 h 24"/>
                <a:gd name="T22" fmla="*/ 10 w 23"/>
                <a:gd name="T23" fmla="*/ 0 h 24"/>
                <a:gd name="T24" fmla="*/ 7 w 23"/>
                <a:gd name="T25" fmla="*/ 1 h 24"/>
                <a:gd name="T26" fmla="*/ 8 w 23"/>
                <a:gd name="T27" fmla="*/ 1 h 24"/>
                <a:gd name="T28" fmla="*/ 1 w 23"/>
                <a:gd name="T29" fmla="*/ 9 h 24"/>
                <a:gd name="T30" fmla="*/ 1 w 23"/>
                <a:gd name="T31" fmla="*/ 9 h 24"/>
                <a:gd name="T32" fmla="*/ 0 w 23"/>
                <a:gd name="T33" fmla="*/ 12 h 24"/>
                <a:gd name="T34" fmla="*/ 1 w 23"/>
                <a:gd name="T35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24">
                  <a:moveTo>
                    <a:pt x="1" y="14"/>
                  </a:moveTo>
                  <a:cubicBezTo>
                    <a:pt x="3" y="20"/>
                    <a:pt x="7" y="24"/>
                    <a:pt x="12" y="24"/>
                  </a:cubicBezTo>
                  <a:cubicBezTo>
                    <a:pt x="17" y="24"/>
                    <a:pt x="21" y="20"/>
                    <a:pt x="22" y="14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3" y="10"/>
                    <a:pt x="23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4"/>
                    <a:pt x="17" y="1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0"/>
                    <a:pt x="11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5" y="2"/>
                    <a:pt x="2" y="5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10"/>
                    <a:pt x="0" y="12"/>
                  </a:cubicBezTo>
                  <a:cubicBezTo>
                    <a:pt x="0" y="13"/>
                    <a:pt x="1" y="14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4" name="淘宝店chenying0907 38"/>
            <p:cNvSpPr>
              <a:spLocks/>
            </p:cNvSpPr>
            <p:nvPr/>
          </p:nvSpPr>
          <p:spPr bwMode="auto">
            <a:xfrm>
              <a:off x="4062413" y="4052888"/>
              <a:ext cx="192088" cy="258763"/>
            </a:xfrm>
            <a:custGeom>
              <a:avLst/>
              <a:gdLst>
                <a:gd name="T0" fmla="*/ 62 w 64"/>
                <a:gd name="T1" fmla="*/ 10 h 86"/>
                <a:gd name="T2" fmla="*/ 56 w 64"/>
                <a:gd name="T3" fmla="*/ 10 h 86"/>
                <a:gd name="T4" fmla="*/ 51 w 64"/>
                <a:gd name="T5" fmla="*/ 16 h 86"/>
                <a:gd name="T6" fmla="*/ 48 w 64"/>
                <a:gd name="T7" fmla="*/ 8 h 86"/>
                <a:gd name="T8" fmla="*/ 46 w 64"/>
                <a:gd name="T9" fmla="*/ 4 h 86"/>
                <a:gd name="T10" fmla="*/ 44 w 64"/>
                <a:gd name="T11" fmla="*/ 1 h 86"/>
                <a:gd name="T12" fmla="*/ 44 w 64"/>
                <a:gd name="T13" fmla="*/ 1 h 86"/>
                <a:gd name="T14" fmla="*/ 39 w 64"/>
                <a:gd name="T15" fmla="*/ 0 h 86"/>
                <a:gd name="T16" fmla="*/ 36 w 64"/>
                <a:gd name="T17" fmla="*/ 0 h 86"/>
                <a:gd name="T18" fmla="*/ 36 w 64"/>
                <a:gd name="T19" fmla="*/ 3 h 86"/>
                <a:gd name="T20" fmla="*/ 33 w 64"/>
                <a:gd name="T21" fmla="*/ 13 h 86"/>
                <a:gd name="T22" fmla="*/ 32 w 64"/>
                <a:gd name="T23" fmla="*/ 5 h 86"/>
                <a:gd name="T24" fmla="*/ 32 w 64"/>
                <a:gd name="T25" fmla="*/ 5 h 86"/>
                <a:gd name="T26" fmla="*/ 32 w 64"/>
                <a:gd name="T27" fmla="*/ 4 h 86"/>
                <a:gd name="T28" fmla="*/ 33 w 64"/>
                <a:gd name="T29" fmla="*/ 0 h 86"/>
                <a:gd name="T30" fmla="*/ 33 w 64"/>
                <a:gd name="T31" fmla="*/ 0 h 86"/>
                <a:gd name="T32" fmla="*/ 26 w 64"/>
                <a:gd name="T33" fmla="*/ 0 h 86"/>
                <a:gd name="T34" fmla="*/ 26 w 64"/>
                <a:gd name="T35" fmla="*/ 0 h 86"/>
                <a:gd name="T36" fmla="*/ 27 w 64"/>
                <a:gd name="T37" fmla="*/ 4 h 86"/>
                <a:gd name="T38" fmla="*/ 27 w 64"/>
                <a:gd name="T39" fmla="*/ 5 h 86"/>
                <a:gd name="T40" fmla="*/ 27 w 64"/>
                <a:gd name="T41" fmla="*/ 5 h 86"/>
                <a:gd name="T42" fmla="*/ 26 w 64"/>
                <a:gd name="T43" fmla="*/ 13 h 86"/>
                <a:gd name="T44" fmla="*/ 23 w 64"/>
                <a:gd name="T45" fmla="*/ 3 h 86"/>
                <a:gd name="T46" fmla="*/ 23 w 64"/>
                <a:gd name="T47" fmla="*/ 0 h 86"/>
                <a:gd name="T48" fmla="*/ 20 w 64"/>
                <a:gd name="T49" fmla="*/ 0 h 86"/>
                <a:gd name="T50" fmla="*/ 15 w 64"/>
                <a:gd name="T51" fmla="*/ 1 h 86"/>
                <a:gd name="T52" fmla="*/ 15 w 64"/>
                <a:gd name="T53" fmla="*/ 1 h 86"/>
                <a:gd name="T54" fmla="*/ 13 w 64"/>
                <a:gd name="T55" fmla="*/ 4 h 86"/>
                <a:gd name="T56" fmla="*/ 11 w 64"/>
                <a:gd name="T57" fmla="*/ 8 h 86"/>
                <a:gd name="T58" fmla="*/ 1 w 64"/>
                <a:gd name="T59" fmla="*/ 35 h 86"/>
                <a:gd name="T60" fmla="*/ 4 w 64"/>
                <a:gd name="T61" fmla="*/ 40 h 86"/>
                <a:gd name="T62" fmla="*/ 10 w 64"/>
                <a:gd name="T63" fmla="*/ 37 h 86"/>
                <a:gd name="T64" fmla="*/ 17 w 64"/>
                <a:gd name="T65" fmla="*/ 21 h 86"/>
                <a:gd name="T66" fmla="*/ 17 w 64"/>
                <a:gd name="T67" fmla="*/ 31 h 86"/>
                <a:gd name="T68" fmla="*/ 17 w 64"/>
                <a:gd name="T69" fmla="*/ 31 h 86"/>
                <a:gd name="T70" fmla="*/ 17 w 64"/>
                <a:gd name="T71" fmla="*/ 31 h 86"/>
                <a:gd name="T72" fmla="*/ 17 w 64"/>
                <a:gd name="T73" fmla="*/ 80 h 86"/>
                <a:gd name="T74" fmla="*/ 22 w 64"/>
                <a:gd name="T75" fmla="*/ 86 h 86"/>
                <a:gd name="T76" fmla="*/ 28 w 64"/>
                <a:gd name="T77" fmla="*/ 80 h 86"/>
                <a:gd name="T78" fmla="*/ 28 w 64"/>
                <a:gd name="T79" fmla="*/ 41 h 86"/>
                <a:gd name="T80" fmla="*/ 31 w 64"/>
                <a:gd name="T81" fmla="*/ 41 h 86"/>
                <a:gd name="T82" fmla="*/ 31 w 64"/>
                <a:gd name="T83" fmla="*/ 80 h 86"/>
                <a:gd name="T84" fmla="*/ 37 w 64"/>
                <a:gd name="T85" fmla="*/ 86 h 86"/>
                <a:gd name="T86" fmla="*/ 42 w 64"/>
                <a:gd name="T87" fmla="*/ 80 h 86"/>
                <a:gd name="T88" fmla="*/ 42 w 64"/>
                <a:gd name="T89" fmla="*/ 31 h 86"/>
                <a:gd name="T90" fmla="*/ 42 w 64"/>
                <a:gd name="T91" fmla="*/ 31 h 86"/>
                <a:gd name="T92" fmla="*/ 42 w 64"/>
                <a:gd name="T93" fmla="*/ 31 h 86"/>
                <a:gd name="T94" fmla="*/ 42 w 64"/>
                <a:gd name="T95" fmla="*/ 20 h 86"/>
                <a:gd name="T96" fmla="*/ 44 w 64"/>
                <a:gd name="T97" fmla="*/ 26 h 86"/>
                <a:gd name="T98" fmla="*/ 46 w 64"/>
                <a:gd name="T99" fmla="*/ 28 h 86"/>
                <a:gd name="T100" fmla="*/ 51 w 64"/>
                <a:gd name="T101" fmla="*/ 28 h 86"/>
                <a:gd name="T102" fmla="*/ 54 w 64"/>
                <a:gd name="T103" fmla="*/ 25 h 86"/>
                <a:gd name="T104" fmla="*/ 62 w 64"/>
                <a:gd name="T105" fmla="*/ 16 h 86"/>
                <a:gd name="T106" fmla="*/ 62 w 64"/>
                <a:gd name="T107" fmla="*/ 1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4" h="86">
                  <a:moveTo>
                    <a:pt x="62" y="10"/>
                  </a:moveTo>
                  <a:cubicBezTo>
                    <a:pt x="60" y="9"/>
                    <a:pt x="58" y="9"/>
                    <a:pt x="56" y="10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3"/>
                    <a:pt x="45" y="2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0"/>
                    <a:pt x="41" y="0"/>
                    <a:pt x="39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6" y="2"/>
                    <a:pt x="36" y="3"/>
                  </a:cubicBezTo>
                  <a:cubicBezTo>
                    <a:pt x="36" y="7"/>
                    <a:pt x="35" y="11"/>
                    <a:pt x="33" y="13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4"/>
                    <a:pt x="32" y="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4" y="11"/>
                    <a:pt x="23" y="7"/>
                    <a:pt x="23" y="3"/>
                  </a:cubicBezTo>
                  <a:cubicBezTo>
                    <a:pt x="23" y="2"/>
                    <a:pt x="23" y="1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6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2"/>
                    <a:pt x="13" y="3"/>
                    <a:pt x="13" y="4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7"/>
                    <a:pt x="2" y="39"/>
                    <a:pt x="4" y="40"/>
                  </a:cubicBezTo>
                  <a:cubicBezTo>
                    <a:pt x="7" y="41"/>
                    <a:pt x="10" y="40"/>
                    <a:pt x="10" y="37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80"/>
                    <a:pt x="17" y="80"/>
                    <a:pt x="17" y="80"/>
                  </a:cubicBezTo>
                  <a:cubicBezTo>
                    <a:pt x="17" y="83"/>
                    <a:pt x="19" y="86"/>
                    <a:pt x="22" y="86"/>
                  </a:cubicBezTo>
                  <a:cubicBezTo>
                    <a:pt x="25" y="86"/>
                    <a:pt x="28" y="83"/>
                    <a:pt x="28" y="8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1" y="83"/>
                    <a:pt x="33" y="86"/>
                    <a:pt x="37" y="86"/>
                  </a:cubicBezTo>
                  <a:cubicBezTo>
                    <a:pt x="40" y="86"/>
                    <a:pt x="42" y="83"/>
                    <a:pt x="42" y="80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7"/>
                    <a:pt x="45" y="27"/>
                    <a:pt x="46" y="28"/>
                  </a:cubicBezTo>
                  <a:cubicBezTo>
                    <a:pt x="47" y="30"/>
                    <a:pt x="50" y="29"/>
                    <a:pt x="51" y="28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4" y="14"/>
                    <a:pt x="63" y="12"/>
                    <a:pt x="6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55" name="淘宝店chenying0907 42"/>
          <p:cNvSpPr>
            <a:spLocks noEditPoints="1"/>
          </p:cNvSpPr>
          <p:nvPr/>
        </p:nvSpPr>
        <p:spPr bwMode="auto">
          <a:xfrm>
            <a:off x="3383797" y="2039874"/>
            <a:ext cx="266277" cy="282148"/>
          </a:xfrm>
          <a:custGeom>
            <a:avLst/>
            <a:gdLst>
              <a:gd name="T0" fmla="*/ 46 w 80"/>
              <a:gd name="T1" fmla="*/ 0 h 84"/>
              <a:gd name="T2" fmla="*/ 13 w 80"/>
              <a:gd name="T3" fmla="*/ 34 h 84"/>
              <a:gd name="T4" fmla="*/ 22 w 80"/>
              <a:gd name="T5" fmla="*/ 56 h 84"/>
              <a:gd name="T6" fmla="*/ 1 w 80"/>
              <a:gd name="T7" fmla="*/ 76 h 84"/>
              <a:gd name="T8" fmla="*/ 0 w 80"/>
              <a:gd name="T9" fmla="*/ 79 h 84"/>
              <a:gd name="T10" fmla="*/ 1 w 80"/>
              <a:gd name="T11" fmla="*/ 82 h 84"/>
              <a:gd name="T12" fmla="*/ 7 w 80"/>
              <a:gd name="T13" fmla="*/ 82 h 84"/>
              <a:gd name="T14" fmla="*/ 28 w 80"/>
              <a:gd name="T15" fmla="*/ 62 h 84"/>
              <a:gd name="T16" fmla="*/ 46 w 80"/>
              <a:gd name="T17" fmla="*/ 67 h 84"/>
              <a:gd name="T18" fmla="*/ 80 w 80"/>
              <a:gd name="T19" fmla="*/ 34 h 84"/>
              <a:gd name="T20" fmla="*/ 46 w 80"/>
              <a:gd name="T21" fmla="*/ 0 h 84"/>
              <a:gd name="T22" fmla="*/ 46 w 80"/>
              <a:gd name="T23" fmla="*/ 6 h 84"/>
              <a:gd name="T24" fmla="*/ 74 w 80"/>
              <a:gd name="T25" fmla="*/ 34 h 84"/>
              <a:gd name="T26" fmla="*/ 46 w 80"/>
              <a:gd name="T27" fmla="*/ 61 h 84"/>
              <a:gd name="T28" fmla="*/ 19 w 80"/>
              <a:gd name="T29" fmla="*/ 34 h 84"/>
              <a:gd name="T30" fmla="*/ 46 w 80"/>
              <a:gd name="T31" fmla="*/ 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" h="84">
                <a:moveTo>
                  <a:pt x="46" y="0"/>
                </a:moveTo>
                <a:cubicBezTo>
                  <a:pt x="28" y="0"/>
                  <a:pt x="13" y="15"/>
                  <a:pt x="13" y="34"/>
                </a:cubicBezTo>
                <a:cubicBezTo>
                  <a:pt x="13" y="42"/>
                  <a:pt x="16" y="50"/>
                  <a:pt x="22" y="56"/>
                </a:cubicBezTo>
                <a:cubicBezTo>
                  <a:pt x="1" y="76"/>
                  <a:pt x="1" y="76"/>
                  <a:pt x="1" y="76"/>
                </a:cubicBezTo>
                <a:cubicBezTo>
                  <a:pt x="1" y="77"/>
                  <a:pt x="0" y="78"/>
                  <a:pt x="0" y="79"/>
                </a:cubicBezTo>
                <a:cubicBezTo>
                  <a:pt x="0" y="80"/>
                  <a:pt x="1" y="81"/>
                  <a:pt x="1" y="82"/>
                </a:cubicBezTo>
                <a:cubicBezTo>
                  <a:pt x="3" y="84"/>
                  <a:pt x="6" y="84"/>
                  <a:pt x="7" y="82"/>
                </a:cubicBezTo>
                <a:cubicBezTo>
                  <a:pt x="28" y="62"/>
                  <a:pt x="28" y="62"/>
                  <a:pt x="28" y="62"/>
                </a:cubicBezTo>
                <a:cubicBezTo>
                  <a:pt x="33" y="65"/>
                  <a:pt x="40" y="67"/>
                  <a:pt x="46" y="67"/>
                </a:cubicBezTo>
                <a:cubicBezTo>
                  <a:pt x="65" y="67"/>
                  <a:pt x="80" y="52"/>
                  <a:pt x="80" y="34"/>
                </a:cubicBezTo>
                <a:cubicBezTo>
                  <a:pt x="80" y="15"/>
                  <a:pt x="65" y="0"/>
                  <a:pt x="46" y="0"/>
                </a:cubicBezTo>
                <a:close/>
                <a:moveTo>
                  <a:pt x="46" y="6"/>
                </a:moveTo>
                <a:cubicBezTo>
                  <a:pt x="62" y="6"/>
                  <a:pt x="74" y="18"/>
                  <a:pt x="74" y="34"/>
                </a:cubicBezTo>
                <a:cubicBezTo>
                  <a:pt x="74" y="49"/>
                  <a:pt x="62" y="61"/>
                  <a:pt x="46" y="61"/>
                </a:cubicBezTo>
                <a:cubicBezTo>
                  <a:pt x="31" y="61"/>
                  <a:pt x="19" y="49"/>
                  <a:pt x="19" y="34"/>
                </a:cubicBezTo>
                <a:cubicBezTo>
                  <a:pt x="19" y="18"/>
                  <a:pt x="31" y="6"/>
                  <a:pt x="46" y="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5508441" y="2059120"/>
            <a:ext cx="313977" cy="295507"/>
            <a:chOff x="4860032" y="3075012"/>
            <a:chExt cx="296863" cy="279400"/>
          </a:xfrm>
          <a:solidFill>
            <a:sysClr val="window" lastClr="FFFFFF"/>
          </a:solidFill>
        </p:grpSpPr>
        <p:sp>
          <p:nvSpPr>
            <p:cNvPr id="57" name="淘宝店chenying0907 43"/>
            <p:cNvSpPr>
              <a:spLocks/>
            </p:cNvSpPr>
            <p:nvPr/>
          </p:nvSpPr>
          <p:spPr bwMode="auto">
            <a:xfrm>
              <a:off x="4910832" y="3124224"/>
              <a:ext cx="198438" cy="230188"/>
            </a:xfrm>
            <a:custGeom>
              <a:avLst/>
              <a:gdLst>
                <a:gd name="T0" fmla="*/ 63 w 125"/>
                <a:gd name="T1" fmla="*/ 0 h 145"/>
                <a:gd name="T2" fmla="*/ 125 w 125"/>
                <a:gd name="T3" fmla="*/ 62 h 145"/>
                <a:gd name="T4" fmla="*/ 125 w 125"/>
                <a:gd name="T5" fmla="*/ 145 h 145"/>
                <a:gd name="T6" fmla="*/ 83 w 125"/>
                <a:gd name="T7" fmla="*/ 145 h 145"/>
                <a:gd name="T8" fmla="*/ 83 w 125"/>
                <a:gd name="T9" fmla="*/ 83 h 145"/>
                <a:gd name="T10" fmla="*/ 42 w 125"/>
                <a:gd name="T11" fmla="*/ 83 h 145"/>
                <a:gd name="T12" fmla="*/ 42 w 125"/>
                <a:gd name="T13" fmla="*/ 145 h 145"/>
                <a:gd name="T14" fmla="*/ 0 w 125"/>
                <a:gd name="T15" fmla="*/ 145 h 145"/>
                <a:gd name="T16" fmla="*/ 0 w 125"/>
                <a:gd name="T17" fmla="*/ 62 h 145"/>
                <a:gd name="T18" fmla="*/ 63 w 125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45">
                  <a:moveTo>
                    <a:pt x="63" y="0"/>
                  </a:moveTo>
                  <a:lnTo>
                    <a:pt x="125" y="62"/>
                  </a:lnTo>
                  <a:lnTo>
                    <a:pt x="125" y="145"/>
                  </a:lnTo>
                  <a:lnTo>
                    <a:pt x="83" y="145"/>
                  </a:lnTo>
                  <a:lnTo>
                    <a:pt x="83" y="83"/>
                  </a:lnTo>
                  <a:lnTo>
                    <a:pt x="42" y="83"/>
                  </a:lnTo>
                  <a:lnTo>
                    <a:pt x="42" y="145"/>
                  </a:lnTo>
                  <a:lnTo>
                    <a:pt x="0" y="145"/>
                  </a:lnTo>
                  <a:lnTo>
                    <a:pt x="0" y="62"/>
                  </a:lnTo>
                  <a:lnTo>
                    <a:pt x="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8" name="淘宝店chenying0907 44"/>
            <p:cNvSpPr>
              <a:spLocks/>
            </p:cNvSpPr>
            <p:nvPr/>
          </p:nvSpPr>
          <p:spPr bwMode="auto">
            <a:xfrm>
              <a:off x="4860032" y="3075012"/>
              <a:ext cx="296863" cy="163513"/>
            </a:xfrm>
            <a:custGeom>
              <a:avLst/>
              <a:gdLst>
                <a:gd name="T0" fmla="*/ 94 w 99"/>
                <a:gd name="T1" fmla="*/ 54 h 54"/>
                <a:gd name="T2" fmla="*/ 90 w 99"/>
                <a:gd name="T3" fmla="*/ 53 h 54"/>
                <a:gd name="T4" fmla="*/ 50 w 99"/>
                <a:gd name="T5" fmla="*/ 12 h 54"/>
                <a:gd name="T6" fmla="*/ 9 w 99"/>
                <a:gd name="T7" fmla="*/ 53 h 54"/>
                <a:gd name="T8" fmla="*/ 2 w 99"/>
                <a:gd name="T9" fmla="*/ 53 h 54"/>
                <a:gd name="T10" fmla="*/ 2 w 99"/>
                <a:gd name="T11" fmla="*/ 46 h 54"/>
                <a:gd name="T12" fmla="*/ 46 w 99"/>
                <a:gd name="T13" fmla="*/ 2 h 54"/>
                <a:gd name="T14" fmla="*/ 53 w 99"/>
                <a:gd name="T15" fmla="*/ 2 h 54"/>
                <a:gd name="T16" fmla="*/ 97 w 99"/>
                <a:gd name="T17" fmla="*/ 46 h 54"/>
                <a:gd name="T18" fmla="*/ 97 w 99"/>
                <a:gd name="T19" fmla="*/ 53 h 54"/>
                <a:gd name="T20" fmla="*/ 94 w 99"/>
                <a:gd name="T2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54">
                  <a:moveTo>
                    <a:pt x="94" y="54"/>
                  </a:moveTo>
                  <a:cubicBezTo>
                    <a:pt x="93" y="54"/>
                    <a:pt x="91" y="54"/>
                    <a:pt x="90" y="5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7" y="54"/>
                    <a:pt x="4" y="54"/>
                    <a:pt x="2" y="53"/>
                  </a:cubicBezTo>
                  <a:cubicBezTo>
                    <a:pt x="0" y="51"/>
                    <a:pt x="0" y="48"/>
                    <a:pt x="2" y="4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8" y="0"/>
                    <a:pt x="51" y="0"/>
                    <a:pt x="53" y="2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9" y="48"/>
                    <a:pt x="99" y="51"/>
                    <a:pt x="97" y="53"/>
                  </a:cubicBezTo>
                  <a:cubicBezTo>
                    <a:pt x="96" y="54"/>
                    <a:pt x="95" y="54"/>
                    <a:pt x="9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227631" y="3807598"/>
            <a:ext cx="253590" cy="375688"/>
            <a:chOff x="4062413" y="2374900"/>
            <a:chExt cx="814388" cy="1206501"/>
          </a:xfrm>
          <a:solidFill>
            <a:sysClr val="window" lastClr="FFFFFF"/>
          </a:solidFill>
        </p:grpSpPr>
        <p:sp>
          <p:nvSpPr>
            <p:cNvPr id="60" name="淘宝店chenying0907 11"/>
            <p:cNvSpPr>
              <a:spLocks/>
            </p:cNvSpPr>
            <p:nvPr/>
          </p:nvSpPr>
          <p:spPr bwMode="auto">
            <a:xfrm>
              <a:off x="4479926" y="2925763"/>
              <a:ext cx="265113" cy="123825"/>
            </a:xfrm>
            <a:custGeom>
              <a:avLst/>
              <a:gdLst>
                <a:gd name="T0" fmla="*/ 167 w 167"/>
                <a:gd name="T1" fmla="*/ 28 h 78"/>
                <a:gd name="T2" fmla="*/ 9 w 167"/>
                <a:gd name="T3" fmla="*/ 78 h 78"/>
                <a:gd name="T4" fmla="*/ 0 w 167"/>
                <a:gd name="T5" fmla="*/ 50 h 78"/>
                <a:gd name="T6" fmla="*/ 158 w 167"/>
                <a:gd name="T7" fmla="*/ 0 h 78"/>
                <a:gd name="T8" fmla="*/ 167 w 167"/>
                <a:gd name="T9" fmla="*/ 2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78">
                  <a:moveTo>
                    <a:pt x="167" y="28"/>
                  </a:moveTo>
                  <a:lnTo>
                    <a:pt x="9" y="78"/>
                  </a:lnTo>
                  <a:lnTo>
                    <a:pt x="0" y="50"/>
                  </a:lnTo>
                  <a:lnTo>
                    <a:pt x="158" y="0"/>
                  </a:lnTo>
                  <a:lnTo>
                    <a:pt x="167" y="28"/>
                  </a:ln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 dirty="0" smtClean="0">
                <a:ln w="635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1" name="Rectangle 12"/>
            <p:cNvSpPr>
              <a:spLocks noChangeArrowheads="1"/>
            </p:cNvSpPr>
            <p:nvPr/>
          </p:nvSpPr>
          <p:spPr bwMode="auto">
            <a:xfrm>
              <a:off x="4471988" y="3206750"/>
              <a:ext cx="311150" cy="33338"/>
            </a:xfrm>
            <a:prstGeom prst="rect">
              <a:avLst/>
            </a:pr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 dirty="0" smtClean="0">
                <a:ln w="635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2" name="淘宝店chenying0907 13"/>
            <p:cNvSpPr>
              <a:spLocks/>
            </p:cNvSpPr>
            <p:nvPr/>
          </p:nvSpPr>
          <p:spPr bwMode="auto">
            <a:xfrm>
              <a:off x="4568826" y="3005138"/>
              <a:ext cx="123825" cy="93663"/>
            </a:xfrm>
            <a:custGeom>
              <a:avLst/>
              <a:gdLst>
                <a:gd name="T0" fmla="*/ 0 w 78"/>
                <a:gd name="T1" fmla="*/ 19 h 59"/>
                <a:gd name="T2" fmla="*/ 12 w 78"/>
                <a:gd name="T3" fmla="*/ 59 h 59"/>
                <a:gd name="T4" fmla="*/ 78 w 78"/>
                <a:gd name="T5" fmla="*/ 37 h 59"/>
                <a:gd name="T6" fmla="*/ 66 w 78"/>
                <a:gd name="T7" fmla="*/ 0 h 59"/>
                <a:gd name="T8" fmla="*/ 0 w 78"/>
                <a:gd name="T9" fmla="*/ 1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9">
                  <a:moveTo>
                    <a:pt x="0" y="19"/>
                  </a:moveTo>
                  <a:lnTo>
                    <a:pt x="12" y="59"/>
                  </a:lnTo>
                  <a:lnTo>
                    <a:pt x="78" y="37"/>
                  </a:lnTo>
                  <a:lnTo>
                    <a:pt x="66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 dirty="0" smtClean="0">
                <a:ln w="635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3" name="淘宝店chenying0907 14"/>
            <p:cNvSpPr>
              <a:spLocks/>
            </p:cNvSpPr>
            <p:nvPr/>
          </p:nvSpPr>
          <p:spPr bwMode="auto">
            <a:xfrm>
              <a:off x="4362451" y="2374900"/>
              <a:ext cx="123825" cy="90488"/>
            </a:xfrm>
            <a:custGeom>
              <a:avLst/>
              <a:gdLst>
                <a:gd name="T0" fmla="*/ 0 w 78"/>
                <a:gd name="T1" fmla="*/ 19 h 57"/>
                <a:gd name="T2" fmla="*/ 12 w 78"/>
                <a:gd name="T3" fmla="*/ 57 h 57"/>
                <a:gd name="T4" fmla="*/ 78 w 78"/>
                <a:gd name="T5" fmla="*/ 38 h 57"/>
                <a:gd name="T6" fmla="*/ 67 w 78"/>
                <a:gd name="T7" fmla="*/ 0 h 57"/>
                <a:gd name="T8" fmla="*/ 0 w 78"/>
                <a:gd name="T9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7">
                  <a:moveTo>
                    <a:pt x="0" y="19"/>
                  </a:moveTo>
                  <a:lnTo>
                    <a:pt x="12" y="57"/>
                  </a:lnTo>
                  <a:lnTo>
                    <a:pt x="78" y="38"/>
                  </a:lnTo>
                  <a:lnTo>
                    <a:pt x="67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 dirty="0" smtClean="0">
                <a:ln w="635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4" name="淘宝店chenying0907 15"/>
            <p:cNvSpPr>
              <a:spLocks/>
            </p:cNvSpPr>
            <p:nvPr/>
          </p:nvSpPr>
          <p:spPr bwMode="auto">
            <a:xfrm>
              <a:off x="4356101" y="2427288"/>
              <a:ext cx="330200" cy="561975"/>
            </a:xfrm>
            <a:custGeom>
              <a:avLst/>
              <a:gdLst>
                <a:gd name="T0" fmla="*/ 46 w 88"/>
                <a:gd name="T1" fmla="*/ 0 h 150"/>
                <a:gd name="T2" fmla="*/ 0 w 88"/>
                <a:gd name="T3" fmla="*/ 14 h 150"/>
                <a:gd name="T4" fmla="*/ 5 w 88"/>
                <a:gd name="T5" fmla="*/ 29 h 150"/>
                <a:gd name="T6" fmla="*/ 30 w 88"/>
                <a:gd name="T7" fmla="*/ 57 h 150"/>
                <a:gd name="T8" fmla="*/ 20 w 88"/>
                <a:gd name="T9" fmla="*/ 79 h 150"/>
                <a:gd name="T10" fmla="*/ 42 w 88"/>
                <a:gd name="T11" fmla="*/ 150 h 150"/>
                <a:gd name="T12" fmla="*/ 88 w 88"/>
                <a:gd name="T13" fmla="*/ 135 h 150"/>
                <a:gd name="T14" fmla="*/ 46 w 88"/>
                <a:gd name="T15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150">
                  <a:moveTo>
                    <a:pt x="46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9" y="31"/>
                    <a:pt x="30" y="43"/>
                    <a:pt x="30" y="57"/>
                  </a:cubicBezTo>
                  <a:cubicBezTo>
                    <a:pt x="30" y="66"/>
                    <a:pt x="26" y="74"/>
                    <a:pt x="20" y="79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88" y="135"/>
                    <a:pt x="88" y="135"/>
                    <a:pt x="88" y="135"/>
                  </a:cubicBezTo>
                  <a:lnTo>
                    <a:pt x="46" y="0"/>
                  </a:ln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 dirty="0" smtClean="0">
                <a:ln w="635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5" name="Oval 16"/>
            <p:cNvSpPr>
              <a:spLocks noChangeArrowheads="1"/>
            </p:cNvSpPr>
            <p:nvPr/>
          </p:nvSpPr>
          <p:spPr bwMode="auto">
            <a:xfrm>
              <a:off x="4268788" y="2551113"/>
              <a:ext cx="184150" cy="184150"/>
            </a:xfrm>
            <a:prstGeom prst="ellipse">
              <a:avLst/>
            </a:pr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 dirty="0" smtClean="0">
                <a:ln w="635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6" name="Oval 17"/>
            <p:cNvSpPr>
              <a:spLocks noChangeArrowheads="1"/>
            </p:cNvSpPr>
            <p:nvPr/>
          </p:nvSpPr>
          <p:spPr bwMode="auto">
            <a:xfrm>
              <a:off x="4262438" y="3198813"/>
              <a:ext cx="198438" cy="200025"/>
            </a:xfrm>
            <a:prstGeom prst="ellipse">
              <a:avLst/>
            </a:pr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 dirty="0" smtClean="0">
                <a:ln w="635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7" name="淘宝店chenying0907 18"/>
            <p:cNvSpPr>
              <a:spLocks/>
            </p:cNvSpPr>
            <p:nvPr/>
          </p:nvSpPr>
          <p:spPr bwMode="auto">
            <a:xfrm>
              <a:off x="4062413" y="2647950"/>
              <a:ext cx="255588" cy="679450"/>
            </a:xfrm>
            <a:custGeom>
              <a:avLst/>
              <a:gdLst>
                <a:gd name="T0" fmla="*/ 50 w 68"/>
                <a:gd name="T1" fmla="*/ 181 h 181"/>
                <a:gd name="T2" fmla="*/ 50 w 68"/>
                <a:gd name="T3" fmla="*/ 174 h 181"/>
                <a:gd name="T4" fmla="*/ 68 w 68"/>
                <a:gd name="T5" fmla="*/ 146 h 181"/>
                <a:gd name="T6" fmla="*/ 39 w 68"/>
                <a:gd name="T7" fmla="*/ 91 h 181"/>
                <a:gd name="T8" fmla="*/ 68 w 68"/>
                <a:gd name="T9" fmla="*/ 24 h 181"/>
                <a:gd name="T10" fmla="*/ 51 w 68"/>
                <a:gd name="T11" fmla="*/ 0 h 181"/>
                <a:gd name="T12" fmla="*/ 1 w 68"/>
                <a:gd name="T13" fmla="*/ 91 h 181"/>
                <a:gd name="T14" fmla="*/ 50 w 68"/>
                <a:gd name="T1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181">
                  <a:moveTo>
                    <a:pt x="50" y="181"/>
                  </a:moveTo>
                  <a:cubicBezTo>
                    <a:pt x="50" y="178"/>
                    <a:pt x="50" y="176"/>
                    <a:pt x="50" y="174"/>
                  </a:cubicBezTo>
                  <a:cubicBezTo>
                    <a:pt x="50" y="161"/>
                    <a:pt x="57" y="151"/>
                    <a:pt x="68" y="146"/>
                  </a:cubicBezTo>
                  <a:cubicBezTo>
                    <a:pt x="52" y="133"/>
                    <a:pt x="41" y="114"/>
                    <a:pt x="39" y="91"/>
                  </a:cubicBezTo>
                  <a:cubicBezTo>
                    <a:pt x="39" y="84"/>
                    <a:pt x="44" y="45"/>
                    <a:pt x="68" y="24"/>
                  </a:cubicBezTo>
                  <a:cubicBezTo>
                    <a:pt x="59" y="20"/>
                    <a:pt x="52" y="11"/>
                    <a:pt x="51" y="0"/>
                  </a:cubicBezTo>
                  <a:cubicBezTo>
                    <a:pt x="23" y="20"/>
                    <a:pt x="3" y="56"/>
                    <a:pt x="1" y="91"/>
                  </a:cubicBezTo>
                  <a:cubicBezTo>
                    <a:pt x="0" y="129"/>
                    <a:pt x="21" y="162"/>
                    <a:pt x="50" y="181"/>
                  </a:cubicBez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 dirty="0" smtClean="0">
                <a:ln w="635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8" name="淘宝店chenying0907 19"/>
            <p:cNvSpPr>
              <a:spLocks/>
            </p:cNvSpPr>
            <p:nvPr/>
          </p:nvSpPr>
          <p:spPr bwMode="auto">
            <a:xfrm>
              <a:off x="4114801" y="3255963"/>
              <a:ext cx="762000" cy="325438"/>
            </a:xfrm>
            <a:custGeom>
              <a:avLst/>
              <a:gdLst>
                <a:gd name="T0" fmla="*/ 126 w 203"/>
                <a:gd name="T1" fmla="*/ 60 h 87"/>
                <a:gd name="T2" fmla="*/ 146 w 203"/>
                <a:gd name="T3" fmla="*/ 38 h 87"/>
                <a:gd name="T4" fmla="*/ 183 w 203"/>
                <a:gd name="T5" fmla="*/ 38 h 87"/>
                <a:gd name="T6" fmla="*/ 183 w 203"/>
                <a:gd name="T7" fmla="*/ 0 h 87"/>
                <a:gd name="T8" fmla="*/ 93 w 203"/>
                <a:gd name="T9" fmla="*/ 0 h 87"/>
                <a:gd name="T10" fmla="*/ 96 w 203"/>
                <a:gd name="T11" fmla="*/ 12 h 87"/>
                <a:gd name="T12" fmla="*/ 66 w 203"/>
                <a:gd name="T13" fmla="*/ 42 h 87"/>
                <a:gd name="T14" fmla="*/ 61 w 203"/>
                <a:gd name="T15" fmla="*/ 41 h 87"/>
                <a:gd name="T16" fmla="*/ 23 w 203"/>
                <a:gd name="T17" fmla="*/ 65 h 87"/>
                <a:gd name="T18" fmla="*/ 0 w 203"/>
                <a:gd name="T19" fmla="*/ 66 h 87"/>
                <a:gd name="T20" fmla="*/ 0 w 203"/>
                <a:gd name="T21" fmla="*/ 87 h 87"/>
                <a:gd name="T22" fmla="*/ 23 w 203"/>
                <a:gd name="T23" fmla="*/ 87 h 87"/>
                <a:gd name="T24" fmla="*/ 203 w 203"/>
                <a:gd name="T25" fmla="*/ 87 h 87"/>
                <a:gd name="T26" fmla="*/ 203 w 203"/>
                <a:gd name="T27" fmla="*/ 60 h 87"/>
                <a:gd name="T28" fmla="*/ 126 w 203"/>
                <a:gd name="T29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3" h="87">
                  <a:moveTo>
                    <a:pt x="126" y="60"/>
                  </a:moveTo>
                  <a:cubicBezTo>
                    <a:pt x="126" y="60"/>
                    <a:pt x="137" y="50"/>
                    <a:pt x="146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4"/>
                    <a:pt x="96" y="8"/>
                    <a:pt x="96" y="12"/>
                  </a:cubicBezTo>
                  <a:cubicBezTo>
                    <a:pt x="96" y="28"/>
                    <a:pt x="82" y="42"/>
                    <a:pt x="66" y="42"/>
                  </a:cubicBezTo>
                  <a:cubicBezTo>
                    <a:pt x="64" y="42"/>
                    <a:pt x="62" y="42"/>
                    <a:pt x="61" y="41"/>
                  </a:cubicBezTo>
                  <a:cubicBezTo>
                    <a:pt x="49" y="52"/>
                    <a:pt x="34" y="63"/>
                    <a:pt x="23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3" y="60"/>
                    <a:pt x="203" y="60"/>
                    <a:pt x="203" y="60"/>
                  </a:cubicBezTo>
                  <a:lnTo>
                    <a:pt x="126" y="60"/>
                  </a:ln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 dirty="0" smtClean="0">
                <a:ln w="635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69" name="Rectangle 24"/>
          <p:cNvSpPr>
            <a:spLocks noChangeArrowheads="1"/>
          </p:cNvSpPr>
          <p:nvPr/>
        </p:nvSpPr>
        <p:spPr bwMode="auto">
          <a:xfrm>
            <a:off x="6012161" y="1772816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淘宝店chenying0907 31"/>
          <p:cNvSpPr/>
          <p:nvPr/>
        </p:nvSpPr>
        <p:spPr>
          <a:xfrm>
            <a:off x="6255890" y="2008694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282" fontAlgn="auto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Calibri"/>
                <a:ea typeface="宋体"/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>
                  <a:lumMod val="6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71" name="Rectangle 24"/>
          <p:cNvSpPr>
            <a:spLocks noChangeArrowheads="1"/>
          </p:cNvSpPr>
          <p:nvPr/>
        </p:nvSpPr>
        <p:spPr bwMode="auto">
          <a:xfrm>
            <a:off x="6696237" y="3607550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淘宝店chenying0907 35"/>
          <p:cNvSpPr/>
          <p:nvPr/>
        </p:nvSpPr>
        <p:spPr>
          <a:xfrm>
            <a:off x="6939966" y="3843429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282" fontAlgn="auto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Calibri"/>
                <a:ea typeface="宋体"/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>
                  <a:lumMod val="6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73" name="Rectangle 24"/>
          <p:cNvSpPr>
            <a:spLocks noChangeArrowheads="1"/>
          </p:cNvSpPr>
          <p:nvPr/>
        </p:nvSpPr>
        <p:spPr bwMode="auto">
          <a:xfrm>
            <a:off x="1557949" y="1772816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淘宝店chenying0907 37"/>
          <p:cNvSpPr/>
          <p:nvPr/>
        </p:nvSpPr>
        <p:spPr>
          <a:xfrm>
            <a:off x="1034095" y="2008694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914282" fontAlgn="auto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Calibri"/>
                <a:ea typeface="宋体"/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>
                  <a:lumMod val="6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75" name="Rectangle 24"/>
          <p:cNvSpPr>
            <a:spLocks noChangeArrowheads="1"/>
          </p:cNvSpPr>
          <p:nvPr/>
        </p:nvSpPr>
        <p:spPr bwMode="auto">
          <a:xfrm>
            <a:off x="899593" y="3607550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淘宝店chenying0907 39"/>
          <p:cNvSpPr/>
          <p:nvPr/>
        </p:nvSpPr>
        <p:spPr>
          <a:xfrm>
            <a:off x="375738" y="3843429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914282" fontAlgn="auto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Calibri"/>
                <a:ea typeface="宋体"/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>
                  <a:lumMod val="65000"/>
                </a:prstClr>
              </a:solidFill>
              <a:latin typeface="Calibri"/>
              <a:ea typeface="宋体"/>
            </a:endParaRPr>
          </a:p>
        </p:txBody>
      </p:sp>
      <p:cxnSp>
        <p:nvCxnSpPr>
          <p:cNvPr id="77" name="直接连接符 76"/>
          <p:cNvCxnSpPr/>
          <p:nvPr/>
        </p:nvCxnSpPr>
        <p:spPr>
          <a:xfrm flipH="1" flipV="1">
            <a:off x="3718560" y="2474100"/>
            <a:ext cx="259080" cy="388619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</a:ln>
          <a:effectLst/>
        </p:spPr>
      </p:cxnSp>
      <p:cxnSp>
        <p:nvCxnSpPr>
          <p:cNvPr id="78" name="直接连接符 77"/>
          <p:cNvCxnSpPr/>
          <p:nvPr/>
        </p:nvCxnSpPr>
        <p:spPr>
          <a:xfrm flipV="1">
            <a:off x="5265422" y="2530934"/>
            <a:ext cx="243019" cy="416703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</a:ln>
          <a:effectLst/>
        </p:spPr>
      </p:cxnSp>
      <p:cxnSp>
        <p:nvCxnSpPr>
          <p:cNvPr id="79" name="直接连接符 78"/>
          <p:cNvCxnSpPr/>
          <p:nvPr/>
        </p:nvCxnSpPr>
        <p:spPr>
          <a:xfrm>
            <a:off x="5539740" y="3792357"/>
            <a:ext cx="457200" cy="13716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</a:ln>
          <a:effectLst/>
        </p:spPr>
      </p:cxnSp>
      <p:cxnSp>
        <p:nvCxnSpPr>
          <p:cNvPr id="80" name="直接连接符 79"/>
          <p:cNvCxnSpPr/>
          <p:nvPr/>
        </p:nvCxnSpPr>
        <p:spPr>
          <a:xfrm flipV="1">
            <a:off x="3154682" y="3795486"/>
            <a:ext cx="362255" cy="126412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</a:ln>
          <a:effectLst/>
        </p:spPr>
      </p:cxnSp>
      <p:sp>
        <p:nvSpPr>
          <p:cNvPr id="81" name="Rectangle 24"/>
          <p:cNvSpPr>
            <a:spLocks noChangeArrowheads="1"/>
          </p:cNvSpPr>
          <p:nvPr/>
        </p:nvSpPr>
        <p:spPr bwMode="auto">
          <a:xfrm>
            <a:off x="4187992" y="4511302"/>
            <a:ext cx="759798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0" b="1" dirty="0" smtClean="0">
                <a:solidFill>
                  <a:srgbClr val="FF4957"/>
                </a:solidFill>
                <a:latin typeface="Calibri"/>
                <a:ea typeface="宋体"/>
              </a:rPr>
              <a:t>KEY WORD</a:t>
            </a:r>
            <a:endParaRPr lang="zh-CN" altLang="en-US" sz="1000" b="1" dirty="0">
              <a:solidFill>
                <a:srgbClr val="FF4957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5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8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淘宝店chenying0907 6"/>
          <p:cNvSpPr>
            <a:spLocks/>
          </p:cNvSpPr>
          <p:nvPr/>
        </p:nvSpPr>
        <p:spPr bwMode="auto">
          <a:xfrm>
            <a:off x="6734406" y="1898178"/>
            <a:ext cx="1400163" cy="1005051"/>
          </a:xfrm>
          <a:custGeom>
            <a:avLst/>
            <a:gdLst>
              <a:gd name="T0" fmla="*/ 1020 w 1297"/>
              <a:gd name="T1" fmla="*/ 394 h 931"/>
              <a:gd name="T2" fmla="*/ 1020 w 1297"/>
              <a:gd name="T3" fmla="*/ 0 h 931"/>
              <a:gd name="T4" fmla="*/ 1020 w 1297"/>
              <a:gd name="T5" fmla="*/ 0 h 931"/>
              <a:gd name="T6" fmla="*/ 647 w 1297"/>
              <a:gd name="T7" fmla="*/ 307 h 931"/>
              <a:gd name="T8" fmla="*/ 276 w 1297"/>
              <a:gd name="T9" fmla="*/ 0 h 931"/>
              <a:gd name="T10" fmla="*/ 276 w 1297"/>
              <a:gd name="T11" fmla="*/ 0 h 931"/>
              <a:gd name="T12" fmla="*/ 276 w 1297"/>
              <a:gd name="T13" fmla="*/ 394 h 931"/>
              <a:gd name="T14" fmla="*/ 0 w 1297"/>
              <a:gd name="T15" fmla="*/ 394 h 931"/>
              <a:gd name="T16" fmla="*/ 647 w 1297"/>
              <a:gd name="T17" fmla="*/ 931 h 931"/>
              <a:gd name="T18" fmla="*/ 1297 w 1297"/>
              <a:gd name="T19" fmla="*/ 394 h 931"/>
              <a:gd name="T20" fmla="*/ 1020 w 1297"/>
              <a:gd name="T21" fmla="*/ 394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1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1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rgbClr val="FF4957">
              <a:alpha val="70000"/>
            </a:srgbClr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" name="淘宝店chenying0907 7"/>
          <p:cNvSpPr>
            <a:spLocks/>
          </p:cNvSpPr>
          <p:nvPr/>
        </p:nvSpPr>
        <p:spPr bwMode="auto">
          <a:xfrm>
            <a:off x="6734406" y="2721866"/>
            <a:ext cx="1400163" cy="1003972"/>
          </a:xfrm>
          <a:custGeom>
            <a:avLst/>
            <a:gdLst>
              <a:gd name="T0" fmla="*/ 1020 w 1297"/>
              <a:gd name="T1" fmla="*/ 394 h 930"/>
              <a:gd name="T2" fmla="*/ 1020 w 1297"/>
              <a:gd name="T3" fmla="*/ 0 h 930"/>
              <a:gd name="T4" fmla="*/ 1020 w 1297"/>
              <a:gd name="T5" fmla="*/ 0 h 930"/>
              <a:gd name="T6" fmla="*/ 647 w 1297"/>
              <a:gd name="T7" fmla="*/ 307 h 930"/>
              <a:gd name="T8" fmla="*/ 276 w 1297"/>
              <a:gd name="T9" fmla="*/ 0 h 930"/>
              <a:gd name="T10" fmla="*/ 276 w 1297"/>
              <a:gd name="T11" fmla="*/ 0 h 930"/>
              <a:gd name="T12" fmla="*/ 276 w 1297"/>
              <a:gd name="T13" fmla="*/ 394 h 930"/>
              <a:gd name="T14" fmla="*/ 0 w 1297"/>
              <a:gd name="T15" fmla="*/ 394 h 930"/>
              <a:gd name="T16" fmla="*/ 647 w 1297"/>
              <a:gd name="T17" fmla="*/ 930 h 930"/>
              <a:gd name="T18" fmla="*/ 1297 w 1297"/>
              <a:gd name="T19" fmla="*/ 394 h 930"/>
              <a:gd name="T20" fmla="*/ 1020 w 1297"/>
              <a:gd name="T21" fmla="*/ 39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0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0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rgbClr val="308BC4">
              <a:alpha val="70000"/>
            </a:srgbClr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8" name="淘宝店chenying0907 8"/>
          <p:cNvSpPr>
            <a:spLocks/>
          </p:cNvSpPr>
          <p:nvPr/>
        </p:nvSpPr>
        <p:spPr bwMode="auto">
          <a:xfrm>
            <a:off x="6734406" y="3545554"/>
            <a:ext cx="1400163" cy="1003972"/>
          </a:xfrm>
          <a:custGeom>
            <a:avLst/>
            <a:gdLst>
              <a:gd name="T0" fmla="*/ 1020 w 1297"/>
              <a:gd name="T1" fmla="*/ 394 h 930"/>
              <a:gd name="T2" fmla="*/ 1020 w 1297"/>
              <a:gd name="T3" fmla="*/ 0 h 930"/>
              <a:gd name="T4" fmla="*/ 1020 w 1297"/>
              <a:gd name="T5" fmla="*/ 0 h 930"/>
              <a:gd name="T6" fmla="*/ 647 w 1297"/>
              <a:gd name="T7" fmla="*/ 307 h 930"/>
              <a:gd name="T8" fmla="*/ 276 w 1297"/>
              <a:gd name="T9" fmla="*/ 0 h 930"/>
              <a:gd name="T10" fmla="*/ 276 w 1297"/>
              <a:gd name="T11" fmla="*/ 0 h 930"/>
              <a:gd name="T12" fmla="*/ 276 w 1297"/>
              <a:gd name="T13" fmla="*/ 394 h 930"/>
              <a:gd name="T14" fmla="*/ 0 w 1297"/>
              <a:gd name="T15" fmla="*/ 394 h 930"/>
              <a:gd name="T16" fmla="*/ 647 w 1297"/>
              <a:gd name="T17" fmla="*/ 930 h 930"/>
              <a:gd name="T18" fmla="*/ 1297 w 1297"/>
              <a:gd name="T19" fmla="*/ 394 h 930"/>
              <a:gd name="T20" fmla="*/ 1020 w 1297"/>
              <a:gd name="T21" fmla="*/ 39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0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0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rgbClr val="FF4957">
              <a:alpha val="70000"/>
            </a:srgbClr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" name="淘宝店chenying0907 9"/>
          <p:cNvSpPr>
            <a:spLocks/>
          </p:cNvSpPr>
          <p:nvPr/>
        </p:nvSpPr>
        <p:spPr bwMode="auto">
          <a:xfrm>
            <a:off x="6734406" y="4369244"/>
            <a:ext cx="1400163" cy="1003972"/>
          </a:xfrm>
          <a:custGeom>
            <a:avLst/>
            <a:gdLst>
              <a:gd name="T0" fmla="*/ 1020 w 1297"/>
              <a:gd name="T1" fmla="*/ 394 h 930"/>
              <a:gd name="T2" fmla="*/ 1020 w 1297"/>
              <a:gd name="T3" fmla="*/ 0 h 930"/>
              <a:gd name="T4" fmla="*/ 1020 w 1297"/>
              <a:gd name="T5" fmla="*/ 0 h 930"/>
              <a:gd name="T6" fmla="*/ 647 w 1297"/>
              <a:gd name="T7" fmla="*/ 307 h 930"/>
              <a:gd name="T8" fmla="*/ 276 w 1297"/>
              <a:gd name="T9" fmla="*/ 0 h 930"/>
              <a:gd name="T10" fmla="*/ 276 w 1297"/>
              <a:gd name="T11" fmla="*/ 0 h 930"/>
              <a:gd name="T12" fmla="*/ 276 w 1297"/>
              <a:gd name="T13" fmla="*/ 394 h 930"/>
              <a:gd name="T14" fmla="*/ 0 w 1297"/>
              <a:gd name="T15" fmla="*/ 394 h 930"/>
              <a:gd name="T16" fmla="*/ 647 w 1297"/>
              <a:gd name="T17" fmla="*/ 930 h 930"/>
              <a:gd name="T18" fmla="*/ 1297 w 1297"/>
              <a:gd name="T19" fmla="*/ 394 h 930"/>
              <a:gd name="T20" fmla="*/ 1020 w 1297"/>
              <a:gd name="T21" fmla="*/ 39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0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0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rgbClr val="308BC4">
              <a:alpha val="70000"/>
            </a:srgbClr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" name="淘宝店chenying0907 18"/>
          <p:cNvSpPr>
            <a:spLocks noEditPoints="1"/>
          </p:cNvSpPr>
          <p:nvPr/>
        </p:nvSpPr>
        <p:spPr bwMode="auto">
          <a:xfrm>
            <a:off x="1043608" y="2153096"/>
            <a:ext cx="148612" cy="189684"/>
          </a:xfrm>
          <a:custGeom>
            <a:avLst/>
            <a:gdLst>
              <a:gd name="T0" fmla="*/ 5 w 99"/>
              <a:gd name="T1" fmla="*/ 0 h 126"/>
              <a:gd name="T2" fmla="*/ 94 w 99"/>
              <a:gd name="T3" fmla="*/ 9 h 126"/>
              <a:gd name="T4" fmla="*/ 81 w 99"/>
              <a:gd name="T5" fmla="*/ 46 h 126"/>
              <a:gd name="T6" fmla="*/ 81 w 99"/>
              <a:gd name="T7" fmla="*/ 82 h 126"/>
              <a:gd name="T8" fmla="*/ 99 w 99"/>
              <a:gd name="T9" fmla="*/ 121 h 126"/>
              <a:gd name="T10" fmla="*/ 0 w 99"/>
              <a:gd name="T11" fmla="*/ 121 h 126"/>
              <a:gd name="T12" fmla="*/ 18 w 99"/>
              <a:gd name="T13" fmla="*/ 82 h 126"/>
              <a:gd name="T14" fmla="*/ 18 w 99"/>
              <a:gd name="T15" fmla="*/ 46 h 126"/>
              <a:gd name="T16" fmla="*/ 5 w 99"/>
              <a:gd name="T17" fmla="*/ 9 h 126"/>
              <a:gd name="T18" fmla="*/ 67 w 99"/>
              <a:gd name="T19" fmla="*/ 94 h 126"/>
              <a:gd name="T20" fmla="*/ 15 w 99"/>
              <a:gd name="T21" fmla="*/ 116 h 126"/>
              <a:gd name="T22" fmla="*/ 17 w 99"/>
              <a:gd name="T23" fmla="*/ 100 h 126"/>
              <a:gd name="T24" fmla="*/ 70 w 99"/>
              <a:gd name="T25" fmla="*/ 89 h 126"/>
              <a:gd name="T26" fmla="*/ 76 w 99"/>
              <a:gd name="T27" fmla="*/ 85 h 126"/>
              <a:gd name="T28" fmla="*/ 53 w 99"/>
              <a:gd name="T29" fmla="*/ 66 h 126"/>
              <a:gd name="T30" fmla="*/ 52 w 99"/>
              <a:gd name="T31" fmla="*/ 66 h 126"/>
              <a:gd name="T32" fmla="*/ 52 w 99"/>
              <a:gd name="T33" fmla="*/ 66 h 126"/>
              <a:gd name="T34" fmla="*/ 51 w 99"/>
              <a:gd name="T35" fmla="*/ 64 h 126"/>
              <a:gd name="T36" fmla="*/ 51 w 99"/>
              <a:gd name="T37" fmla="*/ 64 h 126"/>
              <a:gd name="T38" fmla="*/ 51 w 99"/>
              <a:gd name="T39" fmla="*/ 63 h 126"/>
              <a:gd name="T40" fmla="*/ 51 w 99"/>
              <a:gd name="T41" fmla="*/ 62 h 126"/>
              <a:gd name="T42" fmla="*/ 52 w 99"/>
              <a:gd name="T43" fmla="*/ 62 h 126"/>
              <a:gd name="T44" fmla="*/ 52 w 99"/>
              <a:gd name="T45" fmla="*/ 61 h 126"/>
              <a:gd name="T46" fmla="*/ 53 w 99"/>
              <a:gd name="T47" fmla="*/ 61 h 126"/>
              <a:gd name="T48" fmla="*/ 84 w 99"/>
              <a:gd name="T49" fmla="*/ 9 h 126"/>
              <a:gd name="T50" fmla="*/ 23 w 99"/>
              <a:gd name="T51" fmla="*/ 43 h 126"/>
              <a:gd name="T52" fmla="*/ 46 w 99"/>
              <a:gd name="T53" fmla="*/ 61 h 126"/>
              <a:gd name="T54" fmla="*/ 47 w 99"/>
              <a:gd name="T55" fmla="*/ 62 h 126"/>
              <a:gd name="T56" fmla="*/ 47 w 99"/>
              <a:gd name="T57" fmla="*/ 62 h 126"/>
              <a:gd name="T58" fmla="*/ 48 w 99"/>
              <a:gd name="T59" fmla="*/ 63 h 126"/>
              <a:gd name="T60" fmla="*/ 48 w 99"/>
              <a:gd name="T61" fmla="*/ 64 h 126"/>
              <a:gd name="T62" fmla="*/ 48 w 99"/>
              <a:gd name="T63" fmla="*/ 64 h 126"/>
              <a:gd name="T64" fmla="*/ 47 w 99"/>
              <a:gd name="T65" fmla="*/ 65 h 126"/>
              <a:gd name="T66" fmla="*/ 47 w 99"/>
              <a:gd name="T67" fmla="*/ 66 h 126"/>
              <a:gd name="T68" fmla="*/ 46 w 99"/>
              <a:gd name="T69" fmla="*/ 66 h 126"/>
              <a:gd name="T70" fmla="*/ 45 w 99"/>
              <a:gd name="T71" fmla="*/ 66 h 126"/>
              <a:gd name="T72" fmla="*/ 17 w 99"/>
              <a:gd name="T73" fmla="*/ 100 h 126"/>
              <a:gd name="T74" fmla="*/ 33 w 99"/>
              <a:gd name="T75" fmla="*/ 48 h 126"/>
              <a:gd name="T76" fmla="*/ 47 w 99"/>
              <a:gd name="T77" fmla="*/ 56 h 126"/>
              <a:gd name="T78" fmla="*/ 48 w 99"/>
              <a:gd name="T79" fmla="*/ 57 h 126"/>
              <a:gd name="T80" fmla="*/ 51 w 99"/>
              <a:gd name="T81" fmla="*/ 57 h 126"/>
              <a:gd name="T82" fmla="*/ 52 w 99"/>
              <a:gd name="T83" fmla="*/ 56 h 126"/>
              <a:gd name="T84" fmla="*/ 75 w 99"/>
              <a:gd name="T85" fmla="*/ 34 h 126"/>
              <a:gd name="T86" fmla="*/ 62 w 99"/>
              <a:gd name="T87" fmla="*/ 44 h 126"/>
              <a:gd name="T88" fmla="*/ 50 w 99"/>
              <a:gd name="T89" fmla="*/ 51 h 126"/>
              <a:gd name="T90" fmla="*/ 49 w 99"/>
              <a:gd name="T91" fmla="*/ 51 h 126"/>
              <a:gd name="T92" fmla="*/ 37 w 99"/>
              <a:gd name="T93" fmla="*/ 44 h 126"/>
              <a:gd name="T94" fmla="*/ 24 w 99"/>
              <a:gd name="T95" fmla="*/ 34 h 126"/>
              <a:gd name="T96" fmla="*/ 50 w 99"/>
              <a:gd name="T97" fmla="*/ 51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9" h="126">
                <a:moveTo>
                  <a:pt x="5" y="9"/>
                </a:moveTo>
                <a:cubicBezTo>
                  <a:pt x="2" y="9"/>
                  <a:pt x="0" y="7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7" y="0"/>
                  <a:pt x="99" y="2"/>
                  <a:pt x="99" y="4"/>
                </a:cubicBezTo>
                <a:cubicBezTo>
                  <a:pt x="99" y="7"/>
                  <a:pt x="97" y="9"/>
                  <a:pt x="94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89" y="25"/>
                  <a:pt x="86" y="37"/>
                  <a:pt x="81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76" y="55"/>
                  <a:pt x="69" y="60"/>
                  <a:pt x="62" y="64"/>
                </a:cubicBezTo>
                <a:cubicBezTo>
                  <a:pt x="69" y="67"/>
                  <a:pt x="76" y="73"/>
                  <a:pt x="81" y="82"/>
                </a:cubicBezTo>
                <a:cubicBezTo>
                  <a:pt x="81" y="82"/>
                  <a:pt x="81" y="82"/>
                  <a:pt x="81" y="82"/>
                </a:cubicBezTo>
                <a:cubicBezTo>
                  <a:pt x="86" y="90"/>
                  <a:pt x="89" y="101"/>
                  <a:pt x="90" y="116"/>
                </a:cubicBezTo>
                <a:cubicBezTo>
                  <a:pt x="94" y="116"/>
                  <a:pt x="94" y="116"/>
                  <a:pt x="94" y="116"/>
                </a:cubicBezTo>
                <a:cubicBezTo>
                  <a:pt x="97" y="116"/>
                  <a:pt x="99" y="118"/>
                  <a:pt x="99" y="121"/>
                </a:cubicBezTo>
                <a:cubicBezTo>
                  <a:pt x="99" y="124"/>
                  <a:pt x="97" y="126"/>
                  <a:pt x="94" y="126"/>
                </a:cubicBezTo>
                <a:cubicBezTo>
                  <a:pt x="5" y="126"/>
                  <a:pt x="5" y="126"/>
                  <a:pt x="5" y="126"/>
                </a:cubicBezTo>
                <a:cubicBezTo>
                  <a:pt x="2" y="126"/>
                  <a:pt x="0" y="124"/>
                  <a:pt x="0" y="121"/>
                </a:cubicBezTo>
                <a:cubicBezTo>
                  <a:pt x="0" y="118"/>
                  <a:pt x="2" y="116"/>
                  <a:pt x="5" y="116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01"/>
                  <a:pt x="13" y="90"/>
                  <a:pt x="18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23" y="73"/>
                  <a:pt x="30" y="67"/>
                  <a:pt x="37" y="64"/>
                </a:cubicBezTo>
                <a:cubicBezTo>
                  <a:pt x="30" y="60"/>
                  <a:pt x="23" y="55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3" y="37"/>
                  <a:pt x="9" y="25"/>
                  <a:pt x="9" y="9"/>
                </a:cubicBezTo>
                <a:cubicBezTo>
                  <a:pt x="5" y="9"/>
                  <a:pt x="5" y="9"/>
                  <a:pt x="5" y="9"/>
                </a:cubicBezTo>
                <a:close/>
                <a:moveTo>
                  <a:pt x="83" y="116"/>
                </a:moveTo>
                <a:cubicBezTo>
                  <a:pt x="83" y="116"/>
                  <a:pt x="83" y="116"/>
                  <a:pt x="83" y="116"/>
                </a:cubicBezTo>
                <a:cubicBezTo>
                  <a:pt x="81" y="106"/>
                  <a:pt x="75" y="99"/>
                  <a:pt x="67" y="94"/>
                </a:cubicBezTo>
                <a:cubicBezTo>
                  <a:pt x="62" y="91"/>
                  <a:pt x="55" y="90"/>
                  <a:pt x="49" y="90"/>
                </a:cubicBezTo>
                <a:cubicBezTo>
                  <a:pt x="43" y="90"/>
                  <a:pt x="37" y="91"/>
                  <a:pt x="32" y="94"/>
                </a:cubicBezTo>
                <a:cubicBezTo>
                  <a:pt x="24" y="99"/>
                  <a:pt x="18" y="106"/>
                  <a:pt x="15" y="116"/>
                </a:cubicBezTo>
                <a:cubicBezTo>
                  <a:pt x="83" y="116"/>
                  <a:pt x="83" y="116"/>
                  <a:pt x="83" y="116"/>
                </a:cubicBezTo>
                <a:close/>
                <a:moveTo>
                  <a:pt x="17" y="100"/>
                </a:moveTo>
                <a:cubicBezTo>
                  <a:pt x="17" y="100"/>
                  <a:pt x="17" y="100"/>
                  <a:pt x="17" y="100"/>
                </a:cubicBezTo>
                <a:cubicBezTo>
                  <a:pt x="20" y="95"/>
                  <a:pt x="24" y="92"/>
                  <a:pt x="29" y="89"/>
                </a:cubicBezTo>
                <a:cubicBezTo>
                  <a:pt x="35" y="86"/>
                  <a:pt x="42" y="84"/>
                  <a:pt x="49" y="84"/>
                </a:cubicBezTo>
                <a:cubicBezTo>
                  <a:pt x="56" y="84"/>
                  <a:pt x="64" y="86"/>
                  <a:pt x="70" y="89"/>
                </a:cubicBezTo>
                <a:cubicBezTo>
                  <a:pt x="74" y="92"/>
                  <a:pt x="78" y="95"/>
                  <a:pt x="82" y="100"/>
                </a:cubicBezTo>
                <a:cubicBezTo>
                  <a:pt x="80" y="94"/>
                  <a:pt x="78" y="89"/>
                  <a:pt x="76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70" y="75"/>
                  <a:pt x="62" y="69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5"/>
                  <a:pt x="52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2"/>
                  <a:pt x="51" y="62"/>
                  <a:pt x="51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3" y="61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62" y="58"/>
                  <a:pt x="70" y="53"/>
                  <a:pt x="76" y="43"/>
                </a:cubicBezTo>
                <a:cubicBezTo>
                  <a:pt x="76" y="43"/>
                  <a:pt x="76" y="43"/>
                  <a:pt x="76" y="43"/>
                </a:cubicBezTo>
                <a:cubicBezTo>
                  <a:pt x="81" y="35"/>
                  <a:pt x="84" y="24"/>
                  <a:pt x="84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24"/>
                  <a:pt x="18" y="35"/>
                  <a:pt x="23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29" y="53"/>
                  <a:pt x="37" y="58"/>
                  <a:pt x="45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3"/>
                  <a:pt x="47" y="63"/>
                  <a:pt x="47" y="63"/>
                </a:cubicBezTo>
                <a:cubicBezTo>
                  <a:pt x="47" y="63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7" y="64"/>
                  <a:pt x="47" y="65"/>
                  <a:pt x="47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5"/>
                  <a:pt x="47" y="65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5" y="66"/>
                  <a:pt x="45" y="66"/>
                  <a:pt x="45" y="66"/>
                </a:cubicBezTo>
                <a:cubicBezTo>
                  <a:pt x="37" y="69"/>
                  <a:pt x="29" y="75"/>
                  <a:pt x="23" y="85"/>
                </a:cubicBezTo>
                <a:cubicBezTo>
                  <a:pt x="23" y="85"/>
                  <a:pt x="23" y="85"/>
                  <a:pt x="23" y="85"/>
                </a:cubicBezTo>
                <a:cubicBezTo>
                  <a:pt x="20" y="89"/>
                  <a:pt x="18" y="94"/>
                  <a:pt x="17" y="100"/>
                </a:cubicBezTo>
                <a:close/>
                <a:moveTo>
                  <a:pt x="24" y="34"/>
                </a:moveTo>
                <a:cubicBezTo>
                  <a:pt x="24" y="34"/>
                  <a:pt x="24" y="34"/>
                  <a:pt x="24" y="34"/>
                </a:cubicBezTo>
                <a:cubicBezTo>
                  <a:pt x="26" y="39"/>
                  <a:pt x="29" y="44"/>
                  <a:pt x="33" y="48"/>
                </a:cubicBezTo>
                <a:cubicBezTo>
                  <a:pt x="37" y="52"/>
                  <a:pt x="41" y="55"/>
                  <a:pt x="47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8" y="57"/>
                  <a:pt x="48" y="57"/>
                  <a:pt x="48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7"/>
                  <a:pt x="50" y="57"/>
                  <a:pt x="51" y="57"/>
                </a:cubicBezTo>
                <a:cubicBezTo>
                  <a:pt x="51" y="57"/>
                  <a:pt x="51" y="57"/>
                  <a:pt x="51" y="57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7" y="55"/>
                  <a:pt x="62" y="52"/>
                  <a:pt x="66" y="48"/>
                </a:cubicBezTo>
                <a:cubicBezTo>
                  <a:pt x="66" y="48"/>
                  <a:pt x="66" y="48"/>
                  <a:pt x="66" y="48"/>
                </a:cubicBezTo>
                <a:cubicBezTo>
                  <a:pt x="70" y="44"/>
                  <a:pt x="73" y="39"/>
                  <a:pt x="75" y="34"/>
                </a:cubicBezTo>
                <a:cubicBezTo>
                  <a:pt x="75" y="32"/>
                  <a:pt x="75" y="31"/>
                  <a:pt x="73" y="30"/>
                </a:cubicBezTo>
                <a:cubicBezTo>
                  <a:pt x="72" y="30"/>
                  <a:pt x="70" y="30"/>
                  <a:pt x="69" y="32"/>
                </a:cubicBezTo>
                <a:cubicBezTo>
                  <a:pt x="68" y="36"/>
                  <a:pt x="65" y="41"/>
                  <a:pt x="62" y="44"/>
                </a:cubicBezTo>
                <a:cubicBezTo>
                  <a:pt x="59" y="47"/>
                  <a:pt x="55" y="49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4" y="49"/>
                  <a:pt x="40" y="47"/>
                  <a:pt x="37" y="44"/>
                </a:cubicBezTo>
                <a:cubicBezTo>
                  <a:pt x="34" y="41"/>
                  <a:pt x="31" y="36"/>
                  <a:pt x="29" y="32"/>
                </a:cubicBezTo>
                <a:cubicBezTo>
                  <a:pt x="29" y="30"/>
                  <a:pt x="27" y="30"/>
                  <a:pt x="26" y="30"/>
                </a:cubicBezTo>
                <a:cubicBezTo>
                  <a:pt x="24" y="31"/>
                  <a:pt x="23" y="32"/>
                  <a:pt x="24" y="34"/>
                </a:cubicBezTo>
                <a:close/>
                <a:moveTo>
                  <a:pt x="50" y="51"/>
                </a:move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1" name="淘宝店chenying0907 19"/>
          <p:cNvSpPr>
            <a:spLocks noEditPoints="1"/>
          </p:cNvSpPr>
          <p:nvPr/>
        </p:nvSpPr>
        <p:spPr bwMode="auto">
          <a:xfrm>
            <a:off x="1049467" y="4608322"/>
            <a:ext cx="203220" cy="186353"/>
          </a:xfrm>
          <a:custGeom>
            <a:avLst/>
            <a:gdLst>
              <a:gd name="T0" fmla="*/ 79 w 126"/>
              <a:gd name="T1" fmla="*/ 53 h 115"/>
              <a:gd name="T2" fmla="*/ 83 w 126"/>
              <a:gd name="T3" fmla="*/ 69 h 115"/>
              <a:gd name="T4" fmla="*/ 83 w 126"/>
              <a:gd name="T5" fmla="*/ 77 h 115"/>
              <a:gd name="T6" fmla="*/ 89 w 126"/>
              <a:gd name="T7" fmla="*/ 71 h 115"/>
              <a:gd name="T8" fmla="*/ 83 w 126"/>
              <a:gd name="T9" fmla="*/ 49 h 115"/>
              <a:gd name="T10" fmla="*/ 64 w 126"/>
              <a:gd name="T11" fmla="*/ 46 h 115"/>
              <a:gd name="T12" fmla="*/ 122 w 126"/>
              <a:gd name="T13" fmla="*/ 105 h 115"/>
              <a:gd name="T14" fmla="*/ 118 w 126"/>
              <a:gd name="T15" fmla="*/ 105 h 115"/>
              <a:gd name="T16" fmla="*/ 122 w 126"/>
              <a:gd name="T17" fmla="*/ 29 h 115"/>
              <a:gd name="T18" fmla="*/ 122 w 126"/>
              <a:gd name="T19" fmla="*/ 19 h 115"/>
              <a:gd name="T20" fmla="*/ 76 w 126"/>
              <a:gd name="T21" fmla="*/ 13 h 115"/>
              <a:gd name="T22" fmla="*/ 63 w 126"/>
              <a:gd name="T23" fmla="*/ 0 h 115"/>
              <a:gd name="T24" fmla="*/ 51 w 126"/>
              <a:gd name="T25" fmla="*/ 13 h 115"/>
              <a:gd name="T26" fmla="*/ 5 w 126"/>
              <a:gd name="T27" fmla="*/ 19 h 115"/>
              <a:gd name="T28" fmla="*/ 5 w 126"/>
              <a:gd name="T29" fmla="*/ 29 h 115"/>
              <a:gd name="T30" fmla="*/ 9 w 126"/>
              <a:gd name="T31" fmla="*/ 105 h 115"/>
              <a:gd name="T32" fmla="*/ 0 w 126"/>
              <a:gd name="T33" fmla="*/ 110 h 115"/>
              <a:gd name="T34" fmla="*/ 122 w 126"/>
              <a:gd name="T35" fmla="*/ 115 h 115"/>
              <a:gd name="T36" fmla="*/ 122 w 126"/>
              <a:gd name="T37" fmla="*/ 105 h 115"/>
              <a:gd name="T38" fmla="*/ 58 w 126"/>
              <a:gd name="T39" fmla="*/ 8 h 115"/>
              <a:gd name="T40" fmla="*/ 68 w 126"/>
              <a:gd name="T41" fmla="*/ 8 h 115"/>
              <a:gd name="T42" fmla="*/ 68 w 126"/>
              <a:gd name="T43" fmla="*/ 17 h 115"/>
              <a:gd name="T44" fmla="*/ 63 w 126"/>
              <a:gd name="T45" fmla="*/ 19 h 115"/>
              <a:gd name="T46" fmla="*/ 56 w 126"/>
              <a:gd name="T47" fmla="*/ 13 h 115"/>
              <a:gd name="T48" fmla="*/ 112 w 126"/>
              <a:gd name="T49" fmla="*/ 105 h 115"/>
              <a:gd name="T50" fmla="*/ 14 w 126"/>
              <a:gd name="T51" fmla="*/ 105 h 115"/>
              <a:gd name="T52" fmla="*/ 112 w 126"/>
              <a:gd name="T53" fmla="*/ 29 h 115"/>
              <a:gd name="T54" fmla="*/ 59 w 126"/>
              <a:gd name="T55" fmla="*/ 91 h 115"/>
              <a:gd name="T56" fmla="*/ 71 w 126"/>
              <a:gd name="T57" fmla="*/ 89 h 115"/>
              <a:gd name="T58" fmla="*/ 79 w 126"/>
              <a:gd name="T59" fmla="*/ 80 h 115"/>
              <a:gd name="T60" fmla="*/ 78 w 126"/>
              <a:gd name="T61" fmla="*/ 76 h 115"/>
              <a:gd name="T62" fmla="*/ 62 w 126"/>
              <a:gd name="T63" fmla="*/ 50 h 115"/>
              <a:gd name="T64" fmla="*/ 44 w 126"/>
              <a:gd name="T65" fmla="*/ 53 h 115"/>
              <a:gd name="T66" fmla="*/ 44 w 126"/>
              <a:gd name="T67" fmla="*/ 85 h 115"/>
              <a:gd name="T68" fmla="*/ 48 w 126"/>
              <a:gd name="T69" fmla="*/ 57 h 115"/>
              <a:gd name="T70" fmla="*/ 57 w 126"/>
              <a:gd name="T71" fmla="*/ 53 h 115"/>
              <a:gd name="T72" fmla="*/ 58 w 126"/>
              <a:gd name="T73" fmla="*/ 72 h 115"/>
              <a:gd name="T74" fmla="*/ 68 w 126"/>
              <a:gd name="T75" fmla="*/ 83 h 115"/>
              <a:gd name="T76" fmla="*/ 59 w 126"/>
              <a:gd name="T77" fmla="*/ 86 h 115"/>
              <a:gd name="T78" fmla="*/ 43 w 126"/>
              <a:gd name="T79" fmla="*/ 6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6" h="115">
                <a:moveTo>
                  <a:pt x="67" y="49"/>
                </a:moveTo>
                <a:cubicBezTo>
                  <a:pt x="72" y="49"/>
                  <a:pt x="76" y="50"/>
                  <a:pt x="79" y="53"/>
                </a:cubicBezTo>
                <a:cubicBezTo>
                  <a:pt x="82" y="56"/>
                  <a:pt x="84" y="61"/>
                  <a:pt x="84" y="65"/>
                </a:cubicBezTo>
                <a:cubicBezTo>
                  <a:pt x="84" y="67"/>
                  <a:pt x="84" y="68"/>
                  <a:pt x="83" y="69"/>
                </a:cubicBezTo>
                <a:cubicBezTo>
                  <a:pt x="83" y="71"/>
                  <a:pt x="82" y="72"/>
                  <a:pt x="82" y="73"/>
                </a:cubicBezTo>
                <a:cubicBezTo>
                  <a:pt x="81" y="75"/>
                  <a:pt x="81" y="77"/>
                  <a:pt x="83" y="77"/>
                </a:cubicBezTo>
                <a:cubicBezTo>
                  <a:pt x="84" y="78"/>
                  <a:pt x="86" y="78"/>
                  <a:pt x="87" y="76"/>
                </a:cubicBezTo>
                <a:cubicBezTo>
                  <a:pt x="88" y="75"/>
                  <a:pt x="88" y="73"/>
                  <a:pt x="89" y="71"/>
                </a:cubicBezTo>
                <a:cubicBezTo>
                  <a:pt x="89" y="69"/>
                  <a:pt x="90" y="67"/>
                  <a:pt x="90" y="65"/>
                </a:cubicBezTo>
                <a:cubicBezTo>
                  <a:pt x="90" y="59"/>
                  <a:pt x="87" y="53"/>
                  <a:pt x="83" y="49"/>
                </a:cubicBezTo>
                <a:cubicBezTo>
                  <a:pt x="79" y="45"/>
                  <a:pt x="73" y="43"/>
                  <a:pt x="67" y="43"/>
                </a:cubicBezTo>
                <a:cubicBezTo>
                  <a:pt x="66" y="43"/>
                  <a:pt x="64" y="44"/>
                  <a:pt x="64" y="46"/>
                </a:cubicBezTo>
                <a:cubicBezTo>
                  <a:pt x="64" y="47"/>
                  <a:pt x="66" y="49"/>
                  <a:pt x="67" y="49"/>
                </a:cubicBezTo>
                <a:close/>
                <a:moveTo>
                  <a:pt x="122" y="105"/>
                </a:moveTo>
                <a:cubicBezTo>
                  <a:pt x="122" y="105"/>
                  <a:pt x="122" y="105"/>
                  <a:pt x="122" y="105"/>
                </a:cubicBezTo>
                <a:cubicBezTo>
                  <a:pt x="118" y="105"/>
                  <a:pt x="118" y="105"/>
                  <a:pt x="118" y="105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22" y="29"/>
                  <a:pt x="122" y="29"/>
                  <a:pt x="122" y="29"/>
                </a:cubicBezTo>
                <a:cubicBezTo>
                  <a:pt x="124" y="29"/>
                  <a:pt x="126" y="27"/>
                  <a:pt x="126" y="24"/>
                </a:cubicBezTo>
                <a:cubicBezTo>
                  <a:pt x="126" y="22"/>
                  <a:pt x="124" y="19"/>
                  <a:pt x="122" y="19"/>
                </a:cubicBezTo>
                <a:cubicBezTo>
                  <a:pt x="74" y="19"/>
                  <a:pt x="74" y="19"/>
                  <a:pt x="74" y="19"/>
                </a:cubicBezTo>
                <a:cubicBezTo>
                  <a:pt x="75" y="17"/>
                  <a:pt x="76" y="15"/>
                  <a:pt x="76" y="13"/>
                </a:cubicBezTo>
                <a:cubicBezTo>
                  <a:pt x="76" y="9"/>
                  <a:pt x="75" y="6"/>
                  <a:pt x="72" y="4"/>
                </a:cubicBezTo>
                <a:cubicBezTo>
                  <a:pt x="70" y="1"/>
                  <a:pt x="67" y="0"/>
                  <a:pt x="63" y="0"/>
                </a:cubicBezTo>
                <a:cubicBezTo>
                  <a:pt x="60" y="0"/>
                  <a:pt x="57" y="1"/>
                  <a:pt x="54" y="4"/>
                </a:cubicBezTo>
                <a:cubicBezTo>
                  <a:pt x="52" y="6"/>
                  <a:pt x="51" y="9"/>
                  <a:pt x="51" y="13"/>
                </a:cubicBezTo>
                <a:cubicBezTo>
                  <a:pt x="51" y="15"/>
                  <a:pt x="51" y="17"/>
                  <a:pt x="53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2" y="19"/>
                  <a:pt x="0" y="22"/>
                  <a:pt x="0" y="24"/>
                </a:cubicBezTo>
                <a:cubicBezTo>
                  <a:pt x="0" y="27"/>
                  <a:pt x="2" y="29"/>
                  <a:pt x="5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05"/>
                  <a:pt x="9" y="105"/>
                  <a:pt x="9" y="105"/>
                </a:cubicBezTo>
                <a:cubicBezTo>
                  <a:pt x="5" y="105"/>
                  <a:pt x="5" y="105"/>
                  <a:pt x="5" y="105"/>
                </a:cubicBezTo>
                <a:cubicBezTo>
                  <a:pt x="2" y="105"/>
                  <a:pt x="0" y="107"/>
                  <a:pt x="0" y="110"/>
                </a:cubicBezTo>
                <a:cubicBezTo>
                  <a:pt x="0" y="113"/>
                  <a:pt x="2" y="115"/>
                  <a:pt x="5" y="115"/>
                </a:cubicBezTo>
                <a:cubicBezTo>
                  <a:pt x="122" y="115"/>
                  <a:pt x="122" y="115"/>
                  <a:pt x="122" y="115"/>
                </a:cubicBezTo>
                <a:cubicBezTo>
                  <a:pt x="124" y="115"/>
                  <a:pt x="126" y="113"/>
                  <a:pt x="126" y="110"/>
                </a:cubicBezTo>
                <a:cubicBezTo>
                  <a:pt x="126" y="107"/>
                  <a:pt x="124" y="105"/>
                  <a:pt x="122" y="105"/>
                </a:cubicBezTo>
                <a:close/>
                <a:moveTo>
                  <a:pt x="58" y="8"/>
                </a:moveTo>
                <a:cubicBezTo>
                  <a:pt x="58" y="8"/>
                  <a:pt x="58" y="8"/>
                  <a:pt x="58" y="8"/>
                </a:cubicBezTo>
                <a:cubicBezTo>
                  <a:pt x="60" y="6"/>
                  <a:pt x="61" y="6"/>
                  <a:pt x="63" y="6"/>
                </a:cubicBezTo>
                <a:cubicBezTo>
                  <a:pt x="65" y="6"/>
                  <a:pt x="67" y="6"/>
                  <a:pt x="68" y="8"/>
                </a:cubicBezTo>
                <a:cubicBezTo>
                  <a:pt x="69" y="9"/>
                  <a:pt x="70" y="11"/>
                  <a:pt x="70" y="13"/>
                </a:cubicBezTo>
                <a:cubicBezTo>
                  <a:pt x="70" y="14"/>
                  <a:pt x="69" y="16"/>
                  <a:pt x="68" y="17"/>
                </a:cubicBezTo>
                <a:cubicBezTo>
                  <a:pt x="67" y="19"/>
                  <a:pt x="65" y="19"/>
                  <a:pt x="63" y="19"/>
                </a:cubicBezTo>
                <a:cubicBezTo>
                  <a:pt x="63" y="19"/>
                  <a:pt x="63" y="19"/>
                  <a:pt x="63" y="19"/>
                </a:cubicBezTo>
                <a:cubicBezTo>
                  <a:pt x="61" y="19"/>
                  <a:pt x="60" y="19"/>
                  <a:pt x="58" y="17"/>
                </a:cubicBezTo>
                <a:cubicBezTo>
                  <a:pt x="57" y="16"/>
                  <a:pt x="56" y="14"/>
                  <a:pt x="56" y="13"/>
                </a:cubicBezTo>
                <a:cubicBezTo>
                  <a:pt x="56" y="11"/>
                  <a:pt x="57" y="9"/>
                  <a:pt x="58" y="8"/>
                </a:cubicBezTo>
                <a:close/>
                <a:moveTo>
                  <a:pt x="112" y="105"/>
                </a:moveTo>
                <a:cubicBezTo>
                  <a:pt x="112" y="105"/>
                  <a:pt x="112" y="105"/>
                  <a:pt x="112" y="105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4" y="29"/>
                  <a:pt x="14" y="29"/>
                  <a:pt x="14" y="29"/>
                </a:cubicBezTo>
                <a:cubicBezTo>
                  <a:pt x="112" y="29"/>
                  <a:pt x="112" y="29"/>
                  <a:pt x="112" y="29"/>
                </a:cubicBezTo>
                <a:cubicBezTo>
                  <a:pt x="112" y="105"/>
                  <a:pt x="112" y="105"/>
                  <a:pt x="112" y="105"/>
                </a:cubicBezTo>
                <a:close/>
                <a:moveTo>
                  <a:pt x="59" y="91"/>
                </a:moveTo>
                <a:cubicBezTo>
                  <a:pt x="59" y="91"/>
                  <a:pt x="59" y="91"/>
                  <a:pt x="59" y="91"/>
                </a:cubicBezTo>
                <a:cubicBezTo>
                  <a:pt x="63" y="91"/>
                  <a:pt x="67" y="90"/>
                  <a:pt x="71" y="89"/>
                </a:cubicBezTo>
                <a:cubicBezTo>
                  <a:pt x="71" y="88"/>
                  <a:pt x="71" y="88"/>
                  <a:pt x="71" y="88"/>
                </a:cubicBezTo>
                <a:cubicBezTo>
                  <a:pt x="74" y="87"/>
                  <a:pt x="77" y="84"/>
                  <a:pt x="79" y="80"/>
                </a:cubicBezTo>
                <a:cubicBezTo>
                  <a:pt x="79" y="80"/>
                  <a:pt x="79" y="80"/>
                  <a:pt x="79" y="80"/>
                </a:cubicBezTo>
                <a:cubicBezTo>
                  <a:pt x="80" y="79"/>
                  <a:pt x="79" y="77"/>
                  <a:pt x="78" y="76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50"/>
                  <a:pt x="62" y="50"/>
                  <a:pt x="62" y="50"/>
                </a:cubicBezTo>
                <a:cubicBezTo>
                  <a:pt x="62" y="48"/>
                  <a:pt x="61" y="47"/>
                  <a:pt x="59" y="47"/>
                </a:cubicBezTo>
                <a:cubicBezTo>
                  <a:pt x="53" y="47"/>
                  <a:pt x="48" y="49"/>
                  <a:pt x="44" y="53"/>
                </a:cubicBezTo>
                <a:cubicBezTo>
                  <a:pt x="40" y="57"/>
                  <a:pt x="37" y="63"/>
                  <a:pt x="37" y="69"/>
                </a:cubicBezTo>
                <a:cubicBezTo>
                  <a:pt x="37" y="75"/>
                  <a:pt x="40" y="81"/>
                  <a:pt x="44" y="85"/>
                </a:cubicBezTo>
                <a:cubicBezTo>
                  <a:pt x="48" y="89"/>
                  <a:pt x="53" y="91"/>
                  <a:pt x="59" y="91"/>
                </a:cubicBezTo>
                <a:close/>
                <a:moveTo>
                  <a:pt x="48" y="57"/>
                </a:moveTo>
                <a:cubicBezTo>
                  <a:pt x="48" y="57"/>
                  <a:pt x="48" y="57"/>
                  <a:pt x="48" y="57"/>
                </a:cubicBezTo>
                <a:cubicBezTo>
                  <a:pt x="50" y="55"/>
                  <a:pt x="53" y="53"/>
                  <a:pt x="57" y="53"/>
                </a:cubicBezTo>
                <a:cubicBezTo>
                  <a:pt x="57" y="69"/>
                  <a:pt x="57" y="69"/>
                  <a:pt x="57" y="69"/>
                </a:cubicBezTo>
                <a:cubicBezTo>
                  <a:pt x="57" y="70"/>
                  <a:pt x="57" y="71"/>
                  <a:pt x="58" y="72"/>
                </a:cubicBezTo>
                <a:cubicBezTo>
                  <a:pt x="72" y="80"/>
                  <a:pt x="72" y="80"/>
                  <a:pt x="72" y="80"/>
                </a:cubicBezTo>
                <a:cubicBezTo>
                  <a:pt x="71" y="81"/>
                  <a:pt x="69" y="82"/>
                  <a:pt x="68" y="83"/>
                </a:cubicBezTo>
                <a:cubicBezTo>
                  <a:pt x="68" y="84"/>
                  <a:pt x="68" y="84"/>
                  <a:pt x="68" y="84"/>
                </a:cubicBezTo>
                <a:cubicBezTo>
                  <a:pt x="65" y="85"/>
                  <a:pt x="62" y="86"/>
                  <a:pt x="59" y="86"/>
                </a:cubicBezTo>
                <a:cubicBezTo>
                  <a:pt x="55" y="86"/>
                  <a:pt x="51" y="84"/>
                  <a:pt x="48" y="81"/>
                </a:cubicBezTo>
                <a:cubicBezTo>
                  <a:pt x="45" y="78"/>
                  <a:pt x="43" y="74"/>
                  <a:pt x="43" y="69"/>
                </a:cubicBezTo>
                <a:cubicBezTo>
                  <a:pt x="43" y="64"/>
                  <a:pt x="45" y="60"/>
                  <a:pt x="48" y="57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2" name="淘宝店chenying0907 20"/>
          <p:cNvSpPr>
            <a:spLocks noEditPoints="1"/>
          </p:cNvSpPr>
          <p:nvPr/>
        </p:nvSpPr>
        <p:spPr bwMode="auto">
          <a:xfrm>
            <a:off x="1054287" y="3785556"/>
            <a:ext cx="198401" cy="183140"/>
          </a:xfrm>
          <a:custGeom>
            <a:avLst/>
            <a:gdLst>
              <a:gd name="T0" fmla="*/ 95 w 123"/>
              <a:gd name="T1" fmla="*/ 54 h 113"/>
              <a:gd name="T2" fmla="*/ 122 w 123"/>
              <a:gd name="T3" fmla="*/ 38 h 113"/>
              <a:gd name="T4" fmla="*/ 111 w 123"/>
              <a:gd name="T5" fmla="*/ 36 h 113"/>
              <a:gd name="T6" fmla="*/ 96 w 123"/>
              <a:gd name="T7" fmla="*/ 28 h 113"/>
              <a:gd name="T8" fmla="*/ 105 w 123"/>
              <a:gd name="T9" fmla="*/ 14 h 113"/>
              <a:gd name="T10" fmla="*/ 114 w 123"/>
              <a:gd name="T11" fmla="*/ 7 h 113"/>
              <a:gd name="T12" fmla="*/ 74 w 123"/>
              <a:gd name="T13" fmla="*/ 14 h 113"/>
              <a:gd name="T14" fmla="*/ 72 w 123"/>
              <a:gd name="T15" fmla="*/ 35 h 113"/>
              <a:gd name="T16" fmla="*/ 50 w 123"/>
              <a:gd name="T17" fmla="*/ 21 h 113"/>
              <a:gd name="T18" fmla="*/ 55 w 123"/>
              <a:gd name="T19" fmla="*/ 13 h 113"/>
              <a:gd name="T20" fmla="*/ 64 w 123"/>
              <a:gd name="T21" fmla="*/ 7 h 113"/>
              <a:gd name="T22" fmla="*/ 33 w 123"/>
              <a:gd name="T23" fmla="*/ 6 h 113"/>
              <a:gd name="T24" fmla="*/ 30 w 123"/>
              <a:gd name="T25" fmla="*/ 6 h 113"/>
              <a:gd name="T26" fmla="*/ 13 w 123"/>
              <a:gd name="T27" fmla="*/ 22 h 113"/>
              <a:gd name="T28" fmla="*/ 14 w 123"/>
              <a:gd name="T29" fmla="*/ 25 h 113"/>
              <a:gd name="T30" fmla="*/ 10 w 123"/>
              <a:gd name="T31" fmla="*/ 27 h 113"/>
              <a:gd name="T32" fmla="*/ 1 w 123"/>
              <a:gd name="T33" fmla="*/ 39 h 113"/>
              <a:gd name="T34" fmla="*/ 9 w 123"/>
              <a:gd name="T35" fmla="*/ 46 h 113"/>
              <a:gd name="T36" fmla="*/ 9 w 123"/>
              <a:gd name="T37" fmla="*/ 46 h 113"/>
              <a:gd name="T38" fmla="*/ 9 w 123"/>
              <a:gd name="T39" fmla="*/ 47 h 113"/>
              <a:gd name="T40" fmla="*/ 27 w 123"/>
              <a:gd name="T41" fmla="*/ 48 h 113"/>
              <a:gd name="T42" fmla="*/ 28 w 123"/>
              <a:gd name="T43" fmla="*/ 42 h 113"/>
              <a:gd name="T44" fmla="*/ 49 w 123"/>
              <a:gd name="T45" fmla="*/ 58 h 113"/>
              <a:gd name="T46" fmla="*/ 25 w 123"/>
              <a:gd name="T47" fmla="*/ 111 h 113"/>
              <a:gd name="T48" fmla="*/ 103 w 123"/>
              <a:gd name="T49" fmla="*/ 112 h 113"/>
              <a:gd name="T50" fmla="*/ 120 w 123"/>
              <a:gd name="T51" fmla="*/ 95 h 113"/>
              <a:gd name="T52" fmla="*/ 34 w 123"/>
              <a:gd name="T53" fmla="*/ 35 h 113"/>
              <a:gd name="T54" fmla="*/ 28 w 123"/>
              <a:gd name="T55" fmla="*/ 36 h 113"/>
              <a:gd name="T56" fmla="*/ 24 w 123"/>
              <a:gd name="T57" fmla="*/ 38 h 113"/>
              <a:gd name="T58" fmla="*/ 18 w 123"/>
              <a:gd name="T59" fmla="*/ 48 h 113"/>
              <a:gd name="T60" fmla="*/ 13 w 123"/>
              <a:gd name="T61" fmla="*/ 42 h 113"/>
              <a:gd name="T62" fmla="*/ 13 w 123"/>
              <a:gd name="T63" fmla="*/ 42 h 113"/>
              <a:gd name="T64" fmla="*/ 13 w 123"/>
              <a:gd name="T65" fmla="*/ 42 h 113"/>
              <a:gd name="T66" fmla="*/ 11 w 123"/>
              <a:gd name="T67" fmla="*/ 33 h 113"/>
              <a:gd name="T68" fmla="*/ 18 w 123"/>
              <a:gd name="T69" fmla="*/ 30 h 113"/>
              <a:gd name="T70" fmla="*/ 21 w 123"/>
              <a:gd name="T71" fmla="*/ 25 h 113"/>
              <a:gd name="T72" fmla="*/ 28 w 123"/>
              <a:gd name="T73" fmla="*/ 12 h 113"/>
              <a:gd name="T74" fmla="*/ 36 w 123"/>
              <a:gd name="T75" fmla="*/ 11 h 113"/>
              <a:gd name="T76" fmla="*/ 40 w 123"/>
              <a:gd name="T77" fmla="*/ 10 h 113"/>
              <a:gd name="T78" fmla="*/ 53 w 123"/>
              <a:gd name="T79" fmla="*/ 7 h 113"/>
              <a:gd name="T80" fmla="*/ 45 w 123"/>
              <a:gd name="T81" fmla="*/ 19 h 113"/>
              <a:gd name="T82" fmla="*/ 43 w 123"/>
              <a:gd name="T83" fmla="*/ 26 h 113"/>
              <a:gd name="T84" fmla="*/ 34 w 123"/>
              <a:gd name="T85" fmla="*/ 35 h 113"/>
              <a:gd name="T86" fmla="*/ 19 w 123"/>
              <a:gd name="T87" fmla="*/ 96 h 113"/>
              <a:gd name="T88" fmla="*/ 78 w 123"/>
              <a:gd name="T89" fmla="*/ 35 h 113"/>
              <a:gd name="T90" fmla="*/ 77 w 123"/>
              <a:gd name="T91" fmla="*/ 33 h 113"/>
              <a:gd name="T92" fmla="*/ 102 w 123"/>
              <a:gd name="T93" fmla="*/ 7 h 113"/>
              <a:gd name="T94" fmla="*/ 96 w 123"/>
              <a:gd name="T95" fmla="*/ 10 h 113"/>
              <a:gd name="T96" fmla="*/ 90 w 123"/>
              <a:gd name="T97" fmla="*/ 31 h 113"/>
              <a:gd name="T98" fmla="*/ 105 w 123"/>
              <a:gd name="T99" fmla="*/ 43 h 113"/>
              <a:gd name="T100" fmla="*/ 111 w 123"/>
              <a:gd name="T101" fmla="*/ 43 h 113"/>
              <a:gd name="T102" fmla="*/ 88 w 123"/>
              <a:gd name="T103" fmla="*/ 47 h 113"/>
              <a:gd name="T104" fmla="*/ 105 w 123"/>
              <a:gd name="T105" fmla="*/ 106 h 113"/>
              <a:gd name="T106" fmla="*/ 78 w 123"/>
              <a:gd name="T107" fmla="*/ 62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3" h="113">
                <a:moveTo>
                  <a:pt x="82" y="58"/>
                </a:moveTo>
                <a:cubicBezTo>
                  <a:pt x="88" y="53"/>
                  <a:pt x="88" y="53"/>
                  <a:pt x="88" y="53"/>
                </a:cubicBezTo>
                <a:cubicBezTo>
                  <a:pt x="90" y="54"/>
                  <a:pt x="92" y="54"/>
                  <a:pt x="95" y="54"/>
                </a:cubicBezTo>
                <a:cubicBezTo>
                  <a:pt x="98" y="55"/>
                  <a:pt x="101" y="54"/>
                  <a:pt x="104" y="54"/>
                </a:cubicBezTo>
                <a:cubicBezTo>
                  <a:pt x="108" y="53"/>
                  <a:pt x="112" y="50"/>
                  <a:pt x="115" y="48"/>
                </a:cubicBezTo>
                <a:cubicBezTo>
                  <a:pt x="118" y="45"/>
                  <a:pt x="121" y="41"/>
                  <a:pt x="122" y="38"/>
                </a:cubicBezTo>
                <a:cubicBezTo>
                  <a:pt x="123" y="36"/>
                  <a:pt x="122" y="34"/>
                  <a:pt x="121" y="34"/>
                </a:cubicBezTo>
                <a:cubicBezTo>
                  <a:pt x="120" y="34"/>
                  <a:pt x="119" y="34"/>
                  <a:pt x="119" y="34"/>
                </a:cubicBezTo>
                <a:cubicBezTo>
                  <a:pt x="111" y="36"/>
                  <a:pt x="111" y="36"/>
                  <a:pt x="111" y="36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96" y="28"/>
                  <a:pt x="96" y="28"/>
                  <a:pt x="96" y="28"/>
                </a:cubicBezTo>
                <a:cubicBezTo>
                  <a:pt x="97" y="22"/>
                  <a:pt x="97" y="22"/>
                  <a:pt x="97" y="22"/>
                </a:cubicBezTo>
                <a:cubicBezTo>
                  <a:pt x="99" y="16"/>
                  <a:pt x="99" y="16"/>
                  <a:pt x="99" y="16"/>
                </a:cubicBezTo>
                <a:cubicBezTo>
                  <a:pt x="105" y="14"/>
                  <a:pt x="105" y="14"/>
                  <a:pt x="105" y="1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5" y="11"/>
                  <a:pt x="115" y="10"/>
                  <a:pt x="115" y="8"/>
                </a:cubicBezTo>
                <a:cubicBezTo>
                  <a:pt x="115" y="8"/>
                  <a:pt x="115" y="7"/>
                  <a:pt x="114" y="7"/>
                </a:cubicBezTo>
                <a:cubicBezTo>
                  <a:pt x="111" y="4"/>
                  <a:pt x="107" y="2"/>
                  <a:pt x="103" y="1"/>
                </a:cubicBezTo>
                <a:cubicBezTo>
                  <a:pt x="99" y="1"/>
                  <a:pt x="95" y="1"/>
                  <a:pt x="90" y="2"/>
                </a:cubicBezTo>
                <a:cubicBezTo>
                  <a:pt x="83" y="4"/>
                  <a:pt x="78" y="8"/>
                  <a:pt x="74" y="14"/>
                </a:cubicBezTo>
                <a:cubicBezTo>
                  <a:pt x="71" y="20"/>
                  <a:pt x="70" y="28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66" y="41"/>
                  <a:pt x="66" y="41"/>
                  <a:pt x="66" y="41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3"/>
                  <a:pt x="49" y="22"/>
                  <a:pt x="50" y="21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19"/>
                  <a:pt x="51" y="18"/>
                  <a:pt x="51" y="17"/>
                </a:cubicBezTo>
                <a:cubicBezTo>
                  <a:pt x="52" y="15"/>
                  <a:pt x="54" y="13"/>
                  <a:pt x="55" y="13"/>
                </a:cubicBezTo>
                <a:cubicBezTo>
                  <a:pt x="57" y="12"/>
                  <a:pt x="59" y="12"/>
                  <a:pt x="62" y="12"/>
                </a:cubicBezTo>
                <a:cubicBezTo>
                  <a:pt x="63" y="12"/>
                  <a:pt x="64" y="12"/>
                  <a:pt x="64" y="11"/>
                </a:cubicBezTo>
                <a:cubicBezTo>
                  <a:pt x="65" y="10"/>
                  <a:pt x="65" y="8"/>
                  <a:pt x="64" y="7"/>
                </a:cubicBezTo>
                <a:cubicBezTo>
                  <a:pt x="60" y="3"/>
                  <a:pt x="55" y="0"/>
                  <a:pt x="50" y="0"/>
                </a:cubicBezTo>
                <a:cubicBezTo>
                  <a:pt x="45" y="0"/>
                  <a:pt x="41" y="1"/>
                  <a:pt x="36" y="5"/>
                </a:cubicBezTo>
                <a:cubicBezTo>
                  <a:pt x="35" y="5"/>
                  <a:pt x="34" y="6"/>
                  <a:pt x="33" y="6"/>
                </a:cubicBezTo>
                <a:cubicBezTo>
                  <a:pt x="33" y="7"/>
                  <a:pt x="32" y="7"/>
                  <a:pt x="32" y="7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29" y="5"/>
                  <a:pt x="27" y="5"/>
                  <a:pt x="26" y="6"/>
                </a:cubicBezTo>
                <a:cubicBezTo>
                  <a:pt x="13" y="18"/>
                  <a:pt x="13" y="18"/>
                  <a:pt x="13" y="18"/>
                </a:cubicBezTo>
                <a:cubicBezTo>
                  <a:pt x="12" y="20"/>
                  <a:pt x="12" y="21"/>
                  <a:pt x="13" y="22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6"/>
                  <a:pt x="13" y="27"/>
                </a:cubicBezTo>
                <a:cubicBezTo>
                  <a:pt x="13" y="27"/>
                  <a:pt x="13" y="27"/>
                  <a:pt x="12" y="27"/>
                </a:cubicBezTo>
                <a:cubicBezTo>
                  <a:pt x="12" y="27"/>
                  <a:pt x="11" y="28"/>
                  <a:pt x="10" y="27"/>
                </a:cubicBezTo>
                <a:cubicBezTo>
                  <a:pt x="9" y="27"/>
                  <a:pt x="8" y="28"/>
                  <a:pt x="7" y="28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6"/>
                  <a:pt x="0" y="38"/>
                  <a:pt x="1" y="39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7"/>
                  <a:pt x="9" y="47"/>
                  <a:pt x="9" y="47"/>
                </a:cubicBezTo>
                <a:cubicBezTo>
                  <a:pt x="9" y="47"/>
                  <a:pt x="9" y="47"/>
                  <a:pt x="9" y="47"/>
                </a:cubicBezTo>
                <a:cubicBezTo>
                  <a:pt x="16" y="54"/>
                  <a:pt x="16" y="54"/>
                  <a:pt x="16" y="54"/>
                </a:cubicBezTo>
                <a:cubicBezTo>
                  <a:pt x="18" y="55"/>
                  <a:pt x="19" y="55"/>
                  <a:pt x="21" y="54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7"/>
                  <a:pt x="28" y="46"/>
                  <a:pt x="28" y="45"/>
                </a:cubicBezTo>
                <a:cubicBezTo>
                  <a:pt x="28" y="45"/>
                  <a:pt x="28" y="44"/>
                  <a:pt x="28" y="43"/>
                </a:cubicBezTo>
                <a:cubicBezTo>
                  <a:pt x="28" y="43"/>
                  <a:pt x="28" y="43"/>
                  <a:pt x="28" y="42"/>
                </a:cubicBezTo>
                <a:cubicBezTo>
                  <a:pt x="29" y="42"/>
                  <a:pt x="30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49" y="58"/>
                  <a:pt x="49" y="58"/>
                  <a:pt x="49" y="58"/>
                </a:cubicBezTo>
                <a:cubicBezTo>
                  <a:pt x="13" y="94"/>
                  <a:pt x="13" y="94"/>
                  <a:pt x="13" y="94"/>
                </a:cubicBezTo>
                <a:cubicBezTo>
                  <a:pt x="11" y="95"/>
                  <a:pt x="11" y="97"/>
                  <a:pt x="13" y="98"/>
                </a:cubicBezTo>
                <a:cubicBezTo>
                  <a:pt x="25" y="111"/>
                  <a:pt x="25" y="111"/>
                  <a:pt x="25" y="111"/>
                </a:cubicBezTo>
                <a:cubicBezTo>
                  <a:pt x="27" y="112"/>
                  <a:pt x="28" y="112"/>
                  <a:pt x="30" y="111"/>
                </a:cubicBezTo>
                <a:cubicBezTo>
                  <a:pt x="66" y="75"/>
                  <a:pt x="66" y="75"/>
                  <a:pt x="66" y="75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4" y="113"/>
                  <a:pt x="106" y="113"/>
                  <a:pt x="107" y="112"/>
                </a:cubicBezTo>
                <a:cubicBezTo>
                  <a:pt x="120" y="99"/>
                  <a:pt x="120" y="99"/>
                  <a:pt x="120" y="99"/>
                </a:cubicBezTo>
                <a:cubicBezTo>
                  <a:pt x="121" y="98"/>
                  <a:pt x="121" y="96"/>
                  <a:pt x="120" y="95"/>
                </a:cubicBezTo>
                <a:cubicBezTo>
                  <a:pt x="82" y="58"/>
                  <a:pt x="82" y="58"/>
                  <a:pt x="82" y="58"/>
                </a:cubicBezTo>
                <a:close/>
                <a:moveTo>
                  <a:pt x="34" y="35"/>
                </a:moveTo>
                <a:cubicBezTo>
                  <a:pt x="34" y="35"/>
                  <a:pt x="34" y="35"/>
                  <a:pt x="34" y="35"/>
                </a:cubicBezTo>
                <a:cubicBezTo>
                  <a:pt x="33" y="34"/>
                  <a:pt x="31" y="34"/>
                  <a:pt x="30" y="35"/>
                </a:cubicBezTo>
                <a:cubicBezTo>
                  <a:pt x="29" y="35"/>
                  <a:pt x="29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7" y="36"/>
                  <a:pt x="26" y="37"/>
                  <a:pt x="26" y="37"/>
                </a:cubicBezTo>
                <a:cubicBezTo>
                  <a:pt x="25" y="37"/>
                  <a:pt x="25" y="38"/>
                  <a:pt x="24" y="38"/>
                </a:cubicBezTo>
                <a:cubicBezTo>
                  <a:pt x="24" y="39"/>
                  <a:pt x="23" y="40"/>
                  <a:pt x="22" y="41"/>
                </a:cubicBezTo>
                <a:cubicBezTo>
                  <a:pt x="22" y="42"/>
                  <a:pt x="22" y="43"/>
                  <a:pt x="22" y="45"/>
                </a:cubicBezTo>
                <a:cubicBezTo>
                  <a:pt x="18" y="48"/>
                  <a:pt x="18" y="48"/>
                  <a:pt x="18" y="48"/>
                </a:cubicBezTo>
                <a:cubicBezTo>
                  <a:pt x="13" y="43"/>
                  <a:pt x="13" y="43"/>
                  <a:pt x="13" y="43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7" y="37"/>
                  <a:pt x="7" y="37"/>
                  <a:pt x="7" y="37"/>
                </a:cubicBezTo>
                <a:cubicBezTo>
                  <a:pt x="11" y="33"/>
                  <a:pt x="11" y="33"/>
                  <a:pt x="11" y="33"/>
                </a:cubicBezTo>
                <a:cubicBezTo>
                  <a:pt x="12" y="33"/>
                  <a:pt x="13" y="33"/>
                  <a:pt x="14" y="33"/>
                </a:cubicBezTo>
                <a:cubicBezTo>
                  <a:pt x="15" y="32"/>
                  <a:pt x="17" y="32"/>
                  <a:pt x="18" y="31"/>
                </a:cubicBezTo>
                <a:cubicBezTo>
                  <a:pt x="18" y="30"/>
                  <a:pt x="18" y="30"/>
                  <a:pt x="18" y="30"/>
                </a:cubicBezTo>
                <a:cubicBezTo>
                  <a:pt x="19" y="29"/>
                  <a:pt x="19" y="28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6"/>
                  <a:pt x="21" y="25"/>
                </a:cubicBezTo>
                <a:cubicBezTo>
                  <a:pt x="22" y="24"/>
                  <a:pt x="21" y="22"/>
                  <a:pt x="20" y="21"/>
                </a:cubicBezTo>
                <a:cubicBezTo>
                  <a:pt x="20" y="20"/>
                  <a:pt x="20" y="20"/>
                  <a:pt x="20" y="20"/>
                </a:cubicBezTo>
                <a:cubicBezTo>
                  <a:pt x="28" y="12"/>
                  <a:pt x="28" y="12"/>
                  <a:pt x="28" y="12"/>
                </a:cubicBezTo>
                <a:cubicBezTo>
                  <a:pt x="29" y="13"/>
                  <a:pt x="29" y="13"/>
                  <a:pt x="29" y="13"/>
                </a:cubicBezTo>
                <a:cubicBezTo>
                  <a:pt x="30" y="14"/>
                  <a:pt x="32" y="14"/>
                  <a:pt x="33" y="13"/>
                </a:cubicBezTo>
                <a:cubicBezTo>
                  <a:pt x="34" y="12"/>
                  <a:pt x="35" y="12"/>
                  <a:pt x="36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7" y="11"/>
                  <a:pt x="38" y="11"/>
                  <a:pt x="39" y="10"/>
                </a:cubicBezTo>
                <a:cubicBezTo>
                  <a:pt x="39" y="10"/>
                  <a:pt x="40" y="10"/>
                  <a:pt x="40" y="10"/>
                </a:cubicBezTo>
                <a:cubicBezTo>
                  <a:pt x="43" y="7"/>
                  <a:pt x="46" y="6"/>
                  <a:pt x="50" y="6"/>
                </a:cubicBezTo>
                <a:cubicBezTo>
                  <a:pt x="51" y="6"/>
                  <a:pt x="53" y="6"/>
                  <a:pt x="54" y="7"/>
                </a:cubicBezTo>
                <a:cubicBezTo>
                  <a:pt x="54" y="7"/>
                  <a:pt x="53" y="7"/>
                  <a:pt x="53" y="7"/>
                </a:cubicBezTo>
                <a:cubicBezTo>
                  <a:pt x="50" y="9"/>
                  <a:pt x="48" y="11"/>
                  <a:pt x="46" y="14"/>
                </a:cubicBezTo>
                <a:cubicBezTo>
                  <a:pt x="46" y="14"/>
                  <a:pt x="46" y="15"/>
                  <a:pt x="46" y="15"/>
                </a:cubicBezTo>
                <a:cubicBezTo>
                  <a:pt x="46" y="16"/>
                  <a:pt x="45" y="17"/>
                  <a:pt x="45" y="19"/>
                </a:cubicBezTo>
                <a:cubicBezTo>
                  <a:pt x="44" y="19"/>
                  <a:pt x="44" y="19"/>
                  <a:pt x="44" y="19"/>
                </a:cubicBezTo>
                <a:cubicBezTo>
                  <a:pt x="44" y="20"/>
                  <a:pt x="43" y="21"/>
                  <a:pt x="42" y="23"/>
                </a:cubicBezTo>
                <a:cubicBezTo>
                  <a:pt x="41" y="24"/>
                  <a:pt x="42" y="25"/>
                  <a:pt x="43" y="26"/>
                </a:cubicBezTo>
                <a:cubicBezTo>
                  <a:pt x="61" y="45"/>
                  <a:pt x="61" y="45"/>
                  <a:pt x="61" y="45"/>
                </a:cubicBezTo>
                <a:cubicBezTo>
                  <a:pt x="53" y="54"/>
                  <a:pt x="53" y="54"/>
                  <a:pt x="53" y="54"/>
                </a:cubicBezTo>
                <a:cubicBezTo>
                  <a:pt x="34" y="35"/>
                  <a:pt x="34" y="35"/>
                  <a:pt x="34" y="35"/>
                </a:cubicBezTo>
                <a:close/>
                <a:moveTo>
                  <a:pt x="27" y="105"/>
                </a:moveTo>
                <a:cubicBezTo>
                  <a:pt x="27" y="105"/>
                  <a:pt x="27" y="105"/>
                  <a:pt x="27" y="105"/>
                </a:cubicBezTo>
                <a:cubicBezTo>
                  <a:pt x="19" y="96"/>
                  <a:pt x="19" y="96"/>
                  <a:pt x="19" y="96"/>
                </a:cubicBezTo>
                <a:cubicBezTo>
                  <a:pt x="55" y="60"/>
                  <a:pt x="55" y="60"/>
                  <a:pt x="55" y="60"/>
                </a:cubicBezTo>
                <a:cubicBezTo>
                  <a:pt x="77" y="38"/>
                  <a:pt x="77" y="38"/>
                  <a:pt x="77" y="38"/>
                </a:cubicBezTo>
                <a:cubicBezTo>
                  <a:pt x="78" y="37"/>
                  <a:pt x="78" y="36"/>
                  <a:pt x="78" y="35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33"/>
                  <a:pt x="77" y="33"/>
                  <a:pt x="77" y="33"/>
                </a:cubicBezTo>
                <a:cubicBezTo>
                  <a:pt x="76" y="28"/>
                  <a:pt x="76" y="22"/>
                  <a:pt x="79" y="17"/>
                </a:cubicBezTo>
                <a:cubicBezTo>
                  <a:pt x="82" y="13"/>
                  <a:pt x="86" y="9"/>
                  <a:pt x="92" y="7"/>
                </a:cubicBezTo>
                <a:cubicBezTo>
                  <a:pt x="95" y="7"/>
                  <a:pt x="99" y="6"/>
                  <a:pt x="102" y="7"/>
                </a:cubicBezTo>
                <a:cubicBezTo>
                  <a:pt x="103" y="7"/>
                  <a:pt x="104" y="8"/>
                  <a:pt x="105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96" y="10"/>
                  <a:pt x="96" y="10"/>
                  <a:pt x="96" y="10"/>
                </a:cubicBezTo>
                <a:cubicBezTo>
                  <a:pt x="95" y="11"/>
                  <a:pt x="94" y="11"/>
                  <a:pt x="94" y="12"/>
                </a:cubicBezTo>
                <a:cubicBezTo>
                  <a:pt x="90" y="28"/>
                  <a:pt x="90" y="28"/>
                  <a:pt x="90" y="28"/>
                </a:cubicBezTo>
                <a:cubicBezTo>
                  <a:pt x="89" y="29"/>
                  <a:pt x="90" y="30"/>
                  <a:pt x="90" y="31"/>
                </a:cubicBezTo>
                <a:cubicBezTo>
                  <a:pt x="96" y="37"/>
                  <a:pt x="96" y="37"/>
                  <a:pt x="96" y="37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43"/>
                  <a:pt x="104" y="44"/>
                  <a:pt x="105" y="43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14" y="41"/>
                  <a:pt x="114" y="41"/>
                  <a:pt x="114" y="41"/>
                </a:cubicBezTo>
                <a:cubicBezTo>
                  <a:pt x="113" y="42"/>
                  <a:pt x="112" y="43"/>
                  <a:pt x="111" y="43"/>
                </a:cubicBezTo>
                <a:cubicBezTo>
                  <a:pt x="109" y="46"/>
                  <a:pt x="106" y="47"/>
                  <a:pt x="103" y="48"/>
                </a:cubicBezTo>
                <a:cubicBezTo>
                  <a:pt x="100" y="49"/>
                  <a:pt x="98" y="49"/>
                  <a:pt x="95" y="49"/>
                </a:cubicBezTo>
                <a:cubicBezTo>
                  <a:pt x="93" y="48"/>
                  <a:pt x="91" y="48"/>
                  <a:pt x="88" y="47"/>
                </a:cubicBezTo>
                <a:cubicBezTo>
                  <a:pt x="87" y="46"/>
                  <a:pt x="86" y="46"/>
                  <a:pt x="85" y="47"/>
                </a:cubicBezTo>
                <a:cubicBezTo>
                  <a:pt x="27" y="105"/>
                  <a:pt x="27" y="105"/>
                  <a:pt x="27" y="105"/>
                </a:cubicBezTo>
                <a:close/>
                <a:moveTo>
                  <a:pt x="105" y="106"/>
                </a:moveTo>
                <a:cubicBezTo>
                  <a:pt x="105" y="106"/>
                  <a:pt x="105" y="106"/>
                  <a:pt x="105" y="106"/>
                </a:cubicBezTo>
                <a:cubicBezTo>
                  <a:pt x="70" y="71"/>
                  <a:pt x="70" y="71"/>
                  <a:pt x="70" y="71"/>
                </a:cubicBezTo>
                <a:cubicBezTo>
                  <a:pt x="78" y="62"/>
                  <a:pt x="78" y="62"/>
                  <a:pt x="78" y="62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05" y="106"/>
                  <a:pt x="105" y="106"/>
                  <a:pt x="105" y="106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3" name="淘宝店chenying0907 22"/>
          <p:cNvSpPr>
            <a:spLocks noEditPoints="1"/>
          </p:cNvSpPr>
          <p:nvPr/>
        </p:nvSpPr>
        <p:spPr bwMode="auto">
          <a:xfrm>
            <a:off x="1059779" y="2950558"/>
            <a:ext cx="170540" cy="196004"/>
          </a:xfrm>
          <a:custGeom>
            <a:avLst/>
            <a:gdLst>
              <a:gd name="T0" fmla="*/ 27 w 110"/>
              <a:gd name="T1" fmla="*/ 90 h 126"/>
              <a:gd name="T2" fmla="*/ 27 w 110"/>
              <a:gd name="T3" fmla="*/ 96 h 126"/>
              <a:gd name="T4" fmla="*/ 86 w 110"/>
              <a:gd name="T5" fmla="*/ 93 h 126"/>
              <a:gd name="T6" fmla="*/ 24 w 110"/>
              <a:gd name="T7" fmla="*/ 52 h 126"/>
              <a:gd name="T8" fmla="*/ 27 w 110"/>
              <a:gd name="T9" fmla="*/ 55 h 126"/>
              <a:gd name="T10" fmla="*/ 86 w 110"/>
              <a:gd name="T11" fmla="*/ 52 h 126"/>
              <a:gd name="T12" fmla="*/ 27 w 110"/>
              <a:gd name="T13" fmla="*/ 49 h 126"/>
              <a:gd name="T14" fmla="*/ 109 w 110"/>
              <a:gd name="T15" fmla="*/ 36 h 126"/>
              <a:gd name="T16" fmla="*/ 74 w 110"/>
              <a:gd name="T17" fmla="*/ 1 h 126"/>
              <a:gd name="T18" fmla="*/ 13 w 110"/>
              <a:gd name="T19" fmla="*/ 0 h 126"/>
              <a:gd name="T20" fmla="*/ 0 w 110"/>
              <a:gd name="T21" fmla="*/ 13 h 126"/>
              <a:gd name="T22" fmla="*/ 4 w 110"/>
              <a:gd name="T23" fmla="*/ 122 h 126"/>
              <a:gd name="T24" fmla="*/ 13 w 110"/>
              <a:gd name="T25" fmla="*/ 126 h 126"/>
              <a:gd name="T26" fmla="*/ 106 w 110"/>
              <a:gd name="T27" fmla="*/ 122 h 126"/>
              <a:gd name="T28" fmla="*/ 110 w 110"/>
              <a:gd name="T29" fmla="*/ 113 h 126"/>
              <a:gd name="T30" fmla="*/ 109 w 110"/>
              <a:gd name="T31" fmla="*/ 36 h 126"/>
              <a:gd name="T32" fmla="*/ 73 w 110"/>
              <a:gd name="T33" fmla="*/ 14 h 126"/>
              <a:gd name="T34" fmla="*/ 79 w 110"/>
              <a:gd name="T35" fmla="*/ 37 h 126"/>
              <a:gd name="T36" fmla="*/ 75 w 110"/>
              <a:gd name="T37" fmla="*/ 35 h 126"/>
              <a:gd name="T38" fmla="*/ 73 w 110"/>
              <a:gd name="T39" fmla="*/ 14 h 126"/>
              <a:gd name="T40" fmla="*/ 101 w 110"/>
              <a:gd name="T41" fmla="*/ 113 h 126"/>
              <a:gd name="T42" fmla="*/ 100 w 110"/>
              <a:gd name="T43" fmla="*/ 115 h 126"/>
              <a:gd name="T44" fmla="*/ 13 w 110"/>
              <a:gd name="T45" fmla="*/ 116 h 126"/>
              <a:gd name="T46" fmla="*/ 10 w 110"/>
              <a:gd name="T47" fmla="*/ 113 h 126"/>
              <a:gd name="T48" fmla="*/ 11 w 110"/>
              <a:gd name="T49" fmla="*/ 10 h 126"/>
              <a:gd name="T50" fmla="*/ 68 w 110"/>
              <a:gd name="T51" fmla="*/ 9 h 126"/>
              <a:gd name="T52" fmla="*/ 71 w 110"/>
              <a:gd name="T53" fmla="*/ 39 h 126"/>
              <a:gd name="T54" fmla="*/ 79 w 110"/>
              <a:gd name="T55" fmla="*/ 43 h 126"/>
              <a:gd name="T56" fmla="*/ 101 w 110"/>
              <a:gd name="T57" fmla="*/ 113 h 126"/>
              <a:gd name="T58" fmla="*/ 83 w 110"/>
              <a:gd name="T59" fmla="*/ 70 h 126"/>
              <a:gd name="T60" fmla="*/ 24 w 110"/>
              <a:gd name="T61" fmla="*/ 73 h 126"/>
              <a:gd name="T62" fmla="*/ 83 w 110"/>
              <a:gd name="T63" fmla="*/ 76 h 126"/>
              <a:gd name="T64" fmla="*/ 83 w 110"/>
              <a:gd name="T65" fmla="*/ 7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0" h="126">
                <a:moveTo>
                  <a:pt x="83" y="90"/>
                </a:moveTo>
                <a:cubicBezTo>
                  <a:pt x="27" y="90"/>
                  <a:pt x="27" y="90"/>
                  <a:pt x="27" y="90"/>
                </a:cubicBezTo>
                <a:cubicBezTo>
                  <a:pt x="25" y="90"/>
                  <a:pt x="24" y="92"/>
                  <a:pt x="24" y="93"/>
                </a:cubicBezTo>
                <a:cubicBezTo>
                  <a:pt x="24" y="95"/>
                  <a:pt x="25" y="96"/>
                  <a:pt x="27" y="96"/>
                </a:cubicBezTo>
                <a:cubicBezTo>
                  <a:pt x="83" y="96"/>
                  <a:pt x="83" y="96"/>
                  <a:pt x="83" y="96"/>
                </a:cubicBezTo>
                <a:cubicBezTo>
                  <a:pt x="85" y="96"/>
                  <a:pt x="86" y="95"/>
                  <a:pt x="86" y="93"/>
                </a:cubicBezTo>
                <a:cubicBezTo>
                  <a:pt x="86" y="92"/>
                  <a:pt x="85" y="90"/>
                  <a:pt x="83" y="90"/>
                </a:cubicBezTo>
                <a:close/>
                <a:moveTo>
                  <a:pt x="24" y="52"/>
                </a:moveTo>
                <a:cubicBezTo>
                  <a:pt x="24" y="52"/>
                  <a:pt x="24" y="52"/>
                  <a:pt x="24" y="52"/>
                </a:cubicBezTo>
                <a:cubicBezTo>
                  <a:pt x="24" y="54"/>
                  <a:pt x="25" y="55"/>
                  <a:pt x="27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85" y="55"/>
                  <a:pt x="86" y="54"/>
                  <a:pt x="86" y="52"/>
                </a:cubicBezTo>
                <a:cubicBezTo>
                  <a:pt x="86" y="51"/>
                  <a:pt x="85" y="49"/>
                  <a:pt x="83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5" y="49"/>
                  <a:pt x="24" y="51"/>
                  <a:pt x="24" y="52"/>
                </a:cubicBezTo>
                <a:close/>
                <a:moveTo>
                  <a:pt x="109" y="36"/>
                </a:moveTo>
                <a:cubicBezTo>
                  <a:pt x="109" y="36"/>
                  <a:pt x="109" y="36"/>
                  <a:pt x="109" y="36"/>
                </a:cubicBezTo>
                <a:cubicBezTo>
                  <a:pt x="74" y="1"/>
                  <a:pt x="74" y="1"/>
                  <a:pt x="74" y="1"/>
                </a:cubicBezTo>
                <a:cubicBezTo>
                  <a:pt x="73" y="0"/>
                  <a:pt x="72" y="0"/>
                  <a:pt x="70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4" y="3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16"/>
                  <a:pt x="1" y="120"/>
                  <a:pt x="4" y="122"/>
                </a:cubicBezTo>
                <a:cubicBezTo>
                  <a:pt x="4" y="122"/>
                  <a:pt x="4" y="122"/>
                  <a:pt x="4" y="122"/>
                </a:cubicBezTo>
                <a:cubicBezTo>
                  <a:pt x="6" y="124"/>
                  <a:pt x="9" y="126"/>
                  <a:pt x="13" y="126"/>
                </a:cubicBezTo>
                <a:cubicBezTo>
                  <a:pt x="97" y="126"/>
                  <a:pt x="97" y="126"/>
                  <a:pt x="97" y="126"/>
                </a:cubicBezTo>
                <a:cubicBezTo>
                  <a:pt x="101" y="126"/>
                  <a:pt x="104" y="124"/>
                  <a:pt x="106" y="122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9" y="120"/>
                  <a:pt x="110" y="116"/>
                  <a:pt x="110" y="113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38"/>
                  <a:pt x="110" y="37"/>
                  <a:pt x="109" y="36"/>
                </a:cubicBezTo>
                <a:close/>
                <a:moveTo>
                  <a:pt x="73" y="14"/>
                </a:moveTo>
                <a:cubicBezTo>
                  <a:pt x="73" y="14"/>
                  <a:pt x="73" y="14"/>
                  <a:pt x="73" y="14"/>
                </a:cubicBezTo>
                <a:cubicBezTo>
                  <a:pt x="96" y="37"/>
                  <a:pt x="96" y="37"/>
                  <a:pt x="96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7" y="37"/>
                  <a:pt x="76" y="36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4" y="34"/>
                  <a:pt x="73" y="33"/>
                  <a:pt x="73" y="31"/>
                </a:cubicBezTo>
                <a:cubicBezTo>
                  <a:pt x="73" y="14"/>
                  <a:pt x="73" y="14"/>
                  <a:pt x="73" y="14"/>
                </a:cubicBezTo>
                <a:close/>
                <a:moveTo>
                  <a:pt x="101" y="113"/>
                </a:moveTo>
                <a:cubicBezTo>
                  <a:pt x="101" y="113"/>
                  <a:pt x="101" y="113"/>
                  <a:pt x="101" y="113"/>
                </a:cubicBezTo>
                <a:cubicBezTo>
                  <a:pt x="101" y="114"/>
                  <a:pt x="100" y="115"/>
                  <a:pt x="100" y="115"/>
                </a:cubicBezTo>
                <a:cubicBezTo>
                  <a:pt x="100" y="115"/>
                  <a:pt x="100" y="115"/>
                  <a:pt x="100" y="115"/>
                </a:cubicBezTo>
                <a:cubicBezTo>
                  <a:pt x="99" y="116"/>
                  <a:pt x="98" y="116"/>
                  <a:pt x="97" y="116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2" y="116"/>
                  <a:pt x="11" y="116"/>
                  <a:pt x="11" y="115"/>
                </a:cubicBezTo>
                <a:cubicBezTo>
                  <a:pt x="10" y="115"/>
                  <a:pt x="10" y="114"/>
                  <a:pt x="10" y="1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0"/>
                </a:cubicBezTo>
                <a:cubicBezTo>
                  <a:pt x="11" y="10"/>
                  <a:pt x="12" y="9"/>
                  <a:pt x="13" y="9"/>
                </a:cubicBezTo>
                <a:cubicBezTo>
                  <a:pt x="68" y="9"/>
                  <a:pt x="68" y="9"/>
                  <a:pt x="68" y="9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4"/>
                  <a:pt x="69" y="37"/>
                  <a:pt x="71" y="39"/>
                </a:cubicBezTo>
                <a:cubicBezTo>
                  <a:pt x="71" y="39"/>
                  <a:pt x="71" y="39"/>
                  <a:pt x="71" y="39"/>
                </a:cubicBezTo>
                <a:cubicBezTo>
                  <a:pt x="73" y="41"/>
                  <a:pt x="75" y="43"/>
                  <a:pt x="79" y="43"/>
                </a:cubicBezTo>
                <a:cubicBezTo>
                  <a:pt x="101" y="43"/>
                  <a:pt x="101" y="43"/>
                  <a:pt x="101" y="43"/>
                </a:cubicBezTo>
                <a:cubicBezTo>
                  <a:pt x="101" y="113"/>
                  <a:pt x="101" y="113"/>
                  <a:pt x="101" y="113"/>
                </a:cubicBezTo>
                <a:close/>
                <a:moveTo>
                  <a:pt x="83" y="70"/>
                </a:moveTo>
                <a:cubicBezTo>
                  <a:pt x="83" y="70"/>
                  <a:pt x="83" y="70"/>
                  <a:pt x="83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25" y="70"/>
                  <a:pt x="24" y="71"/>
                  <a:pt x="24" y="73"/>
                </a:cubicBezTo>
                <a:cubicBezTo>
                  <a:pt x="24" y="74"/>
                  <a:pt x="25" y="76"/>
                  <a:pt x="27" y="76"/>
                </a:cubicBezTo>
                <a:cubicBezTo>
                  <a:pt x="83" y="76"/>
                  <a:pt x="83" y="76"/>
                  <a:pt x="83" y="76"/>
                </a:cubicBezTo>
                <a:cubicBezTo>
                  <a:pt x="85" y="76"/>
                  <a:pt x="86" y="74"/>
                  <a:pt x="86" y="73"/>
                </a:cubicBezTo>
                <a:cubicBezTo>
                  <a:pt x="86" y="71"/>
                  <a:pt x="85" y="70"/>
                  <a:pt x="83" y="7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4" name="Rectangle 24"/>
          <p:cNvSpPr>
            <a:spLocks noChangeArrowheads="1"/>
          </p:cNvSpPr>
          <p:nvPr/>
        </p:nvSpPr>
        <p:spPr bwMode="auto">
          <a:xfrm>
            <a:off x="1405814" y="2138322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淘宝店chenying0907 26"/>
          <p:cNvSpPr/>
          <p:nvPr/>
        </p:nvSpPr>
        <p:spPr>
          <a:xfrm>
            <a:off x="1405812" y="2374200"/>
            <a:ext cx="5256584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282" fontAlgn="auto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36" name="Rectangle 24"/>
          <p:cNvSpPr>
            <a:spLocks noChangeArrowheads="1"/>
          </p:cNvSpPr>
          <p:nvPr/>
        </p:nvSpPr>
        <p:spPr bwMode="auto">
          <a:xfrm>
            <a:off x="1405814" y="2960233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淘宝店chenying0907 19"/>
          <p:cNvSpPr/>
          <p:nvPr/>
        </p:nvSpPr>
        <p:spPr>
          <a:xfrm>
            <a:off x="1405812" y="3201403"/>
            <a:ext cx="5256584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282" fontAlgn="auto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1405814" y="3774690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淘宝店chenying0907 27"/>
          <p:cNvSpPr/>
          <p:nvPr/>
        </p:nvSpPr>
        <p:spPr>
          <a:xfrm>
            <a:off x="1405812" y="4017470"/>
            <a:ext cx="5256584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282" fontAlgn="auto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40" name="Rectangle 24"/>
          <p:cNvSpPr>
            <a:spLocks noChangeArrowheads="1"/>
          </p:cNvSpPr>
          <p:nvPr/>
        </p:nvSpPr>
        <p:spPr bwMode="auto">
          <a:xfrm>
            <a:off x="1405814" y="4615650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淘宝店chenying0907 29"/>
          <p:cNvSpPr/>
          <p:nvPr/>
        </p:nvSpPr>
        <p:spPr>
          <a:xfrm>
            <a:off x="1405812" y="4838047"/>
            <a:ext cx="5256584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282" fontAlgn="auto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42" name="Rectangle 24"/>
          <p:cNvSpPr>
            <a:spLocks noChangeArrowheads="1"/>
          </p:cNvSpPr>
          <p:nvPr/>
        </p:nvSpPr>
        <p:spPr bwMode="auto">
          <a:xfrm>
            <a:off x="7064571" y="2374198"/>
            <a:ext cx="739828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 smtClean="0">
                <a:solidFill>
                  <a:prstClr val="white"/>
                </a:solidFill>
                <a:latin typeface="Calibri"/>
                <a:ea typeface="宋体"/>
              </a:rPr>
              <a:t>STEP 01</a:t>
            </a:r>
            <a:endParaRPr lang="zh-CN" altLang="en-US" sz="10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3" name="Rectangle 24"/>
          <p:cNvSpPr>
            <a:spLocks noChangeArrowheads="1"/>
          </p:cNvSpPr>
          <p:nvPr/>
        </p:nvSpPr>
        <p:spPr bwMode="auto">
          <a:xfrm>
            <a:off x="7064571" y="3201403"/>
            <a:ext cx="739828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 smtClean="0">
                <a:solidFill>
                  <a:prstClr val="white"/>
                </a:solidFill>
                <a:latin typeface="Calibri"/>
                <a:ea typeface="宋体"/>
              </a:rPr>
              <a:t>STEP 02</a:t>
            </a:r>
            <a:endParaRPr lang="zh-CN" altLang="en-US" sz="10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4" name="Rectangle 24"/>
          <p:cNvSpPr>
            <a:spLocks noChangeArrowheads="1"/>
          </p:cNvSpPr>
          <p:nvPr/>
        </p:nvSpPr>
        <p:spPr bwMode="auto">
          <a:xfrm>
            <a:off x="7064571" y="4017469"/>
            <a:ext cx="739828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 smtClean="0">
                <a:solidFill>
                  <a:prstClr val="white"/>
                </a:solidFill>
                <a:latin typeface="Calibri"/>
                <a:ea typeface="宋体"/>
              </a:rPr>
              <a:t>STEP 03</a:t>
            </a:r>
            <a:endParaRPr lang="zh-CN" altLang="en-US" sz="10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5" name="Rectangle 24"/>
          <p:cNvSpPr>
            <a:spLocks noChangeArrowheads="1"/>
          </p:cNvSpPr>
          <p:nvPr/>
        </p:nvSpPr>
        <p:spPr bwMode="auto">
          <a:xfrm>
            <a:off x="7064571" y="4838046"/>
            <a:ext cx="739828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 smtClean="0">
                <a:solidFill>
                  <a:prstClr val="white"/>
                </a:solidFill>
                <a:latin typeface="Calibri"/>
                <a:ea typeface="宋体"/>
              </a:rPr>
              <a:t>STEP 04</a:t>
            </a:r>
            <a:endParaRPr lang="zh-CN" altLang="en-US" sz="10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1405812" y="2324740"/>
            <a:ext cx="5318650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7" name="直接连接符 46"/>
          <p:cNvCxnSpPr/>
          <p:nvPr/>
        </p:nvCxnSpPr>
        <p:spPr>
          <a:xfrm>
            <a:off x="1405812" y="3144842"/>
            <a:ext cx="5318650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8" name="直接连接符 47"/>
          <p:cNvCxnSpPr/>
          <p:nvPr/>
        </p:nvCxnSpPr>
        <p:spPr>
          <a:xfrm>
            <a:off x="1405812" y="3970183"/>
            <a:ext cx="5318650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9" name="直接连接符 48"/>
          <p:cNvCxnSpPr/>
          <p:nvPr/>
        </p:nvCxnSpPr>
        <p:spPr>
          <a:xfrm>
            <a:off x="1405812" y="4797428"/>
            <a:ext cx="5318650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5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500"/>
                            </p:stCondLst>
                            <p:childTnLst>
                              <p:par>
                                <p:cTn id="9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000"/>
                            </p:stCondLst>
                            <p:childTnLst>
                              <p:par>
                                <p:cTn id="1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304516" y="3709348"/>
            <a:ext cx="3701854" cy="216792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804886" y="2544667"/>
            <a:ext cx="1421576" cy="111361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7279232" y="2544667"/>
            <a:ext cx="1864518" cy="2283239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3809243" y="2547960"/>
            <a:ext cx="1957266" cy="111032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3809242" y="1386572"/>
            <a:ext cx="1175319" cy="1110320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6054341" y="3709348"/>
            <a:ext cx="1172121" cy="1110320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252" y="1174063"/>
            <a:ext cx="3756223" cy="2484217"/>
          </a:xfrm>
          <a:prstGeom prst="rect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8" name="文本框 13"/>
          <p:cNvSpPr txBox="1">
            <a:spLocks noChangeArrowheads="1"/>
          </p:cNvSpPr>
          <p:nvPr/>
        </p:nvSpPr>
        <p:spPr bwMode="auto">
          <a:xfrm>
            <a:off x="219517" y="3850036"/>
            <a:ext cx="2019745" cy="61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28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6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60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TextBox 32"/>
          <p:cNvSpPr txBox="1"/>
          <p:nvPr/>
        </p:nvSpPr>
        <p:spPr>
          <a:xfrm>
            <a:off x="5059065" y="1782201"/>
            <a:ext cx="4084935" cy="496544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2800" dirty="0" smtClean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2800" dirty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2800" dirty="0">
              <a:solidFill>
                <a:prstClr val="white">
                  <a:lumMod val="65000"/>
                </a:prst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629"/>
          <p:cNvGrpSpPr/>
          <p:nvPr/>
        </p:nvGrpSpPr>
        <p:grpSpPr>
          <a:xfrm>
            <a:off x="1154664" y="3092465"/>
            <a:ext cx="942853" cy="1992719"/>
            <a:chOff x="0" y="-9647"/>
            <a:chExt cx="1257300" cy="2656957"/>
          </a:xfrm>
        </p:grpSpPr>
        <p:sp>
          <p:nvSpPr>
            <p:cNvPr id="39" name="Shape 1626"/>
            <p:cNvSpPr/>
            <p:nvPr/>
          </p:nvSpPr>
          <p:spPr>
            <a:xfrm flipH="1">
              <a:off x="662644" y="-9647"/>
              <a:ext cx="1" cy="1529368"/>
            </a:xfrm>
            <a:prstGeom prst="line">
              <a:avLst/>
            </a:prstGeom>
            <a:noFill/>
            <a:ln w="38100" cap="flat">
              <a:solidFill>
                <a:sysClr val="window" lastClr="FFFFFF">
                  <a:lumMod val="60000"/>
                  <a:lumOff val="40000"/>
                </a:sys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4283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lvetica"/>
                <a:sym typeface="微软雅黑" panose="020B0503020204020204" pitchFamily="34" charset="-122"/>
              </a:endParaRPr>
            </a:p>
          </p:txBody>
        </p:sp>
        <p:graphicFrame>
          <p:nvGraphicFramePr>
            <p:cNvPr id="40" name="Chart 1627"/>
            <p:cNvGraphicFramePr/>
            <p:nvPr/>
          </p:nvGraphicFramePr>
          <p:xfrm>
            <a:off x="0" y="1390009"/>
            <a:ext cx="1257300" cy="12573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1" name="Shape 1628"/>
            <p:cNvSpPr/>
            <p:nvPr/>
          </p:nvSpPr>
          <p:spPr>
            <a:xfrm>
              <a:off x="329827" y="1888889"/>
              <a:ext cx="790060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</a:defRPr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70%</a:t>
              </a:r>
            </a:p>
          </p:txBody>
        </p:sp>
      </p:grpSp>
      <p:grpSp>
        <p:nvGrpSpPr>
          <p:cNvPr id="42" name="Group 1633"/>
          <p:cNvGrpSpPr/>
          <p:nvPr/>
        </p:nvGrpSpPr>
        <p:grpSpPr>
          <a:xfrm>
            <a:off x="965441" y="2364719"/>
            <a:ext cx="1532834" cy="986121"/>
            <a:chOff x="0" y="379713"/>
            <a:chExt cx="2044043" cy="1314825"/>
          </a:xfrm>
        </p:grpSpPr>
        <p:sp>
          <p:nvSpPr>
            <p:cNvPr id="43" name="Shape 1630"/>
            <p:cNvSpPr/>
            <p:nvPr/>
          </p:nvSpPr>
          <p:spPr>
            <a:xfrm>
              <a:off x="0" y="1359686"/>
              <a:ext cx="1970470" cy="334852"/>
            </a:xfrm>
            <a:prstGeom prst="chevron">
              <a:avLst>
                <a:gd name="adj" fmla="val 0"/>
              </a:avLst>
            </a:prstGeom>
            <a:solidFill>
              <a:srgbClr val="FF4957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44" name="Shape 1631"/>
            <p:cNvSpPr/>
            <p:nvPr/>
          </p:nvSpPr>
          <p:spPr>
            <a:xfrm>
              <a:off x="141772" y="919522"/>
              <a:ext cx="1685721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</a:defRPr>
              </a:pPr>
              <a:r>
                <a:rPr kumimoji="0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2005 - 2008</a:t>
              </a:r>
            </a:p>
          </p:txBody>
        </p:sp>
        <p:sp>
          <p:nvSpPr>
            <p:cNvPr id="45" name="Shape 1632"/>
            <p:cNvSpPr/>
            <p:nvPr/>
          </p:nvSpPr>
          <p:spPr>
            <a:xfrm>
              <a:off x="73574" y="379713"/>
              <a:ext cx="1970469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</a:defRPr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kumimoji="0" lang="en-US" altLang="zh-CN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kumimoji="0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" name="Group 1637"/>
          <p:cNvGrpSpPr/>
          <p:nvPr/>
        </p:nvGrpSpPr>
        <p:grpSpPr>
          <a:xfrm>
            <a:off x="2443103" y="3099697"/>
            <a:ext cx="1477661" cy="964920"/>
            <a:chOff x="0" y="0"/>
            <a:chExt cx="1970470" cy="1286559"/>
          </a:xfrm>
        </p:grpSpPr>
        <p:sp>
          <p:nvSpPr>
            <p:cNvPr id="47" name="Shape 1634"/>
            <p:cNvSpPr/>
            <p:nvPr/>
          </p:nvSpPr>
          <p:spPr>
            <a:xfrm>
              <a:off x="0" y="0"/>
              <a:ext cx="1970470" cy="334852"/>
            </a:xfrm>
            <a:prstGeom prst="chevron">
              <a:avLst>
                <a:gd name="adj" fmla="val 0"/>
              </a:avLst>
            </a:prstGeom>
            <a:solidFill>
              <a:srgbClr val="FF4957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48" name="Shape 1635"/>
            <p:cNvSpPr/>
            <p:nvPr/>
          </p:nvSpPr>
          <p:spPr>
            <a:xfrm>
              <a:off x="123091" y="451222"/>
              <a:ext cx="1685721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</a:defRPr>
              </a:pPr>
              <a:r>
                <a:rPr kumimoji="0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2008 - 2009</a:t>
              </a:r>
            </a:p>
          </p:txBody>
        </p:sp>
        <p:sp>
          <p:nvSpPr>
            <p:cNvPr id="49" name="Shape 1636"/>
            <p:cNvSpPr/>
            <p:nvPr/>
          </p:nvSpPr>
          <p:spPr>
            <a:xfrm>
              <a:off x="0" y="794120"/>
              <a:ext cx="1970470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</a:defRPr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kumimoji="0" lang="en-US" altLang="zh-CN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kumimoji="0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aphicFrame>
        <p:nvGraphicFramePr>
          <p:cNvPr id="50" name="Chart 1638"/>
          <p:cNvGraphicFramePr/>
          <p:nvPr>
            <p:extLst>
              <p:ext uri="{D42A27DB-BD31-4B8C-83A1-F6EECF244321}">
                <p14:modId xmlns:p14="http://schemas.microsoft.com/office/powerpoint/2010/main" val="2101964208"/>
              </p:ext>
            </p:extLst>
          </p:nvPr>
        </p:nvGraphicFramePr>
        <p:xfrm>
          <a:off x="2607739" y="1618743"/>
          <a:ext cx="1067648" cy="1286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1" name="Group 1642"/>
          <p:cNvGrpSpPr/>
          <p:nvPr/>
        </p:nvGrpSpPr>
        <p:grpSpPr>
          <a:xfrm>
            <a:off x="3920761" y="2364718"/>
            <a:ext cx="1494074" cy="986120"/>
            <a:chOff x="0" y="379714"/>
            <a:chExt cx="1992357" cy="1314824"/>
          </a:xfrm>
        </p:grpSpPr>
        <p:sp>
          <p:nvSpPr>
            <p:cNvPr id="52" name="Shape 1639"/>
            <p:cNvSpPr/>
            <p:nvPr/>
          </p:nvSpPr>
          <p:spPr>
            <a:xfrm>
              <a:off x="0" y="1359686"/>
              <a:ext cx="1970470" cy="334852"/>
            </a:xfrm>
            <a:prstGeom prst="chevron">
              <a:avLst>
                <a:gd name="adj" fmla="val 0"/>
              </a:avLst>
            </a:prstGeom>
            <a:solidFill>
              <a:srgbClr val="308BC4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53" name="Shape 1640"/>
            <p:cNvSpPr/>
            <p:nvPr/>
          </p:nvSpPr>
          <p:spPr>
            <a:xfrm>
              <a:off x="78202" y="920168"/>
              <a:ext cx="1685721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</a:defRPr>
              </a:pPr>
              <a:r>
                <a:rPr kumimoji="0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2009 - 2012</a:t>
              </a:r>
            </a:p>
          </p:txBody>
        </p:sp>
        <p:sp>
          <p:nvSpPr>
            <p:cNvPr id="54" name="Shape 1641"/>
            <p:cNvSpPr/>
            <p:nvPr/>
          </p:nvSpPr>
          <p:spPr>
            <a:xfrm>
              <a:off x="21888" y="379714"/>
              <a:ext cx="1970469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</a:defRPr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kumimoji="0" lang="en-US" altLang="zh-CN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kumimoji="0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5" name="Group 1646"/>
          <p:cNvGrpSpPr/>
          <p:nvPr/>
        </p:nvGrpSpPr>
        <p:grpSpPr>
          <a:xfrm>
            <a:off x="4068009" y="3350839"/>
            <a:ext cx="942853" cy="1661351"/>
            <a:chOff x="0" y="334852"/>
            <a:chExt cx="1257300" cy="2215133"/>
          </a:xfrm>
        </p:grpSpPr>
        <p:sp>
          <p:nvSpPr>
            <p:cNvPr id="56" name="Shape 1643"/>
            <p:cNvSpPr/>
            <p:nvPr/>
          </p:nvSpPr>
          <p:spPr>
            <a:xfrm flipH="1">
              <a:off x="628377" y="334852"/>
              <a:ext cx="0" cy="1194516"/>
            </a:xfrm>
            <a:prstGeom prst="line">
              <a:avLst/>
            </a:prstGeom>
            <a:noFill/>
            <a:ln w="38100" cap="flat">
              <a:solidFill>
                <a:sysClr val="window" lastClr="FFFFFF">
                  <a:lumMod val="60000"/>
                  <a:lumOff val="40000"/>
                </a:sys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4283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lvetica"/>
                <a:sym typeface="微软雅黑" panose="020B0503020204020204" pitchFamily="34" charset="-122"/>
              </a:endParaRPr>
            </a:p>
          </p:txBody>
        </p:sp>
        <p:graphicFrame>
          <p:nvGraphicFramePr>
            <p:cNvPr id="57" name="Chart 1644"/>
            <p:cNvGraphicFramePr/>
            <p:nvPr/>
          </p:nvGraphicFramePr>
          <p:xfrm>
            <a:off x="0" y="1292684"/>
            <a:ext cx="1257300" cy="12573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58" name="Shape 1645"/>
            <p:cNvSpPr/>
            <p:nvPr/>
          </p:nvSpPr>
          <p:spPr>
            <a:xfrm>
              <a:off x="372221" y="1787434"/>
              <a:ext cx="790060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</a:defRPr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50%</a:t>
              </a:r>
            </a:p>
          </p:txBody>
        </p:sp>
      </p:grpSp>
      <p:grpSp>
        <p:nvGrpSpPr>
          <p:cNvPr id="59" name="Group 1653"/>
          <p:cNvGrpSpPr/>
          <p:nvPr/>
        </p:nvGrpSpPr>
        <p:grpSpPr>
          <a:xfrm>
            <a:off x="5678807" y="1974303"/>
            <a:ext cx="794920" cy="950220"/>
            <a:chOff x="0" y="0"/>
            <a:chExt cx="1060030" cy="1266959"/>
          </a:xfrm>
        </p:grpSpPr>
        <p:sp>
          <p:nvSpPr>
            <p:cNvPr id="60" name="Shape 1647"/>
            <p:cNvSpPr/>
            <p:nvPr/>
          </p:nvSpPr>
          <p:spPr>
            <a:xfrm>
              <a:off x="-1" y="-1"/>
              <a:ext cx="228025" cy="1266961"/>
            </a:xfrm>
            <a:prstGeom prst="rect">
              <a:avLst/>
            </a:pr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" name="Shape 1648"/>
            <p:cNvSpPr/>
            <p:nvPr/>
          </p:nvSpPr>
          <p:spPr>
            <a:xfrm>
              <a:off x="416002" y="-1"/>
              <a:ext cx="228025" cy="1266961"/>
            </a:xfrm>
            <a:prstGeom prst="rect">
              <a:avLst/>
            </a:pr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2" name="Shape 1649"/>
            <p:cNvSpPr/>
            <p:nvPr/>
          </p:nvSpPr>
          <p:spPr>
            <a:xfrm>
              <a:off x="832005" y="-1"/>
              <a:ext cx="228025" cy="1266961"/>
            </a:xfrm>
            <a:prstGeom prst="rect">
              <a:avLst/>
            </a:pr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3" name="Shape 1650"/>
            <p:cNvSpPr/>
            <p:nvPr/>
          </p:nvSpPr>
          <p:spPr>
            <a:xfrm>
              <a:off x="-1" y="539343"/>
              <a:ext cx="228025" cy="727617"/>
            </a:xfrm>
            <a:prstGeom prst="rect">
              <a:avLst/>
            </a:prstGeom>
            <a:solidFill>
              <a:srgbClr val="FF4957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64" name="Shape 1651"/>
            <p:cNvSpPr/>
            <p:nvPr/>
          </p:nvSpPr>
          <p:spPr>
            <a:xfrm>
              <a:off x="416002" y="209266"/>
              <a:ext cx="228025" cy="1057694"/>
            </a:xfrm>
            <a:prstGeom prst="rect">
              <a:avLst/>
            </a:prstGeom>
            <a:solidFill>
              <a:srgbClr val="308BC4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65" name="Shape 1652"/>
            <p:cNvSpPr/>
            <p:nvPr/>
          </p:nvSpPr>
          <p:spPr>
            <a:xfrm>
              <a:off x="832005" y="821186"/>
              <a:ext cx="228025" cy="445774"/>
            </a:xfrm>
            <a:prstGeom prst="rect">
              <a:avLst/>
            </a:prstGeom>
            <a:solidFill>
              <a:srgbClr val="FF4957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6" name="Group 1657"/>
          <p:cNvGrpSpPr/>
          <p:nvPr/>
        </p:nvGrpSpPr>
        <p:grpSpPr>
          <a:xfrm>
            <a:off x="5398421" y="3099697"/>
            <a:ext cx="1477661" cy="964920"/>
            <a:chOff x="0" y="0"/>
            <a:chExt cx="1970470" cy="1286559"/>
          </a:xfrm>
        </p:grpSpPr>
        <p:sp>
          <p:nvSpPr>
            <p:cNvPr id="67" name="Shape 1654"/>
            <p:cNvSpPr/>
            <p:nvPr/>
          </p:nvSpPr>
          <p:spPr>
            <a:xfrm>
              <a:off x="0" y="0"/>
              <a:ext cx="1970470" cy="334852"/>
            </a:xfrm>
            <a:prstGeom prst="chevron">
              <a:avLst>
                <a:gd name="adj" fmla="val 0"/>
              </a:avLst>
            </a:prstGeom>
            <a:solidFill>
              <a:srgbClr val="308BC4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68" name="Shape 1655"/>
            <p:cNvSpPr/>
            <p:nvPr/>
          </p:nvSpPr>
          <p:spPr>
            <a:xfrm>
              <a:off x="104287" y="451222"/>
              <a:ext cx="1715648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</a:defRPr>
              </a:pPr>
              <a:r>
                <a:rPr kumimoji="0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2012 – </a:t>
              </a:r>
              <a:r>
                <a:rPr kumimoji="0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201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4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endParaRPr>
            </a:p>
          </p:txBody>
        </p:sp>
        <p:sp>
          <p:nvSpPr>
            <p:cNvPr id="69" name="Shape 1656"/>
            <p:cNvSpPr/>
            <p:nvPr/>
          </p:nvSpPr>
          <p:spPr>
            <a:xfrm>
              <a:off x="0" y="794120"/>
              <a:ext cx="1970470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</a:defRPr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kumimoji="0" lang="en-US" altLang="zh-CN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kumimoji="0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0" name="Group 1661"/>
          <p:cNvGrpSpPr/>
          <p:nvPr/>
        </p:nvGrpSpPr>
        <p:grpSpPr>
          <a:xfrm>
            <a:off x="6876079" y="2769575"/>
            <a:ext cx="1530349" cy="1003245"/>
            <a:chOff x="0" y="0"/>
            <a:chExt cx="2040729" cy="1337658"/>
          </a:xfrm>
        </p:grpSpPr>
        <p:sp>
          <p:nvSpPr>
            <p:cNvPr id="71" name="Shape 1658"/>
            <p:cNvSpPr/>
            <p:nvPr/>
          </p:nvSpPr>
          <p:spPr>
            <a:xfrm>
              <a:off x="0" y="440163"/>
              <a:ext cx="1970470" cy="334852"/>
            </a:xfrm>
            <a:prstGeom prst="chevron">
              <a:avLst>
                <a:gd name="adj" fmla="val 0"/>
              </a:avLst>
            </a:prstGeom>
            <a:solidFill>
              <a:srgbClr val="FF49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" name="Shape 1659"/>
            <p:cNvSpPr/>
            <p:nvPr/>
          </p:nvSpPr>
          <p:spPr>
            <a:xfrm>
              <a:off x="118447" y="0"/>
              <a:ext cx="1685719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</a:defRPr>
              </a:pPr>
              <a:r>
                <a:rPr kumimoji="0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201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4</a:t>
              </a:r>
              <a:r>
                <a:rPr kumimoji="0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 </a:t>
              </a:r>
              <a:r>
                <a:rPr kumimoji="0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- </a:t>
              </a:r>
              <a:r>
                <a:rPr kumimoji="0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201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7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endParaRPr>
            </a:p>
          </p:txBody>
        </p:sp>
        <p:sp>
          <p:nvSpPr>
            <p:cNvPr id="73" name="Shape 1660"/>
            <p:cNvSpPr/>
            <p:nvPr/>
          </p:nvSpPr>
          <p:spPr>
            <a:xfrm>
              <a:off x="70258" y="845219"/>
              <a:ext cx="1970471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</a:defRPr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kumimoji="0" lang="en-US" altLang="zh-CN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kumimoji="0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dvAuto="0"/>
      <p:bldP spid="42" grpId="0" advAuto="0"/>
      <p:bldP spid="46" grpId="0" advAuto="0"/>
      <p:bldP spid="50" grpId="0" advAuto="0"/>
      <p:bldP spid="51" grpId="0" advAuto="0"/>
      <p:bldP spid="55" grpId="0" advAuto="0"/>
      <p:bldP spid="59" grpId="0" advAuto="0"/>
      <p:bldP spid="66" grpId="0" advAuto="0"/>
      <p:bldP spid="70" grpId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6"/>
          <p:cNvSpPr/>
          <p:nvPr/>
        </p:nvSpPr>
        <p:spPr bwMode="auto">
          <a:xfrm>
            <a:off x="2628185" y="2640525"/>
            <a:ext cx="1261199" cy="1267553"/>
          </a:xfrm>
          <a:custGeom>
            <a:avLst/>
            <a:gdLst>
              <a:gd name="T0" fmla="*/ 84 w 168"/>
              <a:gd name="T1" fmla="*/ 0 h 169"/>
              <a:gd name="T2" fmla="*/ 143 w 168"/>
              <a:gd name="T3" fmla="*/ 24 h 169"/>
              <a:gd name="T4" fmla="*/ 132 w 168"/>
              <a:gd name="T5" fmla="*/ 37 h 169"/>
              <a:gd name="T6" fmla="*/ 84 w 168"/>
              <a:gd name="T7" fmla="*/ 17 h 169"/>
              <a:gd name="T8" fmla="*/ 17 w 168"/>
              <a:gd name="T9" fmla="*/ 84 h 169"/>
              <a:gd name="T10" fmla="*/ 84 w 168"/>
              <a:gd name="T11" fmla="*/ 152 h 169"/>
              <a:gd name="T12" fmla="*/ 152 w 168"/>
              <a:gd name="T13" fmla="*/ 84 h 169"/>
              <a:gd name="T14" fmla="*/ 143 w 168"/>
              <a:gd name="T15" fmla="*/ 51 h 169"/>
              <a:gd name="T16" fmla="*/ 154 w 168"/>
              <a:gd name="T17" fmla="*/ 37 h 169"/>
              <a:gd name="T18" fmla="*/ 168 w 168"/>
              <a:gd name="T19" fmla="*/ 84 h 169"/>
              <a:gd name="T20" fmla="*/ 84 w 168"/>
              <a:gd name="T21" fmla="*/ 169 h 169"/>
              <a:gd name="T22" fmla="*/ 0 w 168"/>
              <a:gd name="T23" fmla="*/ 84 h 169"/>
              <a:gd name="T24" fmla="*/ 84 w 168"/>
              <a:gd name="T25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169">
                <a:moveTo>
                  <a:pt x="84" y="0"/>
                </a:moveTo>
                <a:cubicBezTo>
                  <a:pt x="107" y="0"/>
                  <a:pt x="128" y="9"/>
                  <a:pt x="143" y="24"/>
                </a:cubicBezTo>
                <a:cubicBezTo>
                  <a:pt x="139" y="28"/>
                  <a:pt x="135" y="32"/>
                  <a:pt x="132" y="37"/>
                </a:cubicBezTo>
                <a:cubicBezTo>
                  <a:pt x="120" y="24"/>
                  <a:pt x="103" y="17"/>
                  <a:pt x="84" y="17"/>
                </a:cubicBezTo>
                <a:cubicBezTo>
                  <a:pt x="47" y="17"/>
                  <a:pt x="17" y="47"/>
                  <a:pt x="17" y="84"/>
                </a:cubicBezTo>
                <a:cubicBezTo>
                  <a:pt x="17" y="122"/>
                  <a:pt x="47" y="152"/>
                  <a:pt x="84" y="152"/>
                </a:cubicBezTo>
                <a:cubicBezTo>
                  <a:pt x="121" y="152"/>
                  <a:pt x="152" y="122"/>
                  <a:pt x="152" y="84"/>
                </a:cubicBezTo>
                <a:cubicBezTo>
                  <a:pt x="152" y="72"/>
                  <a:pt x="148" y="61"/>
                  <a:pt x="143" y="51"/>
                </a:cubicBezTo>
                <a:cubicBezTo>
                  <a:pt x="146" y="46"/>
                  <a:pt x="149" y="41"/>
                  <a:pt x="154" y="37"/>
                </a:cubicBezTo>
                <a:cubicBezTo>
                  <a:pt x="163" y="50"/>
                  <a:pt x="168" y="67"/>
                  <a:pt x="168" y="84"/>
                </a:cubicBezTo>
                <a:cubicBezTo>
                  <a:pt x="168" y="131"/>
                  <a:pt x="131" y="169"/>
                  <a:pt x="84" y="169"/>
                </a:cubicBezTo>
                <a:cubicBezTo>
                  <a:pt x="38" y="169"/>
                  <a:pt x="0" y="131"/>
                  <a:pt x="0" y="84"/>
                </a:cubicBezTo>
                <a:cubicBezTo>
                  <a:pt x="0" y="38"/>
                  <a:pt x="38" y="0"/>
                  <a:pt x="84" y="0"/>
                </a:cubicBezTo>
                <a:close/>
              </a:path>
            </a:pathLst>
          </a:custGeom>
          <a:solidFill>
            <a:srgbClr val="308BC4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t" anchorCtr="0" compatLnSpc="1"/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" name="Freeform 7"/>
          <p:cNvSpPr>
            <a:spLocks noEditPoints="1"/>
          </p:cNvSpPr>
          <p:nvPr/>
        </p:nvSpPr>
        <p:spPr bwMode="auto">
          <a:xfrm>
            <a:off x="3504988" y="2640525"/>
            <a:ext cx="1267553" cy="1267553"/>
          </a:xfrm>
          <a:custGeom>
            <a:avLst/>
            <a:gdLst>
              <a:gd name="T0" fmla="*/ 84 w 169"/>
              <a:gd name="T1" fmla="*/ 0 h 169"/>
              <a:gd name="T2" fmla="*/ 169 w 169"/>
              <a:gd name="T3" fmla="*/ 84 h 169"/>
              <a:gd name="T4" fmla="*/ 154 w 169"/>
              <a:gd name="T5" fmla="*/ 132 h 169"/>
              <a:gd name="T6" fmla="*/ 143 w 169"/>
              <a:gd name="T7" fmla="*/ 118 h 169"/>
              <a:gd name="T8" fmla="*/ 152 w 169"/>
              <a:gd name="T9" fmla="*/ 84 h 169"/>
              <a:gd name="T10" fmla="*/ 84 w 169"/>
              <a:gd name="T11" fmla="*/ 17 h 169"/>
              <a:gd name="T12" fmla="*/ 17 w 169"/>
              <a:gd name="T13" fmla="*/ 84 h 169"/>
              <a:gd name="T14" fmla="*/ 26 w 169"/>
              <a:gd name="T15" fmla="*/ 118 h 169"/>
              <a:gd name="T16" fmla="*/ 15 w 169"/>
              <a:gd name="T17" fmla="*/ 132 h 169"/>
              <a:gd name="T18" fmla="*/ 0 w 169"/>
              <a:gd name="T19" fmla="*/ 84 h 169"/>
              <a:gd name="T20" fmla="*/ 84 w 169"/>
              <a:gd name="T21" fmla="*/ 0 h 169"/>
              <a:gd name="T22" fmla="*/ 143 w 169"/>
              <a:gd name="T23" fmla="*/ 145 h 169"/>
              <a:gd name="T24" fmla="*/ 84 w 169"/>
              <a:gd name="T25" fmla="*/ 169 h 169"/>
              <a:gd name="T26" fmla="*/ 26 w 169"/>
              <a:gd name="T27" fmla="*/ 145 h 169"/>
              <a:gd name="T28" fmla="*/ 37 w 169"/>
              <a:gd name="T29" fmla="*/ 132 h 169"/>
              <a:gd name="T30" fmla="*/ 84 w 169"/>
              <a:gd name="T31" fmla="*/ 152 h 169"/>
              <a:gd name="T32" fmla="*/ 132 w 169"/>
              <a:gd name="T33" fmla="*/ 132 h 169"/>
              <a:gd name="T34" fmla="*/ 143 w 169"/>
              <a:gd name="T35" fmla="*/ 145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9" h="169">
                <a:moveTo>
                  <a:pt x="84" y="0"/>
                </a:moveTo>
                <a:cubicBezTo>
                  <a:pt x="131" y="0"/>
                  <a:pt x="169" y="38"/>
                  <a:pt x="169" y="84"/>
                </a:cubicBezTo>
                <a:cubicBezTo>
                  <a:pt x="169" y="102"/>
                  <a:pt x="163" y="119"/>
                  <a:pt x="154" y="132"/>
                </a:cubicBezTo>
                <a:cubicBezTo>
                  <a:pt x="150" y="128"/>
                  <a:pt x="146" y="123"/>
                  <a:pt x="143" y="118"/>
                </a:cubicBezTo>
                <a:cubicBezTo>
                  <a:pt x="149" y="108"/>
                  <a:pt x="152" y="97"/>
                  <a:pt x="152" y="84"/>
                </a:cubicBezTo>
                <a:cubicBezTo>
                  <a:pt x="152" y="47"/>
                  <a:pt x="122" y="17"/>
                  <a:pt x="84" y="17"/>
                </a:cubicBezTo>
                <a:cubicBezTo>
                  <a:pt x="47" y="17"/>
                  <a:pt x="17" y="47"/>
                  <a:pt x="17" y="84"/>
                </a:cubicBezTo>
                <a:cubicBezTo>
                  <a:pt x="17" y="97"/>
                  <a:pt x="20" y="108"/>
                  <a:pt x="26" y="118"/>
                </a:cubicBezTo>
                <a:cubicBezTo>
                  <a:pt x="23" y="123"/>
                  <a:pt x="19" y="128"/>
                  <a:pt x="15" y="132"/>
                </a:cubicBezTo>
                <a:cubicBezTo>
                  <a:pt x="5" y="119"/>
                  <a:pt x="0" y="102"/>
                  <a:pt x="0" y="84"/>
                </a:cubicBezTo>
                <a:cubicBezTo>
                  <a:pt x="0" y="38"/>
                  <a:pt x="38" y="0"/>
                  <a:pt x="84" y="0"/>
                </a:cubicBezTo>
                <a:close/>
                <a:moveTo>
                  <a:pt x="143" y="145"/>
                </a:moveTo>
                <a:cubicBezTo>
                  <a:pt x="128" y="160"/>
                  <a:pt x="107" y="169"/>
                  <a:pt x="84" y="169"/>
                </a:cubicBezTo>
                <a:cubicBezTo>
                  <a:pt x="62" y="169"/>
                  <a:pt x="41" y="160"/>
                  <a:pt x="26" y="145"/>
                </a:cubicBezTo>
                <a:cubicBezTo>
                  <a:pt x="30" y="141"/>
                  <a:pt x="33" y="137"/>
                  <a:pt x="37" y="132"/>
                </a:cubicBezTo>
                <a:cubicBezTo>
                  <a:pt x="49" y="144"/>
                  <a:pt x="66" y="152"/>
                  <a:pt x="84" y="152"/>
                </a:cubicBezTo>
                <a:cubicBezTo>
                  <a:pt x="103" y="152"/>
                  <a:pt x="120" y="144"/>
                  <a:pt x="132" y="132"/>
                </a:cubicBezTo>
                <a:cubicBezTo>
                  <a:pt x="135" y="137"/>
                  <a:pt x="139" y="141"/>
                  <a:pt x="143" y="145"/>
                </a:cubicBezTo>
                <a:close/>
              </a:path>
            </a:pathLst>
          </a:custGeom>
          <a:solidFill>
            <a:srgbClr val="FF4957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t" anchorCtr="0" compatLnSpc="1"/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8" name="Freeform 8"/>
          <p:cNvSpPr>
            <a:spLocks noEditPoints="1"/>
          </p:cNvSpPr>
          <p:nvPr/>
        </p:nvSpPr>
        <p:spPr bwMode="auto">
          <a:xfrm>
            <a:off x="4381790" y="2640525"/>
            <a:ext cx="1267553" cy="1267553"/>
          </a:xfrm>
          <a:custGeom>
            <a:avLst/>
            <a:gdLst>
              <a:gd name="T0" fmla="*/ 85 w 169"/>
              <a:gd name="T1" fmla="*/ 0 h 169"/>
              <a:gd name="T2" fmla="*/ 143 w 169"/>
              <a:gd name="T3" fmla="*/ 24 h 169"/>
              <a:gd name="T4" fmla="*/ 132 w 169"/>
              <a:gd name="T5" fmla="*/ 37 h 169"/>
              <a:gd name="T6" fmla="*/ 85 w 169"/>
              <a:gd name="T7" fmla="*/ 17 h 169"/>
              <a:gd name="T8" fmla="*/ 37 w 169"/>
              <a:gd name="T9" fmla="*/ 37 h 169"/>
              <a:gd name="T10" fmla="*/ 26 w 169"/>
              <a:gd name="T11" fmla="*/ 24 h 169"/>
              <a:gd name="T12" fmla="*/ 85 w 169"/>
              <a:gd name="T13" fmla="*/ 0 h 169"/>
              <a:gd name="T14" fmla="*/ 154 w 169"/>
              <a:gd name="T15" fmla="*/ 37 h 169"/>
              <a:gd name="T16" fmla="*/ 169 w 169"/>
              <a:gd name="T17" fmla="*/ 84 h 169"/>
              <a:gd name="T18" fmla="*/ 85 w 169"/>
              <a:gd name="T19" fmla="*/ 169 h 169"/>
              <a:gd name="T20" fmla="*/ 0 w 169"/>
              <a:gd name="T21" fmla="*/ 84 h 169"/>
              <a:gd name="T22" fmla="*/ 15 w 169"/>
              <a:gd name="T23" fmla="*/ 37 h 169"/>
              <a:gd name="T24" fmla="*/ 26 w 169"/>
              <a:gd name="T25" fmla="*/ 51 h 169"/>
              <a:gd name="T26" fmla="*/ 17 w 169"/>
              <a:gd name="T27" fmla="*/ 84 h 169"/>
              <a:gd name="T28" fmla="*/ 85 w 169"/>
              <a:gd name="T29" fmla="*/ 152 h 169"/>
              <a:gd name="T30" fmla="*/ 152 w 169"/>
              <a:gd name="T31" fmla="*/ 84 h 169"/>
              <a:gd name="T32" fmla="*/ 143 w 169"/>
              <a:gd name="T33" fmla="*/ 51 h 169"/>
              <a:gd name="T34" fmla="*/ 154 w 169"/>
              <a:gd name="T35" fmla="*/ 37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9" h="169">
                <a:moveTo>
                  <a:pt x="85" y="0"/>
                </a:moveTo>
                <a:cubicBezTo>
                  <a:pt x="107" y="0"/>
                  <a:pt x="128" y="9"/>
                  <a:pt x="143" y="24"/>
                </a:cubicBezTo>
                <a:cubicBezTo>
                  <a:pt x="139" y="28"/>
                  <a:pt x="135" y="32"/>
                  <a:pt x="132" y="37"/>
                </a:cubicBezTo>
                <a:cubicBezTo>
                  <a:pt x="120" y="24"/>
                  <a:pt x="103" y="17"/>
                  <a:pt x="85" y="17"/>
                </a:cubicBezTo>
                <a:cubicBezTo>
                  <a:pt x="66" y="17"/>
                  <a:pt x="49" y="24"/>
                  <a:pt x="37" y="37"/>
                </a:cubicBezTo>
                <a:cubicBezTo>
                  <a:pt x="34" y="32"/>
                  <a:pt x="30" y="28"/>
                  <a:pt x="26" y="24"/>
                </a:cubicBezTo>
                <a:cubicBezTo>
                  <a:pt x="41" y="9"/>
                  <a:pt x="62" y="0"/>
                  <a:pt x="85" y="0"/>
                </a:cubicBezTo>
                <a:close/>
                <a:moveTo>
                  <a:pt x="154" y="37"/>
                </a:moveTo>
                <a:cubicBezTo>
                  <a:pt x="164" y="50"/>
                  <a:pt x="169" y="67"/>
                  <a:pt x="169" y="84"/>
                </a:cubicBezTo>
                <a:cubicBezTo>
                  <a:pt x="169" y="131"/>
                  <a:pt x="131" y="169"/>
                  <a:pt x="85" y="169"/>
                </a:cubicBezTo>
                <a:cubicBezTo>
                  <a:pt x="38" y="169"/>
                  <a:pt x="0" y="131"/>
                  <a:pt x="0" y="84"/>
                </a:cubicBezTo>
                <a:cubicBezTo>
                  <a:pt x="0" y="67"/>
                  <a:pt x="6" y="50"/>
                  <a:pt x="15" y="37"/>
                </a:cubicBezTo>
                <a:cubicBezTo>
                  <a:pt x="19" y="41"/>
                  <a:pt x="23" y="46"/>
                  <a:pt x="26" y="51"/>
                </a:cubicBezTo>
                <a:cubicBezTo>
                  <a:pt x="20" y="61"/>
                  <a:pt x="17" y="72"/>
                  <a:pt x="17" y="84"/>
                </a:cubicBezTo>
                <a:cubicBezTo>
                  <a:pt x="17" y="122"/>
                  <a:pt x="47" y="152"/>
                  <a:pt x="85" y="152"/>
                </a:cubicBezTo>
                <a:cubicBezTo>
                  <a:pt x="122" y="152"/>
                  <a:pt x="152" y="122"/>
                  <a:pt x="152" y="84"/>
                </a:cubicBezTo>
                <a:cubicBezTo>
                  <a:pt x="152" y="72"/>
                  <a:pt x="149" y="61"/>
                  <a:pt x="143" y="51"/>
                </a:cubicBezTo>
                <a:cubicBezTo>
                  <a:pt x="146" y="46"/>
                  <a:pt x="150" y="41"/>
                  <a:pt x="154" y="37"/>
                </a:cubicBezTo>
                <a:close/>
              </a:path>
            </a:pathLst>
          </a:custGeom>
          <a:solidFill>
            <a:srgbClr val="FF4957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t" anchorCtr="0" compatLnSpc="1"/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" name="Freeform 9"/>
          <p:cNvSpPr/>
          <p:nvPr/>
        </p:nvSpPr>
        <p:spPr bwMode="auto">
          <a:xfrm>
            <a:off x="5261768" y="2640525"/>
            <a:ext cx="1267553" cy="1267553"/>
          </a:xfrm>
          <a:custGeom>
            <a:avLst/>
            <a:gdLst>
              <a:gd name="T0" fmla="*/ 85 w 169"/>
              <a:gd name="T1" fmla="*/ 0 h 169"/>
              <a:gd name="T2" fmla="*/ 169 w 169"/>
              <a:gd name="T3" fmla="*/ 84 h 169"/>
              <a:gd name="T4" fmla="*/ 85 w 169"/>
              <a:gd name="T5" fmla="*/ 169 h 169"/>
              <a:gd name="T6" fmla="*/ 26 w 169"/>
              <a:gd name="T7" fmla="*/ 145 h 169"/>
              <a:gd name="T8" fmla="*/ 37 w 169"/>
              <a:gd name="T9" fmla="*/ 132 h 169"/>
              <a:gd name="T10" fmla="*/ 85 w 169"/>
              <a:gd name="T11" fmla="*/ 152 h 169"/>
              <a:gd name="T12" fmla="*/ 152 w 169"/>
              <a:gd name="T13" fmla="*/ 84 h 169"/>
              <a:gd name="T14" fmla="*/ 85 w 169"/>
              <a:gd name="T15" fmla="*/ 17 h 169"/>
              <a:gd name="T16" fmla="*/ 17 w 169"/>
              <a:gd name="T17" fmla="*/ 84 h 169"/>
              <a:gd name="T18" fmla="*/ 26 w 169"/>
              <a:gd name="T19" fmla="*/ 118 h 169"/>
              <a:gd name="T20" fmla="*/ 15 w 169"/>
              <a:gd name="T21" fmla="*/ 132 h 169"/>
              <a:gd name="T22" fmla="*/ 0 w 169"/>
              <a:gd name="T23" fmla="*/ 84 h 169"/>
              <a:gd name="T24" fmla="*/ 85 w 169"/>
              <a:gd name="T25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9" h="169">
                <a:moveTo>
                  <a:pt x="85" y="0"/>
                </a:moveTo>
                <a:cubicBezTo>
                  <a:pt x="131" y="0"/>
                  <a:pt x="169" y="38"/>
                  <a:pt x="169" y="84"/>
                </a:cubicBezTo>
                <a:cubicBezTo>
                  <a:pt x="169" y="131"/>
                  <a:pt x="131" y="169"/>
                  <a:pt x="85" y="169"/>
                </a:cubicBezTo>
                <a:cubicBezTo>
                  <a:pt x="62" y="169"/>
                  <a:pt x="41" y="160"/>
                  <a:pt x="26" y="145"/>
                </a:cubicBezTo>
                <a:cubicBezTo>
                  <a:pt x="30" y="141"/>
                  <a:pt x="34" y="137"/>
                  <a:pt x="37" y="132"/>
                </a:cubicBezTo>
                <a:cubicBezTo>
                  <a:pt x="49" y="144"/>
                  <a:pt x="66" y="152"/>
                  <a:pt x="85" y="152"/>
                </a:cubicBezTo>
                <a:cubicBezTo>
                  <a:pt x="122" y="152"/>
                  <a:pt x="152" y="122"/>
                  <a:pt x="152" y="84"/>
                </a:cubicBezTo>
                <a:cubicBezTo>
                  <a:pt x="152" y="47"/>
                  <a:pt x="122" y="17"/>
                  <a:pt x="85" y="17"/>
                </a:cubicBezTo>
                <a:cubicBezTo>
                  <a:pt x="48" y="17"/>
                  <a:pt x="17" y="47"/>
                  <a:pt x="17" y="84"/>
                </a:cubicBezTo>
                <a:cubicBezTo>
                  <a:pt x="17" y="97"/>
                  <a:pt x="21" y="108"/>
                  <a:pt x="26" y="118"/>
                </a:cubicBezTo>
                <a:cubicBezTo>
                  <a:pt x="23" y="123"/>
                  <a:pt x="19" y="128"/>
                  <a:pt x="15" y="132"/>
                </a:cubicBezTo>
                <a:cubicBezTo>
                  <a:pt x="6" y="119"/>
                  <a:pt x="0" y="102"/>
                  <a:pt x="0" y="84"/>
                </a:cubicBezTo>
                <a:cubicBezTo>
                  <a:pt x="0" y="38"/>
                  <a:pt x="38" y="0"/>
                  <a:pt x="85" y="0"/>
                </a:cubicBezTo>
                <a:close/>
              </a:path>
            </a:pathLst>
          </a:custGeom>
          <a:solidFill>
            <a:srgbClr val="308BC4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t" anchorCtr="0" compatLnSpc="1"/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" name="Freeform 10"/>
          <p:cNvSpPr/>
          <p:nvPr/>
        </p:nvSpPr>
        <p:spPr bwMode="auto">
          <a:xfrm>
            <a:off x="2618654" y="2218008"/>
            <a:ext cx="638542" cy="279561"/>
          </a:xfrm>
          <a:custGeom>
            <a:avLst/>
            <a:gdLst>
              <a:gd name="T0" fmla="*/ 201 w 201"/>
              <a:gd name="T1" fmla="*/ 88 h 88"/>
              <a:gd name="T2" fmla="*/ 201 w 201"/>
              <a:gd name="T3" fmla="*/ 0 h 88"/>
              <a:gd name="T4" fmla="*/ 0 w 201"/>
              <a:gd name="T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88">
                <a:moveTo>
                  <a:pt x="201" y="88"/>
                </a:moveTo>
                <a:lnTo>
                  <a:pt x="201" y="0"/>
                </a:lnTo>
                <a:lnTo>
                  <a:pt x="0" y="0"/>
                </a:lnTo>
              </a:path>
            </a:pathLst>
          </a:custGeom>
          <a:noFill/>
          <a:ln w="1270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6" tIns="34284" rIns="68566" bIns="34284" numCol="1" anchor="t" anchorCtr="0" compatLnSpc="1"/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1" name="Freeform 11"/>
          <p:cNvSpPr/>
          <p:nvPr/>
        </p:nvSpPr>
        <p:spPr bwMode="auto">
          <a:xfrm>
            <a:off x="2154839" y="2062343"/>
            <a:ext cx="336743" cy="298622"/>
          </a:xfrm>
          <a:custGeom>
            <a:avLst/>
            <a:gdLst>
              <a:gd name="T0" fmla="*/ 7 w 45"/>
              <a:gd name="T1" fmla="*/ 0 h 40"/>
              <a:gd name="T2" fmla="*/ 39 w 45"/>
              <a:gd name="T3" fmla="*/ 0 h 40"/>
              <a:gd name="T4" fmla="*/ 45 w 45"/>
              <a:gd name="T5" fmla="*/ 7 h 40"/>
              <a:gd name="T6" fmla="*/ 45 w 45"/>
              <a:gd name="T7" fmla="*/ 33 h 40"/>
              <a:gd name="T8" fmla="*/ 39 w 45"/>
              <a:gd name="T9" fmla="*/ 40 h 40"/>
              <a:gd name="T10" fmla="*/ 7 w 45"/>
              <a:gd name="T11" fmla="*/ 40 h 40"/>
              <a:gd name="T12" fmla="*/ 0 w 45"/>
              <a:gd name="T13" fmla="*/ 33 h 40"/>
              <a:gd name="T14" fmla="*/ 0 w 45"/>
              <a:gd name="T15" fmla="*/ 7 h 40"/>
              <a:gd name="T16" fmla="*/ 7 w 45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" h="40">
                <a:moveTo>
                  <a:pt x="7" y="0"/>
                </a:moveTo>
                <a:cubicBezTo>
                  <a:pt x="39" y="0"/>
                  <a:pt x="39" y="0"/>
                  <a:pt x="39" y="0"/>
                </a:cubicBezTo>
                <a:cubicBezTo>
                  <a:pt x="42" y="0"/>
                  <a:pt x="45" y="3"/>
                  <a:pt x="45" y="7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7"/>
                  <a:pt x="42" y="40"/>
                  <a:pt x="39" y="40"/>
                </a:cubicBezTo>
                <a:cubicBezTo>
                  <a:pt x="7" y="40"/>
                  <a:pt x="7" y="40"/>
                  <a:pt x="7" y="40"/>
                </a:cubicBezTo>
                <a:cubicBezTo>
                  <a:pt x="3" y="40"/>
                  <a:pt x="0" y="37"/>
                  <a:pt x="0" y="33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lose/>
              </a:path>
            </a:pathLst>
          </a:custGeom>
          <a:solidFill>
            <a:srgbClr val="308BC4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ctr" anchorCtr="0" compatLnSpc="1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宋体"/>
              </a:rPr>
              <a:t>01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宋体"/>
            </a:endParaRPr>
          </a:p>
        </p:txBody>
      </p:sp>
      <p:sp>
        <p:nvSpPr>
          <p:cNvPr id="32" name="Freeform 12"/>
          <p:cNvSpPr/>
          <p:nvPr/>
        </p:nvSpPr>
        <p:spPr bwMode="auto">
          <a:xfrm>
            <a:off x="5884425" y="2218008"/>
            <a:ext cx="635364" cy="279561"/>
          </a:xfrm>
          <a:custGeom>
            <a:avLst/>
            <a:gdLst>
              <a:gd name="T0" fmla="*/ 0 w 200"/>
              <a:gd name="T1" fmla="*/ 88 h 88"/>
              <a:gd name="T2" fmla="*/ 0 w 200"/>
              <a:gd name="T3" fmla="*/ 0 h 88"/>
              <a:gd name="T4" fmla="*/ 200 w 200"/>
              <a:gd name="T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0" h="88">
                <a:moveTo>
                  <a:pt x="0" y="88"/>
                </a:moveTo>
                <a:lnTo>
                  <a:pt x="0" y="0"/>
                </a:lnTo>
                <a:lnTo>
                  <a:pt x="200" y="0"/>
                </a:lnTo>
              </a:path>
            </a:pathLst>
          </a:custGeom>
          <a:noFill/>
          <a:ln w="1270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6" tIns="34284" rIns="68566" bIns="34284" numCol="1" anchor="t" anchorCtr="0" compatLnSpc="1"/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3" name="Freeform 13"/>
          <p:cNvSpPr/>
          <p:nvPr/>
        </p:nvSpPr>
        <p:spPr bwMode="auto">
          <a:xfrm>
            <a:off x="6640510" y="2062343"/>
            <a:ext cx="346274" cy="298622"/>
          </a:xfrm>
          <a:custGeom>
            <a:avLst/>
            <a:gdLst>
              <a:gd name="T0" fmla="*/ 39 w 46"/>
              <a:gd name="T1" fmla="*/ 0 h 40"/>
              <a:gd name="T2" fmla="*/ 7 w 46"/>
              <a:gd name="T3" fmla="*/ 0 h 40"/>
              <a:gd name="T4" fmla="*/ 0 w 46"/>
              <a:gd name="T5" fmla="*/ 7 h 40"/>
              <a:gd name="T6" fmla="*/ 0 w 46"/>
              <a:gd name="T7" fmla="*/ 33 h 40"/>
              <a:gd name="T8" fmla="*/ 7 w 46"/>
              <a:gd name="T9" fmla="*/ 40 h 40"/>
              <a:gd name="T10" fmla="*/ 39 w 46"/>
              <a:gd name="T11" fmla="*/ 40 h 40"/>
              <a:gd name="T12" fmla="*/ 46 w 46"/>
              <a:gd name="T13" fmla="*/ 33 h 40"/>
              <a:gd name="T14" fmla="*/ 46 w 46"/>
              <a:gd name="T15" fmla="*/ 7 h 40"/>
              <a:gd name="T16" fmla="*/ 39 w 4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40">
                <a:moveTo>
                  <a:pt x="3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7"/>
                  <a:pt x="3" y="40"/>
                  <a:pt x="7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43" y="40"/>
                  <a:pt x="46" y="37"/>
                  <a:pt x="46" y="33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3"/>
                  <a:pt x="43" y="0"/>
                  <a:pt x="39" y="0"/>
                </a:cubicBezTo>
                <a:close/>
              </a:path>
            </a:pathLst>
          </a:custGeom>
          <a:solidFill>
            <a:srgbClr val="308BC4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ctr" anchorCtr="0" compatLnSpc="1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宋体"/>
              </a:rPr>
              <a:t>04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宋体"/>
            </a:endParaRPr>
          </a:p>
        </p:txBody>
      </p:sp>
      <p:sp>
        <p:nvSpPr>
          <p:cNvPr id="34" name="Freeform 14"/>
          <p:cNvSpPr/>
          <p:nvPr/>
        </p:nvSpPr>
        <p:spPr bwMode="auto">
          <a:xfrm>
            <a:off x="3511341" y="4003381"/>
            <a:ext cx="638542" cy="285915"/>
          </a:xfrm>
          <a:custGeom>
            <a:avLst/>
            <a:gdLst>
              <a:gd name="T0" fmla="*/ 201 w 201"/>
              <a:gd name="T1" fmla="*/ 0 h 90"/>
              <a:gd name="T2" fmla="*/ 201 w 201"/>
              <a:gd name="T3" fmla="*/ 90 h 90"/>
              <a:gd name="T4" fmla="*/ 0 w 201"/>
              <a:gd name="T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90">
                <a:moveTo>
                  <a:pt x="201" y="0"/>
                </a:moveTo>
                <a:lnTo>
                  <a:pt x="201" y="90"/>
                </a:lnTo>
                <a:lnTo>
                  <a:pt x="0" y="90"/>
                </a:lnTo>
              </a:path>
            </a:pathLst>
          </a:custGeom>
          <a:noFill/>
          <a:ln w="1270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6" tIns="34284" rIns="68566" bIns="34284" numCol="1" anchor="t" anchorCtr="0" compatLnSpc="1"/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5" name="Freeform 15"/>
          <p:cNvSpPr/>
          <p:nvPr/>
        </p:nvSpPr>
        <p:spPr bwMode="auto">
          <a:xfrm>
            <a:off x="3041172" y="4146338"/>
            <a:ext cx="343097" cy="292268"/>
          </a:xfrm>
          <a:custGeom>
            <a:avLst/>
            <a:gdLst>
              <a:gd name="T0" fmla="*/ 7 w 46"/>
              <a:gd name="T1" fmla="*/ 39 h 39"/>
              <a:gd name="T2" fmla="*/ 39 w 46"/>
              <a:gd name="T3" fmla="*/ 39 h 39"/>
              <a:gd name="T4" fmla="*/ 46 w 46"/>
              <a:gd name="T5" fmla="*/ 32 h 39"/>
              <a:gd name="T6" fmla="*/ 46 w 46"/>
              <a:gd name="T7" fmla="*/ 7 h 39"/>
              <a:gd name="T8" fmla="*/ 39 w 46"/>
              <a:gd name="T9" fmla="*/ 0 h 39"/>
              <a:gd name="T10" fmla="*/ 7 w 46"/>
              <a:gd name="T11" fmla="*/ 0 h 39"/>
              <a:gd name="T12" fmla="*/ 0 w 46"/>
              <a:gd name="T13" fmla="*/ 7 h 39"/>
              <a:gd name="T14" fmla="*/ 0 w 46"/>
              <a:gd name="T15" fmla="*/ 32 h 39"/>
              <a:gd name="T16" fmla="*/ 7 w 46"/>
              <a:gd name="T1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7" y="39"/>
                </a:moveTo>
                <a:cubicBezTo>
                  <a:pt x="39" y="39"/>
                  <a:pt x="39" y="39"/>
                  <a:pt x="39" y="39"/>
                </a:cubicBezTo>
                <a:cubicBezTo>
                  <a:pt x="43" y="39"/>
                  <a:pt x="46" y="36"/>
                  <a:pt x="46" y="32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3"/>
                  <a:pt x="43" y="0"/>
                  <a:pt x="39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6"/>
                  <a:pt x="3" y="39"/>
                  <a:pt x="7" y="39"/>
                </a:cubicBezTo>
                <a:close/>
              </a:path>
            </a:pathLst>
          </a:custGeom>
          <a:solidFill>
            <a:srgbClr val="FF4957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ctr" anchorCtr="0" compatLnSpc="1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宋体"/>
              </a:rPr>
              <a:t>03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宋体"/>
            </a:endParaRPr>
          </a:p>
        </p:txBody>
      </p:sp>
      <p:sp>
        <p:nvSpPr>
          <p:cNvPr id="36" name="Freeform 16"/>
          <p:cNvSpPr/>
          <p:nvPr/>
        </p:nvSpPr>
        <p:spPr bwMode="auto">
          <a:xfrm>
            <a:off x="4998094" y="4003381"/>
            <a:ext cx="638542" cy="285915"/>
          </a:xfrm>
          <a:custGeom>
            <a:avLst/>
            <a:gdLst>
              <a:gd name="T0" fmla="*/ 0 w 201"/>
              <a:gd name="T1" fmla="*/ 0 h 90"/>
              <a:gd name="T2" fmla="*/ 0 w 201"/>
              <a:gd name="T3" fmla="*/ 90 h 90"/>
              <a:gd name="T4" fmla="*/ 201 w 201"/>
              <a:gd name="T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90">
                <a:moveTo>
                  <a:pt x="0" y="0"/>
                </a:moveTo>
                <a:lnTo>
                  <a:pt x="0" y="90"/>
                </a:lnTo>
                <a:lnTo>
                  <a:pt x="201" y="90"/>
                </a:lnTo>
              </a:path>
            </a:pathLst>
          </a:custGeom>
          <a:noFill/>
          <a:ln w="1270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6" tIns="34284" rIns="68566" bIns="34284" numCol="1" anchor="t" anchorCtr="0" compatLnSpc="1"/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7" name="Freeform 17"/>
          <p:cNvSpPr/>
          <p:nvPr/>
        </p:nvSpPr>
        <p:spPr bwMode="auto">
          <a:xfrm>
            <a:off x="5763707" y="4146338"/>
            <a:ext cx="346274" cy="292268"/>
          </a:xfrm>
          <a:custGeom>
            <a:avLst/>
            <a:gdLst>
              <a:gd name="T0" fmla="*/ 39 w 46"/>
              <a:gd name="T1" fmla="*/ 39 h 39"/>
              <a:gd name="T2" fmla="*/ 7 w 46"/>
              <a:gd name="T3" fmla="*/ 39 h 39"/>
              <a:gd name="T4" fmla="*/ 0 w 46"/>
              <a:gd name="T5" fmla="*/ 32 h 39"/>
              <a:gd name="T6" fmla="*/ 0 w 46"/>
              <a:gd name="T7" fmla="*/ 7 h 39"/>
              <a:gd name="T8" fmla="*/ 7 w 46"/>
              <a:gd name="T9" fmla="*/ 0 h 39"/>
              <a:gd name="T10" fmla="*/ 39 w 46"/>
              <a:gd name="T11" fmla="*/ 0 h 39"/>
              <a:gd name="T12" fmla="*/ 46 w 46"/>
              <a:gd name="T13" fmla="*/ 7 h 39"/>
              <a:gd name="T14" fmla="*/ 46 w 46"/>
              <a:gd name="T15" fmla="*/ 32 h 39"/>
              <a:gd name="T16" fmla="*/ 39 w 46"/>
              <a:gd name="T1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39" y="39"/>
                </a:moveTo>
                <a:cubicBezTo>
                  <a:pt x="7" y="39"/>
                  <a:pt x="7" y="39"/>
                  <a:pt x="7" y="39"/>
                </a:cubicBezTo>
                <a:cubicBezTo>
                  <a:pt x="3" y="39"/>
                  <a:pt x="0" y="36"/>
                  <a:pt x="0" y="32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3" y="0"/>
                  <a:pt x="46" y="3"/>
                  <a:pt x="46" y="7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6"/>
                  <a:pt x="43" y="39"/>
                  <a:pt x="39" y="39"/>
                </a:cubicBezTo>
                <a:close/>
              </a:path>
            </a:pathLst>
          </a:custGeom>
          <a:solidFill>
            <a:srgbClr val="FF4957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ctr" anchorCtr="0" compatLnSpc="1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宋体"/>
              </a:rPr>
              <a:t>02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宋体"/>
            </a:endParaRPr>
          </a:p>
        </p:txBody>
      </p:sp>
      <p:sp>
        <p:nvSpPr>
          <p:cNvPr id="38" name="Freeform 20"/>
          <p:cNvSpPr>
            <a:spLocks noEditPoints="1"/>
          </p:cNvSpPr>
          <p:nvPr/>
        </p:nvSpPr>
        <p:spPr bwMode="auto">
          <a:xfrm>
            <a:off x="4902295" y="3105926"/>
            <a:ext cx="226542" cy="336751"/>
          </a:xfrm>
          <a:custGeom>
            <a:avLst/>
            <a:gdLst>
              <a:gd name="T0" fmla="*/ 63 w 94"/>
              <a:gd name="T1" fmla="*/ 23 h 140"/>
              <a:gd name="T2" fmla="*/ 58 w 94"/>
              <a:gd name="T3" fmla="*/ 12 h 140"/>
              <a:gd name="T4" fmla="*/ 47 w 94"/>
              <a:gd name="T5" fmla="*/ 0 h 140"/>
              <a:gd name="T6" fmla="*/ 36 w 94"/>
              <a:gd name="T7" fmla="*/ 12 h 140"/>
              <a:gd name="T8" fmla="*/ 32 w 94"/>
              <a:gd name="T9" fmla="*/ 23 h 140"/>
              <a:gd name="T10" fmla="*/ 0 w 94"/>
              <a:gd name="T11" fmla="*/ 30 h 140"/>
              <a:gd name="T12" fmla="*/ 8 w 94"/>
              <a:gd name="T13" fmla="*/ 140 h 140"/>
              <a:gd name="T14" fmla="*/ 94 w 94"/>
              <a:gd name="T15" fmla="*/ 132 h 140"/>
              <a:gd name="T16" fmla="*/ 86 w 94"/>
              <a:gd name="T17" fmla="*/ 23 h 140"/>
              <a:gd name="T18" fmla="*/ 56 w 94"/>
              <a:gd name="T19" fmla="*/ 11 h 140"/>
              <a:gd name="T20" fmla="*/ 38 w 94"/>
              <a:gd name="T21" fmla="*/ 11 h 140"/>
              <a:gd name="T22" fmla="*/ 83 w 94"/>
              <a:gd name="T23" fmla="*/ 124 h 140"/>
              <a:gd name="T24" fmla="*/ 11 w 94"/>
              <a:gd name="T25" fmla="*/ 29 h 140"/>
              <a:gd name="T26" fmla="*/ 22 w 94"/>
              <a:gd name="T27" fmla="*/ 35 h 140"/>
              <a:gd name="T28" fmla="*/ 70 w 94"/>
              <a:gd name="T29" fmla="*/ 29 h 140"/>
              <a:gd name="T30" fmla="*/ 83 w 94"/>
              <a:gd name="T31" fmla="*/ 124 h 140"/>
              <a:gd name="T32" fmla="*/ 54 w 94"/>
              <a:gd name="T33" fmla="*/ 11 h 140"/>
              <a:gd name="T34" fmla="*/ 40 w 94"/>
              <a:gd name="T35" fmla="*/ 11 h 140"/>
              <a:gd name="T36" fmla="*/ 47 w 94"/>
              <a:gd name="T37" fmla="*/ 6 h 140"/>
              <a:gd name="T38" fmla="*/ 47 w 94"/>
              <a:gd name="T39" fmla="*/ 16 h 140"/>
              <a:gd name="T40" fmla="*/ 47 w 94"/>
              <a:gd name="T41" fmla="*/ 6 h 140"/>
              <a:gd name="T42" fmla="*/ 37 w 94"/>
              <a:gd name="T43" fmla="*/ 88 h 140"/>
              <a:gd name="T44" fmla="*/ 25 w 94"/>
              <a:gd name="T45" fmla="*/ 102 h 140"/>
              <a:gd name="T46" fmla="*/ 18 w 94"/>
              <a:gd name="T47" fmla="*/ 94 h 140"/>
              <a:gd name="T48" fmla="*/ 25 w 94"/>
              <a:gd name="T49" fmla="*/ 95 h 140"/>
              <a:gd name="T50" fmla="*/ 35 w 94"/>
              <a:gd name="T51" fmla="*/ 67 h 140"/>
              <a:gd name="T52" fmla="*/ 26 w 94"/>
              <a:gd name="T53" fmla="*/ 81 h 140"/>
              <a:gd name="T54" fmla="*/ 24 w 94"/>
              <a:gd name="T55" fmla="*/ 81 h 140"/>
              <a:gd name="T56" fmla="*/ 20 w 94"/>
              <a:gd name="T57" fmla="*/ 72 h 140"/>
              <a:gd name="T58" fmla="*/ 35 w 94"/>
              <a:gd name="T59" fmla="*/ 67 h 140"/>
              <a:gd name="T60" fmla="*/ 37 w 94"/>
              <a:gd name="T61" fmla="*/ 50 h 140"/>
              <a:gd name="T62" fmla="*/ 25 w 94"/>
              <a:gd name="T63" fmla="*/ 63 h 140"/>
              <a:gd name="T64" fmla="*/ 18 w 94"/>
              <a:gd name="T65" fmla="*/ 55 h 140"/>
              <a:gd name="T66" fmla="*/ 25 w 94"/>
              <a:gd name="T67" fmla="*/ 5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4" h="140">
                <a:moveTo>
                  <a:pt x="86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58" y="19"/>
                  <a:pt x="58" y="12"/>
                  <a:pt x="58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2"/>
                  <a:pt x="58" y="11"/>
                  <a:pt x="58" y="11"/>
                </a:cubicBezTo>
                <a:cubicBezTo>
                  <a:pt x="58" y="5"/>
                  <a:pt x="53" y="0"/>
                  <a:pt x="47" y="0"/>
                </a:cubicBezTo>
                <a:cubicBezTo>
                  <a:pt x="41" y="0"/>
                  <a:pt x="36" y="5"/>
                  <a:pt x="36" y="11"/>
                </a:cubicBezTo>
                <a:cubicBezTo>
                  <a:pt x="36" y="11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7" y="19"/>
                  <a:pt x="32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4" y="23"/>
                  <a:pt x="0" y="26"/>
                  <a:pt x="0" y="30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7"/>
                  <a:pt x="4" y="140"/>
                  <a:pt x="8" y="140"/>
                </a:cubicBezTo>
                <a:cubicBezTo>
                  <a:pt x="86" y="140"/>
                  <a:pt x="86" y="140"/>
                  <a:pt x="86" y="140"/>
                </a:cubicBezTo>
                <a:cubicBezTo>
                  <a:pt x="91" y="140"/>
                  <a:pt x="94" y="137"/>
                  <a:pt x="94" y="132"/>
                </a:cubicBezTo>
                <a:cubicBezTo>
                  <a:pt x="94" y="30"/>
                  <a:pt x="94" y="30"/>
                  <a:pt x="94" y="30"/>
                </a:cubicBezTo>
                <a:cubicBezTo>
                  <a:pt x="94" y="26"/>
                  <a:pt x="91" y="23"/>
                  <a:pt x="86" y="23"/>
                </a:cubicBezTo>
                <a:close/>
                <a:moveTo>
                  <a:pt x="47" y="2"/>
                </a:moveTo>
                <a:cubicBezTo>
                  <a:pt x="52" y="2"/>
                  <a:pt x="56" y="6"/>
                  <a:pt x="56" y="11"/>
                </a:cubicBezTo>
                <a:cubicBezTo>
                  <a:pt x="56" y="16"/>
                  <a:pt x="52" y="20"/>
                  <a:pt x="47" y="20"/>
                </a:cubicBezTo>
                <a:cubicBezTo>
                  <a:pt x="42" y="20"/>
                  <a:pt x="38" y="16"/>
                  <a:pt x="38" y="11"/>
                </a:cubicBezTo>
                <a:cubicBezTo>
                  <a:pt x="38" y="6"/>
                  <a:pt x="42" y="2"/>
                  <a:pt x="47" y="2"/>
                </a:cubicBezTo>
                <a:close/>
                <a:moveTo>
                  <a:pt x="83" y="124"/>
                </a:moveTo>
                <a:cubicBezTo>
                  <a:pt x="11" y="124"/>
                  <a:pt x="11" y="124"/>
                  <a:pt x="11" y="124"/>
                </a:cubicBezTo>
                <a:cubicBezTo>
                  <a:pt x="11" y="29"/>
                  <a:pt x="11" y="29"/>
                  <a:pt x="11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2" y="35"/>
                  <a:pt x="22" y="35"/>
                  <a:pt x="2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0" y="29"/>
                  <a:pt x="70" y="29"/>
                  <a:pt x="70" y="29"/>
                </a:cubicBezTo>
                <a:cubicBezTo>
                  <a:pt x="83" y="29"/>
                  <a:pt x="83" y="29"/>
                  <a:pt x="83" y="29"/>
                </a:cubicBezTo>
                <a:lnTo>
                  <a:pt x="83" y="124"/>
                </a:lnTo>
                <a:close/>
                <a:moveTo>
                  <a:pt x="47" y="18"/>
                </a:moveTo>
                <a:cubicBezTo>
                  <a:pt x="51" y="18"/>
                  <a:pt x="54" y="15"/>
                  <a:pt x="54" y="11"/>
                </a:cubicBezTo>
                <a:cubicBezTo>
                  <a:pt x="54" y="7"/>
                  <a:pt x="51" y="4"/>
                  <a:pt x="47" y="4"/>
                </a:cubicBezTo>
                <a:cubicBezTo>
                  <a:pt x="43" y="4"/>
                  <a:pt x="40" y="7"/>
                  <a:pt x="40" y="11"/>
                </a:cubicBezTo>
                <a:cubicBezTo>
                  <a:pt x="40" y="15"/>
                  <a:pt x="43" y="18"/>
                  <a:pt x="47" y="18"/>
                </a:cubicBezTo>
                <a:close/>
                <a:moveTo>
                  <a:pt x="47" y="6"/>
                </a:moveTo>
                <a:cubicBezTo>
                  <a:pt x="50" y="6"/>
                  <a:pt x="52" y="8"/>
                  <a:pt x="52" y="11"/>
                </a:cubicBezTo>
                <a:cubicBezTo>
                  <a:pt x="52" y="14"/>
                  <a:pt x="50" y="16"/>
                  <a:pt x="47" y="16"/>
                </a:cubicBezTo>
                <a:cubicBezTo>
                  <a:pt x="44" y="16"/>
                  <a:pt x="42" y="14"/>
                  <a:pt x="42" y="11"/>
                </a:cubicBezTo>
                <a:cubicBezTo>
                  <a:pt x="42" y="8"/>
                  <a:pt x="44" y="6"/>
                  <a:pt x="47" y="6"/>
                </a:cubicBezTo>
                <a:close/>
                <a:moveTo>
                  <a:pt x="35" y="86"/>
                </a:moveTo>
                <a:cubicBezTo>
                  <a:pt x="37" y="88"/>
                  <a:pt x="37" y="88"/>
                  <a:pt x="37" y="88"/>
                </a:cubicBezTo>
                <a:cubicBezTo>
                  <a:pt x="26" y="101"/>
                  <a:pt x="26" y="101"/>
                  <a:pt x="26" y="101"/>
                </a:cubicBezTo>
                <a:cubicBezTo>
                  <a:pt x="25" y="102"/>
                  <a:pt x="25" y="102"/>
                  <a:pt x="25" y="102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18" y="94"/>
                  <a:pt x="18" y="94"/>
                  <a:pt x="18" y="94"/>
                </a:cubicBezTo>
                <a:cubicBezTo>
                  <a:pt x="20" y="91"/>
                  <a:pt x="20" y="91"/>
                  <a:pt x="20" y="91"/>
                </a:cubicBezTo>
                <a:cubicBezTo>
                  <a:pt x="25" y="95"/>
                  <a:pt x="25" y="95"/>
                  <a:pt x="25" y="95"/>
                </a:cubicBezTo>
                <a:lnTo>
                  <a:pt x="35" y="86"/>
                </a:lnTo>
                <a:close/>
                <a:moveTo>
                  <a:pt x="35" y="67"/>
                </a:moveTo>
                <a:cubicBezTo>
                  <a:pt x="37" y="69"/>
                  <a:pt x="37" y="69"/>
                  <a:pt x="37" y="69"/>
                </a:cubicBezTo>
                <a:cubicBezTo>
                  <a:pt x="26" y="81"/>
                  <a:pt x="26" y="81"/>
                  <a:pt x="26" y="81"/>
                </a:cubicBezTo>
                <a:cubicBezTo>
                  <a:pt x="25" y="83"/>
                  <a:pt x="25" y="83"/>
                  <a:pt x="25" y="83"/>
                </a:cubicBezTo>
                <a:cubicBezTo>
                  <a:pt x="24" y="81"/>
                  <a:pt x="24" y="81"/>
                  <a:pt x="24" y="81"/>
                </a:cubicBezTo>
                <a:cubicBezTo>
                  <a:pt x="18" y="74"/>
                  <a:pt x="18" y="74"/>
                  <a:pt x="18" y="74"/>
                </a:cubicBezTo>
                <a:cubicBezTo>
                  <a:pt x="20" y="72"/>
                  <a:pt x="20" y="72"/>
                  <a:pt x="20" y="72"/>
                </a:cubicBezTo>
                <a:cubicBezTo>
                  <a:pt x="25" y="76"/>
                  <a:pt x="25" y="76"/>
                  <a:pt x="25" y="76"/>
                </a:cubicBezTo>
                <a:lnTo>
                  <a:pt x="35" y="67"/>
                </a:lnTo>
                <a:close/>
                <a:moveTo>
                  <a:pt x="35" y="48"/>
                </a:moveTo>
                <a:cubicBezTo>
                  <a:pt x="37" y="50"/>
                  <a:pt x="37" y="50"/>
                  <a:pt x="37" y="50"/>
                </a:cubicBezTo>
                <a:cubicBezTo>
                  <a:pt x="26" y="62"/>
                  <a:pt x="26" y="62"/>
                  <a:pt x="26" y="62"/>
                </a:cubicBezTo>
                <a:cubicBezTo>
                  <a:pt x="25" y="63"/>
                  <a:pt x="25" y="63"/>
                  <a:pt x="25" y="63"/>
                </a:cubicBezTo>
                <a:cubicBezTo>
                  <a:pt x="24" y="62"/>
                  <a:pt x="24" y="62"/>
                  <a:pt x="24" y="62"/>
                </a:cubicBezTo>
                <a:cubicBezTo>
                  <a:pt x="18" y="55"/>
                  <a:pt x="18" y="55"/>
                  <a:pt x="18" y="55"/>
                </a:cubicBezTo>
                <a:cubicBezTo>
                  <a:pt x="20" y="53"/>
                  <a:pt x="20" y="53"/>
                  <a:pt x="20" y="53"/>
                </a:cubicBezTo>
                <a:cubicBezTo>
                  <a:pt x="25" y="57"/>
                  <a:pt x="25" y="57"/>
                  <a:pt x="25" y="57"/>
                </a:cubicBezTo>
                <a:lnTo>
                  <a:pt x="35" y="48"/>
                </a:lnTo>
                <a:close/>
              </a:path>
            </a:pathLst>
          </a:custGeom>
          <a:solidFill>
            <a:srgbClr val="FF4957"/>
          </a:solidFill>
          <a:ln>
            <a:noFill/>
          </a:ln>
        </p:spPr>
        <p:txBody>
          <a:bodyPr vert="horz" wrap="square" lIns="68566" tIns="34284" rIns="68566" bIns="34284" numCol="1" anchor="t" anchorCtr="0" compatLnSpc="1"/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9" name="Freeform 22"/>
          <p:cNvSpPr>
            <a:spLocks noEditPoints="1"/>
          </p:cNvSpPr>
          <p:nvPr/>
        </p:nvSpPr>
        <p:spPr bwMode="auto">
          <a:xfrm>
            <a:off x="5726659" y="3128378"/>
            <a:ext cx="337772" cy="291851"/>
          </a:xfrm>
          <a:custGeom>
            <a:avLst/>
            <a:gdLst>
              <a:gd name="T0" fmla="*/ 34 w 140"/>
              <a:gd name="T1" fmla="*/ 0 h 121"/>
              <a:gd name="T2" fmla="*/ 30 w 140"/>
              <a:gd name="T3" fmla="*/ 49 h 121"/>
              <a:gd name="T4" fmla="*/ 50 w 140"/>
              <a:gd name="T5" fmla="*/ 19 h 121"/>
              <a:gd name="T6" fmla="*/ 54 w 140"/>
              <a:gd name="T7" fmla="*/ 32 h 121"/>
              <a:gd name="T8" fmla="*/ 55 w 140"/>
              <a:gd name="T9" fmla="*/ 21 h 121"/>
              <a:gd name="T10" fmla="*/ 17 w 140"/>
              <a:gd name="T11" fmla="*/ 28 h 121"/>
              <a:gd name="T12" fmla="*/ 7 w 140"/>
              <a:gd name="T13" fmla="*/ 32 h 121"/>
              <a:gd name="T14" fmla="*/ 14 w 140"/>
              <a:gd name="T15" fmla="*/ 22 h 121"/>
              <a:gd name="T16" fmla="*/ 14 w 140"/>
              <a:gd name="T17" fmla="*/ 18 h 121"/>
              <a:gd name="T18" fmla="*/ 13 w 140"/>
              <a:gd name="T19" fmla="*/ 21 h 121"/>
              <a:gd name="T20" fmla="*/ 10 w 140"/>
              <a:gd name="T21" fmla="*/ 16 h 121"/>
              <a:gd name="T22" fmla="*/ 19 w 140"/>
              <a:gd name="T23" fmla="*/ 20 h 121"/>
              <a:gd name="T24" fmla="*/ 15 w 140"/>
              <a:gd name="T25" fmla="*/ 28 h 121"/>
              <a:gd name="T26" fmla="*/ 31 w 140"/>
              <a:gd name="T27" fmla="*/ 28 h 121"/>
              <a:gd name="T28" fmla="*/ 27 w 140"/>
              <a:gd name="T29" fmla="*/ 28 h 121"/>
              <a:gd name="T30" fmla="*/ 26 w 140"/>
              <a:gd name="T31" fmla="*/ 15 h 121"/>
              <a:gd name="T32" fmla="*/ 33 w 140"/>
              <a:gd name="T33" fmla="*/ 25 h 121"/>
              <a:gd name="T34" fmla="*/ 46 w 140"/>
              <a:gd name="T35" fmla="*/ 13 h 121"/>
              <a:gd name="T36" fmla="*/ 34 w 140"/>
              <a:gd name="T37" fmla="*/ 36 h 121"/>
              <a:gd name="T38" fmla="*/ 27 w 140"/>
              <a:gd name="T39" fmla="*/ 21 h 121"/>
              <a:gd name="T40" fmla="*/ 24 w 140"/>
              <a:gd name="T41" fmla="*/ 25 h 121"/>
              <a:gd name="T42" fmla="*/ 65 w 140"/>
              <a:gd name="T43" fmla="*/ 71 h 121"/>
              <a:gd name="T44" fmla="*/ 43 w 140"/>
              <a:gd name="T45" fmla="*/ 81 h 121"/>
              <a:gd name="T46" fmla="*/ 65 w 140"/>
              <a:gd name="T47" fmla="*/ 71 h 121"/>
              <a:gd name="T48" fmla="*/ 106 w 140"/>
              <a:gd name="T49" fmla="*/ 13 h 121"/>
              <a:gd name="T50" fmla="*/ 98 w 140"/>
              <a:gd name="T51" fmla="*/ 35 h 121"/>
              <a:gd name="T52" fmla="*/ 66 w 140"/>
              <a:gd name="T53" fmla="*/ 72 h 121"/>
              <a:gd name="T54" fmla="*/ 88 w 140"/>
              <a:gd name="T55" fmla="*/ 60 h 121"/>
              <a:gd name="T56" fmla="*/ 88 w 140"/>
              <a:gd name="T57" fmla="*/ 60 h 121"/>
              <a:gd name="T58" fmla="*/ 117 w 140"/>
              <a:gd name="T59" fmla="*/ 17 h 121"/>
              <a:gd name="T60" fmla="*/ 80 w 140"/>
              <a:gd name="T61" fmla="*/ 92 h 121"/>
              <a:gd name="T62" fmla="*/ 81 w 140"/>
              <a:gd name="T63" fmla="*/ 118 h 121"/>
              <a:gd name="T64" fmla="*/ 57 w 140"/>
              <a:gd name="T65" fmla="*/ 112 h 121"/>
              <a:gd name="T66" fmla="*/ 57 w 140"/>
              <a:gd name="T67" fmla="*/ 101 h 121"/>
              <a:gd name="T68" fmla="*/ 61 w 140"/>
              <a:gd name="T69" fmla="*/ 109 h 121"/>
              <a:gd name="T70" fmla="*/ 83 w 140"/>
              <a:gd name="T71" fmla="*/ 115 h 121"/>
              <a:gd name="T72" fmla="*/ 87 w 140"/>
              <a:gd name="T73" fmla="*/ 120 h 121"/>
              <a:gd name="T74" fmla="*/ 99 w 140"/>
              <a:gd name="T75" fmla="*/ 103 h 121"/>
              <a:gd name="T76" fmla="*/ 104 w 140"/>
              <a:gd name="T77" fmla="*/ 119 h 121"/>
              <a:gd name="T78" fmla="*/ 108 w 140"/>
              <a:gd name="T79" fmla="*/ 103 h 121"/>
              <a:gd name="T80" fmla="*/ 126 w 140"/>
              <a:gd name="T81" fmla="*/ 107 h 121"/>
              <a:gd name="T82" fmla="*/ 113 w 140"/>
              <a:gd name="T83" fmla="*/ 115 h 121"/>
              <a:gd name="T84" fmla="*/ 126 w 140"/>
              <a:gd name="T85" fmla="*/ 107 h 121"/>
              <a:gd name="T86" fmla="*/ 127 w 140"/>
              <a:gd name="T87" fmla="*/ 120 h 121"/>
              <a:gd name="T88" fmla="*/ 139 w 140"/>
              <a:gd name="T89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0" h="121">
                <a:moveTo>
                  <a:pt x="45" y="49"/>
                </a:moveTo>
                <a:cubicBezTo>
                  <a:pt x="59" y="45"/>
                  <a:pt x="68" y="36"/>
                  <a:pt x="68" y="25"/>
                </a:cubicBezTo>
                <a:cubicBezTo>
                  <a:pt x="68" y="11"/>
                  <a:pt x="53" y="0"/>
                  <a:pt x="34" y="0"/>
                </a:cubicBezTo>
                <a:cubicBezTo>
                  <a:pt x="15" y="0"/>
                  <a:pt x="0" y="11"/>
                  <a:pt x="0" y="25"/>
                </a:cubicBezTo>
                <a:cubicBezTo>
                  <a:pt x="0" y="37"/>
                  <a:pt x="13" y="48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9" y="59"/>
                  <a:pt x="48" y="61"/>
                </a:cubicBezTo>
                <a:cubicBezTo>
                  <a:pt x="48" y="61"/>
                  <a:pt x="44" y="55"/>
                  <a:pt x="45" y="49"/>
                </a:cubicBezTo>
                <a:close/>
                <a:moveTo>
                  <a:pt x="50" y="19"/>
                </a:moveTo>
                <a:cubicBezTo>
                  <a:pt x="50" y="15"/>
                  <a:pt x="50" y="15"/>
                  <a:pt x="50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54" y="32"/>
                  <a:pt x="54" y="32"/>
                  <a:pt x="54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2"/>
                  <a:pt x="54" y="21"/>
                  <a:pt x="55" y="21"/>
                </a:cubicBezTo>
                <a:cubicBezTo>
                  <a:pt x="55" y="20"/>
                  <a:pt x="55" y="19"/>
                  <a:pt x="56" y="19"/>
                </a:cubicBezTo>
                <a:lnTo>
                  <a:pt x="50" y="19"/>
                </a:lnTo>
                <a:close/>
                <a:moveTo>
                  <a:pt x="17" y="28"/>
                </a:moveTo>
                <a:cubicBezTo>
                  <a:pt x="18" y="28"/>
                  <a:pt x="18" y="28"/>
                  <a:pt x="19" y="28"/>
                </a:cubicBezTo>
                <a:cubicBezTo>
                  <a:pt x="19" y="32"/>
                  <a:pt x="19" y="32"/>
                  <a:pt x="19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12" y="26"/>
                  <a:pt x="12" y="26"/>
                  <a:pt x="12" y="26"/>
                </a:cubicBezTo>
                <a:cubicBezTo>
                  <a:pt x="13" y="25"/>
                  <a:pt x="13" y="24"/>
                  <a:pt x="13" y="24"/>
                </a:cubicBezTo>
                <a:cubicBezTo>
                  <a:pt x="14" y="23"/>
                  <a:pt x="14" y="23"/>
                  <a:pt x="14" y="22"/>
                </a:cubicBezTo>
                <a:cubicBezTo>
                  <a:pt x="15" y="21"/>
                  <a:pt x="15" y="21"/>
                  <a:pt x="15" y="20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18"/>
                  <a:pt x="13" y="19"/>
                  <a:pt x="13" y="20"/>
                </a:cubicBezTo>
                <a:cubicBezTo>
                  <a:pt x="13" y="20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19"/>
                  <a:pt x="9" y="17"/>
                  <a:pt x="10" y="16"/>
                </a:cubicBezTo>
                <a:cubicBezTo>
                  <a:pt x="11" y="15"/>
                  <a:pt x="12" y="15"/>
                  <a:pt x="14" y="15"/>
                </a:cubicBezTo>
                <a:cubicBezTo>
                  <a:pt x="15" y="15"/>
                  <a:pt x="17" y="15"/>
                  <a:pt x="18" y="16"/>
                </a:cubicBezTo>
                <a:cubicBezTo>
                  <a:pt x="19" y="17"/>
                  <a:pt x="19" y="19"/>
                  <a:pt x="19" y="20"/>
                </a:cubicBezTo>
                <a:cubicBezTo>
                  <a:pt x="19" y="22"/>
                  <a:pt x="19" y="23"/>
                  <a:pt x="18" y="24"/>
                </a:cubicBezTo>
                <a:cubicBezTo>
                  <a:pt x="18" y="25"/>
                  <a:pt x="17" y="25"/>
                  <a:pt x="17" y="26"/>
                </a:cubicBezTo>
                <a:cubicBezTo>
                  <a:pt x="16" y="27"/>
                  <a:pt x="16" y="27"/>
                  <a:pt x="15" y="28"/>
                </a:cubicBezTo>
                <a:cubicBezTo>
                  <a:pt x="16" y="28"/>
                  <a:pt x="16" y="28"/>
                  <a:pt x="17" y="28"/>
                </a:cubicBezTo>
                <a:close/>
                <a:moveTo>
                  <a:pt x="33" y="28"/>
                </a:moveTo>
                <a:cubicBezTo>
                  <a:pt x="31" y="28"/>
                  <a:pt x="31" y="28"/>
                  <a:pt x="31" y="28"/>
                </a:cubicBezTo>
                <a:cubicBezTo>
                  <a:pt x="31" y="32"/>
                  <a:pt x="31" y="32"/>
                  <a:pt x="31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28"/>
                  <a:pt x="27" y="28"/>
                  <a:pt x="27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5"/>
                  <a:pt x="21" y="25"/>
                  <a:pt x="21" y="25"/>
                </a:cubicBezTo>
                <a:cubicBezTo>
                  <a:pt x="26" y="15"/>
                  <a:pt x="26" y="15"/>
                  <a:pt x="26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25"/>
                  <a:pt x="31" y="25"/>
                  <a:pt x="31" y="25"/>
                </a:cubicBezTo>
                <a:cubicBezTo>
                  <a:pt x="33" y="25"/>
                  <a:pt x="33" y="25"/>
                  <a:pt x="33" y="25"/>
                </a:cubicBezTo>
                <a:lnTo>
                  <a:pt x="33" y="28"/>
                </a:lnTo>
                <a:close/>
                <a:moveTo>
                  <a:pt x="34" y="36"/>
                </a:moveTo>
                <a:cubicBezTo>
                  <a:pt x="46" y="13"/>
                  <a:pt x="46" y="13"/>
                  <a:pt x="46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36" y="37"/>
                  <a:pt x="36" y="37"/>
                  <a:pt x="36" y="37"/>
                </a:cubicBezTo>
                <a:lnTo>
                  <a:pt x="34" y="36"/>
                </a:lnTo>
                <a:close/>
                <a:moveTo>
                  <a:pt x="26" y="21"/>
                </a:move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5" y="24"/>
                  <a:pt x="25" y="24"/>
                  <a:pt x="25" y="23"/>
                </a:cubicBezTo>
                <a:cubicBezTo>
                  <a:pt x="26" y="22"/>
                  <a:pt x="26" y="22"/>
                  <a:pt x="26" y="21"/>
                </a:cubicBezTo>
                <a:close/>
                <a:moveTo>
                  <a:pt x="65" y="71"/>
                </a:moveTo>
                <a:cubicBezTo>
                  <a:pt x="47" y="91"/>
                  <a:pt x="47" y="91"/>
                  <a:pt x="47" y="91"/>
                </a:cubicBezTo>
                <a:cubicBezTo>
                  <a:pt x="43" y="88"/>
                  <a:pt x="43" y="88"/>
                  <a:pt x="43" y="88"/>
                </a:cubicBezTo>
                <a:cubicBezTo>
                  <a:pt x="41" y="86"/>
                  <a:pt x="41" y="83"/>
                  <a:pt x="43" y="81"/>
                </a:cubicBezTo>
                <a:cubicBezTo>
                  <a:pt x="55" y="68"/>
                  <a:pt x="55" y="68"/>
                  <a:pt x="55" y="68"/>
                </a:cubicBezTo>
                <a:cubicBezTo>
                  <a:pt x="56" y="66"/>
                  <a:pt x="59" y="66"/>
                  <a:pt x="61" y="68"/>
                </a:cubicBezTo>
                <a:lnTo>
                  <a:pt x="65" y="71"/>
                </a:lnTo>
                <a:close/>
                <a:moveTo>
                  <a:pt x="94" y="32"/>
                </a:moveTo>
                <a:cubicBezTo>
                  <a:pt x="92" y="30"/>
                  <a:pt x="92" y="28"/>
                  <a:pt x="94" y="26"/>
                </a:cubicBezTo>
                <a:cubicBezTo>
                  <a:pt x="106" y="13"/>
                  <a:pt x="106" y="13"/>
                  <a:pt x="106" y="13"/>
                </a:cubicBezTo>
                <a:cubicBezTo>
                  <a:pt x="107" y="11"/>
                  <a:pt x="110" y="11"/>
                  <a:pt x="112" y="13"/>
                </a:cubicBezTo>
                <a:cubicBezTo>
                  <a:pt x="116" y="16"/>
                  <a:pt x="116" y="16"/>
                  <a:pt x="116" y="16"/>
                </a:cubicBezTo>
                <a:cubicBezTo>
                  <a:pt x="98" y="35"/>
                  <a:pt x="98" y="35"/>
                  <a:pt x="98" y="35"/>
                </a:cubicBezTo>
                <a:lnTo>
                  <a:pt x="94" y="32"/>
                </a:lnTo>
                <a:close/>
                <a:moveTo>
                  <a:pt x="48" y="92"/>
                </a:moveTo>
                <a:cubicBezTo>
                  <a:pt x="66" y="72"/>
                  <a:pt x="66" y="72"/>
                  <a:pt x="66" y="72"/>
                </a:cubicBezTo>
                <a:cubicBezTo>
                  <a:pt x="66" y="72"/>
                  <a:pt x="72" y="77"/>
                  <a:pt x="87" y="61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9" y="59"/>
                  <a:pt x="89" y="59"/>
                  <a:pt x="89" y="59"/>
                </a:cubicBezTo>
                <a:cubicBezTo>
                  <a:pt x="104" y="42"/>
                  <a:pt x="99" y="36"/>
                  <a:pt x="99" y="36"/>
                </a:cubicBezTo>
                <a:cubicBezTo>
                  <a:pt x="117" y="17"/>
                  <a:pt x="117" y="17"/>
                  <a:pt x="117" y="17"/>
                </a:cubicBezTo>
                <a:cubicBezTo>
                  <a:pt x="131" y="27"/>
                  <a:pt x="124" y="42"/>
                  <a:pt x="119" y="49"/>
                </a:cubicBezTo>
                <a:cubicBezTo>
                  <a:pt x="116" y="54"/>
                  <a:pt x="109" y="62"/>
                  <a:pt x="101" y="72"/>
                </a:cubicBezTo>
                <a:cubicBezTo>
                  <a:pt x="93" y="81"/>
                  <a:pt x="85" y="88"/>
                  <a:pt x="80" y="92"/>
                </a:cubicBezTo>
                <a:cubicBezTo>
                  <a:pt x="73" y="97"/>
                  <a:pt x="59" y="105"/>
                  <a:pt x="48" y="92"/>
                </a:cubicBezTo>
                <a:close/>
                <a:moveTo>
                  <a:pt x="83" y="115"/>
                </a:moveTo>
                <a:cubicBezTo>
                  <a:pt x="83" y="117"/>
                  <a:pt x="82" y="118"/>
                  <a:pt x="81" y="118"/>
                </a:cubicBezTo>
                <a:cubicBezTo>
                  <a:pt x="78" y="119"/>
                  <a:pt x="75" y="119"/>
                  <a:pt x="72" y="119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64" y="119"/>
                  <a:pt x="59" y="116"/>
                  <a:pt x="57" y="112"/>
                </a:cubicBezTo>
                <a:cubicBezTo>
                  <a:pt x="55" y="108"/>
                  <a:pt x="54" y="104"/>
                  <a:pt x="54" y="103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4" y="102"/>
                  <a:pt x="56" y="101"/>
                  <a:pt x="57" y="101"/>
                </a:cubicBezTo>
                <a:cubicBezTo>
                  <a:pt x="58" y="101"/>
                  <a:pt x="59" y="102"/>
                  <a:pt x="59" y="103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4"/>
                  <a:pt x="59" y="107"/>
                  <a:pt x="61" y="109"/>
                </a:cubicBezTo>
                <a:cubicBezTo>
                  <a:pt x="63" y="112"/>
                  <a:pt x="65" y="114"/>
                  <a:pt x="72" y="115"/>
                </a:cubicBezTo>
                <a:cubicBezTo>
                  <a:pt x="74" y="115"/>
                  <a:pt x="77" y="114"/>
                  <a:pt x="80" y="114"/>
                </a:cubicBezTo>
                <a:cubicBezTo>
                  <a:pt x="81" y="113"/>
                  <a:pt x="82" y="114"/>
                  <a:pt x="83" y="115"/>
                </a:cubicBezTo>
                <a:close/>
                <a:moveTo>
                  <a:pt x="100" y="107"/>
                </a:moveTo>
                <a:cubicBezTo>
                  <a:pt x="91" y="119"/>
                  <a:pt x="91" y="119"/>
                  <a:pt x="91" y="119"/>
                </a:cubicBezTo>
                <a:cubicBezTo>
                  <a:pt x="90" y="120"/>
                  <a:pt x="88" y="121"/>
                  <a:pt x="87" y="120"/>
                </a:cubicBezTo>
                <a:cubicBezTo>
                  <a:pt x="85" y="119"/>
                  <a:pt x="85" y="117"/>
                  <a:pt x="86" y="115"/>
                </a:cubicBezTo>
                <a:cubicBezTo>
                  <a:pt x="95" y="103"/>
                  <a:pt x="95" y="103"/>
                  <a:pt x="95" y="103"/>
                </a:cubicBezTo>
                <a:cubicBezTo>
                  <a:pt x="96" y="102"/>
                  <a:pt x="98" y="102"/>
                  <a:pt x="99" y="103"/>
                </a:cubicBezTo>
                <a:cubicBezTo>
                  <a:pt x="100" y="104"/>
                  <a:pt x="101" y="106"/>
                  <a:pt x="100" y="107"/>
                </a:cubicBezTo>
                <a:close/>
                <a:moveTo>
                  <a:pt x="113" y="107"/>
                </a:moveTo>
                <a:cubicBezTo>
                  <a:pt x="104" y="119"/>
                  <a:pt x="104" y="119"/>
                  <a:pt x="104" y="119"/>
                </a:cubicBezTo>
                <a:cubicBezTo>
                  <a:pt x="103" y="120"/>
                  <a:pt x="101" y="121"/>
                  <a:pt x="100" y="120"/>
                </a:cubicBezTo>
                <a:cubicBezTo>
                  <a:pt x="99" y="119"/>
                  <a:pt x="98" y="117"/>
                  <a:pt x="99" y="115"/>
                </a:cubicBezTo>
                <a:cubicBezTo>
                  <a:pt x="108" y="103"/>
                  <a:pt x="108" y="103"/>
                  <a:pt x="108" y="103"/>
                </a:cubicBezTo>
                <a:cubicBezTo>
                  <a:pt x="109" y="102"/>
                  <a:pt x="111" y="102"/>
                  <a:pt x="112" y="103"/>
                </a:cubicBezTo>
                <a:cubicBezTo>
                  <a:pt x="114" y="104"/>
                  <a:pt x="114" y="106"/>
                  <a:pt x="113" y="107"/>
                </a:cubicBezTo>
                <a:close/>
                <a:moveTo>
                  <a:pt x="126" y="107"/>
                </a:moveTo>
                <a:cubicBezTo>
                  <a:pt x="118" y="119"/>
                  <a:pt x="118" y="119"/>
                  <a:pt x="118" y="119"/>
                </a:cubicBezTo>
                <a:cubicBezTo>
                  <a:pt x="117" y="120"/>
                  <a:pt x="115" y="121"/>
                  <a:pt x="113" y="120"/>
                </a:cubicBezTo>
                <a:cubicBezTo>
                  <a:pt x="112" y="119"/>
                  <a:pt x="112" y="117"/>
                  <a:pt x="113" y="115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122" y="102"/>
                  <a:pt x="124" y="102"/>
                  <a:pt x="125" y="103"/>
                </a:cubicBezTo>
                <a:cubicBezTo>
                  <a:pt x="127" y="104"/>
                  <a:pt x="127" y="106"/>
                  <a:pt x="126" y="107"/>
                </a:cubicBezTo>
                <a:close/>
                <a:moveTo>
                  <a:pt x="139" y="107"/>
                </a:moveTo>
                <a:cubicBezTo>
                  <a:pt x="131" y="119"/>
                  <a:pt x="131" y="119"/>
                  <a:pt x="131" y="119"/>
                </a:cubicBezTo>
                <a:cubicBezTo>
                  <a:pt x="130" y="120"/>
                  <a:pt x="128" y="121"/>
                  <a:pt x="127" y="120"/>
                </a:cubicBezTo>
                <a:cubicBezTo>
                  <a:pt x="125" y="119"/>
                  <a:pt x="125" y="117"/>
                  <a:pt x="126" y="115"/>
                </a:cubicBezTo>
                <a:cubicBezTo>
                  <a:pt x="134" y="103"/>
                  <a:pt x="134" y="103"/>
                  <a:pt x="134" y="103"/>
                </a:cubicBezTo>
                <a:cubicBezTo>
                  <a:pt x="135" y="102"/>
                  <a:pt x="137" y="102"/>
                  <a:pt x="139" y="103"/>
                </a:cubicBezTo>
                <a:cubicBezTo>
                  <a:pt x="140" y="104"/>
                  <a:pt x="140" y="106"/>
                  <a:pt x="139" y="107"/>
                </a:cubicBezTo>
                <a:close/>
              </a:path>
            </a:pathLst>
          </a:custGeom>
          <a:solidFill>
            <a:srgbClr val="308BC4"/>
          </a:solidFill>
          <a:ln>
            <a:noFill/>
          </a:ln>
        </p:spPr>
        <p:txBody>
          <a:bodyPr vert="horz" wrap="square" lIns="68566" tIns="34284" rIns="68566" bIns="34284" numCol="1" anchor="t" anchorCtr="0" compatLnSpc="1"/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0" name="Freeform 26"/>
          <p:cNvSpPr>
            <a:spLocks noEditPoints="1"/>
          </p:cNvSpPr>
          <p:nvPr/>
        </p:nvSpPr>
        <p:spPr bwMode="auto">
          <a:xfrm>
            <a:off x="3116940" y="3104395"/>
            <a:ext cx="283688" cy="339813"/>
          </a:xfrm>
          <a:custGeom>
            <a:avLst/>
            <a:gdLst>
              <a:gd name="T0" fmla="*/ 11 w 118"/>
              <a:gd name="T1" fmla="*/ 90 h 141"/>
              <a:gd name="T2" fmla="*/ 13 w 118"/>
              <a:gd name="T3" fmla="*/ 121 h 141"/>
              <a:gd name="T4" fmla="*/ 13 w 118"/>
              <a:gd name="T5" fmla="*/ 61 h 141"/>
              <a:gd name="T6" fmla="*/ 16 w 118"/>
              <a:gd name="T7" fmla="*/ 130 h 141"/>
              <a:gd name="T8" fmla="*/ 13 w 118"/>
              <a:gd name="T9" fmla="*/ 110 h 141"/>
              <a:gd name="T10" fmla="*/ 101 w 118"/>
              <a:gd name="T11" fmla="*/ 112 h 141"/>
              <a:gd name="T12" fmla="*/ 101 w 118"/>
              <a:gd name="T13" fmla="*/ 55 h 141"/>
              <a:gd name="T14" fmla="*/ 107 w 118"/>
              <a:gd name="T15" fmla="*/ 127 h 141"/>
              <a:gd name="T16" fmla="*/ 0 w 118"/>
              <a:gd name="T17" fmla="*/ 127 h 141"/>
              <a:gd name="T18" fmla="*/ 73 w 118"/>
              <a:gd name="T19" fmla="*/ 3 h 141"/>
              <a:gd name="T20" fmla="*/ 114 w 118"/>
              <a:gd name="T21" fmla="*/ 62 h 141"/>
              <a:gd name="T22" fmla="*/ 69 w 118"/>
              <a:gd name="T23" fmla="*/ 48 h 141"/>
              <a:gd name="T24" fmla="*/ 47 w 118"/>
              <a:gd name="T25" fmla="*/ 48 h 141"/>
              <a:gd name="T26" fmla="*/ 53 w 118"/>
              <a:gd name="T27" fmla="*/ 40 h 141"/>
              <a:gd name="T28" fmla="*/ 60 w 118"/>
              <a:gd name="T29" fmla="*/ 47 h 141"/>
              <a:gd name="T30" fmla="*/ 78 w 118"/>
              <a:gd name="T31" fmla="*/ 28 h 141"/>
              <a:gd name="T32" fmla="*/ 75 w 118"/>
              <a:gd name="T33" fmla="*/ 25 h 141"/>
              <a:gd name="T34" fmla="*/ 74 w 118"/>
              <a:gd name="T35" fmla="*/ 25 h 141"/>
              <a:gd name="T36" fmla="*/ 71 w 118"/>
              <a:gd name="T37" fmla="*/ 25 h 141"/>
              <a:gd name="T38" fmla="*/ 69 w 118"/>
              <a:gd name="T39" fmla="*/ 27 h 141"/>
              <a:gd name="T40" fmla="*/ 68 w 118"/>
              <a:gd name="T41" fmla="*/ 30 h 141"/>
              <a:gd name="T42" fmla="*/ 68 w 118"/>
              <a:gd name="T43" fmla="*/ 32 h 141"/>
              <a:gd name="T44" fmla="*/ 69 w 118"/>
              <a:gd name="T45" fmla="*/ 34 h 141"/>
              <a:gd name="T46" fmla="*/ 71 w 118"/>
              <a:gd name="T47" fmla="*/ 35 h 141"/>
              <a:gd name="T48" fmla="*/ 72 w 118"/>
              <a:gd name="T49" fmla="*/ 35 h 141"/>
              <a:gd name="T50" fmla="*/ 74 w 118"/>
              <a:gd name="T51" fmla="*/ 35 h 141"/>
              <a:gd name="T52" fmla="*/ 75 w 118"/>
              <a:gd name="T53" fmla="*/ 35 h 141"/>
              <a:gd name="T54" fmla="*/ 77 w 118"/>
              <a:gd name="T55" fmla="*/ 34 h 141"/>
              <a:gd name="T56" fmla="*/ 78 w 118"/>
              <a:gd name="T57" fmla="*/ 32 h 141"/>
              <a:gd name="T58" fmla="*/ 93 w 118"/>
              <a:gd name="T59" fmla="*/ 45 h 141"/>
              <a:gd name="T60" fmla="*/ 64 w 118"/>
              <a:gd name="T61" fmla="*/ 6 h 141"/>
              <a:gd name="T62" fmla="*/ 63 w 118"/>
              <a:gd name="T63" fmla="*/ 12 h 141"/>
              <a:gd name="T64" fmla="*/ 72 w 118"/>
              <a:gd name="T65" fmla="*/ 11 h 141"/>
              <a:gd name="T66" fmla="*/ 92 w 118"/>
              <a:gd name="T67" fmla="*/ 41 h 141"/>
              <a:gd name="T68" fmla="*/ 93 w 118"/>
              <a:gd name="T69" fmla="*/ 45 h 141"/>
              <a:gd name="T70" fmla="*/ 111 w 118"/>
              <a:gd name="T71" fmla="*/ 105 h 141"/>
              <a:gd name="T72" fmla="*/ 97 w 118"/>
              <a:gd name="T73" fmla="*/ 128 h 141"/>
              <a:gd name="T74" fmla="*/ 78 w 118"/>
              <a:gd name="T75" fmla="*/ 130 h 141"/>
              <a:gd name="T76" fmla="*/ 11 w 118"/>
              <a:gd name="T77" fmla="*/ 79 h 141"/>
              <a:gd name="T78" fmla="*/ 100 w 118"/>
              <a:gd name="T79" fmla="*/ 126 h 141"/>
              <a:gd name="T80" fmla="*/ 64 w 118"/>
              <a:gd name="T81" fmla="*/ 59 h 141"/>
              <a:gd name="T82" fmla="*/ 78 w 118"/>
              <a:gd name="T83" fmla="*/ 59 h 141"/>
              <a:gd name="T84" fmla="*/ 61 w 118"/>
              <a:gd name="T85" fmla="*/ 130 h 141"/>
              <a:gd name="T86" fmla="*/ 75 w 118"/>
              <a:gd name="T87" fmla="*/ 61 h 141"/>
              <a:gd name="T88" fmla="*/ 101 w 118"/>
              <a:gd name="T89" fmla="*/ 76 h 141"/>
              <a:gd name="T90" fmla="*/ 103 w 118"/>
              <a:gd name="T91" fmla="*/ 65 h 141"/>
              <a:gd name="T92" fmla="*/ 23 w 118"/>
              <a:gd name="T93" fmla="*/ 61 h 141"/>
              <a:gd name="T94" fmla="*/ 23 w 118"/>
              <a:gd name="T95" fmla="*/ 61 h 141"/>
              <a:gd name="T96" fmla="*/ 27 w 118"/>
              <a:gd name="T97" fmla="*/ 128 h 141"/>
              <a:gd name="T98" fmla="*/ 30 w 118"/>
              <a:gd name="T99" fmla="*/ 128 h 141"/>
              <a:gd name="T100" fmla="*/ 36 w 118"/>
              <a:gd name="T101" fmla="*/ 61 h 141"/>
              <a:gd name="T102" fmla="*/ 54 w 118"/>
              <a:gd name="T103" fmla="*/ 61 h 141"/>
              <a:gd name="T104" fmla="*/ 47 w 118"/>
              <a:gd name="T105" fmla="*/ 128 h 141"/>
              <a:gd name="T106" fmla="*/ 84 w 118"/>
              <a:gd name="T107" fmla="*/ 88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8" h="141">
                <a:moveTo>
                  <a:pt x="11" y="93"/>
                </a:moveTo>
                <a:cubicBezTo>
                  <a:pt x="13" y="93"/>
                  <a:pt x="13" y="93"/>
                  <a:pt x="13" y="93"/>
                </a:cubicBezTo>
                <a:cubicBezTo>
                  <a:pt x="13" y="100"/>
                  <a:pt x="13" y="100"/>
                  <a:pt x="13" y="100"/>
                </a:cubicBezTo>
                <a:cubicBezTo>
                  <a:pt x="11" y="100"/>
                  <a:pt x="11" y="100"/>
                  <a:pt x="11" y="100"/>
                </a:cubicBezTo>
                <a:lnTo>
                  <a:pt x="11" y="93"/>
                </a:lnTo>
                <a:close/>
                <a:moveTo>
                  <a:pt x="11" y="90"/>
                </a:moveTo>
                <a:cubicBezTo>
                  <a:pt x="13" y="90"/>
                  <a:pt x="13" y="90"/>
                  <a:pt x="13" y="90"/>
                </a:cubicBezTo>
                <a:cubicBezTo>
                  <a:pt x="13" y="82"/>
                  <a:pt x="13" y="82"/>
                  <a:pt x="13" y="82"/>
                </a:cubicBezTo>
                <a:cubicBezTo>
                  <a:pt x="11" y="82"/>
                  <a:pt x="11" y="82"/>
                  <a:pt x="11" y="82"/>
                </a:cubicBezTo>
                <a:lnTo>
                  <a:pt x="11" y="90"/>
                </a:lnTo>
                <a:close/>
                <a:moveTo>
                  <a:pt x="11" y="121"/>
                </a:moveTo>
                <a:cubicBezTo>
                  <a:pt x="13" y="121"/>
                  <a:pt x="13" y="121"/>
                  <a:pt x="13" y="121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1" y="113"/>
                  <a:pt x="11" y="113"/>
                  <a:pt x="11" y="113"/>
                </a:cubicBezTo>
                <a:lnTo>
                  <a:pt x="11" y="121"/>
                </a:lnTo>
                <a:close/>
                <a:moveTo>
                  <a:pt x="13" y="65"/>
                </a:moveTo>
                <a:cubicBezTo>
                  <a:pt x="13" y="64"/>
                  <a:pt x="14" y="63"/>
                  <a:pt x="14" y="63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2"/>
                  <a:pt x="11" y="64"/>
                  <a:pt x="11" y="65"/>
                </a:cubicBezTo>
                <a:cubicBezTo>
                  <a:pt x="11" y="69"/>
                  <a:pt x="11" y="69"/>
                  <a:pt x="11" y="69"/>
                </a:cubicBezTo>
                <a:cubicBezTo>
                  <a:pt x="13" y="69"/>
                  <a:pt x="13" y="69"/>
                  <a:pt x="13" y="69"/>
                </a:cubicBezTo>
                <a:lnTo>
                  <a:pt x="13" y="65"/>
                </a:lnTo>
                <a:close/>
                <a:moveTo>
                  <a:pt x="11" y="124"/>
                </a:moveTo>
                <a:cubicBezTo>
                  <a:pt x="11" y="127"/>
                  <a:pt x="14" y="129"/>
                  <a:pt x="16" y="130"/>
                </a:cubicBezTo>
                <a:cubicBezTo>
                  <a:pt x="17" y="128"/>
                  <a:pt x="17" y="128"/>
                  <a:pt x="17" y="128"/>
                </a:cubicBezTo>
                <a:cubicBezTo>
                  <a:pt x="15" y="127"/>
                  <a:pt x="13" y="126"/>
                  <a:pt x="13" y="124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11" y="124"/>
                  <a:pt x="11" y="124"/>
                  <a:pt x="11" y="124"/>
                </a:cubicBezTo>
                <a:close/>
                <a:moveTo>
                  <a:pt x="11" y="110"/>
                </a:moveTo>
                <a:cubicBezTo>
                  <a:pt x="13" y="110"/>
                  <a:pt x="13" y="110"/>
                  <a:pt x="13" y="110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11" y="103"/>
                  <a:pt x="11" y="103"/>
                  <a:pt x="11" y="103"/>
                </a:cubicBezTo>
                <a:lnTo>
                  <a:pt x="11" y="110"/>
                </a:lnTo>
                <a:close/>
                <a:moveTo>
                  <a:pt x="103" y="116"/>
                </a:moveTo>
                <a:cubicBezTo>
                  <a:pt x="101" y="116"/>
                  <a:pt x="101" y="116"/>
                  <a:pt x="101" y="116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73" y="112"/>
                  <a:pt x="65" y="104"/>
                  <a:pt x="65" y="94"/>
                </a:cubicBezTo>
                <a:cubicBezTo>
                  <a:pt x="65" y="84"/>
                  <a:pt x="73" y="76"/>
                  <a:pt x="83" y="76"/>
                </a:cubicBezTo>
                <a:cubicBezTo>
                  <a:pt x="107" y="76"/>
                  <a:pt x="107" y="76"/>
                  <a:pt x="107" y="76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58"/>
                  <a:pt x="104" y="55"/>
                  <a:pt x="101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0" y="55"/>
                  <a:pt x="7" y="58"/>
                  <a:pt x="7" y="62"/>
                </a:cubicBezTo>
                <a:cubicBezTo>
                  <a:pt x="7" y="127"/>
                  <a:pt x="7" y="127"/>
                  <a:pt x="7" y="127"/>
                </a:cubicBezTo>
                <a:cubicBezTo>
                  <a:pt x="7" y="131"/>
                  <a:pt x="10" y="134"/>
                  <a:pt x="14" y="134"/>
                </a:cubicBezTo>
                <a:cubicBezTo>
                  <a:pt x="101" y="134"/>
                  <a:pt x="101" y="134"/>
                  <a:pt x="101" y="134"/>
                </a:cubicBezTo>
                <a:cubicBezTo>
                  <a:pt x="104" y="134"/>
                  <a:pt x="107" y="131"/>
                  <a:pt x="107" y="127"/>
                </a:cubicBezTo>
                <a:cubicBezTo>
                  <a:pt x="107" y="113"/>
                  <a:pt x="107" y="113"/>
                  <a:pt x="107" y="11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14" y="127"/>
                  <a:pt x="114" y="127"/>
                  <a:pt x="114" y="127"/>
                </a:cubicBezTo>
                <a:cubicBezTo>
                  <a:pt x="114" y="135"/>
                  <a:pt x="108" y="141"/>
                  <a:pt x="101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6" y="141"/>
                  <a:pt x="0" y="135"/>
                  <a:pt x="0" y="12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54"/>
                  <a:pt x="6" y="48"/>
                  <a:pt x="14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2" y="45"/>
                  <a:pt x="22" y="45"/>
                  <a:pt x="22" y="45"/>
                </a:cubicBezTo>
                <a:cubicBezTo>
                  <a:pt x="64" y="3"/>
                  <a:pt x="64" y="3"/>
                  <a:pt x="64" y="3"/>
                </a:cubicBezTo>
                <a:cubicBezTo>
                  <a:pt x="66" y="0"/>
                  <a:pt x="70" y="0"/>
                  <a:pt x="73" y="3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04" y="34"/>
                  <a:pt x="104" y="38"/>
                  <a:pt x="101" y="41"/>
                </a:cubicBezTo>
                <a:cubicBezTo>
                  <a:pt x="96" y="46"/>
                  <a:pt x="96" y="46"/>
                  <a:pt x="96" y="46"/>
                </a:cubicBezTo>
                <a:cubicBezTo>
                  <a:pt x="94" y="48"/>
                  <a:pt x="94" y="48"/>
                  <a:pt x="94" y="48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8" y="48"/>
                  <a:pt x="114" y="54"/>
                  <a:pt x="114" y="62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8" y="112"/>
                  <a:pt x="118" y="112"/>
                  <a:pt x="118" y="112"/>
                </a:cubicBezTo>
                <a:cubicBezTo>
                  <a:pt x="103" y="112"/>
                  <a:pt x="103" y="112"/>
                  <a:pt x="103" y="112"/>
                </a:cubicBezTo>
                <a:lnTo>
                  <a:pt x="103" y="116"/>
                </a:lnTo>
                <a:close/>
                <a:moveTo>
                  <a:pt x="69" y="48"/>
                </a:moveTo>
                <a:cubicBezTo>
                  <a:pt x="69" y="47"/>
                  <a:pt x="69" y="46"/>
                  <a:pt x="69" y="45"/>
                </a:cubicBezTo>
                <a:cubicBezTo>
                  <a:pt x="69" y="42"/>
                  <a:pt x="68" y="40"/>
                  <a:pt x="66" y="38"/>
                </a:cubicBezTo>
                <a:cubicBezTo>
                  <a:pt x="60" y="32"/>
                  <a:pt x="50" y="33"/>
                  <a:pt x="44" y="39"/>
                </a:cubicBezTo>
                <a:cubicBezTo>
                  <a:pt x="42" y="41"/>
                  <a:pt x="41" y="43"/>
                  <a:pt x="40" y="45"/>
                </a:cubicBezTo>
                <a:cubicBezTo>
                  <a:pt x="40" y="46"/>
                  <a:pt x="39" y="47"/>
                  <a:pt x="39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7"/>
                  <a:pt x="47" y="46"/>
                  <a:pt x="48" y="45"/>
                </a:cubicBezTo>
                <a:cubicBezTo>
                  <a:pt x="48" y="45"/>
                  <a:pt x="48" y="44"/>
                  <a:pt x="48" y="44"/>
                </a:cubicBezTo>
                <a:cubicBezTo>
                  <a:pt x="46" y="42"/>
                  <a:pt x="46" y="42"/>
                  <a:pt x="46" y="42"/>
                </a:cubicBezTo>
                <a:cubicBezTo>
                  <a:pt x="48" y="41"/>
                  <a:pt x="48" y="41"/>
                  <a:pt x="48" y="41"/>
                </a:cubicBez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2" y="41"/>
                  <a:pt x="53" y="40"/>
                </a:cubicBezTo>
                <a:cubicBezTo>
                  <a:pt x="54" y="43"/>
                  <a:pt x="54" y="43"/>
                  <a:pt x="54" y="43"/>
                </a:cubicBezTo>
                <a:cubicBezTo>
                  <a:pt x="54" y="43"/>
                  <a:pt x="52" y="43"/>
                  <a:pt x="51" y="45"/>
                </a:cubicBezTo>
                <a:cubicBezTo>
                  <a:pt x="51" y="45"/>
                  <a:pt x="51" y="45"/>
                  <a:pt x="51" y="45"/>
                </a:cubicBezTo>
                <a:cubicBezTo>
                  <a:pt x="50" y="46"/>
                  <a:pt x="50" y="47"/>
                  <a:pt x="50" y="47"/>
                </a:cubicBezTo>
                <a:cubicBezTo>
                  <a:pt x="51" y="48"/>
                  <a:pt x="52" y="48"/>
                  <a:pt x="54" y="47"/>
                </a:cubicBezTo>
                <a:cubicBezTo>
                  <a:pt x="57" y="45"/>
                  <a:pt x="59" y="45"/>
                  <a:pt x="60" y="47"/>
                </a:cubicBezTo>
                <a:cubicBezTo>
                  <a:pt x="61" y="47"/>
                  <a:pt x="61" y="48"/>
                  <a:pt x="61" y="48"/>
                </a:cubicBezTo>
                <a:lnTo>
                  <a:pt x="69" y="48"/>
                </a:lnTo>
                <a:close/>
                <a:moveTo>
                  <a:pt x="79" y="30"/>
                </a:moveTo>
                <a:cubicBezTo>
                  <a:pt x="79" y="30"/>
                  <a:pt x="79" y="29"/>
                  <a:pt x="79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7"/>
                  <a:pt x="77" y="26"/>
                  <a:pt x="77" y="26"/>
                </a:cubicBezTo>
                <a:cubicBezTo>
                  <a:pt x="77" y="26"/>
                  <a:pt x="76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3" y="24"/>
                  <a:pt x="73" y="24"/>
                  <a:pt x="73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72" y="25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5"/>
                  <a:pt x="72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0" y="25"/>
                  <a:pt x="70" y="25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69" y="26"/>
                  <a:pt x="69" y="26"/>
                </a:cubicBezTo>
                <a:cubicBezTo>
                  <a:pt x="69" y="26"/>
                  <a:pt x="69" y="27"/>
                  <a:pt x="69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8" y="27"/>
                  <a:pt x="68" y="27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9"/>
                  <a:pt x="68" y="29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3"/>
                  <a:pt x="68" y="33"/>
                </a:cubicBezTo>
                <a:cubicBezTo>
                  <a:pt x="68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70" y="34"/>
                  <a:pt x="70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0" y="34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3" y="35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5"/>
                  <a:pt x="73" y="36"/>
                  <a:pt x="73" y="36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4"/>
                </a:cubicBezTo>
                <a:cubicBezTo>
                  <a:pt x="76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8" y="33"/>
                  <a:pt x="78" y="33"/>
                </a:cubicBezTo>
                <a:cubicBezTo>
                  <a:pt x="78" y="33"/>
                  <a:pt x="78" y="33"/>
                  <a:pt x="78" y="33"/>
                </a:cubicBezTo>
                <a:cubicBezTo>
                  <a:pt x="78" y="33"/>
                  <a:pt x="78" y="33"/>
                  <a:pt x="78" y="32"/>
                </a:cubicBezTo>
                <a:cubicBezTo>
                  <a:pt x="78" y="32"/>
                  <a:pt x="78" y="32"/>
                  <a:pt x="78" y="32"/>
                </a:cubicBezTo>
                <a:cubicBezTo>
                  <a:pt x="78" y="32"/>
                  <a:pt x="78" y="32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0"/>
                </a:cubicBezTo>
                <a:cubicBezTo>
                  <a:pt x="79" y="30"/>
                  <a:pt x="79" y="30"/>
                  <a:pt x="79" y="30"/>
                </a:cubicBezTo>
                <a:close/>
                <a:moveTo>
                  <a:pt x="93" y="45"/>
                </a:moveTo>
                <a:cubicBezTo>
                  <a:pt x="99" y="39"/>
                  <a:pt x="99" y="39"/>
                  <a:pt x="99" y="39"/>
                </a:cubicBezTo>
                <a:cubicBezTo>
                  <a:pt x="99" y="39"/>
                  <a:pt x="99" y="39"/>
                  <a:pt x="99" y="39"/>
                </a:cubicBezTo>
                <a:cubicBezTo>
                  <a:pt x="100" y="38"/>
                  <a:pt x="100" y="35"/>
                  <a:pt x="99" y="34"/>
                </a:cubicBezTo>
                <a:cubicBezTo>
                  <a:pt x="71" y="6"/>
                  <a:pt x="71" y="6"/>
                  <a:pt x="71" y="6"/>
                </a:cubicBezTo>
                <a:cubicBezTo>
                  <a:pt x="69" y="4"/>
                  <a:pt x="67" y="4"/>
                  <a:pt x="65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26" y="45"/>
                  <a:pt x="26" y="45"/>
                  <a:pt x="26" y="45"/>
                </a:cubicBezTo>
                <a:cubicBezTo>
                  <a:pt x="23" y="48"/>
                  <a:pt x="23" y="48"/>
                  <a:pt x="23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0" y="45"/>
                  <a:pt x="30" y="45"/>
                  <a:pt x="30" y="45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4" y="12"/>
                  <a:pt x="64" y="12"/>
                </a:cubicBezTo>
                <a:cubicBezTo>
                  <a:pt x="64" y="12"/>
                  <a:pt x="64" y="13"/>
                  <a:pt x="64" y="13"/>
                </a:cubicBezTo>
                <a:cubicBezTo>
                  <a:pt x="66" y="14"/>
                  <a:pt x="69" y="14"/>
                  <a:pt x="71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1"/>
                  <a:pt x="72" y="11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3"/>
                  <a:pt x="92" y="33"/>
                  <a:pt x="92" y="34"/>
                </a:cubicBezTo>
                <a:cubicBezTo>
                  <a:pt x="90" y="35"/>
                  <a:pt x="90" y="38"/>
                  <a:pt x="91" y="40"/>
                </a:cubicBezTo>
                <a:cubicBezTo>
                  <a:pt x="92" y="40"/>
                  <a:pt x="92" y="40"/>
                  <a:pt x="92" y="41"/>
                </a:cubicBezTo>
                <a:cubicBezTo>
                  <a:pt x="92" y="41"/>
                  <a:pt x="93" y="41"/>
                  <a:pt x="93" y="41"/>
                </a:cubicBezTo>
                <a:cubicBezTo>
                  <a:pt x="93" y="41"/>
                  <a:pt x="93" y="41"/>
                  <a:pt x="92" y="41"/>
                </a:cubicBezTo>
                <a:cubicBezTo>
                  <a:pt x="89" y="45"/>
                  <a:pt x="89" y="45"/>
                  <a:pt x="89" y="45"/>
                </a:cubicBezTo>
                <a:cubicBezTo>
                  <a:pt x="86" y="48"/>
                  <a:pt x="86" y="48"/>
                  <a:pt x="86" y="48"/>
                </a:cubicBezTo>
                <a:cubicBezTo>
                  <a:pt x="90" y="48"/>
                  <a:pt x="90" y="48"/>
                  <a:pt x="90" y="48"/>
                </a:cubicBezTo>
                <a:lnTo>
                  <a:pt x="93" y="45"/>
                </a:lnTo>
                <a:close/>
                <a:moveTo>
                  <a:pt x="111" y="105"/>
                </a:moveTo>
                <a:cubicBezTo>
                  <a:pt x="111" y="84"/>
                  <a:pt x="111" y="84"/>
                  <a:pt x="111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77" y="84"/>
                  <a:pt x="72" y="88"/>
                  <a:pt x="72" y="94"/>
                </a:cubicBezTo>
                <a:cubicBezTo>
                  <a:pt x="72" y="100"/>
                  <a:pt x="77" y="105"/>
                  <a:pt x="83" y="105"/>
                </a:cubicBezTo>
                <a:lnTo>
                  <a:pt x="111" y="105"/>
                </a:lnTo>
                <a:close/>
                <a:moveTo>
                  <a:pt x="92" y="128"/>
                </a:moveTo>
                <a:cubicBezTo>
                  <a:pt x="92" y="130"/>
                  <a:pt x="92" y="130"/>
                  <a:pt x="92" y="130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8" y="130"/>
                  <a:pt x="99" y="130"/>
                  <a:pt x="99" y="129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98" y="128"/>
                  <a:pt x="97" y="128"/>
                  <a:pt x="97" y="128"/>
                </a:cubicBezTo>
                <a:lnTo>
                  <a:pt x="92" y="128"/>
                </a:lnTo>
                <a:close/>
                <a:moveTo>
                  <a:pt x="78" y="130"/>
                </a:moveTo>
                <a:cubicBezTo>
                  <a:pt x="78" y="128"/>
                  <a:pt x="78" y="128"/>
                  <a:pt x="78" y="128"/>
                </a:cubicBezTo>
                <a:cubicBezTo>
                  <a:pt x="71" y="128"/>
                  <a:pt x="71" y="128"/>
                  <a:pt x="71" y="128"/>
                </a:cubicBezTo>
                <a:cubicBezTo>
                  <a:pt x="71" y="130"/>
                  <a:pt x="71" y="130"/>
                  <a:pt x="71" y="130"/>
                </a:cubicBezTo>
                <a:lnTo>
                  <a:pt x="78" y="130"/>
                </a:lnTo>
                <a:close/>
                <a:moveTo>
                  <a:pt x="82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9" y="128"/>
                  <a:pt x="89" y="128"/>
                  <a:pt x="89" y="128"/>
                </a:cubicBezTo>
                <a:cubicBezTo>
                  <a:pt x="82" y="128"/>
                  <a:pt x="82" y="128"/>
                  <a:pt x="82" y="128"/>
                </a:cubicBezTo>
                <a:lnTo>
                  <a:pt x="82" y="130"/>
                </a:lnTo>
                <a:close/>
                <a:moveTo>
                  <a:pt x="1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72"/>
                  <a:pt x="13" y="72"/>
                  <a:pt x="13" y="72"/>
                </a:cubicBezTo>
                <a:cubicBezTo>
                  <a:pt x="11" y="72"/>
                  <a:pt x="11" y="72"/>
                  <a:pt x="11" y="72"/>
                </a:cubicBezTo>
                <a:lnTo>
                  <a:pt x="11" y="79"/>
                </a:lnTo>
                <a:close/>
                <a:moveTo>
                  <a:pt x="101" y="124"/>
                </a:moveTo>
                <a:cubicBezTo>
                  <a:pt x="101" y="125"/>
                  <a:pt x="101" y="125"/>
                  <a:pt x="100" y="126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3" y="126"/>
                  <a:pt x="103" y="125"/>
                  <a:pt x="103" y="124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1" y="119"/>
                  <a:pt x="101" y="119"/>
                  <a:pt x="101" y="119"/>
                </a:cubicBezTo>
                <a:lnTo>
                  <a:pt x="101" y="124"/>
                </a:lnTo>
                <a:close/>
                <a:moveTo>
                  <a:pt x="64" y="59"/>
                </a:moveTo>
                <a:cubicBezTo>
                  <a:pt x="57" y="59"/>
                  <a:pt x="57" y="59"/>
                  <a:pt x="57" y="59"/>
                </a:cubicBezTo>
                <a:cubicBezTo>
                  <a:pt x="57" y="61"/>
                  <a:pt x="57" y="61"/>
                  <a:pt x="57" y="61"/>
                </a:cubicBezTo>
                <a:cubicBezTo>
                  <a:pt x="64" y="61"/>
                  <a:pt x="64" y="61"/>
                  <a:pt x="64" y="61"/>
                </a:cubicBezTo>
                <a:lnTo>
                  <a:pt x="64" y="59"/>
                </a:lnTo>
                <a:close/>
                <a:moveTo>
                  <a:pt x="85" y="59"/>
                </a:moveTo>
                <a:cubicBezTo>
                  <a:pt x="78" y="59"/>
                  <a:pt x="78" y="59"/>
                  <a:pt x="78" y="59"/>
                </a:cubicBezTo>
                <a:cubicBezTo>
                  <a:pt x="78" y="61"/>
                  <a:pt x="78" y="61"/>
                  <a:pt x="78" y="61"/>
                </a:cubicBezTo>
                <a:cubicBezTo>
                  <a:pt x="85" y="61"/>
                  <a:pt x="85" y="61"/>
                  <a:pt x="85" y="61"/>
                </a:cubicBezTo>
                <a:lnTo>
                  <a:pt x="85" y="59"/>
                </a:lnTo>
                <a:close/>
                <a:moveTo>
                  <a:pt x="68" y="128"/>
                </a:moveTo>
                <a:cubicBezTo>
                  <a:pt x="61" y="128"/>
                  <a:pt x="61" y="128"/>
                  <a:pt x="61" y="128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8" y="130"/>
                  <a:pt x="68" y="130"/>
                  <a:pt x="68" y="130"/>
                </a:cubicBezTo>
                <a:lnTo>
                  <a:pt x="68" y="128"/>
                </a:lnTo>
                <a:close/>
                <a:moveTo>
                  <a:pt x="75" y="59"/>
                </a:moveTo>
                <a:cubicBezTo>
                  <a:pt x="67" y="59"/>
                  <a:pt x="67" y="59"/>
                  <a:pt x="67" y="59"/>
                </a:cubicBezTo>
                <a:cubicBezTo>
                  <a:pt x="67" y="61"/>
                  <a:pt x="67" y="61"/>
                  <a:pt x="67" y="61"/>
                </a:cubicBezTo>
                <a:cubicBezTo>
                  <a:pt x="75" y="61"/>
                  <a:pt x="75" y="61"/>
                  <a:pt x="75" y="61"/>
                </a:cubicBezTo>
                <a:lnTo>
                  <a:pt x="75" y="59"/>
                </a:lnTo>
                <a:close/>
                <a:moveTo>
                  <a:pt x="101" y="76"/>
                </a:moveTo>
                <a:cubicBezTo>
                  <a:pt x="103" y="76"/>
                  <a:pt x="103" y="76"/>
                  <a:pt x="103" y="76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76"/>
                </a:lnTo>
                <a:close/>
                <a:moveTo>
                  <a:pt x="88" y="59"/>
                </a:moveTo>
                <a:cubicBezTo>
                  <a:pt x="88" y="61"/>
                  <a:pt x="88" y="61"/>
                  <a:pt x="88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59"/>
                  <a:pt x="95" y="59"/>
                  <a:pt x="95" y="59"/>
                </a:cubicBezTo>
                <a:lnTo>
                  <a:pt x="88" y="59"/>
                </a:lnTo>
                <a:close/>
                <a:moveTo>
                  <a:pt x="103" y="65"/>
                </a:moveTo>
                <a:cubicBezTo>
                  <a:pt x="103" y="62"/>
                  <a:pt x="101" y="60"/>
                  <a:pt x="98" y="59"/>
                </a:cubicBezTo>
                <a:cubicBezTo>
                  <a:pt x="98" y="61"/>
                  <a:pt x="98" y="61"/>
                  <a:pt x="98" y="61"/>
                </a:cubicBezTo>
                <a:cubicBezTo>
                  <a:pt x="100" y="62"/>
                  <a:pt x="101" y="63"/>
                  <a:pt x="101" y="65"/>
                </a:cubicBezTo>
                <a:cubicBezTo>
                  <a:pt x="101" y="65"/>
                  <a:pt x="101" y="65"/>
                  <a:pt x="101" y="65"/>
                </a:cubicBezTo>
                <a:cubicBezTo>
                  <a:pt x="103" y="65"/>
                  <a:pt x="103" y="65"/>
                  <a:pt x="103" y="65"/>
                </a:cubicBezTo>
                <a:close/>
                <a:moveTo>
                  <a:pt x="23" y="61"/>
                </a:moveTo>
                <a:cubicBezTo>
                  <a:pt x="23" y="59"/>
                  <a:pt x="23" y="59"/>
                  <a:pt x="23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7" y="59"/>
                  <a:pt x="16" y="59"/>
                  <a:pt x="15" y="59"/>
                </a:cubicBezTo>
                <a:cubicBezTo>
                  <a:pt x="16" y="61"/>
                  <a:pt x="16" y="61"/>
                  <a:pt x="16" y="61"/>
                </a:cubicBezTo>
                <a:cubicBezTo>
                  <a:pt x="17" y="61"/>
                  <a:pt x="17" y="61"/>
                  <a:pt x="18" y="61"/>
                </a:cubicBezTo>
                <a:lnTo>
                  <a:pt x="23" y="61"/>
                </a:lnTo>
                <a:close/>
                <a:moveTo>
                  <a:pt x="33" y="59"/>
                </a:moveTo>
                <a:cubicBezTo>
                  <a:pt x="26" y="59"/>
                  <a:pt x="26" y="59"/>
                  <a:pt x="26" y="59"/>
                </a:cubicBezTo>
                <a:cubicBezTo>
                  <a:pt x="26" y="61"/>
                  <a:pt x="26" y="61"/>
                  <a:pt x="26" y="61"/>
                </a:cubicBezTo>
                <a:cubicBezTo>
                  <a:pt x="33" y="61"/>
                  <a:pt x="33" y="61"/>
                  <a:pt x="33" y="61"/>
                </a:cubicBezTo>
                <a:lnTo>
                  <a:pt x="33" y="59"/>
                </a:lnTo>
                <a:close/>
                <a:moveTo>
                  <a:pt x="27" y="128"/>
                </a:moveTo>
                <a:cubicBezTo>
                  <a:pt x="20" y="128"/>
                  <a:pt x="20" y="128"/>
                  <a:pt x="20" y="128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7" y="130"/>
                  <a:pt x="27" y="130"/>
                  <a:pt x="27" y="130"/>
                </a:cubicBezTo>
                <a:lnTo>
                  <a:pt x="27" y="128"/>
                </a:lnTo>
                <a:close/>
                <a:moveTo>
                  <a:pt x="37" y="128"/>
                </a:moveTo>
                <a:cubicBezTo>
                  <a:pt x="30" y="128"/>
                  <a:pt x="30" y="128"/>
                  <a:pt x="30" y="128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37" y="130"/>
                  <a:pt x="37" y="130"/>
                  <a:pt x="37" y="130"/>
                </a:cubicBezTo>
                <a:lnTo>
                  <a:pt x="37" y="128"/>
                </a:lnTo>
                <a:close/>
                <a:moveTo>
                  <a:pt x="44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61"/>
                  <a:pt x="36" y="61"/>
                  <a:pt x="36" y="61"/>
                </a:cubicBezTo>
                <a:cubicBezTo>
                  <a:pt x="44" y="61"/>
                  <a:pt x="44" y="61"/>
                  <a:pt x="44" y="61"/>
                </a:cubicBezTo>
                <a:lnTo>
                  <a:pt x="44" y="59"/>
                </a:lnTo>
                <a:close/>
                <a:moveTo>
                  <a:pt x="54" y="59"/>
                </a:moveTo>
                <a:cubicBezTo>
                  <a:pt x="47" y="59"/>
                  <a:pt x="47" y="59"/>
                  <a:pt x="47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54" y="61"/>
                  <a:pt x="54" y="61"/>
                  <a:pt x="54" y="61"/>
                </a:cubicBezTo>
                <a:lnTo>
                  <a:pt x="54" y="59"/>
                </a:lnTo>
                <a:close/>
                <a:moveTo>
                  <a:pt x="47" y="128"/>
                </a:moveTo>
                <a:cubicBezTo>
                  <a:pt x="40" y="128"/>
                  <a:pt x="40" y="128"/>
                  <a:pt x="40" y="128"/>
                </a:cubicBezTo>
                <a:cubicBezTo>
                  <a:pt x="40" y="130"/>
                  <a:pt x="40" y="130"/>
                  <a:pt x="40" y="130"/>
                </a:cubicBezTo>
                <a:cubicBezTo>
                  <a:pt x="47" y="130"/>
                  <a:pt x="47" y="130"/>
                  <a:pt x="47" y="130"/>
                </a:cubicBezTo>
                <a:lnTo>
                  <a:pt x="47" y="128"/>
                </a:lnTo>
                <a:close/>
                <a:moveTo>
                  <a:pt x="58" y="128"/>
                </a:moveTo>
                <a:cubicBezTo>
                  <a:pt x="51" y="128"/>
                  <a:pt x="51" y="128"/>
                  <a:pt x="51" y="128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58" y="130"/>
                  <a:pt x="58" y="130"/>
                  <a:pt x="58" y="130"/>
                </a:cubicBezTo>
                <a:lnTo>
                  <a:pt x="58" y="128"/>
                </a:lnTo>
                <a:close/>
                <a:moveTo>
                  <a:pt x="84" y="88"/>
                </a:moveTo>
                <a:cubicBezTo>
                  <a:pt x="81" y="88"/>
                  <a:pt x="78" y="91"/>
                  <a:pt x="78" y="94"/>
                </a:cubicBezTo>
                <a:cubicBezTo>
                  <a:pt x="78" y="98"/>
                  <a:pt x="81" y="100"/>
                  <a:pt x="84" y="100"/>
                </a:cubicBezTo>
                <a:cubicBezTo>
                  <a:pt x="88" y="100"/>
                  <a:pt x="91" y="98"/>
                  <a:pt x="91" y="94"/>
                </a:cubicBezTo>
                <a:cubicBezTo>
                  <a:pt x="91" y="91"/>
                  <a:pt x="88" y="88"/>
                  <a:pt x="84" y="88"/>
                </a:cubicBezTo>
                <a:close/>
              </a:path>
            </a:pathLst>
          </a:custGeom>
          <a:solidFill>
            <a:srgbClr val="308BC4"/>
          </a:solidFill>
          <a:ln>
            <a:noFill/>
          </a:ln>
        </p:spPr>
        <p:txBody>
          <a:bodyPr vert="horz" wrap="square" lIns="68566" tIns="34284" rIns="68566" bIns="34284" numCol="1" anchor="t" anchorCtr="0" compatLnSpc="1"/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1" name="Freeform 30"/>
          <p:cNvSpPr>
            <a:spLocks noEditPoints="1"/>
          </p:cNvSpPr>
          <p:nvPr/>
        </p:nvSpPr>
        <p:spPr bwMode="auto">
          <a:xfrm>
            <a:off x="3969879" y="3151336"/>
            <a:ext cx="337772" cy="245931"/>
          </a:xfrm>
          <a:custGeom>
            <a:avLst/>
            <a:gdLst>
              <a:gd name="T0" fmla="*/ 9 w 140"/>
              <a:gd name="T1" fmla="*/ 0 h 102"/>
              <a:gd name="T2" fmla="*/ 0 w 140"/>
              <a:gd name="T3" fmla="*/ 93 h 102"/>
              <a:gd name="T4" fmla="*/ 131 w 140"/>
              <a:gd name="T5" fmla="*/ 102 h 102"/>
              <a:gd name="T6" fmla="*/ 140 w 140"/>
              <a:gd name="T7" fmla="*/ 9 h 102"/>
              <a:gd name="T8" fmla="*/ 136 w 140"/>
              <a:gd name="T9" fmla="*/ 93 h 102"/>
              <a:gd name="T10" fmla="*/ 9 w 140"/>
              <a:gd name="T11" fmla="*/ 98 h 102"/>
              <a:gd name="T12" fmla="*/ 4 w 140"/>
              <a:gd name="T13" fmla="*/ 9 h 102"/>
              <a:gd name="T14" fmla="*/ 131 w 140"/>
              <a:gd name="T15" fmla="*/ 4 h 102"/>
              <a:gd name="T16" fmla="*/ 136 w 140"/>
              <a:gd name="T17" fmla="*/ 93 h 102"/>
              <a:gd name="T18" fmla="*/ 129 w 140"/>
              <a:gd name="T19" fmla="*/ 11 h 102"/>
              <a:gd name="T20" fmla="*/ 11 w 140"/>
              <a:gd name="T21" fmla="*/ 32 h 102"/>
              <a:gd name="T22" fmla="*/ 11 w 140"/>
              <a:gd name="T23" fmla="*/ 70 h 102"/>
              <a:gd name="T24" fmla="*/ 129 w 140"/>
              <a:gd name="T25" fmla="*/ 91 h 102"/>
              <a:gd name="T26" fmla="*/ 11 w 140"/>
              <a:gd name="T27" fmla="*/ 70 h 102"/>
              <a:gd name="T28" fmla="*/ 51 w 140"/>
              <a:gd name="T29" fmla="*/ 65 h 102"/>
              <a:gd name="T30" fmla="*/ 62 w 140"/>
              <a:gd name="T31" fmla="*/ 37 h 102"/>
              <a:gd name="T32" fmla="*/ 49 w 140"/>
              <a:gd name="T33" fmla="*/ 37 h 102"/>
              <a:gd name="T34" fmla="*/ 39 w 140"/>
              <a:gd name="T35" fmla="*/ 65 h 102"/>
              <a:gd name="T36" fmla="*/ 28 w 140"/>
              <a:gd name="T37" fmla="*/ 37 h 102"/>
              <a:gd name="T38" fmla="*/ 38 w 140"/>
              <a:gd name="T39" fmla="*/ 58 h 102"/>
              <a:gd name="T40" fmla="*/ 95 w 140"/>
              <a:gd name="T41" fmla="*/ 59 h 102"/>
              <a:gd name="T42" fmla="*/ 106 w 140"/>
              <a:gd name="T43" fmla="*/ 65 h 102"/>
              <a:gd name="T44" fmla="*/ 107 w 140"/>
              <a:gd name="T45" fmla="*/ 37 h 102"/>
              <a:gd name="T46" fmla="*/ 86 w 140"/>
              <a:gd name="T47" fmla="*/ 65 h 102"/>
              <a:gd name="T48" fmla="*/ 95 w 140"/>
              <a:gd name="T49" fmla="*/ 59 h 102"/>
              <a:gd name="T50" fmla="*/ 105 w 140"/>
              <a:gd name="T51" fmla="*/ 54 h 102"/>
              <a:gd name="T52" fmla="*/ 103 w 140"/>
              <a:gd name="T53" fmla="*/ 43 h 102"/>
              <a:gd name="T54" fmla="*/ 79 w 140"/>
              <a:gd name="T55" fmla="*/ 57 h 102"/>
              <a:gd name="T56" fmla="*/ 74 w 140"/>
              <a:gd name="T57" fmla="*/ 53 h 102"/>
              <a:gd name="T58" fmla="*/ 67 w 140"/>
              <a:gd name="T59" fmla="*/ 48 h 102"/>
              <a:gd name="T60" fmla="*/ 69 w 140"/>
              <a:gd name="T61" fmla="*/ 39 h 102"/>
              <a:gd name="T62" fmla="*/ 83 w 140"/>
              <a:gd name="T63" fmla="*/ 39 h 102"/>
              <a:gd name="T64" fmla="*/ 81 w 140"/>
              <a:gd name="T65" fmla="*/ 45 h 102"/>
              <a:gd name="T66" fmla="*/ 76 w 140"/>
              <a:gd name="T67" fmla="*/ 41 h 102"/>
              <a:gd name="T68" fmla="*/ 72 w 140"/>
              <a:gd name="T69" fmla="*/ 44 h 102"/>
              <a:gd name="T70" fmla="*/ 77 w 140"/>
              <a:gd name="T71" fmla="*/ 48 h 102"/>
              <a:gd name="T72" fmla="*/ 84 w 140"/>
              <a:gd name="T73" fmla="*/ 56 h 102"/>
              <a:gd name="T74" fmla="*/ 74 w 140"/>
              <a:gd name="T75" fmla="*/ 65 h 102"/>
              <a:gd name="T76" fmla="*/ 64 w 140"/>
              <a:gd name="T77" fmla="*/ 61 h 102"/>
              <a:gd name="T78" fmla="*/ 68 w 140"/>
              <a:gd name="T79" fmla="*/ 56 h 102"/>
              <a:gd name="T80" fmla="*/ 74 w 140"/>
              <a:gd name="T81" fmla="*/ 6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0" h="102">
                <a:moveTo>
                  <a:pt x="131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8"/>
                  <a:pt x="4" y="102"/>
                  <a:pt x="9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6" y="102"/>
                  <a:pt x="140" y="98"/>
                  <a:pt x="140" y="93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4"/>
                  <a:pt x="136" y="0"/>
                  <a:pt x="131" y="0"/>
                </a:cubicBezTo>
                <a:close/>
                <a:moveTo>
                  <a:pt x="136" y="93"/>
                </a:moveTo>
                <a:cubicBezTo>
                  <a:pt x="136" y="96"/>
                  <a:pt x="134" y="98"/>
                  <a:pt x="131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6" y="98"/>
                  <a:pt x="4" y="96"/>
                  <a:pt x="4" y="93"/>
                </a:cubicBezTo>
                <a:cubicBezTo>
                  <a:pt x="4" y="9"/>
                  <a:pt x="4" y="9"/>
                  <a:pt x="4" y="9"/>
                </a:cubicBezTo>
                <a:cubicBezTo>
                  <a:pt x="4" y="6"/>
                  <a:pt x="6" y="4"/>
                  <a:pt x="9" y="4"/>
                </a:cubicBezTo>
                <a:cubicBezTo>
                  <a:pt x="131" y="4"/>
                  <a:pt x="131" y="4"/>
                  <a:pt x="131" y="4"/>
                </a:cubicBezTo>
                <a:cubicBezTo>
                  <a:pt x="134" y="4"/>
                  <a:pt x="136" y="6"/>
                  <a:pt x="136" y="9"/>
                </a:cubicBezTo>
                <a:lnTo>
                  <a:pt x="136" y="93"/>
                </a:lnTo>
                <a:close/>
                <a:moveTo>
                  <a:pt x="11" y="11"/>
                </a:moveTo>
                <a:cubicBezTo>
                  <a:pt x="129" y="11"/>
                  <a:pt x="129" y="11"/>
                  <a:pt x="129" y="11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1" y="32"/>
                  <a:pt x="11" y="32"/>
                  <a:pt x="11" y="32"/>
                </a:cubicBezTo>
                <a:lnTo>
                  <a:pt x="11" y="11"/>
                </a:lnTo>
                <a:close/>
                <a:moveTo>
                  <a:pt x="11" y="70"/>
                </a:moveTo>
                <a:cubicBezTo>
                  <a:pt x="129" y="70"/>
                  <a:pt x="129" y="70"/>
                  <a:pt x="129" y="70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1" y="91"/>
                  <a:pt x="11" y="91"/>
                  <a:pt x="11" y="91"/>
                </a:cubicBezTo>
                <a:lnTo>
                  <a:pt x="11" y="70"/>
                </a:lnTo>
                <a:close/>
                <a:moveTo>
                  <a:pt x="57" y="65"/>
                </a:moveTo>
                <a:cubicBezTo>
                  <a:pt x="51" y="65"/>
                  <a:pt x="51" y="65"/>
                  <a:pt x="51" y="65"/>
                </a:cubicBezTo>
                <a:cubicBezTo>
                  <a:pt x="57" y="37"/>
                  <a:pt x="57" y="37"/>
                  <a:pt x="57" y="37"/>
                </a:cubicBezTo>
                <a:cubicBezTo>
                  <a:pt x="62" y="37"/>
                  <a:pt x="62" y="37"/>
                  <a:pt x="62" y="37"/>
                </a:cubicBezTo>
                <a:lnTo>
                  <a:pt x="57" y="65"/>
                </a:lnTo>
                <a:close/>
                <a:moveTo>
                  <a:pt x="49" y="37"/>
                </a:moveTo>
                <a:cubicBezTo>
                  <a:pt x="55" y="37"/>
                  <a:pt x="55" y="37"/>
                  <a:pt x="55" y="37"/>
                </a:cubicBezTo>
                <a:cubicBezTo>
                  <a:pt x="39" y="65"/>
                  <a:pt x="39" y="65"/>
                  <a:pt x="39" y="65"/>
                </a:cubicBezTo>
                <a:cubicBezTo>
                  <a:pt x="33" y="65"/>
                  <a:pt x="33" y="65"/>
                  <a:pt x="33" y="65"/>
                </a:cubicBezTo>
                <a:cubicBezTo>
                  <a:pt x="28" y="37"/>
                  <a:pt x="28" y="37"/>
                  <a:pt x="28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8" y="58"/>
                  <a:pt x="38" y="58"/>
                  <a:pt x="38" y="58"/>
                </a:cubicBezTo>
                <a:lnTo>
                  <a:pt x="49" y="37"/>
                </a:lnTo>
                <a:close/>
                <a:moveTo>
                  <a:pt x="95" y="59"/>
                </a:moveTo>
                <a:cubicBezTo>
                  <a:pt x="106" y="59"/>
                  <a:pt x="106" y="59"/>
                  <a:pt x="106" y="59"/>
                </a:cubicBezTo>
                <a:cubicBezTo>
                  <a:pt x="106" y="65"/>
                  <a:pt x="106" y="65"/>
                  <a:pt x="106" y="65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1" y="37"/>
                  <a:pt x="101" y="37"/>
                  <a:pt x="101" y="37"/>
                </a:cubicBezTo>
                <a:cubicBezTo>
                  <a:pt x="86" y="65"/>
                  <a:pt x="86" y="65"/>
                  <a:pt x="86" y="65"/>
                </a:cubicBezTo>
                <a:cubicBezTo>
                  <a:pt x="91" y="65"/>
                  <a:pt x="91" y="65"/>
                  <a:pt x="91" y="65"/>
                </a:cubicBezTo>
                <a:lnTo>
                  <a:pt x="95" y="59"/>
                </a:lnTo>
                <a:close/>
                <a:moveTo>
                  <a:pt x="103" y="43"/>
                </a:moveTo>
                <a:cubicBezTo>
                  <a:pt x="105" y="54"/>
                  <a:pt x="105" y="54"/>
                  <a:pt x="105" y="54"/>
                </a:cubicBezTo>
                <a:cubicBezTo>
                  <a:pt x="97" y="54"/>
                  <a:pt x="97" y="54"/>
                  <a:pt x="97" y="54"/>
                </a:cubicBezTo>
                <a:lnTo>
                  <a:pt x="103" y="43"/>
                </a:lnTo>
                <a:close/>
                <a:moveTo>
                  <a:pt x="78" y="59"/>
                </a:moveTo>
                <a:cubicBezTo>
                  <a:pt x="78" y="59"/>
                  <a:pt x="79" y="58"/>
                  <a:pt x="79" y="57"/>
                </a:cubicBezTo>
                <a:cubicBezTo>
                  <a:pt x="79" y="56"/>
                  <a:pt x="79" y="56"/>
                  <a:pt x="78" y="55"/>
                </a:cubicBezTo>
                <a:cubicBezTo>
                  <a:pt x="77" y="55"/>
                  <a:pt x="76" y="54"/>
                  <a:pt x="74" y="53"/>
                </a:cubicBezTo>
                <a:cubicBezTo>
                  <a:pt x="72" y="52"/>
                  <a:pt x="70" y="51"/>
                  <a:pt x="69" y="51"/>
                </a:cubicBezTo>
                <a:cubicBezTo>
                  <a:pt x="68" y="50"/>
                  <a:pt x="68" y="49"/>
                  <a:pt x="67" y="48"/>
                </a:cubicBezTo>
                <a:cubicBezTo>
                  <a:pt x="66" y="47"/>
                  <a:pt x="66" y="46"/>
                  <a:pt x="66" y="45"/>
                </a:cubicBezTo>
                <a:cubicBezTo>
                  <a:pt x="66" y="43"/>
                  <a:pt x="67" y="41"/>
                  <a:pt x="69" y="39"/>
                </a:cubicBezTo>
                <a:cubicBezTo>
                  <a:pt x="70" y="38"/>
                  <a:pt x="73" y="37"/>
                  <a:pt x="76" y="37"/>
                </a:cubicBezTo>
                <a:cubicBezTo>
                  <a:pt x="79" y="37"/>
                  <a:pt x="82" y="38"/>
                  <a:pt x="83" y="39"/>
                </a:cubicBezTo>
                <a:cubicBezTo>
                  <a:pt x="85" y="41"/>
                  <a:pt x="86" y="43"/>
                  <a:pt x="86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44"/>
                  <a:pt x="80" y="43"/>
                  <a:pt x="79" y="42"/>
                </a:cubicBezTo>
                <a:cubicBezTo>
                  <a:pt x="79" y="42"/>
                  <a:pt x="77" y="41"/>
                  <a:pt x="76" y="41"/>
                </a:cubicBezTo>
                <a:cubicBezTo>
                  <a:pt x="74" y="41"/>
                  <a:pt x="73" y="42"/>
                  <a:pt x="73" y="42"/>
                </a:cubicBezTo>
                <a:cubicBezTo>
                  <a:pt x="72" y="43"/>
                  <a:pt x="72" y="43"/>
                  <a:pt x="72" y="44"/>
                </a:cubicBezTo>
                <a:cubicBezTo>
                  <a:pt x="72" y="45"/>
                  <a:pt x="72" y="46"/>
                  <a:pt x="72" y="46"/>
                </a:cubicBezTo>
                <a:cubicBezTo>
                  <a:pt x="73" y="47"/>
                  <a:pt x="74" y="47"/>
                  <a:pt x="77" y="48"/>
                </a:cubicBezTo>
                <a:cubicBezTo>
                  <a:pt x="80" y="50"/>
                  <a:pt x="82" y="51"/>
                  <a:pt x="83" y="52"/>
                </a:cubicBezTo>
                <a:cubicBezTo>
                  <a:pt x="84" y="53"/>
                  <a:pt x="84" y="54"/>
                  <a:pt x="84" y="56"/>
                </a:cubicBezTo>
                <a:cubicBezTo>
                  <a:pt x="84" y="59"/>
                  <a:pt x="84" y="61"/>
                  <a:pt x="82" y="63"/>
                </a:cubicBezTo>
                <a:cubicBezTo>
                  <a:pt x="80" y="64"/>
                  <a:pt x="77" y="65"/>
                  <a:pt x="74" y="65"/>
                </a:cubicBezTo>
                <a:cubicBezTo>
                  <a:pt x="71" y="65"/>
                  <a:pt x="69" y="65"/>
                  <a:pt x="67" y="64"/>
                </a:cubicBezTo>
                <a:cubicBezTo>
                  <a:pt x="66" y="63"/>
                  <a:pt x="64" y="62"/>
                  <a:pt x="64" y="61"/>
                </a:cubicBezTo>
                <a:cubicBezTo>
                  <a:pt x="63" y="59"/>
                  <a:pt x="63" y="58"/>
                  <a:pt x="63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7"/>
                  <a:pt x="69" y="58"/>
                  <a:pt x="69" y="59"/>
                </a:cubicBezTo>
                <a:cubicBezTo>
                  <a:pt x="70" y="60"/>
                  <a:pt x="71" y="60"/>
                  <a:pt x="74" y="60"/>
                </a:cubicBezTo>
                <a:cubicBezTo>
                  <a:pt x="75" y="60"/>
                  <a:pt x="77" y="60"/>
                  <a:pt x="78" y="59"/>
                </a:cubicBezTo>
                <a:close/>
              </a:path>
            </a:pathLst>
          </a:custGeom>
          <a:solidFill>
            <a:srgbClr val="FF4957"/>
          </a:solidFill>
          <a:ln>
            <a:noFill/>
          </a:ln>
        </p:spPr>
        <p:txBody>
          <a:bodyPr vert="horz" wrap="square" lIns="68566" tIns="34284" rIns="68566" bIns="34284" numCol="1" anchor="t" anchorCtr="0" compatLnSpc="1"/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31641" y="1809496"/>
            <a:ext cx="725804" cy="253916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 algn="r" defTabSz="91428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75557" y="2031070"/>
            <a:ext cx="1481889" cy="549369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/>
          <a:p>
            <a:pPr algn="r" defTabSz="91428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192181" y="3882193"/>
            <a:ext cx="725804" cy="253916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 defTabSz="91428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92180" y="4103767"/>
            <a:ext cx="1481889" cy="549369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/>
          <a:p>
            <a:pPr defTabSz="91428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212120" y="3881316"/>
            <a:ext cx="725804" cy="253916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 algn="r" defTabSz="91428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456035" y="4102890"/>
            <a:ext cx="1481889" cy="549369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/>
          <a:p>
            <a:pPr algn="r" defTabSz="91428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049323" y="1808539"/>
            <a:ext cx="725804" cy="253916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 defTabSz="91428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049323" y="2030113"/>
            <a:ext cx="1481889" cy="549369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/>
          <a:p>
            <a:pPr defTabSz="91428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110"/>
          <p:cNvGrpSpPr/>
          <p:nvPr/>
        </p:nvGrpSpPr>
        <p:grpSpPr>
          <a:xfrm>
            <a:off x="3477370" y="2060848"/>
            <a:ext cx="2178637" cy="2632076"/>
            <a:chOff x="3477368" y="1809631"/>
            <a:chExt cx="2178637" cy="2632076"/>
          </a:xfrm>
          <a:solidFill>
            <a:srgbClr val="FF4957"/>
          </a:solidFill>
        </p:grpSpPr>
        <p:sp>
          <p:nvSpPr>
            <p:cNvPr id="59" name="淘宝店chenying0907 5"/>
            <p:cNvSpPr>
              <a:spLocks/>
            </p:cNvSpPr>
            <p:nvPr/>
          </p:nvSpPr>
          <p:spPr bwMode="auto">
            <a:xfrm>
              <a:off x="4433843" y="2367574"/>
              <a:ext cx="777579" cy="1381574"/>
            </a:xfrm>
            <a:custGeom>
              <a:avLst/>
              <a:gdLst>
                <a:gd name="T0" fmla="*/ 35 w 360"/>
                <a:gd name="T1" fmla="*/ 640 h 640"/>
                <a:gd name="T2" fmla="*/ 4 w 360"/>
                <a:gd name="T3" fmla="*/ 614 h 640"/>
                <a:gd name="T4" fmla="*/ 29 w 360"/>
                <a:gd name="T5" fmla="*/ 576 h 640"/>
                <a:gd name="T6" fmla="*/ 260 w 360"/>
                <a:gd name="T7" fmla="*/ 237 h 640"/>
                <a:gd name="T8" fmla="*/ 154 w 360"/>
                <a:gd name="T9" fmla="*/ 62 h 640"/>
                <a:gd name="T10" fmla="*/ 148 w 360"/>
                <a:gd name="T11" fmla="*/ 17 h 640"/>
                <a:gd name="T12" fmla="*/ 193 w 360"/>
                <a:gd name="T13" fmla="*/ 11 h 640"/>
                <a:gd name="T14" fmla="*/ 323 w 360"/>
                <a:gd name="T15" fmla="*/ 225 h 640"/>
                <a:gd name="T16" fmla="*/ 41 w 360"/>
                <a:gd name="T17" fmla="*/ 639 h 640"/>
                <a:gd name="T18" fmla="*/ 35 w 360"/>
                <a:gd name="T1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0" h="640">
                  <a:moveTo>
                    <a:pt x="35" y="640"/>
                  </a:moveTo>
                  <a:cubicBezTo>
                    <a:pt x="20" y="640"/>
                    <a:pt x="7" y="629"/>
                    <a:pt x="4" y="614"/>
                  </a:cubicBezTo>
                  <a:cubicBezTo>
                    <a:pt x="0" y="596"/>
                    <a:pt x="12" y="580"/>
                    <a:pt x="29" y="576"/>
                  </a:cubicBezTo>
                  <a:cubicBezTo>
                    <a:pt x="187" y="547"/>
                    <a:pt x="290" y="394"/>
                    <a:pt x="260" y="237"/>
                  </a:cubicBezTo>
                  <a:cubicBezTo>
                    <a:pt x="247" y="167"/>
                    <a:pt x="209" y="105"/>
                    <a:pt x="154" y="62"/>
                  </a:cubicBezTo>
                  <a:cubicBezTo>
                    <a:pt x="140" y="51"/>
                    <a:pt x="137" y="31"/>
                    <a:pt x="148" y="17"/>
                  </a:cubicBezTo>
                  <a:cubicBezTo>
                    <a:pt x="159" y="3"/>
                    <a:pt x="179" y="0"/>
                    <a:pt x="193" y="11"/>
                  </a:cubicBezTo>
                  <a:cubicBezTo>
                    <a:pt x="261" y="64"/>
                    <a:pt x="307" y="140"/>
                    <a:pt x="323" y="225"/>
                  </a:cubicBezTo>
                  <a:cubicBezTo>
                    <a:pt x="360" y="417"/>
                    <a:pt x="233" y="603"/>
                    <a:pt x="41" y="639"/>
                  </a:cubicBezTo>
                  <a:cubicBezTo>
                    <a:pt x="39" y="640"/>
                    <a:pt x="37" y="640"/>
                    <a:pt x="35" y="6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0" name="淘宝店chenying0907 6"/>
            <p:cNvSpPr>
              <a:spLocks/>
            </p:cNvSpPr>
            <p:nvPr/>
          </p:nvSpPr>
          <p:spPr bwMode="auto">
            <a:xfrm>
              <a:off x="4304542" y="2489791"/>
              <a:ext cx="759867" cy="1392202"/>
            </a:xfrm>
            <a:custGeom>
              <a:avLst/>
              <a:gdLst>
                <a:gd name="T0" fmla="*/ 35 w 352"/>
                <a:gd name="T1" fmla="*/ 645 h 645"/>
                <a:gd name="T2" fmla="*/ 4 w 352"/>
                <a:gd name="T3" fmla="*/ 620 h 645"/>
                <a:gd name="T4" fmla="*/ 28 w 352"/>
                <a:gd name="T5" fmla="*/ 581 h 645"/>
                <a:gd name="T6" fmla="*/ 246 w 352"/>
                <a:gd name="T7" fmla="*/ 233 h 645"/>
                <a:gd name="T8" fmla="*/ 132 w 352"/>
                <a:gd name="T9" fmla="*/ 62 h 645"/>
                <a:gd name="T10" fmla="*/ 125 w 352"/>
                <a:gd name="T11" fmla="*/ 17 h 645"/>
                <a:gd name="T12" fmla="*/ 169 w 352"/>
                <a:gd name="T13" fmla="*/ 10 h 645"/>
                <a:gd name="T14" fmla="*/ 308 w 352"/>
                <a:gd name="T15" fmla="*/ 218 h 645"/>
                <a:gd name="T16" fmla="*/ 43 w 352"/>
                <a:gd name="T17" fmla="*/ 644 h 645"/>
                <a:gd name="T18" fmla="*/ 35 w 352"/>
                <a:gd name="T19" fmla="*/ 645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645">
                  <a:moveTo>
                    <a:pt x="35" y="645"/>
                  </a:moveTo>
                  <a:cubicBezTo>
                    <a:pt x="21" y="645"/>
                    <a:pt x="8" y="635"/>
                    <a:pt x="4" y="620"/>
                  </a:cubicBezTo>
                  <a:cubicBezTo>
                    <a:pt x="0" y="603"/>
                    <a:pt x="11" y="585"/>
                    <a:pt x="28" y="581"/>
                  </a:cubicBezTo>
                  <a:cubicBezTo>
                    <a:pt x="184" y="545"/>
                    <a:pt x="282" y="389"/>
                    <a:pt x="246" y="233"/>
                  </a:cubicBezTo>
                  <a:cubicBezTo>
                    <a:pt x="230" y="164"/>
                    <a:pt x="189" y="103"/>
                    <a:pt x="132" y="62"/>
                  </a:cubicBezTo>
                  <a:cubicBezTo>
                    <a:pt x="118" y="52"/>
                    <a:pt x="114" y="32"/>
                    <a:pt x="125" y="17"/>
                  </a:cubicBezTo>
                  <a:cubicBezTo>
                    <a:pt x="135" y="3"/>
                    <a:pt x="155" y="0"/>
                    <a:pt x="169" y="10"/>
                  </a:cubicBezTo>
                  <a:cubicBezTo>
                    <a:pt x="239" y="60"/>
                    <a:pt x="289" y="134"/>
                    <a:pt x="308" y="218"/>
                  </a:cubicBezTo>
                  <a:cubicBezTo>
                    <a:pt x="352" y="409"/>
                    <a:pt x="233" y="600"/>
                    <a:pt x="43" y="644"/>
                  </a:cubicBezTo>
                  <a:cubicBezTo>
                    <a:pt x="40" y="644"/>
                    <a:pt x="38" y="645"/>
                    <a:pt x="35" y="6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1" name="淘宝店chenying0907 7"/>
            <p:cNvSpPr>
              <a:spLocks/>
            </p:cNvSpPr>
            <p:nvPr/>
          </p:nvSpPr>
          <p:spPr bwMode="auto">
            <a:xfrm>
              <a:off x="3805050" y="2146168"/>
              <a:ext cx="1188509" cy="1367404"/>
            </a:xfrm>
            <a:custGeom>
              <a:avLst/>
              <a:gdLst>
                <a:gd name="T0" fmla="*/ 146 w 550"/>
                <a:gd name="T1" fmla="*/ 633 h 633"/>
                <a:gd name="T2" fmla="*/ 125 w 550"/>
                <a:gd name="T3" fmla="*/ 625 h 633"/>
                <a:gd name="T4" fmla="*/ 0 w 550"/>
                <a:gd name="T5" fmla="*/ 355 h 633"/>
                <a:gd name="T6" fmla="*/ 355 w 550"/>
                <a:gd name="T7" fmla="*/ 0 h 633"/>
                <a:gd name="T8" fmla="*/ 529 w 550"/>
                <a:gd name="T9" fmla="*/ 46 h 633"/>
                <a:gd name="T10" fmla="*/ 541 w 550"/>
                <a:gd name="T11" fmla="*/ 90 h 633"/>
                <a:gd name="T12" fmla="*/ 498 w 550"/>
                <a:gd name="T13" fmla="*/ 102 h 633"/>
                <a:gd name="T14" fmla="*/ 355 w 550"/>
                <a:gd name="T15" fmla="*/ 64 h 633"/>
                <a:gd name="T16" fmla="*/ 64 w 550"/>
                <a:gd name="T17" fmla="*/ 355 h 633"/>
                <a:gd name="T18" fmla="*/ 166 w 550"/>
                <a:gd name="T19" fmla="*/ 576 h 633"/>
                <a:gd name="T20" fmla="*/ 170 w 550"/>
                <a:gd name="T21" fmla="*/ 621 h 633"/>
                <a:gd name="T22" fmla="*/ 146 w 550"/>
                <a:gd name="T2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0" h="633">
                  <a:moveTo>
                    <a:pt x="146" y="633"/>
                  </a:moveTo>
                  <a:cubicBezTo>
                    <a:pt x="138" y="633"/>
                    <a:pt x="131" y="630"/>
                    <a:pt x="125" y="625"/>
                  </a:cubicBezTo>
                  <a:cubicBezTo>
                    <a:pt x="46" y="557"/>
                    <a:pt x="0" y="459"/>
                    <a:pt x="0" y="355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416" y="0"/>
                    <a:pt x="476" y="16"/>
                    <a:pt x="529" y="46"/>
                  </a:cubicBezTo>
                  <a:cubicBezTo>
                    <a:pt x="545" y="55"/>
                    <a:pt x="550" y="74"/>
                    <a:pt x="541" y="90"/>
                  </a:cubicBezTo>
                  <a:cubicBezTo>
                    <a:pt x="533" y="105"/>
                    <a:pt x="513" y="111"/>
                    <a:pt x="498" y="102"/>
                  </a:cubicBezTo>
                  <a:cubicBezTo>
                    <a:pt x="454" y="77"/>
                    <a:pt x="405" y="64"/>
                    <a:pt x="355" y="64"/>
                  </a:cubicBezTo>
                  <a:cubicBezTo>
                    <a:pt x="195" y="64"/>
                    <a:pt x="64" y="195"/>
                    <a:pt x="64" y="355"/>
                  </a:cubicBezTo>
                  <a:cubicBezTo>
                    <a:pt x="64" y="440"/>
                    <a:pt x="102" y="521"/>
                    <a:pt x="166" y="576"/>
                  </a:cubicBezTo>
                  <a:cubicBezTo>
                    <a:pt x="180" y="588"/>
                    <a:pt x="181" y="608"/>
                    <a:pt x="170" y="621"/>
                  </a:cubicBezTo>
                  <a:cubicBezTo>
                    <a:pt x="164" y="629"/>
                    <a:pt x="155" y="633"/>
                    <a:pt x="146" y="6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2" name="淘宝店chenying0907 8"/>
            <p:cNvSpPr>
              <a:spLocks/>
            </p:cNvSpPr>
            <p:nvPr/>
          </p:nvSpPr>
          <p:spPr bwMode="auto">
            <a:xfrm>
              <a:off x="4355908" y="2688170"/>
              <a:ext cx="485322" cy="1140684"/>
            </a:xfrm>
            <a:custGeom>
              <a:avLst/>
              <a:gdLst>
                <a:gd name="T0" fmla="*/ 212 w 225"/>
                <a:gd name="T1" fmla="*/ 235 h 528"/>
                <a:gd name="T2" fmla="*/ 99 w 225"/>
                <a:gd name="T3" fmla="*/ 12 h 528"/>
                <a:gd name="T4" fmla="*/ 54 w 225"/>
                <a:gd name="T5" fmla="*/ 14 h 528"/>
                <a:gd name="T6" fmla="*/ 56 w 225"/>
                <a:gd name="T7" fmla="*/ 59 h 528"/>
                <a:gd name="T8" fmla="*/ 110 w 225"/>
                <a:gd name="T9" fmla="*/ 126 h 528"/>
                <a:gd name="T10" fmla="*/ 117 w 225"/>
                <a:gd name="T11" fmla="*/ 212 h 528"/>
                <a:gd name="T12" fmla="*/ 62 w 225"/>
                <a:gd name="T13" fmla="*/ 309 h 528"/>
                <a:gd name="T14" fmla="*/ 0 w 225"/>
                <a:gd name="T15" fmla="*/ 528 h 528"/>
                <a:gd name="T16" fmla="*/ 52 w 225"/>
                <a:gd name="T17" fmla="*/ 528 h 528"/>
                <a:gd name="T18" fmla="*/ 107 w 225"/>
                <a:gd name="T19" fmla="*/ 528 h 528"/>
                <a:gd name="T20" fmla="*/ 212 w 225"/>
                <a:gd name="T21" fmla="*/ 235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5" h="528">
                  <a:moveTo>
                    <a:pt x="212" y="235"/>
                  </a:moveTo>
                  <a:cubicBezTo>
                    <a:pt x="203" y="149"/>
                    <a:pt x="163" y="70"/>
                    <a:pt x="99" y="12"/>
                  </a:cubicBezTo>
                  <a:cubicBezTo>
                    <a:pt x="86" y="0"/>
                    <a:pt x="66" y="1"/>
                    <a:pt x="54" y="14"/>
                  </a:cubicBezTo>
                  <a:cubicBezTo>
                    <a:pt x="42" y="27"/>
                    <a:pt x="43" y="47"/>
                    <a:pt x="56" y="59"/>
                  </a:cubicBezTo>
                  <a:cubicBezTo>
                    <a:pt x="77" y="79"/>
                    <a:pt x="96" y="101"/>
                    <a:pt x="110" y="126"/>
                  </a:cubicBezTo>
                  <a:cubicBezTo>
                    <a:pt x="115" y="136"/>
                    <a:pt x="126" y="163"/>
                    <a:pt x="117" y="212"/>
                  </a:cubicBezTo>
                  <a:cubicBezTo>
                    <a:pt x="107" y="265"/>
                    <a:pt x="62" y="309"/>
                    <a:pt x="62" y="309"/>
                  </a:cubicBezTo>
                  <a:cubicBezTo>
                    <a:pt x="0" y="528"/>
                    <a:pt x="0" y="528"/>
                    <a:pt x="0" y="528"/>
                  </a:cubicBezTo>
                  <a:cubicBezTo>
                    <a:pt x="52" y="528"/>
                    <a:pt x="52" y="528"/>
                    <a:pt x="52" y="528"/>
                  </a:cubicBezTo>
                  <a:cubicBezTo>
                    <a:pt x="107" y="528"/>
                    <a:pt x="107" y="528"/>
                    <a:pt x="107" y="528"/>
                  </a:cubicBezTo>
                  <a:cubicBezTo>
                    <a:pt x="182" y="455"/>
                    <a:pt x="225" y="348"/>
                    <a:pt x="212" y="2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3" name="淘宝店chenying0907 9"/>
            <p:cNvSpPr>
              <a:spLocks/>
            </p:cNvSpPr>
            <p:nvPr/>
          </p:nvSpPr>
          <p:spPr bwMode="auto">
            <a:xfrm>
              <a:off x="4247862" y="2374659"/>
              <a:ext cx="1091090" cy="1546301"/>
            </a:xfrm>
            <a:custGeom>
              <a:avLst/>
              <a:gdLst>
                <a:gd name="T0" fmla="*/ 505 w 505"/>
                <a:gd name="T1" fmla="*/ 249 h 716"/>
                <a:gd name="T2" fmla="*/ 416 w 505"/>
                <a:gd name="T3" fmla="*/ 15 h 716"/>
                <a:gd name="T4" fmla="*/ 371 w 505"/>
                <a:gd name="T5" fmla="*/ 12 h 716"/>
                <a:gd name="T6" fmla="*/ 368 w 505"/>
                <a:gd name="T7" fmla="*/ 57 h 716"/>
                <a:gd name="T8" fmla="*/ 440 w 505"/>
                <a:gd name="T9" fmla="*/ 234 h 716"/>
                <a:gd name="T10" fmla="*/ 356 w 505"/>
                <a:gd name="T11" fmla="*/ 386 h 716"/>
                <a:gd name="T12" fmla="*/ 288 w 505"/>
                <a:gd name="T13" fmla="*/ 361 h 716"/>
                <a:gd name="T14" fmla="*/ 318 w 505"/>
                <a:gd name="T15" fmla="*/ 205 h 716"/>
                <a:gd name="T16" fmla="*/ 311 w 505"/>
                <a:gd name="T17" fmla="*/ 139 h 716"/>
                <a:gd name="T18" fmla="*/ 247 w 505"/>
                <a:gd name="T19" fmla="*/ 171 h 716"/>
                <a:gd name="T20" fmla="*/ 186 w 505"/>
                <a:gd name="T21" fmla="*/ 351 h 716"/>
                <a:gd name="T22" fmla="*/ 53 w 505"/>
                <a:gd name="T23" fmla="*/ 479 h 716"/>
                <a:gd name="T24" fmla="*/ 0 w 505"/>
                <a:gd name="T25" fmla="*/ 618 h 716"/>
                <a:gd name="T26" fmla="*/ 0 w 505"/>
                <a:gd name="T27" fmla="*/ 716 h 716"/>
                <a:gd name="T28" fmla="*/ 299 w 505"/>
                <a:gd name="T29" fmla="*/ 716 h 716"/>
                <a:gd name="T30" fmla="*/ 306 w 505"/>
                <a:gd name="T31" fmla="*/ 617 h 716"/>
                <a:gd name="T32" fmla="*/ 384 w 505"/>
                <a:gd name="T33" fmla="*/ 515 h 716"/>
                <a:gd name="T34" fmla="*/ 389 w 505"/>
                <a:gd name="T35" fmla="*/ 511 h 716"/>
                <a:gd name="T36" fmla="*/ 390 w 505"/>
                <a:gd name="T37" fmla="*/ 511 h 716"/>
                <a:gd name="T38" fmla="*/ 390 w 505"/>
                <a:gd name="T39" fmla="*/ 510 h 716"/>
                <a:gd name="T40" fmla="*/ 505 w 505"/>
                <a:gd name="T41" fmla="*/ 249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716">
                  <a:moveTo>
                    <a:pt x="505" y="249"/>
                  </a:moveTo>
                  <a:cubicBezTo>
                    <a:pt x="505" y="163"/>
                    <a:pt x="473" y="80"/>
                    <a:pt x="416" y="15"/>
                  </a:cubicBezTo>
                  <a:cubicBezTo>
                    <a:pt x="405" y="2"/>
                    <a:pt x="384" y="0"/>
                    <a:pt x="371" y="12"/>
                  </a:cubicBezTo>
                  <a:cubicBezTo>
                    <a:pt x="358" y="24"/>
                    <a:pt x="357" y="44"/>
                    <a:pt x="368" y="57"/>
                  </a:cubicBezTo>
                  <a:cubicBezTo>
                    <a:pt x="412" y="106"/>
                    <a:pt x="437" y="169"/>
                    <a:pt x="440" y="234"/>
                  </a:cubicBezTo>
                  <a:cubicBezTo>
                    <a:pt x="441" y="289"/>
                    <a:pt x="402" y="347"/>
                    <a:pt x="356" y="386"/>
                  </a:cubicBezTo>
                  <a:cubicBezTo>
                    <a:pt x="310" y="425"/>
                    <a:pt x="293" y="391"/>
                    <a:pt x="288" y="361"/>
                  </a:cubicBezTo>
                  <a:cubicBezTo>
                    <a:pt x="283" y="331"/>
                    <a:pt x="304" y="244"/>
                    <a:pt x="318" y="205"/>
                  </a:cubicBezTo>
                  <a:cubicBezTo>
                    <a:pt x="333" y="165"/>
                    <a:pt x="327" y="150"/>
                    <a:pt x="311" y="139"/>
                  </a:cubicBezTo>
                  <a:cubicBezTo>
                    <a:pt x="296" y="129"/>
                    <a:pt x="268" y="133"/>
                    <a:pt x="247" y="171"/>
                  </a:cubicBezTo>
                  <a:cubicBezTo>
                    <a:pt x="226" y="210"/>
                    <a:pt x="216" y="287"/>
                    <a:pt x="186" y="351"/>
                  </a:cubicBezTo>
                  <a:cubicBezTo>
                    <a:pt x="157" y="415"/>
                    <a:pt x="95" y="438"/>
                    <a:pt x="53" y="479"/>
                  </a:cubicBezTo>
                  <a:cubicBezTo>
                    <a:pt x="11" y="520"/>
                    <a:pt x="0" y="580"/>
                    <a:pt x="0" y="618"/>
                  </a:cubicBezTo>
                  <a:cubicBezTo>
                    <a:pt x="0" y="656"/>
                    <a:pt x="0" y="716"/>
                    <a:pt x="0" y="716"/>
                  </a:cubicBezTo>
                  <a:cubicBezTo>
                    <a:pt x="299" y="716"/>
                    <a:pt x="299" y="716"/>
                    <a:pt x="299" y="716"/>
                  </a:cubicBezTo>
                  <a:cubicBezTo>
                    <a:pt x="299" y="716"/>
                    <a:pt x="289" y="654"/>
                    <a:pt x="306" y="617"/>
                  </a:cubicBezTo>
                  <a:cubicBezTo>
                    <a:pt x="321" y="582"/>
                    <a:pt x="362" y="536"/>
                    <a:pt x="384" y="515"/>
                  </a:cubicBezTo>
                  <a:cubicBezTo>
                    <a:pt x="386" y="514"/>
                    <a:pt x="388" y="512"/>
                    <a:pt x="389" y="511"/>
                  </a:cubicBezTo>
                  <a:cubicBezTo>
                    <a:pt x="389" y="511"/>
                    <a:pt x="389" y="511"/>
                    <a:pt x="390" y="511"/>
                  </a:cubicBezTo>
                  <a:cubicBezTo>
                    <a:pt x="390" y="510"/>
                    <a:pt x="390" y="510"/>
                    <a:pt x="390" y="510"/>
                  </a:cubicBezTo>
                  <a:cubicBezTo>
                    <a:pt x="460" y="445"/>
                    <a:pt x="505" y="352"/>
                    <a:pt x="505" y="249"/>
                  </a:cubicBezTo>
                  <a:close/>
                </a:path>
              </a:pathLst>
            </a:custGeom>
            <a:solidFill>
              <a:srgbClr val="308BC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4" name="淘宝店chenying0907 10"/>
            <p:cNvSpPr>
              <a:spLocks/>
            </p:cNvSpPr>
            <p:nvPr/>
          </p:nvSpPr>
          <p:spPr bwMode="auto">
            <a:xfrm>
              <a:off x="4219522" y="3995352"/>
              <a:ext cx="704957" cy="100962"/>
            </a:xfrm>
            <a:custGeom>
              <a:avLst/>
              <a:gdLst>
                <a:gd name="T0" fmla="*/ 326 w 326"/>
                <a:gd name="T1" fmla="*/ 24 h 47"/>
                <a:gd name="T2" fmla="*/ 302 w 326"/>
                <a:gd name="T3" fmla="*/ 47 h 47"/>
                <a:gd name="T4" fmla="*/ 24 w 326"/>
                <a:gd name="T5" fmla="*/ 47 h 47"/>
                <a:gd name="T6" fmla="*/ 0 w 326"/>
                <a:gd name="T7" fmla="*/ 24 h 47"/>
                <a:gd name="T8" fmla="*/ 0 w 326"/>
                <a:gd name="T9" fmla="*/ 24 h 47"/>
                <a:gd name="T10" fmla="*/ 24 w 326"/>
                <a:gd name="T11" fmla="*/ 0 h 47"/>
                <a:gd name="T12" fmla="*/ 302 w 326"/>
                <a:gd name="T13" fmla="*/ 0 h 47"/>
                <a:gd name="T14" fmla="*/ 326 w 326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47">
                  <a:moveTo>
                    <a:pt x="326" y="24"/>
                  </a:moveTo>
                  <a:cubicBezTo>
                    <a:pt x="326" y="37"/>
                    <a:pt x="315" y="47"/>
                    <a:pt x="30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5" y="0"/>
                    <a:pt x="326" y="11"/>
                    <a:pt x="326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5" name="淘宝店chenying0907 11"/>
            <p:cNvSpPr>
              <a:spLocks/>
            </p:cNvSpPr>
            <p:nvPr/>
          </p:nvSpPr>
          <p:spPr bwMode="auto">
            <a:xfrm>
              <a:off x="4219522" y="4167163"/>
              <a:ext cx="704957" cy="100962"/>
            </a:xfrm>
            <a:custGeom>
              <a:avLst/>
              <a:gdLst>
                <a:gd name="T0" fmla="*/ 326 w 326"/>
                <a:gd name="T1" fmla="*/ 24 h 47"/>
                <a:gd name="T2" fmla="*/ 302 w 326"/>
                <a:gd name="T3" fmla="*/ 47 h 47"/>
                <a:gd name="T4" fmla="*/ 24 w 326"/>
                <a:gd name="T5" fmla="*/ 47 h 47"/>
                <a:gd name="T6" fmla="*/ 0 w 326"/>
                <a:gd name="T7" fmla="*/ 24 h 47"/>
                <a:gd name="T8" fmla="*/ 0 w 326"/>
                <a:gd name="T9" fmla="*/ 24 h 47"/>
                <a:gd name="T10" fmla="*/ 24 w 326"/>
                <a:gd name="T11" fmla="*/ 0 h 47"/>
                <a:gd name="T12" fmla="*/ 302 w 326"/>
                <a:gd name="T13" fmla="*/ 0 h 47"/>
                <a:gd name="T14" fmla="*/ 326 w 326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47">
                  <a:moveTo>
                    <a:pt x="326" y="24"/>
                  </a:moveTo>
                  <a:cubicBezTo>
                    <a:pt x="326" y="37"/>
                    <a:pt x="315" y="47"/>
                    <a:pt x="30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5" y="0"/>
                    <a:pt x="326" y="11"/>
                    <a:pt x="326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6" name="淘宝店chenying0907 12"/>
            <p:cNvSpPr>
              <a:spLocks/>
            </p:cNvSpPr>
            <p:nvPr/>
          </p:nvSpPr>
          <p:spPr bwMode="auto">
            <a:xfrm>
              <a:off x="4375392" y="4340745"/>
              <a:ext cx="393217" cy="100962"/>
            </a:xfrm>
            <a:custGeom>
              <a:avLst/>
              <a:gdLst>
                <a:gd name="T0" fmla="*/ 182 w 182"/>
                <a:gd name="T1" fmla="*/ 24 h 47"/>
                <a:gd name="T2" fmla="*/ 159 w 182"/>
                <a:gd name="T3" fmla="*/ 47 h 47"/>
                <a:gd name="T4" fmla="*/ 24 w 182"/>
                <a:gd name="T5" fmla="*/ 47 h 47"/>
                <a:gd name="T6" fmla="*/ 0 w 182"/>
                <a:gd name="T7" fmla="*/ 24 h 47"/>
                <a:gd name="T8" fmla="*/ 0 w 182"/>
                <a:gd name="T9" fmla="*/ 24 h 47"/>
                <a:gd name="T10" fmla="*/ 24 w 182"/>
                <a:gd name="T11" fmla="*/ 0 h 47"/>
                <a:gd name="T12" fmla="*/ 159 w 182"/>
                <a:gd name="T13" fmla="*/ 0 h 47"/>
                <a:gd name="T14" fmla="*/ 182 w 182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47">
                  <a:moveTo>
                    <a:pt x="182" y="24"/>
                  </a:moveTo>
                  <a:cubicBezTo>
                    <a:pt x="182" y="37"/>
                    <a:pt x="171" y="47"/>
                    <a:pt x="159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71" y="0"/>
                    <a:pt x="182" y="11"/>
                    <a:pt x="18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7" name="淘宝店chenying0907 13"/>
            <p:cNvSpPr>
              <a:spLocks/>
            </p:cNvSpPr>
            <p:nvPr/>
          </p:nvSpPr>
          <p:spPr bwMode="auto">
            <a:xfrm>
              <a:off x="4550745" y="1809631"/>
              <a:ext cx="42510" cy="216092"/>
            </a:xfrm>
            <a:custGeom>
              <a:avLst/>
              <a:gdLst>
                <a:gd name="T0" fmla="*/ 20 w 20"/>
                <a:gd name="T1" fmla="*/ 90 h 100"/>
                <a:gd name="T2" fmla="*/ 10 w 20"/>
                <a:gd name="T3" fmla="*/ 100 h 100"/>
                <a:gd name="T4" fmla="*/ 10 w 20"/>
                <a:gd name="T5" fmla="*/ 100 h 100"/>
                <a:gd name="T6" fmla="*/ 0 w 20"/>
                <a:gd name="T7" fmla="*/ 90 h 100"/>
                <a:gd name="T8" fmla="*/ 0 w 20"/>
                <a:gd name="T9" fmla="*/ 10 h 100"/>
                <a:gd name="T10" fmla="*/ 10 w 20"/>
                <a:gd name="T11" fmla="*/ 0 h 100"/>
                <a:gd name="T12" fmla="*/ 10 w 20"/>
                <a:gd name="T13" fmla="*/ 0 h 100"/>
                <a:gd name="T14" fmla="*/ 20 w 20"/>
                <a:gd name="T15" fmla="*/ 10 h 100"/>
                <a:gd name="T16" fmla="*/ 20 w 20"/>
                <a:gd name="T17" fmla="*/ 9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0">
                  <a:moveTo>
                    <a:pt x="20" y="90"/>
                  </a:moveTo>
                  <a:cubicBezTo>
                    <a:pt x="20" y="95"/>
                    <a:pt x="16" y="100"/>
                    <a:pt x="10" y="100"/>
                  </a:cubicBezTo>
                  <a:cubicBezTo>
                    <a:pt x="10" y="100"/>
                    <a:pt x="10" y="100"/>
                    <a:pt x="10" y="100"/>
                  </a:cubicBezTo>
                  <a:cubicBezTo>
                    <a:pt x="4" y="100"/>
                    <a:pt x="0" y="95"/>
                    <a:pt x="0" y="9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lnTo>
                    <a:pt x="20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8" name="淘宝店chenying0907 14"/>
            <p:cNvSpPr>
              <a:spLocks/>
            </p:cNvSpPr>
            <p:nvPr/>
          </p:nvSpPr>
          <p:spPr bwMode="auto">
            <a:xfrm>
              <a:off x="4362993" y="1822029"/>
              <a:ext cx="77935" cy="216092"/>
            </a:xfrm>
            <a:custGeom>
              <a:avLst/>
              <a:gdLst>
                <a:gd name="T0" fmla="*/ 35 w 36"/>
                <a:gd name="T1" fmla="*/ 88 h 100"/>
                <a:gd name="T2" fmla="*/ 27 w 36"/>
                <a:gd name="T3" fmla="*/ 100 h 100"/>
                <a:gd name="T4" fmla="*/ 27 w 36"/>
                <a:gd name="T5" fmla="*/ 100 h 100"/>
                <a:gd name="T6" fmla="*/ 15 w 36"/>
                <a:gd name="T7" fmla="*/ 91 h 100"/>
                <a:gd name="T8" fmla="*/ 1 w 36"/>
                <a:gd name="T9" fmla="*/ 13 h 100"/>
                <a:gd name="T10" fmla="*/ 9 w 36"/>
                <a:gd name="T11" fmla="*/ 1 h 100"/>
                <a:gd name="T12" fmla="*/ 9 w 36"/>
                <a:gd name="T13" fmla="*/ 1 h 100"/>
                <a:gd name="T14" fmla="*/ 21 w 36"/>
                <a:gd name="T15" fmla="*/ 9 h 100"/>
                <a:gd name="T16" fmla="*/ 35 w 36"/>
                <a:gd name="T17" fmla="*/ 8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35" y="88"/>
                  </a:moveTo>
                  <a:cubicBezTo>
                    <a:pt x="36" y="93"/>
                    <a:pt x="32" y="99"/>
                    <a:pt x="27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1" y="100"/>
                    <a:pt x="16" y="97"/>
                    <a:pt x="15" y="9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"/>
                    <a:pt x="4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5" y="0"/>
                    <a:pt x="20" y="4"/>
                    <a:pt x="21" y="9"/>
                  </a:cubicBezTo>
                  <a:lnTo>
                    <a:pt x="35" y="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9" name="淘宝店chenying0907 15"/>
            <p:cNvSpPr>
              <a:spLocks/>
            </p:cNvSpPr>
            <p:nvPr/>
          </p:nvSpPr>
          <p:spPr bwMode="auto">
            <a:xfrm>
              <a:off x="4180555" y="1868082"/>
              <a:ext cx="108047" cy="210779"/>
            </a:xfrm>
            <a:custGeom>
              <a:avLst/>
              <a:gdLst>
                <a:gd name="T0" fmla="*/ 48 w 50"/>
                <a:gd name="T1" fmla="*/ 83 h 98"/>
                <a:gd name="T2" fmla="*/ 42 w 50"/>
                <a:gd name="T3" fmla="*/ 96 h 98"/>
                <a:gd name="T4" fmla="*/ 42 w 50"/>
                <a:gd name="T5" fmla="*/ 96 h 98"/>
                <a:gd name="T6" fmla="*/ 29 w 50"/>
                <a:gd name="T7" fmla="*/ 90 h 98"/>
                <a:gd name="T8" fmla="*/ 2 w 50"/>
                <a:gd name="T9" fmla="*/ 15 h 98"/>
                <a:gd name="T10" fmla="*/ 8 w 50"/>
                <a:gd name="T11" fmla="*/ 2 h 98"/>
                <a:gd name="T12" fmla="*/ 8 w 50"/>
                <a:gd name="T13" fmla="*/ 2 h 98"/>
                <a:gd name="T14" fmla="*/ 21 w 50"/>
                <a:gd name="T15" fmla="*/ 8 h 98"/>
                <a:gd name="T16" fmla="*/ 48 w 50"/>
                <a:gd name="T17" fmla="*/ 8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8">
                  <a:moveTo>
                    <a:pt x="48" y="83"/>
                  </a:moveTo>
                  <a:cubicBezTo>
                    <a:pt x="50" y="89"/>
                    <a:pt x="48" y="94"/>
                    <a:pt x="42" y="96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37" y="98"/>
                    <a:pt x="31" y="96"/>
                    <a:pt x="29" y="90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0"/>
                    <a:pt x="3" y="4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3" y="0"/>
                    <a:pt x="19" y="3"/>
                    <a:pt x="21" y="8"/>
                  </a:cubicBezTo>
                  <a:lnTo>
                    <a:pt x="48" y="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0" name="淘宝店chenying0907 16"/>
            <p:cNvSpPr>
              <a:spLocks/>
            </p:cNvSpPr>
            <p:nvPr/>
          </p:nvSpPr>
          <p:spPr bwMode="auto">
            <a:xfrm>
              <a:off x="3727115" y="2183364"/>
              <a:ext cx="182439" cy="159412"/>
            </a:xfrm>
            <a:custGeom>
              <a:avLst/>
              <a:gdLst>
                <a:gd name="T0" fmla="*/ 79 w 84"/>
                <a:gd name="T1" fmla="*/ 55 h 74"/>
                <a:gd name="T2" fmla="*/ 80 w 84"/>
                <a:gd name="T3" fmla="*/ 69 h 74"/>
                <a:gd name="T4" fmla="*/ 80 w 84"/>
                <a:gd name="T5" fmla="*/ 69 h 74"/>
                <a:gd name="T6" fmla="*/ 66 w 84"/>
                <a:gd name="T7" fmla="*/ 71 h 74"/>
                <a:gd name="T8" fmla="*/ 5 w 84"/>
                <a:gd name="T9" fmla="*/ 19 h 74"/>
                <a:gd name="T10" fmla="*/ 3 w 84"/>
                <a:gd name="T11" fmla="*/ 5 h 74"/>
                <a:gd name="T12" fmla="*/ 3 w 84"/>
                <a:gd name="T13" fmla="*/ 5 h 74"/>
                <a:gd name="T14" fmla="*/ 18 w 84"/>
                <a:gd name="T15" fmla="*/ 4 h 74"/>
                <a:gd name="T16" fmla="*/ 79 w 84"/>
                <a:gd name="T17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74">
                  <a:moveTo>
                    <a:pt x="79" y="55"/>
                  </a:moveTo>
                  <a:cubicBezTo>
                    <a:pt x="83" y="59"/>
                    <a:pt x="84" y="65"/>
                    <a:pt x="80" y="6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6" y="74"/>
                    <a:pt x="70" y="74"/>
                    <a:pt x="66" y="71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0" y="16"/>
                    <a:pt x="0" y="9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7" y="1"/>
                    <a:pt x="13" y="0"/>
                    <a:pt x="18" y="4"/>
                  </a:cubicBezTo>
                  <a:lnTo>
                    <a:pt x="79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1" name="淘宝店chenying0907 17"/>
            <p:cNvSpPr>
              <a:spLocks/>
            </p:cNvSpPr>
            <p:nvPr/>
          </p:nvSpPr>
          <p:spPr bwMode="auto">
            <a:xfrm>
              <a:off x="3619068" y="2333921"/>
              <a:ext cx="198380" cy="136387"/>
            </a:xfrm>
            <a:custGeom>
              <a:avLst/>
              <a:gdLst>
                <a:gd name="T0" fmla="*/ 85 w 92"/>
                <a:gd name="T1" fmla="*/ 43 h 63"/>
                <a:gd name="T2" fmla="*/ 89 w 92"/>
                <a:gd name="T3" fmla="*/ 57 h 63"/>
                <a:gd name="T4" fmla="*/ 89 w 92"/>
                <a:gd name="T5" fmla="*/ 57 h 63"/>
                <a:gd name="T6" fmla="*/ 75 w 92"/>
                <a:gd name="T7" fmla="*/ 61 h 63"/>
                <a:gd name="T8" fmla="*/ 6 w 92"/>
                <a:gd name="T9" fmla="*/ 21 h 63"/>
                <a:gd name="T10" fmla="*/ 2 w 92"/>
                <a:gd name="T11" fmla="*/ 7 h 63"/>
                <a:gd name="T12" fmla="*/ 2 w 92"/>
                <a:gd name="T13" fmla="*/ 7 h 63"/>
                <a:gd name="T14" fmla="*/ 16 w 92"/>
                <a:gd name="T15" fmla="*/ 3 h 63"/>
                <a:gd name="T16" fmla="*/ 85 w 92"/>
                <a:gd name="T17" fmla="*/ 4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63">
                  <a:moveTo>
                    <a:pt x="85" y="43"/>
                  </a:moveTo>
                  <a:cubicBezTo>
                    <a:pt x="90" y="46"/>
                    <a:pt x="92" y="52"/>
                    <a:pt x="89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6" y="62"/>
                    <a:pt x="80" y="63"/>
                    <a:pt x="75" y="6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1" y="18"/>
                    <a:pt x="0" y="12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5" y="2"/>
                    <a:pt x="11" y="0"/>
                    <a:pt x="16" y="3"/>
                  </a:cubicBezTo>
                  <a:lnTo>
                    <a:pt x="85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2" name="淘宝店chenying0907 18"/>
            <p:cNvSpPr>
              <a:spLocks/>
            </p:cNvSpPr>
            <p:nvPr/>
          </p:nvSpPr>
          <p:spPr bwMode="auto">
            <a:xfrm>
              <a:off x="3539362" y="2502189"/>
              <a:ext cx="212550" cy="111589"/>
            </a:xfrm>
            <a:custGeom>
              <a:avLst/>
              <a:gdLst>
                <a:gd name="T0" fmla="*/ 90 w 98"/>
                <a:gd name="T1" fmla="*/ 30 h 51"/>
                <a:gd name="T2" fmla="*/ 96 w 98"/>
                <a:gd name="T3" fmla="*/ 43 h 51"/>
                <a:gd name="T4" fmla="*/ 96 w 98"/>
                <a:gd name="T5" fmla="*/ 43 h 51"/>
                <a:gd name="T6" fmla="*/ 83 w 98"/>
                <a:gd name="T7" fmla="*/ 49 h 51"/>
                <a:gd name="T8" fmla="*/ 8 w 98"/>
                <a:gd name="T9" fmla="*/ 22 h 51"/>
                <a:gd name="T10" fmla="*/ 2 w 98"/>
                <a:gd name="T11" fmla="*/ 8 h 51"/>
                <a:gd name="T12" fmla="*/ 2 w 98"/>
                <a:gd name="T13" fmla="*/ 8 h 51"/>
                <a:gd name="T14" fmla="*/ 15 w 98"/>
                <a:gd name="T15" fmla="*/ 2 h 51"/>
                <a:gd name="T16" fmla="*/ 90 w 98"/>
                <a:gd name="T17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90" y="30"/>
                  </a:moveTo>
                  <a:cubicBezTo>
                    <a:pt x="95" y="32"/>
                    <a:pt x="98" y="37"/>
                    <a:pt x="96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4" y="48"/>
                    <a:pt x="88" y="51"/>
                    <a:pt x="83" y="4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3" y="20"/>
                    <a:pt x="0" y="14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3"/>
                    <a:pt x="10" y="0"/>
                    <a:pt x="15" y="2"/>
                  </a:cubicBezTo>
                  <a:lnTo>
                    <a:pt x="90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3" name="淘宝店chenying0907 19"/>
            <p:cNvSpPr>
              <a:spLocks/>
            </p:cNvSpPr>
            <p:nvPr/>
          </p:nvSpPr>
          <p:spPr bwMode="auto">
            <a:xfrm>
              <a:off x="3491538" y="2684628"/>
              <a:ext cx="216092" cy="77935"/>
            </a:xfrm>
            <a:custGeom>
              <a:avLst/>
              <a:gdLst>
                <a:gd name="T0" fmla="*/ 91 w 100"/>
                <a:gd name="T1" fmla="*/ 15 h 36"/>
                <a:gd name="T2" fmla="*/ 99 w 100"/>
                <a:gd name="T3" fmla="*/ 27 h 36"/>
                <a:gd name="T4" fmla="*/ 99 w 100"/>
                <a:gd name="T5" fmla="*/ 27 h 36"/>
                <a:gd name="T6" fmla="*/ 87 w 100"/>
                <a:gd name="T7" fmla="*/ 35 h 36"/>
                <a:gd name="T8" fmla="*/ 9 w 100"/>
                <a:gd name="T9" fmla="*/ 21 h 36"/>
                <a:gd name="T10" fmla="*/ 1 w 100"/>
                <a:gd name="T11" fmla="*/ 9 h 36"/>
                <a:gd name="T12" fmla="*/ 1 w 100"/>
                <a:gd name="T13" fmla="*/ 9 h 36"/>
                <a:gd name="T14" fmla="*/ 12 w 100"/>
                <a:gd name="T15" fmla="*/ 1 h 36"/>
                <a:gd name="T16" fmla="*/ 91 w 100"/>
                <a:gd name="T17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91" y="15"/>
                  </a:moveTo>
                  <a:cubicBezTo>
                    <a:pt x="96" y="16"/>
                    <a:pt x="100" y="21"/>
                    <a:pt x="99" y="27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32"/>
                    <a:pt x="93" y="36"/>
                    <a:pt x="87" y="35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3" y="20"/>
                    <a:pt x="0" y="15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4"/>
                    <a:pt x="7" y="0"/>
                    <a:pt x="12" y="1"/>
                  </a:cubicBezTo>
                  <a:lnTo>
                    <a:pt x="91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4" name="淘宝店chenying0907 20"/>
            <p:cNvSpPr>
              <a:spLocks/>
            </p:cNvSpPr>
            <p:nvPr/>
          </p:nvSpPr>
          <p:spPr bwMode="auto">
            <a:xfrm>
              <a:off x="3477368" y="2872380"/>
              <a:ext cx="216092" cy="42510"/>
            </a:xfrm>
            <a:custGeom>
              <a:avLst/>
              <a:gdLst>
                <a:gd name="T0" fmla="*/ 89 w 100"/>
                <a:gd name="T1" fmla="*/ 0 h 20"/>
                <a:gd name="T2" fmla="*/ 99 w 100"/>
                <a:gd name="T3" fmla="*/ 10 h 20"/>
                <a:gd name="T4" fmla="*/ 99 w 100"/>
                <a:gd name="T5" fmla="*/ 10 h 20"/>
                <a:gd name="T6" fmla="*/ 89 w 100"/>
                <a:gd name="T7" fmla="*/ 20 h 20"/>
                <a:gd name="T8" fmla="*/ 10 w 100"/>
                <a:gd name="T9" fmla="*/ 20 h 20"/>
                <a:gd name="T10" fmla="*/ 0 w 100"/>
                <a:gd name="T11" fmla="*/ 10 h 20"/>
                <a:gd name="T12" fmla="*/ 0 w 100"/>
                <a:gd name="T13" fmla="*/ 10 h 20"/>
                <a:gd name="T14" fmla="*/ 10 w 100"/>
                <a:gd name="T15" fmla="*/ 0 h 20"/>
                <a:gd name="T16" fmla="*/ 89 w 100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">
                  <a:moveTo>
                    <a:pt x="89" y="0"/>
                  </a:moveTo>
                  <a:cubicBezTo>
                    <a:pt x="95" y="0"/>
                    <a:pt x="100" y="4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6"/>
                    <a:pt x="95" y="20"/>
                    <a:pt x="8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lnTo>
                    <a:pt x="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5" name="淘宝店chenying0907 21"/>
            <p:cNvSpPr>
              <a:spLocks/>
            </p:cNvSpPr>
            <p:nvPr/>
          </p:nvSpPr>
          <p:spPr bwMode="auto">
            <a:xfrm>
              <a:off x="3489767" y="3024708"/>
              <a:ext cx="216092" cy="77935"/>
            </a:xfrm>
            <a:custGeom>
              <a:avLst/>
              <a:gdLst>
                <a:gd name="T0" fmla="*/ 87 w 100"/>
                <a:gd name="T1" fmla="*/ 1 h 36"/>
                <a:gd name="T2" fmla="*/ 99 w 100"/>
                <a:gd name="T3" fmla="*/ 9 h 36"/>
                <a:gd name="T4" fmla="*/ 99 w 100"/>
                <a:gd name="T5" fmla="*/ 9 h 36"/>
                <a:gd name="T6" fmla="*/ 91 w 100"/>
                <a:gd name="T7" fmla="*/ 21 h 36"/>
                <a:gd name="T8" fmla="*/ 12 w 100"/>
                <a:gd name="T9" fmla="*/ 35 h 36"/>
                <a:gd name="T10" fmla="*/ 1 w 100"/>
                <a:gd name="T11" fmla="*/ 27 h 36"/>
                <a:gd name="T12" fmla="*/ 1 w 100"/>
                <a:gd name="T13" fmla="*/ 27 h 36"/>
                <a:gd name="T14" fmla="*/ 9 w 100"/>
                <a:gd name="T15" fmla="*/ 15 h 36"/>
                <a:gd name="T16" fmla="*/ 87 w 100"/>
                <a:gd name="T17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87" y="1"/>
                  </a:moveTo>
                  <a:cubicBezTo>
                    <a:pt x="93" y="0"/>
                    <a:pt x="98" y="4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15"/>
                    <a:pt x="96" y="20"/>
                    <a:pt x="91" y="21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7" y="36"/>
                    <a:pt x="2" y="32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1"/>
                    <a:pt x="3" y="16"/>
                    <a:pt x="9" y="15"/>
                  </a:cubicBezTo>
                  <a:lnTo>
                    <a:pt x="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6" name="淘宝店chenying0907 22"/>
            <p:cNvSpPr>
              <a:spLocks/>
            </p:cNvSpPr>
            <p:nvPr/>
          </p:nvSpPr>
          <p:spPr bwMode="auto">
            <a:xfrm>
              <a:off x="3535820" y="3177035"/>
              <a:ext cx="210779" cy="108047"/>
            </a:xfrm>
            <a:custGeom>
              <a:avLst/>
              <a:gdLst>
                <a:gd name="T0" fmla="*/ 83 w 98"/>
                <a:gd name="T1" fmla="*/ 2 h 50"/>
                <a:gd name="T2" fmla="*/ 96 w 98"/>
                <a:gd name="T3" fmla="*/ 8 h 50"/>
                <a:gd name="T4" fmla="*/ 96 w 98"/>
                <a:gd name="T5" fmla="*/ 8 h 50"/>
                <a:gd name="T6" fmla="*/ 90 w 98"/>
                <a:gd name="T7" fmla="*/ 21 h 50"/>
                <a:gd name="T8" fmla="*/ 15 w 98"/>
                <a:gd name="T9" fmla="*/ 48 h 50"/>
                <a:gd name="T10" fmla="*/ 2 w 98"/>
                <a:gd name="T11" fmla="*/ 42 h 50"/>
                <a:gd name="T12" fmla="*/ 2 w 98"/>
                <a:gd name="T13" fmla="*/ 42 h 50"/>
                <a:gd name="T14" fmla="*/ 8 w 98"/>
                <a:gd name="T15" fmla="*/ 29 h 50"/>
                <a:gd name="T16" fmla="*/ 83 w 98"/>
                <a:gd name="T17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0">
                  <a:moveTo>
                    <a:pt x="83" y="2"/>
                  </a:moveTo>
                  <a:cubicBezTo>
                    <a:pt x="88" y="0"/>
                    <a:pt x="94" y="2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8" y="13"/>
                    <a:pt x="95" y="19"/>
                    <a:pt x="90" y="21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0" y="50"/>
                    <a:pt x="4" y="47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37"/>
                    <a:pt x="3" y="31"/>
                    <a:pt x="8" y="29"/>
                  </a:cubicBezTo>
                  <a:lnTo>
                    <a:pt x="83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7" name="淘宝店chenying0907 23"/>
            <p:cNvSpPr>
              <a:spLocks/>
            </p:cNvSpPr>
            <p:nvPr/>
          </p:nvSpPr>
          <p:spPr bwMode="auto">
            <a:xfrm>
              <a:off x="3851102" y="3556083"/>
              <a:ext cx="159412" cy="180667"/>
            </a:xfrm>
            <a:custGeom>
              <a:avLst/>
              <a:gdLst>
                <a:gd name="T0" fmla="*/ 55 w 74"/>
                <a:gd name="T1" fmla="*/ 5 h 84"/>
                <a:gd name="T2" fmla="*/ 69 w 74"/>
                <a:gd name="T3" fmla="*/ 4 h 84"/>
                <a:gd name="T4" fmla="*/ 69 w 74"/>
                <a:gd name="T5" fmla="*/ 4 h 84"/>
                <a:gd name="T6" fmla="*/ 70 w 74"/>
                <a:gd name="T7" fmla="*/ 18 h 84"/>
                <a:gd name="T8" fmla="*/ 19 w 74"/>
                <a:gd name="T9" fmla="*/ 79 h 84"/>
                <a:gd name="T10" fmla="*/ 5 w 74"/>
                <a:gd name="T11" fmla="*/ 81 h 84"/>
                <a:gd name="T12" fmla="*/ 5 w 74"/>
                <a:gd name="T13" fmla="*/ 81 h 84"/>
                <a:gd name="T14" fmla="*/ 4 w 74"/>
                <a:gd name="T15" fmla="*/ 66 h 84"/>
                <a:gd name="T16" fmla="*/ 55 w 74"/>
                <a:gd name="T17" fmla="*/ 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4">
                  <a:moveTo>
                    <a:pt x="55" y="5"/>
                  </a:moveTo>
                  <a:cubicBezTo>
                    <a:pt x="58" y="1"/>
                    <a:pt x="65" y="0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73" y="8"/>
                    <a:pt x="74" y="14"/>
                    <a:pt x="70" y="1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6" y="84"/>
                    <a:pt x="9" y="84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1" y="77"/>
                    <a:pt x="0" y="71"/>
                    <a:pt x="4" y="66"/>
                  </a:cubicBezTo>
                  <a:lnTo>
                    <a:pt x="55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8" name="淘宝店chenying0907 24"/>
            <p:cNvSpPr>
              <a:spLocks/>
            </p:cNvSpPr>
            <p:nvPr/>
          </p:nvSpPr>
          <p:spPr bwMode="auto">
            <a:xfrm>
              <a:off x="4001658" y="3646416"/>
              <a:ext cx="136387" cy="198380"/>
            </a:xfrm>
            <a:custGeom>
              <a:avLst/>
              <a:gdLst>
                <a:gd name="T0" fmla="*/ 43 w 63"/>
                <a:gd name="T1" fmla="*/ 7 h 92"/>
                <a:gd name="T2" fmla="*/ 57 w 63"/>
                <a:gd name="T3" fmla="*/ 3 h 92"/>
                <a:gd name="T4" fmla="*/ 57 w 63"/>
                <a:gd name="T5" fmla="*/ 3 h 92"/>
                <a:gd name="T6" fmla="*/ 60 w 63"/>
                <a:gd name="T7" fmla="*/ 17 h 92"/>
                <a:gd name="T8" fmla="*/ 20 w 63"/>
                <a:gd name="T9" fmla="*/ 86 h 92"/>
                <a:gd name="T10" fmla="*/ 7 w 63"/>
                <a:gd name="T11" fmla="*/ 90 h 92"/>
                <a:gd name="T12" fmla="*/ 7 w 63"/>
                <a:gd name="T13" fmla="*/ 90 h 92"/>
                <a:gd name="T14" fmla="*/ 3 w 63"/>
                <a:gd name="T15" fmla="*/ 76 h 92"/>
                <a:gd name="T16" fmla="*/ 43 w 63"/>
                <a:gd name="T17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92">
                  <a:moveTo>
                    <a:pt x="43" y="7"/>
                  </a:moveTo>
                  <a:cubicBezTo>
                    <a:pt x="46" y="2"/>
                    <a:pt x="52" y="0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61" y="6"/>
                    <a:pt x="63" y="12"/>
                    <a:pt x="60" y="17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18" y="91"/>
                    <a:pt x="11" y="92"/>
                    <a:pt x="7" y="90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2" y="87"/>
                    <a:pt x="0" y="81"/>
                    <a:pt x="3" y="76"/>
                  </a:cubicBezTo>
                  <a:lnTo>
                    <a:pt x="43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9" name="淘宝店chenying0907 25"/>
            <p:cNvSpPr>
              <a:spLocks/>
            </p:cNvSpPr>
            <p:nvPr/>
          </p:nvSpPr>
          <p:spPr bwMode="auto">
            <a:xfrm>
              <a:off x="4984702" y="3653501"/>
              <a:ext cx="136387" cy="198380"/>
            </a:xfrm>
            <a:custGeom>
              <a:avLst/>
              <a:gdLst>
                <a:gd name="T0" fmla="*/ 3 w 63"/>
                <a:gd name="T1" fmla="*/ 16 h 92"/>
                <a:gd name="T2" fmla="*/ 6 w 63"/>
                <a:gd name="T3" fmla="*/ 3 h 92"/>
                <a:gd name="T4" fmla="*/ 6 w 63"/>
                <a:gd name="T5" fmla="*/ 3 h 92"/>
                <a:gd name="T6" fmla="*/ 20 w 63"/>
                <a:gd name="T7" fmla="*/ 6 h 92"/>
                <a:gd name="T8" fmla="*/ 60 w 63"/>
                <a:gd name="T9" fmla="*/ 75 h 92"/>
                <a:gd name="T10" fmla="*/ 56 w 63"/>
                <a:gd name="T11" fmla="*/ 89 h 92"/>
                <a:gd name="T12" fmla="*/ 56 w 63"/>
                <a:gd name="T13" fmla="*/ 89 h 92"/>
                <a:gd name="T14" fmla="*/ 43 w 63"/>
                <a:gd name="T15" fmla="*/ 85 h 92"/>
                <a:gd name="T16" fmla="*/ 3 w 63"/>
                <a:gd name="T17" fmla="*/ 1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92">
                  <a:moveTo>
                    <a:pt x="3" y="16"/>
                  </a:moveTo>
                  <a:cubicBezTo>
                    <a:pt x="0" y="12"/>
                    <a:pt x="2" y="5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11" y="0"/>
                    <a:pt x="18" y="1"/>
                    <a:pt x="20" y="6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3" y="80"/>
                    <a:pt x="61" y="86"/>
                    <a:pt x="56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2" y="92"/>
                    <a:pt x="45" y="90"/>
                    <a:pt x="43" y="85"/>
                  </a:cubicBezTo>
                  <a:lnTo>
                    <a:pt x="3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0" name="淘宝店chenying0907 26"/>
            <p:cNvSpPr>
              <a:spLocks/>
            </p:cNvSpPr>
            <p:nvPr/>
          </p:nvSpPr>
          <p:spPr bwMode="auto">
            <a:xfrm>
              <a:off x="5114003" y="3564938"/>
              <a:ext cx="159412" cy="180667"/>
            </a:xfrm>
            <a:custGeom>
              <a:avLst/>
              <a:gdLst>
                <a:gd name="T0" fmla="*/ 3 w 74"/>
                <a:gd name="T1" fmla="*/ 18 h 84"/>
                <a:gd name="T2" fmla="*/ 5 w 74"/>
                <a:gd name="T3" fmla="*/ 3 h 84"/>
                <a:gd name="T4" fmla="*/ 5 w 74"/>
                <a:gd name="T5" fmla="*/ 3 h 84"/>
                <a:gd name="T6" fmla="*/ 19 w 74"/>
                <a:gd name="T7" fmla="*/ 5 h 84"/>
                <a:gd name="T8" fmla="*/ 70 w 74"/>
                <a:gd name="T9" fmla="*/ 66 h 84"/>
                <a:gd name="T10" fmla="*/ 69 w 74"/>
                <a:gd name="T11" fmla="*/ 80 h 84"/>
                <a:gd name="T12" fmla="*/ 69 w 74"/>
                <a:gd name="T13" fmla="*/ 80 h 84"/>
                <a:gd name="T14" fmla="*/ 54 w 74"/>
                <a:gd name="T15" fmla="*/ 79 h 84"/>
                <a:gd name="T16" fmla="*/ 3 w 74"/>
                <a:gd name="T17" fmla="*/ 1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4">
                  <a:moveTo>
                    <a:pt x="3" y="18"/>
                  </a:moveTo>
                  <a:cubicBezTo>
                    <a:pt x="0" y="14"/>
                    <a:pt x="0" y="7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9" y="0"/>
                    <a:pt x="15" y="0"/>
                    <a:pt x="19" y="5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74" y="70"/>
                    <a:pt x="73" y="76"/>
                    <a:pt x="69" y="80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5" y="84"/>
                    <a:pt x="58" y="83"/>
                    <a:pt x="54" y="79"/>
                  </a:cubicBezTo>
                  <a:lnTo>
                    <a:pt x="3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1" name="淘宝店chenying0907 27"/>
            <p:cNvSpPr>
              <a:spLocks/>
            </p:cNvSpPr>
            <p:nvPr/>
          </p:nvSpPr>
          <p:spPr bwMode="auto">
            <a:xfrm>
              <a:off x="5381462" y="3187663"/>
              <a:ext cx="212550" cy="108047"/>
            </a:xfrm>
            <a:custGeom>
              <a:avLst/>
              <a:gdLst>
                <a:gd name="T0" fmla="*/ 8 w 98"/>
                <a:gd name="T1" fmla="*/ 21 h 50"/>
                <a:gd name="T2" fmla="*/ 2 w 98"/>
                <a:gd name="T3" fmla="*/ 8 h 50"/>
                <a:gd name="T4" fmla="*/ 2 w 98"/>
                <a:gd name="T5" fmla="*/ 8 h 50"/>
                <a:gd name="T6" fmla="*/ 15 w 98"/>
                <a:gd name="T7" fmla="*/ 2 h 50"/>
                <a:gd name="T8" fmla="*/ 90 w 98"/>
                <a:gd name="T9" fmla="*/ 29 h 50"/>
                <a:gd name="T10" fmla="*/ 96 w 98"/>
                <a:gd name="T11" fmla="*/ 42 h 50"/>
                <a:gd name="T12" fmla="*/ 96 w 98"/>
                <a:gd name="T13" fmla="*/ 42 h 50"/>
                <a:gd name="T14" fmla="*/ 83 w 98"/>
                <a:gd name="T15" fmla="*/ 48 h 50"/>
                <a:gd name="T16" fmla="*/ 8 w 98"/>
                <a:gd name="T1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0">
                  <a:moveTo>
                    <a:pt x="8" y="21"/>
                  </a:moveTo>
                  <a:cubicBezTo>
                    <a:pt x="3" y="19"/>
                    <a:pt x="0" y="13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2"/>
                    <a:pt x="10" y="0"/>
                    <a:pt x="15" y="2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5" y="31"/>
                    <a:pt x="98" y="37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4" y="47"/>
                    <a:pt x="88" y="50"/>
                    <a:pt x="83" y="48"/>
                  </a:cubicBezTo>
                  <a:lnTo>
                    <a:pt x="8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2" name="淘宝店chenying0907 28"/>
            <p:cNvSpPr>
              <a:spLocks/>
            </p:cNvSpPr>
            <p:nvPr/>
          </p:nvSpPr>
          <p:spPr bwMode="auto">
            <a:xfrm>
              <a:off x="5425743" y="3035335"/>
              <a:ext cx="216092" cy="77935"/>
            </a:xfrm>
            <a:custGeom>
              <a:avLst/>
              <a:gdLst>
                <a:gd name="T0" fmla="*/ 9 w 100"/>
                <a:gd name="T1" fmla="*/ 21 h 36"/>
                <a:gd name="T2" fmla="*/ 1 w 100"/>
                <a:gd name="T3" fmla="*/ 10 h 36"/>
                <a:gd name="T4" fmla="*/ 1 w 100"/>
                <a:gd name="T5" fmla="*/ 10 h 36"/>
                <a:gd name="T6" fmla="*/ 12 w 100"/>
                <a:gd name="T7" fmla="*/ 1 h 36"/>
                <a:gd name="T8" fmla="*/ 91 w 100"/>
                <a:gd name="T9" fmla="*/ 15 h 36"/>
                <a:gd name="T10" fmla="*/ 99 w 100"/>
                <a:gd name="T11" fmla="*/ 27 h 36"/>
                <a:gd name="T12" fmla="*/ 99 w 100"/>
                <a:gd name="T13" fmla="*/ 27 h 36"/>
                <a:gd name="T14" fmla="*/ 87 w 100"/>
                <a:gd name="T15" fmla="*/ 35 h 36"/>
                <a:gd name="T16" fmla="*/ 9 w 100"/>
                <a:gd name="T1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9" y="21"/>
                  </a:moveTo>
                  <a:cubicBezTo>
                    <a:pt x="3" y="20"/>
                    <a:pt x="0" y="15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4"/>
                    <a:pt x="7" y="0"/>
                    <a:pt x="12" y="1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6" y="16"/>
                    <a:pt x="100" y="21"/>
                    <a:pt x="99" y="27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32"/>
                    <a:pt x="93" y="36"/>
                    <a:pt x="87" y="35"/>
                  </a:cubicBezTo>
                  <a:lnTo>
                    <a:pt x="9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3" name="淘宝店chenying0907 29"/>
            <p:cNvSpPr>
              <a:spLocks/>
            </p:cNvSpPr>
            <p:nvPr/>
          </p:nvSpPr>
          <p:spPr bwMode="auto">
            <a:xfrm>
              <a:off x="5439913" y="2883008"/>
              <a:ext cx="216092" cy="42510"/>
            </a:xfrm>
            <a:custGeom>
              <a:avLst/>
              <a:gdLst>
                <a:gd name="T0" fmla="*/ 10 w 100"/>
                <a:gd name="T1" fmla="*/ 20 h 20"/>
                <a:gd name="T2" fmla="*/ 0 w 100"/>
                <a:gd name="T3" fmla="*/ 10 h 20"/>
                <a:gd name="T4" fmla="*/ 0 w 100"/>
                <a:gd name="T5" fmla="*/ 10 h 20"/>
                <a:gd name="T6" fmla="*/ 10 w 100"/>
                <a:gd name="T7" fmla="*/ 0 h 20"/>
                <a:gd name="T8" fmla="*/ 90 w 100"/>
                <a:gd name="T9" fmla="*/ 0 h 20"/>
                <a:gd name="T10" fmla="*/ 100 w 100"/>
                <a:gd name="T11" fmla="*/ 10 h 20"/>
                <a:gd name="T12" fmla="*/ 100 w 100"/>
                <a:gd name="T13" fmla="*/ 10 h 20"/>
                <a:gd name="T14" fmla="*/ 90 w 100"/>
                <a:gd name="T15" fmla="*/ 20 h 20"/>
                <a:gd name="T16" fmla="*/ 10 w 100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6" y="0"/>
                    <a:pt x="100" y="5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6"/>
                    <a:pt x="96" y="20"/>
                    <a:pt x="90" y="20"/>
                  </a:cubicBezTo>
                  <a:lnTo>
                    <a:pt x="10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4" name="淘宝店chenying0907 30"/>
            <p:cNvSpPr>
              <a:spLocks/>
            </p:cNvSpPr>
            <p:nvPr/>
          </p:nvSpPr>
          <p:spPr bwMode="auto">
            <a:xfrm>
              <a:off x="5427515" y="2695255"/>
              <a:ext cx="216092" cy="77935"/>
            </a:xfrm>
            <a:custGeom>
              <a:avLst/>
              <a:gdLst>
                <a:gd name="T0" fmla="*/ 12 w 100"/>
                <a:gd name="T1" fmla="*/ 35 h 36"/>
                <a:gd name="T2" fmla="*/ 1 w 100"/>
                <a:gd name="T3" fmla="*/ 27 h 36"/>
                <a:gd name="T4" fmla="*/ 1 w 100"/>
                <a:gd name="T5" fmla="*/ 27 h 36"/>
                <a:gd name="T6" fmla="*/ 9 w 100"/>
                <a:gd name="T7" fmla="*/ 15 h 36"/>
                <a:gd name="T8" fmla="*/ 87 w 100"/>
                <a:gd name="T9" fmla="*/ 1 h 36"/>
                <a:gd name="T10" fmla="*/ 99 w 100"/>
                <a:gd name="T11" fmla="*/ 10 h 36"/>
                <a:gd name="T12" fmla="*/ 99 w 100"/>
                <a:gd name="T13" fmla="*/ 10 h 36"/>
                <a:gd name="T14" fmla="*/ 91 w 100"/>
                <a:gd name="T15" fmla="*/ 21 h 36"/>
                <a:gd name="T16" fmla="*/ 12 w 100"/>
                <a:gd name="T17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12" y="35"/>
                  </a:moveTo>
                  <a:cubicBezTo>
                    <a:pt x="7" y="36"/>
                    <a:pt x="1" y="33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1"/>
                    <a:pt x="3" y="16"/>
                    <a:pt x="9" y="15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93" y="0"/>
                    <a:pt x="98" y="4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5"/>
                    <a:pt x="96" y="20"/>
                    <a:pt x="91" y="21"/>
                  </a:cubicBezTo>
                  <a:lnTo>
                    <a:pt x="12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5" name="淘宝店chenying0907 31"/>
            <p:cNvSpPr>
              <a:spLocks/>
            </p:cNvSpPr>
            <p:nvPr/>
          </p:nvSpPr>
          <p:spPr bwMode="auto">
            <a:xfrm>
              <a:off x="5386775" y="2512816"/>
              <a:ext cx="210779" cy="111589"/>
            </a:xfrm>
            <a:custGeom>
              <a:avLst/>
              <a:gdLst>
                <a:gd name="T0" fmla="*/ 15 w 98"/>
                <a:gd name="T1" fmla="*/ 49 h 51"/>
                <a:gd name="T2" fmla="*/ 2 w 98"/>
                <a:gd name="T3" fmla="*/ 43 h 51"/>
                <a:gd name="T4" fmla="*/ 2 w 98"/>
                <a:gd name="T5" fmla="*/ 43 h 51"/>
                <a:gd name="T6" fmla="*/ 8 w 98"/>
                <a:gd name="T7" fmla="*/ 30 h 51"/>
                <a:gd name="T8" fmla="*/ 83 w 98"/>
                <a:gd name="T9" fmla="*/ 2 h 51"/>
                <a:gd name="T10" fmla="*/ 96 w 98"/>
                <a:gd name="T11" fmla="*/ 8 h 51"/>
                <a:gd name="T12" fmla="*/ 96 w 98"/>
                <a:gd name="T13" fmla="*/ 8 h 51"/>
                <a:gd name="T14" fmla="*/ 90 w 98"/>
                <a:gd name="T15" fmla="*/ 22 h 51"/>
                <a:gd name="T16" fmla="*/ 15 w 98"/>
                <a:gd name="T17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15" y="49"/>
                  </a:moveTo>
                  <a:cubicBezTo>
                    <a:pt x="9" y="51"/>
                    <a:pt x="4" y="48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0" y="37"/>
                    <a:pt x="3" y="32"/>
                    <a:pt x="8" y="30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8" y="0"/>
                    <a:pt x="94" y="3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8" y="14"/>
                    <a:pt x="95" y="20"/>
                    <a:pt x="90" y="22"/>
                  </a:cubicBezTo>
                  <a:lnTo>
                    <a:pt x="1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6" name="淘宝店chenying0907 32"/>
            <p:cNvSpPr>
              <a:spLocks/>
            </p:cNvSpPr>
            <p:nvPr/>
          </p:nvSpPr>
          <p:spPr bwMode="auto">
            <a:xfrm>
              <a:off x="5319468" y="2344548"/>
              <a:ext cx="200152" cy="136387"/>
            </a:xfrm>
            <a:custGeom>
              <a:avLst/>
              <a:gdLst>
                <a:gd name="T0" fmla="*/ 17 w 93"/>
                <a:gd name="T1" fmla="*/ 60 h 63"/>
                <a:gd name="T2" fmla="*/ 3 w 93"/>
                <a:gd name="T3" fmla="*/ 57 h 63"/>
                <a:gd name="T4" fmla="*/ 3 w 93"/>
                <a:gd name="T5" fmla="*/ 57 h 63"/>
                <a:gd name="T6" fmla="*/ 7 w 93"/>
                <a:gd name="T7" fmla="*/ 43 h 63"/>
                <a:gd name="T8" fmla="*/ 76 w 93"/>
                <a:gd name="T9" fmla="*/ 3 h 63"/>
                <a:gd name="T10" fmla="*/ 90 w 93"/>
                <a:gd name="T11" fmla="*/ 7 h 63"/>
                <a:gd name="T12" fmla="*/ 90 w 93"/>
                <a:gd name="T13" fmla="*/ 7 h 63"/>
                <a:gd name="T14" fmla="*/ 86 w 93"/>
                <a:gd name="T15" fmla="*/ 20 h 63"/>
                <a:gd name="T16" fmla="*/ 17 w 93"/>
                <a:gd name="T17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3">
                  <a:moveTo>
                    <a:pt x="17" y="60"/>
                  </a:moveTo>
                  <a:cubicBezTo>
                    <a:pt x="12" y="63"/>
                    <a:pt x="6" y="61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0" y="52"/>
                    <a:pt x="2" y="45"/>
                    <a:pt x="7" y="4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81" y="0"/>
                    <a:pt x="87" y="2"/>
                    <a:pt x="90" y="7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3" y="11"/>
                    <a:pt x="91" y="18"/>
                    <a:pt x="86" y="20"/>
                  </a:cubicBezTo>
                  <a:lnTo>
                    <a:pt x="17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7" name="淘宝店chenying0907 33"/>
            <p:cNvSpPr>
              <a:spLocks/>
            </p:cNvSpPr>
            <p:nvPr/>
          </p:nvSpPr>
          <p:spPr bwMode="auto">
            <a:xfrm>
              <a:off x="5232677" y="2192221"/>
              <a:ext cx="178897" cy="159412"/>
            </a:xfrm>
            <a:custGeom>
              <a:avLst/>
              <a:gdLst>
                <a:gd name="T0" fmla="*/ 17 w 83"/>
                <a:gd name="T1" fmla="*/ 71 h 74"/>
                <a:gd name="T2" fmla="*/ 3 w 83"/>
                <a:gd name="T3" fmla="*/ 69 h 74"/>
                <a:gd name="T4" fmla="*/ 3 w 83"/>
                <a:gd name="T5" fmla="*/ 69 h 74"/>
                <a:gd name="T6" fmla="*/ 4 w 83"/>
                <a:gd name="T7" fmla="*/ 55 h 74"/>
                <a:gd name="T8" fmla="*/ 65 w 83"/>
                <a:gd name="T9" fmla="*/ 4 h 74"/>
                <a:gd name="T10" fmla="*/ 80 w 83"/>
                <a:gd name="T11" fmla="*/ 5 h 74"/>
                <a:gd name="T12" fmla="*/ 80 w 83"/>
                <a:gd name="T13" fmla="*/ 5 h 74"/>
                <a:gd name="T14" fmla="*/ 79 w 83"/>
                <a:gd name="T15" fmla="*/ 20 h 74"/>
                <a:gd name="T16" fmla="*/ 17 w 83"/>
                <a:gd name="T17" fmla="*/ 7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74">
                  <a:moveTo>
                    <a:pt x="17" y="71"/>
                  </a:moveTo>
                  <a:cubicBezTo>
                    <a:pt x="13" y="74"/>
                    <a:pt x="7" y="74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0" y="65"/>
                    <a:pt x="0" y="59"/>
                    <a:pt x="4" y="55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70" y="0"/>
                    <a:pt x="76" y="1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3" y="9"/>
                    <a:pt x="83" y="16"/>
                    <a:pt x="79" y="20"/>
                  </a:cubicBezTo>
                  <a:lnTo>
                    <a:pt x="17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8" name="淘宝店chenying0907 34"/>
            <p:cNvSpPr>
              <a:spLocks/>
            </p:cNvSpPr>
            <p:nvPr/>
          </p:nvSpPr>
          <p:spPr bwMode="auto">
            <a:xfrm>
              <a:off x="4853630" y="1871624"/>
              <a:ext cx="106275" cy="212550"/>
            </a:xfrm>
            <a:custGeom>
              <a:avLst/>
              <a:gdLst>
                <a:gd name="T0" fmla="*/ 21 w 50"/>
                <a:gd name="T1" fmla="*/ 90 h 98"/>
                <a:gd name="T2" fmla="*/ 8 w 50"/>
                <a:gd name="T3" fmla="*/ 96 h 98"/>
                <a:gd name="T4" fmla="*/ 8 w 50"/>
                <a:gd name="T5" fmla="*/ 96 h 98"/>
                <a:gd name="T6" fmla="*/ 2 w 50"/>
                <a:gd name="T7" fmla="*/ 83 h 98"/>
                <a:gd name="T8" fmla="*/ 29 w 50"/>
                <a:gd name="T9" fmla="*/ 8 h 98"/>
                <a:gd name="T10" fmla="*/ 42 w 50"/>
                <a:gd name="T11" fmla="*/ 2 h 98"/>
                <a:gd name="T12" fmla="*/ 42 w 50"/>
                <a:gd name="T13" fmla="*/ 2 h 98"/>
                <a:gd name="T14" fmla="*/ 49 w 50"/>
                <a:gd name="T15" fmla="*/ 15 h 98"/>
                <a:gd name="T16" fmla="*/ 21 w 50"/>
                <a:gd name="T17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8">
                  <a:moveTo>
                    <a:pt x="21" y="90"/>
                  </a:moveTo>
                  <a:cubicBezTo>
                    <a:pt x="19" y="95"/>
                    <a:pt x="14" y="98"/>
                    <a:pt x="8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3" y="94"/>
                    <a:pt x="0" y="88"/>
                    <a:pt x="2" y="8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3"/>
                    <a:pt x="37" y="0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8" y="4"/>
                    <a:pt x="50" y="10"/>
                    <a:pt x="49" y="15"/>
                  </a:cubicBezTo>
                  <a:lnTo>
                    <a:pt x="21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9" name="淘宝店chenying0907 35"/>
            <p:cNvSpPr>
              <a:spLocks/>
            </p:cNvSpPr>
            <p:nvPr/>
          </p:nvSpPr>
          <p:spPr bwMode="auto">
            <a:xfrm>
              <a:off x="4703073" y="1825572"/>
              <a:ext cx="77935" cy="216092"/>
            </a:xfrm>
            <a:custGeom>
              <a:avLst/>
              <a:gdLst>
                <a:gd name="T0" fmla="*/ 21 w 36"/>
                <a:gd name="T1" fmla="*/ 91 h 100"/>
                <a:gd name="T2" fmla="*/ 9 w 36"/>
                <a:gd name="T3" fmla="*/ 99 h 100"/>
                <a:gd name="T4" fmla="*/ 9 w 36"/>
                <a:gd name="T5" fmla="*/ 99 h 100"/>
                <a:gd name="T6" fmla="*/ 1 w 36"/>
                <a:gd name="T7" fmla="*/ 88 h 100"/>
                <a:gd name="T8" fmla="*/ 15 w 36"/>
                <a:gd name="T9" fmla="*/ 9 h 100"/>
                <a:gd name="T10" fmla="*/ 27 w 36"/>
                <a:gd name="T11" fmla="*/ 1 h 100"/>
                <a:gd name="T12" fmla="*/ 27 w 36"/>
                <a:gd name="T13" fmla="*/ 1 h 100"/>
                <a:gd name="T14" fmla="*/ 35 w 36"/>
                <a:gd name="T15" fmla="*/ 13 h 100"/>
                <a:gd name="T16" fmla="*/ 21 w 36"/>
                <a:gd name="T17" fmla="*/ 9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21" y="91"/>
                  </a:moveTo>
                  <a:cubicBezTo>
                    <a:pt x="20" y="97"/>
                    <a:pt x="15" y="100"/>
                    <a:pt x="9" y="99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4" y="98"/>
                    <a:pt x="0" y="93"/>
                    <a:pt x="1" y="8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4"/>
                    <a:pt x="21" y="0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2" y="2"/>
                    <a:pt x="36" y="7"/>
                    <a:pt x="35" y="13"/>
                  </a:cubicBezTo>
                  <a:lnTo>
                    <a:pt x="21" y="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90" name="Oval 36"/>
          <p:cNvSpPr>
            <a:spLocks noChangeArrowheads="1"/>
          </p:cNvSpPr>
          <p:nvPr/>
        </p:nvSpPr>
        <p:spPr bwMode="auto">
          <a:xfrm>
            <a:off x="3827500" y="2152377"/>
            <a:ext cx="360716" cy="360716"/>
          </a:xfrm>
          <a:prstGeom prst="ellipse">
            <a:avLst/>
          </a:prstGeom>
          <a:solidFill>
            <a:srgbClr val="FF4957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91" name="Oval 37"/>
          <p:cNvSpPr>
            <a:spLocks noChangeArrowheads="1"/>
          </p:cNvSpPr>
          <p:nvPr/>
        </p:nvSpPr>
        <p:spPr bwMode="auto">
          <a:xfrm>
            <a:off x="3563584" y="3539386"/>
            <a:ext cx="360716" cy="358701"/>
          </a:xfrm>
          <a:prstGeom prst="ellipse">
            <a:avLst/>
          </a:prstGeom>
          <a:solidFill>
            <a:srgbClr val="FF4957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92" name="Oval 38"/>
          <p:cNvSpPr>
            <a:spLocks noChangeArrowheads="1"/>
          </p:cNvSpPr>
          <p:nvPr/>
        </p:nvSpPr>
        <p:spPr bwMode="auto">
          <a:xfrm>
            <a:off x="5219702" y="3539386"/>
            <a:ext cx="360716" cy="358701"/>
          </a:xfrm>
          <a:prstGeom prst="ellipse">
            <a:avLst/>
          </a:prstGeom>
          <a:solidFill>
            <a:srgbClr val="308BC4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93" name="Oval 39"/>
          <p:cNvSpPr>
            <a:spLocks noChangeArrowheads="1"/>
          </p:cNvSpPr>
          <p:nvPr/>
        </p:nvSpPr>
        <p:spPr bwMode="auto">
          <a:xfrm>
            <a:off x="4955786" y="2152377"/>
            <a:ext cx="360716" cy="360716"/>
          </a:xfrm>
          <a:prstGeom prst="ellipse">
            <a:avLst/>
          </a:prstGeom>
          <a:solidFill>
            <a:srgbClr val="308BC4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94" name="Line 40"/>
          <p:cNvSpPr>
            <a:spLocks noChangeShapeType="1"/>
          </p:cNvSpPr>
          <p:nvPr/>
        </p:nvSpPr>
        <p:spPr bwMode="auto">
          <a:xfrm flipH="1">
            <a:off x="1842506" y="2333619"/>
            <a:ext cx="1984995" cy="0"/>
          </a:xfrm>
          <a:prstGeom prst="line">
            <a:avLst/>
          </a:prstGeom>
          <a:noFill/>
          <a:ln w="635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95" name="Line 41"/>
          <p:cNvSpPr>
            <a:spLocks noChangeShapeType="1"/>
          </p:cNvSpPr>
          <p:nvPr/>
        </p:nvSpPr>
        <p:spPr bwMode="auto">
          <a:xfrm flipH="1">
            <a:off x="5316502" y="2333619"/>
            <a:ext cx="1984994" cy="0"/>
          </a:xfrm>
          <a:prstGeom prst="line">
            <a:avLst/>
          </a:prstGeom>
          <a:noFill/>
          <a:ln w="635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96" name="淘宝店chenying0907 42"/>
          <p:cNvSpPr>
            <a:spLocks/>
          </p:cNvSpPr>
          <p:nvPr/>
        </p:nvSpPr>
        <p:spPr bwMode="auto">
          <a:xfrm>
            <a:off x="1842505" y="3897633"/>
            <a:ext cx="1902322" cy="345394"/>
          </a:xfrm>
          <a:custGeom>
            <a:avLst/>
            <a:gdLst>
              <a:gd name="T0" fmla="*/ 881 w 881"/>
              <a:gd name="T1" fmla="*/ 0 h 160"/>
              <a:gd name="T2" fmla="*/ 881 w 881"/>
              <a:gd name="T3" fmla="*/ 110 h 160"/>
              <a:gd name="T4" fmla="*/ 830 w 881"/>
              <a:gd name="T5" fmla="*/ 160 h 160"/>
              <a:gd name="T6" fmla="*/ 0 w 881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1" h="160">
                <a:moveTo>
                  <a:pt x="881" y="0"/>
                </a:moveTo>
                <a:cubicBezTo>
                  <a:pt x="881" y="110"/>
                  <a:pt x="881" y="110"/>
                  <a:pt x="881" y="110"/>
                </a:cubicBezTo>
                <a:cubicBezTo>
                  <a:pt x="881" y="138"/>
                  <a:pt x="858" y="160"/>
                  <a:pt x="830" y="160"/>
                </a:cubicBezTo>
                <a:cubicBezTo>
                  <a:pt x="0" y="160"/>
                  <a:pt x="0" y="160"/>
                  <a:pt x="0" y="160"/>
                </a:cubicBezTo>
              </a:path>
            </a:pathLst>
          </a:custGeom>
          <a:noFill/>
          <a:ln w="635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97" name="淘宝店chenying0907 43"/>
          <p:cNvSpPr>
            <a:spLocks/>
          </p:cNvSpPr>
          <p:nvPr/>
        </p:nvSpPr>
        <p:spPr bwMode="auto">
          <a:xfrm>
            <a:off x="5399175" y="3897633"/>
            <a:ext cx="1902322" cy="345394"/>
          </a:xfrm>
          <a:custGeom>
            <a:avLst/>
            <a:gdLst>
              <a:gd name="T0" fmla="*/ 0 w 881"/>
              <a:gd name="T1" fmla="*/ 0 h 160"/>
              <a:gd name="T2" fmla="*/ 0 w 881"/>
              <a:gd name="T3" fmla="*/ 110 h 160"/>
              <a:gd name="T4" fmla="*/ 51 w 881"/>
              <a:gd name="T5" fmla="*/ 160 h 160"/>
              <a:gd name="T6" fmla="*/ 881 w 881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1" h="160">
                <a:moveTo>
                  <a:pt x="0" y="0"/>
                </a:moveTo>
                <a:cubicBezTo>
                  <a:pt x="0" y="110"/>
                  <a:pt x="0" y="110"/>
                  <a:pt x="0" y="110"/>
                </a:cubicBezTo>
                <a:cubicBezTo>
                  <a:pt x="0" y="138"/>
                  <a:pt x="23" y="160"/>
                  <a:pt x="51" y="160"/>
                </a:cubicBezTo>
                <a:cubicBezTo>
                  <a:pt x="881" y="160"/>
                  <a:pt x="881" y="160"/>
                  <a:pt x="881" y="160"/>
                </a:cubicBezTo>
              </a:path>
            </a:pathLst>
          </a:custGeom>
          <a:noFill/>
          <a:ln w="635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98" name="Rectangle 49"/>
          <p:cNvSpPr>
            <a:spLocks noChangeArrowheads="1"/>
          </p:cNvSpPr>
          <p:nvPr/>
        </p:nvSpPr>
        <p:spPr bwMode="auto">
          <a:xfrm>
            <a:off x="6084170" y="2398099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 smtClean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We 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 that has been specifically designed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.</a:t>
            </a:r>
          </a:p>
        </p:txBody>
      </p:sp>
      <p:sp>
        <p:nvSpPr>
          <p:cNvPr id="99" name="Rectangle 49"/>
          <p:cNvSpPr>
            <a:spLocks noChangeArrowheads="1"/>
          </p:cNvSpPr>
          <p:nvPr/>
        </p:nvSpPr>
        <p:spPr bwMode="auto">
          <a:xfrm>
            <a:off x="6084170" y="2152171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0" name="Rectangle 49"/>
          <p:cNvSpPr>
            <a:spLocks noChangeArrowheads="1"/>
          </p:cNvSpPr>
          <p:nvPr/>
        </p:nvSpPr>
        <p:spPr bwMode="auto">
          <a:xfrm>
            <a:off x="6084170" y="4292604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 smtClean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We 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 that has been specifically designed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.</a:t>
            </a:r>
          </a:p>
        </p:txBody>
      </p:sp>
      <p:sp>
        <p:nvSpPr>
          <p:cNvPr id="101" name="Rectangle 49"/>
          <p:cNvSpPr>
            <a:spLocks noChangeArrowheads="1"/>
          </p:cNvSpPr>
          <p:nvPr/>
        </p:nvSpPr>
        <p:spPr bwMode="auto">
          <a:xfrm>
            <a:off x="6084170" y="4046675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" name="Rectangle 49"/>
          <p:cNvSpPr>
            <a:spLocks noChangeArrowheads="1"/>
          </p:cNvSpPr>
          <p:nvPr/>
        </p:nvSpPr>
        <p:spPr bwMode="auto">
          <a:xfrm>
            <a:off x="1842370" y="2398099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 smtClean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We 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 that has been specifically designed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.</a:t>
            </a:r>
          </a:p>
        </p:txBody>
      </p:sp>
      <p:sp>
        <p:nvSpPr>
          <p:cNvPr id="103" name="Rectangle 49"/>
          <p:cNvSpPr>
            <a:spLocks noChangeArrowheads="1"/>
          </p:cNvSpPr>
          <p:nvPr/>
        </p:nvSpPr>
        <p:spPr bwMode="auto">
          <a:xfrm>
            <a:off x="1842369" y="2152171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" name="Rectangle 49"/>
          <p:cNvSpPr>
            <a:spLocks noChangeArrowheads="1"/>
          </p:cNvSpPr>
          <p:nvPr/>
        </p:nvSpPr>
        <p:spPr bwMode="auto">
          <a:xfrm>
            <a:off x="1842370" y="4292604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 smtClean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We 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 that has been specifically designed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rPr>
              <a:t>.</a:t>
            </a:r>
          </a:p>
        </p:txBody>
      </p:sp>
      <p:sp>
        <p:nvSpPr>
          <p:cNvPr id="105" name="Rectangle 49"/>
          <p:cNvSpPr>
            <a:spLocks noChangeArrowheads="1"/>
          </p:cNvSpPr>
          <p:nvPr/>
        </p:nvSpPr>
        <p:spPr bwMode="auto">
          <a:xfrm>
            <a:off x="1842369" y="4046675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6" name="淘宝店chenying0907 106"/>
          <p:cNvSpPr/>
          <p:nvPr/>
        </p:nvSpPr>
        <p:spPr>
          <a:xfrm>
            <a:off x="1156288" y="2212599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ln w="6350">
                  <a:noFill/>
                </a:ln>
                <a:solidFill>
                  <a:srgbClr val="FF49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 dirty="0">
              <a:ln w="6350">
                <a:noFill/>
              </a:ln>
              <a:solidFill>
                <a:srgbClr val="FF495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淘宝店chenying0907 107"/>
          <p:cNvSpPr/>
          <p:nvPr/>
        </p:nvSpPr>
        <p:spPr>
          <a:xfrm>
            <a:off x="1156288" y="4081156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ln w="6350">
                  <a:noFill/>
                </a:ln>
                <a:solidFill>
                  <a:srgbClr val="FF49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800" dirty="0">
              <a:ln w="6350">
                <a:noFill/>
              </a:ln>
              <a:solidFill>
                <a:srgbClr val="FF495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淘宝店chenying0907 108"/>
          <p:cNvSpPr/>
          <p:nvPr/>
        </p:nvSpPr>
        <p:spPr>
          <a:xfrm>
            <a:off x="7348963" y="2212599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ln w="6350">
                  <a:noFill/>
                </a:ln>
                <a:solidFill>
                  <a:srgbClr val="308BC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dirty="0">
              <a:ln w="6350">
                <a:noFill/>
              </a:ln>
              <a:solidFill>
                <a:srgbClr val="308BC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淘宝店chenying0907 109"/>
          <p:cNvSpPr/>
          <p:nvPr/>
        </p:nvSpPr>
        <p:spPr>
          <a:xfrm>
            <a:off x="7348963" y="4081156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ln w="6350">
                  <a:noFill/>
                </a:ln>
                <a:solidFill>
                  <a:srgbClr val="308BC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800" dirty="0">
              <a:ln w="6350">
                <a:noFill/>
              </a:ln>
              <a:solidFill>
                <a:srgbClr val="308BC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淘宝店chenying0907 21"/>
          <p:cNvSpPr>
            <a:spLocks noEditPoints="1"/>
          </p:cNvSpPr>
          <p:nvPr/>
        </p:nvSpPr>
        <p:spPr bwMode="auto">
          <a:xfrm>
            <a:off x="5318722" y="3636495"/>
            <a:ext cx="160906" cy="164482"/>
          </a:xfrm>
          <a:custGeom>
            <a:avLst/>
            <a:gdLst>
              <a:gd name="T0" fmla="*/ 26 w 90"/>
              <a:gd name="T1" fmla="*/ 19 h 91"/>
              <a:gd name="T2" fmla="*/ 19 w 90"/>
              <a:gd name="T3" fmla="*/ 26 h 91"/>
              <a:gd name="T4" fmla="*/ 18 w 90"/>
              <a:gd name="T5" fmla="*/ 34 h 91"/>
              <a:gd name="T6" fmla="*/ 22 w 90"/>
              <a:gd name="T7" fmla="*/ 29 h 91"/>
              <a:gd name="T8" fmla="*/ 29 w 90"/>
              <a:gd name="T9" fmla="*/ 23 h 91"/>
              <a:gd name="T10" fmla="*/ 33 w 90"/>
              <a:gd name="T11" fmla="*/ 18 h 91"/>
              <a:gd name="T12" fmla="*/ 89 w 90"/>
              <a:gd name="T13" fmla="*/ 84 h 91"/>
              <a:gd name="T14" fmla="*/ 73 w 90"/>
              <a:gd name="T15" fmla="*/ 67 h 91"/>
              <a:gd name="T16" fmla="*/ 82 w 90"/>
              <a:gd name="T17" fmla="*/ 41 h 91"/>
              <a:gd name="T18" fmla="*/ 79 w 90"/>
              <a:gd name="T19" fmla="*/ 25 h 91"/>
              <a:gd name="T20" fmla="*/ 70 w 90"/>
              <a:gd name="T21" fmla="*/ 12 h 91"/>
              <a:gd name="T22" fmla="*/ 41 w 90"/>
              <a:gd name="T23" fmla="*/ 0 h 91"/>
              <a:gd name="T24" fmla="*/ 3 w 90"/>
              <a:gd name="T25" fmla="*/ 25 h 91"/>
              <a:gd name="T26" fmla="*/ 3 w 90"/>
              <a:gd name="T27" fmla="*/ 57 h 91"/>
              <a:gd name="T28" fmla="*/ 12 w 90"/>
              <a:gd name="T29" fmla="*/ 70 h 91"/>
              <a:gd name="T30" fmla="*/ 25 w 90"/>
              <a:gd name="T31" fmla="*/ 79 h 91"/>
              <a:gd name="T32" fmla="*/ 25 w 90"/>
              <a:gd name="T33" fmla="*/ 79 h 91"/>
              <a:gd name="T34" fmla="*/ 57 w 90"/>
              <a:gd name="T35" fmla="*/ 79 h 91"/>
              <a:gd name="T36" fmla="*/ 84 w 90"/>
              <a:gd name="T37" fmla="*/ 89 h 91"/>
              <a:gd name="T38" fmla="*/ 89 w 90"/>
              <a:gd name="T39" fmla="*/ 84 h 91"/>
              <a:gd name="T40" fmla="*/ 65 w 90"/>
              <a:gd name="T41" fmla="*/ 65 h 91"/>
              <a:gd name="T42" fmla="*/ 54 w 90"/>
              <a:gd name="T43" fmla="*/ 72 h 91"/>
              <a:gd name="T44" fmla="*/ 28 w 90"/>
              <a:gd name="T45" fmla="*/ 72 h 91"/>
              <a:gd name="T46" fmla="*/ 17 w 90"/>
              <a:gd name="T47" fmla="*/ 65 h 91"/>
              <a:gd name="T48" fmla="*/ 17 w 90"/>
              <a:gd name="T49" fmla="*/ 65 h 91"/>
              <a:gd name="T50" fmla="*/ 10 w 90"/>
              <a:gd name="T51" fmla="*/ 54 h 91"/>
              <a:gd name="T52" fmla="*/ 10 w 90"/>
              <a:gd name="T53" fmla="*/ 28 h 91"/>
              <a:gd name="T54" fmla="*/ 41 w 90"/>
              <a:gd name="T55" fmla="*/ 7 h 91"/>
              <a:gd name="T56" fmla="*/ 65 w 90"/>
              <a:gd name="T57" fmla="*/ 17 h 91"/>
              <a:gd name="T58" fmla="*/ 72 w 90"/>
              <a:gd name="T59" fmla="*/ 28 h 91"/>
              <a:gd name="T60" fmla="*/ 75 w 90"/>
              <a:gd name="T61" fmla="*/ 41 h 91"/>
              <a:gd name="T62" fmla="*/ 65 w 90"/>
              <a:gd name="T63" fmla="*/ 65 h 91"/>
              <a:gd name="T64" fmla="*/ 65 w 90"/>
              <a:gd name="T65" fmla="*/ 39 h 91"/>
              <a:gd name="T66" fmla="*/ 61 w 90"/>
              <a:gd name="T67" fmla="*/ 50 h 91"/>
              <a:gd name="T68" fmla="*/ 57 w 90"/>
              <a:gd name="T69" fmla="*/ 57 h 91"/>
              <a:gd name="T70" fmla="*/ 41 w 90"/>
              <a:gd name="T71" fmla="*/ 63 h 91"/>
              <a:gd name="T72" fmla="*/ 41 w 90"/>
              <a:gd name="T73" fmla="*/ 68 h 91"/>
              <a:gd name="T74" fmla="*/ 60 w 90"/>
              <a:gd name="T75" fmla="*/ 60 h 91"/>
              <a:gd name="T76" fmla="*/ 66 w 90"/>
              <a:gd name="T77" fmla="*/ 51 h 91"/>
              <a:gd name="T78" fmla="*/ 65 w 90"/>
              <a:gd name="T79" fmla="*/ 3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" h="91">
                <a:moveTo>
                  <a:pt x="30" y="16"/>
                </a:moveTo>
                <a:cubicBezTo>
                  <a:pt x="29" y="17"/>
                  <a:pt x="27" y="18"/>
                  <a:pt x="26" y="19"/>
                </a:cubicBezTo>
                <a:cubicBezTo>
                  <a:pt x="25" y="20"/>
                  <a:pt x="23" y="21"/>
                  <a:pt x="22" y="22"/>
                </a:cubicBezTo>
                <a:cubicBezTo>
                  <a:pt x="21" y="23"/>
                  <a:pt x="20" y="25"/>
                  <a:pt x="19" y="26"/>
                </a:cubicBezTo>
                <a:cubicBezTo>
                  <a:pt x="18" y="28"/>
                  <a:pt x="17" y="29"/>
                  <a:pt x="16" y="31"/>
                </a:cubicBezTo>
                <a:cubicBezTo>
                  <a:pt x="16" y="32"/>
                  <a:pt x="16" y="33"/>
                  <a:pt x="18" y="34"/>
                </a:cubicBezTo>
                <a:cubicBezTo>
                  <a:pt x="19" y="34"/>
                  <a:pt x="20" y="34"/>
                  <a:pt x="20" y="32"/>
                </a:cubicBezTo>
                <a:cubicBezTo>
                  <a:pt x="21" y="31"/>
                  <a:pt x="22" y="30"/>
                  <a:pt x="22" y="29"/>
                </a:cubicBezTo>
                <a:cubicBezTo>
                  <a:pt x="23" y="28"/>
                  <a:pt x="24" y="26"/>
                  <a:pt x="25" y="25"/>
                </a:cubicBezTo>
                <a:cubicBezTo>
                  <a:pt x="26" y="24"/>
                  <a:pt x="27" y="23"/>
                  <a:pt x="29" y="23"/>
                </a:cubicBezTo>
                <a:cubicBezTo>
                  <a:pt x="30" y="22"/>
                  <a:pt x="31" y="21"/>
                  <a:pt x="32" y="21"/>
                </a:cubicBezTo>
                <a:cubicBezTo>
                  <a:pt x="33" y="20"/>
                  <a:pt x="34" y="19"/>
                  <a:pt x="33" y="18"/>
                </a:cubicBezTo>
                <a:cubicBezTo>
                  <a:pt x="33" y="17"/>
                  <a:pt x="32" y="16"/>
                  <a:pt x="30" y="16"/>
                </a:cubicBezTo>
                <a:close/>
                <a:moveTo>
                  <a:pt x="89" y="84"/>
                </a:moveTo>
                <a:cubicBezTo>
                  <a:pt x="89" y="84"/>
                  <a:pt x="89" y="84"/>
                  <a:pt x="89" y="84"/>
                </a:cubicBezTo>
                <a:cubicBezTo>
                  <a:pt x="73" y="67"/>
                  <a:pt x="73" y="67"/>
                  <a:pt x="73" y="67"/>
                </a:cubicBezTo>
                <a:cubicBezTo>
                  <a:pt x="75" y="64"/>
                  <a:pt x="77" y="61"/>
                  <a:pt x="79" y="57"/>
                </a:cubicBezTo>
                <a:cubicBezTo>
                  <a:pt x="81" y="52"/>
                  <a:pt x="82" y="47"/>
                  <a:pt x="82" y="41"/>
                </a:cubicBezTo>
                <a:cubicBezTo>
                  <a:pt x="82" y="36"/>
                  <a:pt x="81" y="30"/>
                  <a:pt x="79" y="26"/>
                </a:cubicBezTo>
                <a:cubicBezTo>
                  <a:pt x="79" y="25"/>
                  <a:pt x="79" y="25"/>
                  <a:pt x="79" y="25"/>
                </a:cubicBezTo>
                <a:cubicBezTo>
                  <a:pt x="77" y="20"/>
                  <a:pt x="74" y="16"/>
                  <a:pt x="70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66" y="8"/>
                  <a:pt x="62" y="5"/>
                  <a:pt x="57" y="3"/>
                </a:cubicBezTo>
                <a:cubicBezTo>
                  <a:pt x="52" y="1"/>
                  <a:pt x="46" y="0"/>
                  <a:pt x="41" y="0"/>
                </a:cubicBezTo>
                <a:cubicBezTo>
                  <a:pt x="29" y="0"/>
                  <a:pt x="19" y="4"/>
                  <a:pt x="12" y="12"/>
                </a:cubicBezTo>
                <a:cubicBezTo>
                  <a:pt x="8" y="16"/>
                  <a:pt x="5" y="20"/>
                  <a:pt x="3" y="25"/>
                </a:cubicBezTo>
                <a:cubicBezTo>
                  <a:pt x="1" y="30"/>
                  <a:pt x="0" y="36"/>
                  <a:pt x="0" y="41"/>
                </a:cubicBezTo>
                <a:cubicBezTo>
                  <a:pt x="0" y="47"/>
                  <a:pt x="1" y="52"/>
                  <a:pt x="3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5" y="62"/>
                  <a:pt x="8" y="66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6" y="74"/>
                  <a:pt x="20" y="77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30" y="81"/>
                  <a:pt x="35" y="82"/>
                  <a:pt x="41" y="82"/>
                </a:cubicBezTo>
                <a:cubicBezTo>
                  <a:pt x="46" y="82"/>
                  <a:pt x="52" y="81"/>
                  <a:pt x="57" y="79"/>
                </a:cubicBezTo>
                <a:cubicBezTo>
                  <a:pt x="61" y="78"/>
                  <a:pt x="64" y="75"/>
                  <a:pt x="67" y="73"/>
                </a:cubicBezTo>
                <a:cubicBezTo>
                  <a:pt x="84" y="89"/>
                  <a:pt x="84" y="89"/>
                  <a:pt x="84" y="89"/>
                </a:cubicBezTo>
                <a:cubicBezTo>
                  <a:pt x="85" y="91"/>
                  <a:pt x="88" y="91"/>
                  <a:pt x="89" y="89"/>
                </a:cubicBezTo>
                <a:cubicBezTo>
                  <a:pt x="90" y="88"/>
                  <a:pt x="90" y="85"/>
                  <a:pt x="89" y="84"/>
                </a:cubicBezTo>
                <a:close/>
                <a:moveTo>
                  <a:pt x="65" y="65"/>
                </a:move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2" y="68"/>
                  <a:pt x="58" y="71"/>
                  <a:pt x="54" y="72"/>
                </a:cubicBezTo>
                <a:cubicBezTo>
                  <a:pt x="50" y="74"/>
                  <a:pt x="45" y="75"/>
                  <a:pt x="41" y="75"/>
                </a:cubicBezTo>
                <a:cubicBezTo>
                  <a:pt x="36" y="75"/>
                  <a:pt x="32" y="74"/>
                  <a:pt x="28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4" y="71"/>
                  <a:pt x="20" y="68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62"/>
                  <a:pt x="11" y="58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8" y="50"/>
                  <a:pt x="7" y="46"/>
                  <a:pt x="7" y="41"/>
                </a:cubicBezTo>
                <a:cubicBezTo>
                  <a:pt x="7" y="37"/>
                  <a:pt x="8" y="32"/>
                  <a:pt x="10" y="28"/>
                </a:cubicBezTo>
                <a:cubicBezTo>
                  <a:pt x="11" y="24"/>
                  <a:pt x="14" y="20"/>
                  <a:pt x="17" y="17"/>
                </a:cubicBezTo>
                <a:cubicBezTo>
                  <a:pt x="23" y="11"/>
                  <a:pt x="32" y="7"/>
                  <a:pt x="41" y="7"/>
                </a:cubicBezTo>
                <a:cubicBezTo>
                  <a:pt x="45" y="7"/>
                  <a:pt x="50" y="8"/>
                  <a:pt x="54" y="10"/>
                </a:cubicBezTo>
                <a:cubicBezTo>
                  <a:pt x="58" y="12"/>
                  <a:pt x="62" y="14"/>
                  <a:pt x="65" y="17"/>
                </a:cubicBezTo>
                <a:cubicBezTo>
                  <a:pt x="65" y="17"/>
                  <a:pt x="65" y="17"/>
                  <a:pt x="65" y="17"/>
                </a:cubicBezTo>
                <a:cubicBezTo>
                  <a:pt x="68" y="21"/>
                  <a:pt x="70" y="24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4" y="32"/>
                  <a:pt x="75" y="37"/>
                  <a:pt x="75" y="41"/>
                </a:cubicBezTo>
                <a:cubicBezTo>
                  <a:pt x="75" y="46"/>
                  <a:pt x="74" y="50"/>
                  <a:pt x="72" y="54"/>
                </a:cubicBezTo>
                <a:cubicBezTo>
                  <a:pt x="70" y="58"/>
                  <a:pt x="68" y="62"/>
                  <a:pt x="65" y="65"/>
                </a:cubicBezTo>
                <a:close/>
                <a:moveTo>
                  <a:pt x="65" y="39"/>
                </a:moveTo>
                <a:cubicBezTo>
                  <a:pt x="65" y="39"/>
                  <a:pt x="65" y="39"/>
                  <a:pt x="65" y="39"/>
                </a:cubicBezTo>
                <a:cubicBezTo>
                  <a:pt x="64" y="39"/>
                  <a:pt x="63" y="40"/>
                  <a:pt x="63" y="41"/>
                </a:cubicBezTo>
                <a:cubicBezTo>
                  <a:pt x="63" y="44"/>
                  <a:pt x="62" y="47"/>
                  <a:pt x="61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0" y="52"/>
                  <a:pt x="59" y="55"/>
                  <a:pt x="57" y="57"/>
                </a:cubicBezTo>
                <a:cubicBezTo>
                  <a:pt x="54" y="59"/>
                  <a:pt x="52" y="60"/>
                  <a:pt x="49" y="62"/>
                </a:cubicBezTo>
                <a:cubicBezTo>
                  <a:pt x="47" y="63"/>
                  <a:pt x="44" y="63"/>
                  <a:pt x="41" y="63"/>
                </a:cubicBezTo>
                <a:cubicBezTo>
                  <a:pt x="40" y="63"/>
                  <a:pt x="39" y="64"/>
                  <a:pt x="39" y="66"/>
                </a:cubicBezTo>
                <a:cubicBezTo>
                  <a:pt x="39" y="67"/>
                  <a:pt x="40" y="68"/>
                  <a:pt x="41" y="68"/>
                </a:cubicBezTo>
                <a:cubicBezTo>
                  <a:pt x="44" y="68"/>
                  <a:pt x="48" y="67"/>
                  <a:pt x="51" y="66"/>
                </a:cubicBezTo>
                <a:cubicBezTo>
                  <a:pt x="54" y="64"/>
                  <a:pt x="57" y="63"/>
                  <a:pt x="60" y="60"/>
                </a:cubicBezTo>
                <a:cubicBezTo>
                  <a:pt x="62" y="58"/>
                  <a:pt x="64" y="55"/>
                  <a:pt x="66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7" y="48"/>
                  <a:pt x="68" y="45"/>
                  <a:pt x="68" y="41"/>
                </a:cubicBezTo>
                <a:cubicBezTo>
                  <a:pt x="68" y="40"/>
                  <a:pt x="67" y="39"/>
                  <a:pt x="65" y="3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11" name="淘宝店chenying0907 23"/>
          <p:cNvSpPr>
            <a:spLocks noEditPoints="1"/>
          </p:cNvSpPr>
          <p:nvPr/>
        </p:nvSpPr>
        <p:spPr bwMode="auto">
          <a:xfrm>
            <a:off x="3671534" y="3632024"/>
            <a:ext cx="144816" cy="173422"/>
          </a:xfrm>
          <a:custGeom>
            <a:avLst/>
            <a:gdLst>
              <a:gd name="T0" fmla="*/ 72 w 81"/>
              <a:gd name="T1" fmla="*/ 1 h 96"/>
              <a:gd name="T2" fmla="*/ 70 w 81"/>
              <a:gd name="T3" fmla="*/ 7 h 96"/>
              <a:gd name="T4" fmla="*/ 81 w 81"/>
              <a:gd name="T5" fmla="*/ 36 h 96"/>
              <a:gd name="T6" fmla="*/ 68 w 81"/>
              <a:gd name="T7" fmla="*/ 68 h 96"/>
              <a:gd name="T8" fmla="*/ 54 w 81"/>
              <a:gd name="T9" fmla="*/ 78 h 96"/>
              <a:gd name="T10" fmla="*/ 40 w 81"/>
              <a:gd name="T11" fmla="*/ 81 h 96"/>
              <a:gd name="T12" fmla="*/ 55 w 81"/>
              <a:gd name="T13" fmla="*/ 88 h 96"/>
              <a:gd name="T14" fmla="*/ 55 w 81"/>
              <a:gd name="T15" fmla="*/ 96 h 96"/>
              <a:gd name="T16" fmla="*/ 37 w 81"/>
              <a:gd name="T17" fmla="*/ 96 h 96"/>
              <a:gd name="T18" fmla="*/ 18 w 81"/>
              <a:gd name="T19" fmla="*/ 96 h 96"/>
              <a:gd name="T20" fmla="*/ 18 w 81"/>
              <a:gd name="T21" fmla="*/ 88 h 96"/>
              <a:gd name="T22" fmla="*/ 33 w 81"/>
              <a:gd name="T23" fmla="*/ 81 h 96"/>
              <a:gd name="T24" fmla="*/ 20 w 81"/>
              <a:gd name="T25" fmla="*/ 78 h 96"/>
              <a:gd name="T26" fmla="*/ 7 w 81"/>
              <a:gd name="T27" fmla="*/ 69 h 96"/>
              <a:gd name="T28" fmla="*/ 1 w 81"/>
              <a:gd name="T29" fmla="*/ 72 h 96"/>
              <a:gd name="T30" fmla="*/ 10 w 81"/>
              <a:gd name="T31" fmla="*/ 60 h 96"/>
              <a:gd name="T32" fmla="*/ 11 w 81"/>
              <a:gd name="T33" fmla="*/ 11 h 96"/>
              <a:gd name="T34" fmla="*/ 37 w 81"/>
              <a:gd name="T35" fmla="*/ 0 h 96"/>
              <a:gd name="T36" fmla="*/ 65 w 81"/>
              <a:gd name="T37" fmla="*/ 5 h 96"/>
              <a:gd name="T38" fmla="*/ 65 w 81"/>
              <a:gd name="T39" fmla="*/ 5 h 96"/>
              <a:gd name="T40" fmla="*/ 69 w 81"/>
              <a:gd name="T41" fmla="*/ 1 h 96"/>
              <a:gd name="T42" fmla="*/ 67 w 81"/>
              <a:gd name="T43" fmla="*/ 10 h 96"/>
              <a:gd name="T44" fmla="*/ 73 w 81"/>
              <a:gd name="T45" fmla="*/ 36 h 96"/>
              <a:gd name="T46" fmla="*/ 62 w 81"/>
              <a:gd name="T47" fmla="*/ 62 h 96"/>
              <a:gd name="T48" fmla="*/ 13 w 81"/>
              <a:gd name="T49" fmla="*/ 64 h 96"/>
              <a:gd name="T50" fmla="*/ 21 w 81"/>
              <a:gd name="T51" fmla="*/ 73 h 96"/>
              <a:gd name="T52" fmla="*/ 52 w 81"/>
              <a:gd name="T53" fmla="*/ 73 h 96"/>
              <a:gd name="T54" fmla="*/ 65 w 81"/>
              <a:gd name="T55" fmla="*/ 65 h 96"/>
              <a:gd name="T56" fmla="*/ 65 w 81"/>
              <a:gd name="T57" fmla="*/ 65 h 96"/>
              <a:gd name="T58" fmla="*/ 77 w 81"/>
              <a:gd name="T59" fmla="*/ 36 h 96"/>
              <a:gd name="T60" fmla="*/ 67 w 81"/>
              <a:gd name="T61" fmla="*/ 10 h 96"/>
              <a:gd name="T62" fmla="*/ 57 w 81"/>
              <a:gd name="T63" fmla="*/ 16 h 96"/>
              <a:gd name="T64" fmla="*/ 16 w 81"/>
              <a:gd name="T65" fmla="*/ 16 h 96"/>
              <a:gd name="T66" fmla="*/ 16 w 81"/>
              <a:gd name="T67" fmla="*/ 57 h 96"/>
              <a:gd name="T68" fmla="*/ 57 w 81"/>
              <a:gd name="T69" fmla="*/ 57 h 96"/>
              <a:gd name="T70" fmla="*/ 65 w 81"/>
              <a:gd name="T71" fmla="*/ 36 h 96"/>
              <a:gd name="T72" fmla="*/ 57 w 81"/>
              <a:gd name="T73" fmla="*/ 1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1" h="96">
                <a:moveTo>
                  <a:pt x="69" y="1"/>
                </a:moveTo>
                <a:cubicBezTo>
                  <a:pt x="70" y="0"/>
                  <a:pt x="71" y="0"/>
                  <a:pt x="72" y="1"/>
                </a:cubicBezTo>
                <a:cubicBezTo>
                  <a:pt x="73" y="2"/>
                  <a:pt x="73" y="3"/>
                  <a:pt x="72" y="4"/>
                </a:cubicBezTo>
                <a:cubicBezTo>
                  <a:pt x="70" y="7"/>
                  <a:pt x="70" y="7"/>
                  <a:pt x="70" y="7"/>
                </a:cubicBezTo>
                <a:cubicBezTo>
                  <a:pt x="73" y="10"/>
                  <a:pt x="76" y="15"/>
                  <a:pt x="78" y="19"/>
                </a:cubicBezTo>
                <a:cubicBezTo>
                  <a:pt x="80" y="25"/>
                  <a:pt x="81" y="30"/>
                  <a:pt x="81" y="36"/>
                </a:cubicBezTo>
                <a:cubicBezTo>
                  <a:pt x="81" y="42"/>
                  <a:pt x="80" y="48"/>
                  <a:pt x="78" y="53"/>
                </a:cubicBezTo>
                <a:cubicBezTo>
                  <a:pt x="76" y="59"/>
                  <a:pt x="72" y="64"/>
                  <a:pt x="68" y="68"/>
                </a:cubicBezTo>
                <a:cubicBezTo>
                  <a:pt x="64" y="72"/>
                  <a:pt x="59" y="75"/>
                  <a:pt x="54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49" y="79"/>
                  <a:pt x="45" y="80"/>
                  <a:pt x="40" y="81"/>
                </a:cubicBezTo>
                <a:cubicBezTo>
                  <a:pt x="40" y="81"/>
                  <a:pt x="40" y="81"/>
                  <a:pt x="40" y="81"/>
                </a:cubicBezTo>
                <a:cubicBezTo>
                  <a:pt x="40" y="88"/>
                  <a:pt x="40" y="88"/>
                  <a:pt x="40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7" y="88"/>
                  <a:pt x="59" y="90"/>
                  <a:pt x="59" y="92"/>
                </a:cubicBezTo>
                <a:cubicBezTo>
                  <a:pt x="59" y="94"/>
                  <a:pt x="57" y="96"/>
                  <a:pt x="55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16" y="96"/>
                  <a:pt x="15" y="94"/>
                  <a:pt x="15" y="92"/>
                </a:cubicBezTo>
                <a:cubicBezTo>
                  <a:pt x="15" y="90"/>
                  <a:pt x="16" y="88"/>
                  <a:pt x="18" y="88"/>
                </a:cubicBezTo>
                <a:cubicBezTo>
                  <a:pt x="33" y="88"/>
                  <a:pt x="33" y="88"/>
                  <a:pt x="33" y="88"/>
                </a:cubicBezTo>
                <a:cubicBezTo>
                  <a:pt x="33" y="81"/>
                  <a:pt x="33" y="81"/>
                  <a:pt x="33" y="81"/>
                </a:cubicBezTo>
                <a:cubicBezTo>
                  <a:pt x="33" y="81"/>
                  <a:pt x="33" y="81"/>
                  <a:pt x="33" y="81"/>
                </a:cubicBezTo>
                <a:cubicBezTo>
                  <a:pt x="28" y="80"/>
                  <a:pt x="24" y="79"/>
                  <a:pt x="20" y="78"/>
                </a:cubicBezTo>
                <a:cubicBezTo>
                  <a:pt x="20" y="78"/>
                  <a:pt x="20" y="78"/>
                  <a:pt x="20" y="78"/>
                </a:cubicBezTo>
                <a:cubicBezTo>
                  <a:pt x="15" y="76"/>
                  <a:pt x="11" y="73"/>
                  <a:pt x="7" y="69"/>
                </a:cubicBezTo>
                <a:cubicBezTo>
                  <a:pt x="5" y="72"/>
                  <a:pt x="5" y="72"/>
                  <a:pt x="5" y="72"/>
                </a:cubicBezTo>
                <a:cubicBezTo>
                  <a:pt x="4" y="73"/>
                  <a:pt x="2" y="73"/>
                  <a:pt x="1" y="72"/>
                </a:cubicBezTo>
                <a:cubicBezTo>
                  <a:pt x="0" y="71"/>
                  <a:pt x="0" y="69"/>
                  <a:pt x="1" y="69"/>
                </a:cubicBezTo>
                <a:cubicBezTo>
                  <a:pt x="10" y="60"/>
                  <a:pt x="10" y="60"/>
                  <a:pt x="10" y="60"/>
                </a:cubicBezTo>
                <a:cubicBezTo>
                  <a:pt x="4" y="54"/>
                  <a:pt x="1" y="46"/>
                  <a:pt x="1" y="36"/>
                </a:cubicBezTo>
                <a:cubicBezTo>
                  <a:pt x="1" y="26"/>
                  <a:pt x="5" y="17"/>
                  <a:pt x="11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4"/>
                  <a:pt x="27" y="0"/>
                  <a:pt x="37" y="0"/>
                </a:cubicBezTo>
                <a:cubicBezTo>
                  <a:pt x="46" y="0"/>
                  <a:pt x="54" y="4"/>
                  <a:pt x="61" y="9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9" y="1"/>
                  <a:pt x="69" y="1"/>
                  <a:pt x="69" y="1"/>
                </a:cubicBezTo>
                <a:close/>
                <a:moveTo>
                  <a:pt x="67" y="10"/>
                </a:moveTo>
                <a:cubicBezTo>
                  <a:pt x="67" y="10"/>
                  <a:pt x="67" y="10"/>
                  <a:pt x="67" y="10"/>
                </a:cubicBezTo>
                <a:cubicBezTo>
                  <a:pt x="64" y="12"/>
                  <a:pt x="64" y="12"/>
                  <a:pt x="64" y="12"/>
                </a:cubicBezTo>
                <a:cubicBezTo>
                  <a:pt x="69" y="19"/>
                  <a:pt x="73" y="27"/>
                  <a:pt x="73" y="36"/>
                </a:cubicBezTo>
                <a:cubicBezTo>
                  <a:pt x="73" y="46"/>
                  <a:pt x="69" y="55"/>
                  <a:pt x="62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56" y="69"/>
                  <a:pt x="47" y="73"/>
                  <a:pt x="37" y="73"/>
                </a:cubicBezTo>
                <a:cubicBezTo>
                  <a:pt x="28" y="73"/>
                  <a:pt x="19" y="69"/>
                  <a:pt x="13" y="64"/>
                </a:cubicBezTo>
                <a:cubicBezTo>
                  <a:pt x="10" y="66"/>
                  <a:pt x="10" y="66"/>
                  <a:pt x="10" y="66"/>
                </a:cubicBezTo>
                <a:cubicBezTo>
                  <a:pt x="13" y="69"/>
                  <a:pt x="17" y="72"/>
                  <a:pt x="21" y="73"/>
                </a:cubicBezTo>
                <a:cubicBezTo>
                  <a:pt x="26" y="75"/>
                  <a:pt x="31" y="76"/>
                  <a:pt x="37" y="76"/>
                </a:cubicBezTo>
                <a:cubicBezTo>
                  <a:pt x="42" y="76"/>
                  <a:pt x="47" y="75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7" y="71"/>
                  <a:pt x="61" y="68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9" y="61"/>
                  <a:pt x="72" y="57"/>
                  <a:pt x="74" y="52"/>
                </a:cubicBezTo>
                <a:cubicBezTo>
                  <a:pt x="76" y="47"/>
                  <a:pt x="77" y="42"/>
                  <a:pt x="77" y="36"/>
                </a:cubicBezTo>
                <a:cubicBezTo>
                  <a:pt x="77" y="31"/>
                  <a:pt x="76" y="26"/>
                  <a:pt x="74" y="21"/>
                </a:cubicBezTo>
                <a:cubicBezTo>
                  <a:pt x="72" y="17"/>
                  <a:pt x="69" y="13"/>
                  <a:pt x="67" y="10"/>
                </a:cubicBezTo>
                <a:close/>
                <a:moveTo>
                  <a:pt x="57" y="16"/>
                </a:moveTo>
                <a:cubicBezTo>
                  <a:pt x="57" y="16"/>
                  <a:pt x="57" y="16"/>
                  <a:pt x="57" y="16"/>
                </a:cubicBezTo>
                <a:cubicBezTo>
                  <a:pt x="52" y="11"/>
                  <a:pt x="45" y="8"/>
                  <a:pt x="37" y="8"/>
                </a:cubicBezTo>
                <a:cubicBezTo>
                  <a:pt x="29" y="8"/>
                  <a:pt x="22" y="11"/>
                  <a:pt x="16" y="16"/>
                </a:cubicBezTo>
                <a:cubicBezTo>
                  <a:pt x="11" y="21"/>
                  <a:pt x="8" y="28"/>
                  <a:pt x="8" y="36"/>
                </a:cubicBezTo>
                <a:cubicBezTo>
                  <a:pt x="8" y="44"/>
                  <a:pt x="11" y="51"/>
                  <a:pt x="16" y="57"/>
                </a:cubicBezTo>
                <a:cubicBezTo>
                  <a:pt x="22" y="62"/>
                  <a:pt x="29" y="65"/>
                  <a:pt x="37" y="65"/>
                </a:cubicBezTo>
                <a:cubicBezTo>
                  <a:pt x="44" y="65"/>
                  <a:pt x="52" y="62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62" y="51"/>
                  <a:pt x="65" y="44"/>
                  <a:pt x="65" y="36"/>
                </a:cubicBezTo>
                <a:cubicBezTo>
                  <a:pt x="65" y="28"/>
                  <a:pt x="62" y="21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12" name="淘宝店chenying0907 24"/>
          <p:cNvSpPr>
            <a:spLocks noEditPoints="1"/>
          </p:cNvSpPr>
          <p:nvPr/>
        </p:nvSpPr>
        <p:spPr bwMode="auto">
          <a:xfrm>
            <a:off x="3923470" y="2263926"/>
            <a:ext cx="176104" cy="166270"/>
          </a:xfrm>
          <a:custGeom>
            <a:avLst/>
            <a:gdLst>
              <a:gd name="T0" fmla="*/ 48 w 98"/>
              <a:gd name="T1" fmla="*/ 24 h 92"/>
              <a:gd name="T2" fmla="*/ 50 w 98"/>
              <a:gd name="T3" fmla="*/ 53 h 92"/>
              <a:gd name="T4" fmla="*/ 52 w 98"/>
              <a:gd name="T5" fmla="*/ 17 h 92"/>
              <a:gd name="T6" fmla="*/ 48 w 98"/>
              <a:gd name="T7" fmla="*/ 16 h 92"/>
              <a:gd name="T8" fmla="*/ 41 w 98"/>
              <a:gd name="T9" fmla="*/ 28 h 92"/>
              <a:gd name="T10" fmla="*/ 94 w 98"/>
              <a:gd name="T11" fmla="*/ 12 h 92"/>
              <a:gd name="T12" fmla="*/ 84 w 98"/>
              <a:gd name="T13" fmla="*/ 12 h 92"/>
              <a:gd name="T14" fmla="*/ 80 w 98"/>
              <a:gd name="T15" fmla="*/ 0 h 92"/>
              <a:gd name="T16" fmla="*/ 14 w 98"/>
              <a:gd name="T17" fmla="*/ 4 h 92"/>
              <a:gd name="T18" fmla="*/ 3 w 98"/>
              <a:gd name="T19" fmla="*/ 12 h 92"/>
              <a:gd name="T20" fmla="*/ 0 w 98"/>
              <a:gd name="T21" fmla="*/ 37 h 92"/>
              <a:gd name="T22" fmla="*/ 6 w 98"/>
              <a:gd name="T23" fmla="*/ 52 h 92"/>
              <a:gd name="T24" fmla="*/ 45 w 98"/>
              <a:gd name="T25" fmla="*/ 75 h 92"/>
              <a:gd name="T26" fmla="*/ 29 w 98"/>
              <a:gd name="T27" fmla="*/ 84 h 92"/>
              <a:gd name="T28" fmla="*/ 29 w 98"/>
              <a:gd name="T29" fmla="*/ 92 h 92"/>
              <a:gd name="T30" fmla="*/ 73 w 98"/>
              <a:gd name="T31" fmla="*/ 88 h 92"/>
              <a:gd name="T32" fmla="*/ 53 w 98"/>
              <a:gd name="T33" fmla="*/ 84 h 92"/>
              <a:gd name="T34" fmla="*/ 78 w 98"/>
              <a:gd name="T35" fmla="*/ 59 h 92"/>
              <a:gd name="T36" fmla="*/ 92 w 98"/>
              <a:gd name="T37" fmla="*/ 52 h 92"/>
              <a:gd name="T38" fmla="*/ 98 w 98"/>
              <a:gd name="T39" fmla="*/ 16 h 92"/>
              <a:gd name="T40" fmla="*/ 11 w 98"/>
              <a:gd name="T41" fmla="*/ 47 h 92"/>
              <a:gd name="T42" fmla="*/ 7 w 98"/>
              <a:gd name="T43" fmla="*/ 37 h 92"/>
              <a:gd name="T44" fmla="*/ 14 w 98"/>
              <a:gd name="T45" fmla="*/ 20 h 92"/>
              <a:gd name="T46" fmla="*/ 15 w 98"/>
              <a:gd name="T47" fmla="*/ 50 h 92"/>
              <a:gd name="T48" fmla="*/ 76 w 98"/>
              <a:gd name="T49" fmla="*/ 40 h 92"/>
              <a:gd name="T50" fmla="*/ 73 w 98"/>
              <a:gd name="T51" fmla="*/ 53 h 92"/>
              <a:gd name="T52" fmla="*/ 49 w 98"/>
              <a:gd name="T53" fmla="*/ 67 h 92"/>
              <a:gd name="T54" fmla="*/ 24 w 98"/>
              <a:gd name="T55" fmla="*/ 53 h 92"/>
              <a:gd name="T56" fmla="*/ 21 w 98"/>
              <a:gd name="T57" fmla="*/ 40 h 92"/>
              <a:gd name="T58" fmla="*/ 76 w 98"/>
              <a:gd name="T59" fmla="*/ 8 h 92"/>
              <a:gd name="T60" fmla="*/ 91 w 98"/>
              <a:gd name="T61" fmla="*/ 37 h 92"/>
              <a:gd name="T62" fmla="*/ 86 w 98"/>
              <a:gd name="T63" fmla="*/ 47 h 92"/>
              <a:gd name="T64" fmla="*/ 83 w 98"/>
              <a:gd name="T65" fmla="*/ 50 h 92"/>
              <a:gd name="T66" fmla="*/ 84 w 98"/>
              <a:gd name="T67" fmla="*/ 40 h 92"/>
              <a:gd name="T68" fmla="*/ 91 w 98"/>
              <a:gd name="T6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" h="92">
                <a:moveTo>
                  <a:pt x="44" y="28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2"/>
                  <a:pt x="49" y="53"/>
                  <a:pt x="50" y="53"/>
                </a:cubicBezTo>
                <a:cubicBezTo>
                  <a:pt x="51" y="53"/>
                  <a:pt x="52" y="52"/>
                  <a:pt x="52" y="51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1" y="15"/>
                  <a:pt x="50" y="15"/>
                </a:cubicBezTo>
                <a:cubicBezTo>
                  <a:pt x="49" y="15"/>
                  <a:pt x="48" y="15"/>
                  <a:pt x="48" y="16"/>
                </a:cubicBezTo>
                <a:cubicBezTo>
                  <a:pt x="41" y="25"/>
                  <a:pt x="41" y="25"/>
                  <a:pt x="41" y="25"/>
                </a:cubicBezTo>
                <a:cubicBezTo>
                  <a:pt x="40" y="26"/>
                  <a:pt x="40" y="28"/>
                  <a:pt x="41" y="28"/>
                </a:cubicBezTo>
                <a:cubicBezTo>
                  <a:pt x="42" y="29"/>
                  <a:pt x="44" y="29"/>
                  <a:pt x="44" y="28"/>
                </a:cubicBezTo>
                <a:close/>
                <a:moveTo>
                  <a:pt x="94" y="12"/>
                </a:moveTo>
                <a:cubicBezTo>
                  <a:pt x="94" y="12"/>
                  <a:pt x="94" y="12"/>
                  <a:pt x="94" y="12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4" y="2"/>
                  <a:pt x="14" y="4"/>
                </a:cubicBezTo>
                <a:cubicBezTo>
                  <a:pt x="14" y="12"/>
                  <a:pt x="14" y="12"/>
                  <a:pt x="1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1" y="12"/>
                  <a:pt x="0" y="14"/>
                  <a:pt x="0" y="16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3"/>
                  <a:pt x="2" y="48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9" y="56"/>
                  <a:pt x="14" y="58"/>
                  <a:pt x="19" y="59"/>
                </a:cubicBezTo>
                <a:cubicBezTo>
                  <a:pt x="25" y="68"/>
                  <a:pt x="35" y="74"/>
                  <a:pt x="45" y="75"/>
                </a:cubicBezTo>
                <a:cubicBezTo>
                  <a:pt x="45" y="84"/>
                  <a:pt x="45" y="84"/>
                  <a:pt x="45" y="84"/>
                </a:cubicBezTo>
                <a:cubicBezTo>
                  <a:pt x="29" y="84"/>
                  <a:pt x="29" y="84"/>
                  <a:pt x="29" y="84"/>
                </a:cubicBezTo>
                <a:cubicBezTo>
                  <a:pt x="27" y="84"/>
                  <a:pt x="25" y="86"/>
                  <a:pt x="25" y="88"/>
                </a:cubicBezTo>
                <a:cubicBezTo>
                  <a:pt x="25" y="90"/>
                  <a:pt x="27" y="92"/>
                  <a:pt x="29" y="92"/>
                </a:cubicBezTo>
                <a:cubicBezTo>
                  <a:pt x="69" y="92"/>
                  <a:pt x="69" y="92"/>
                  <a:pt x="69" y="92"/>
                </a:cubicBezTo>
                <a:cubicBezTo>
                  <a:pt x="71" y="92"/>
                  <a:pt x="73" y="90"/>
                  <a:pt x="73" y="88"/>
                </a:cubicBezTo>
                <a:cubicBezTo>
                  <a:pt x="73" y="86"/>
                  <a:pt x="71" y="84"/>
                  <a:pt x="69" y="84"/>
                </a:cubicBezTo>
                <a:cubicBezTo>
                  <a:pt x="53" y="84"/>
                  <a:pt x="53" y="84"/>
                  <a:pt x="53" y="84"/>
                </a:cubicBezTo>
                <a:cubicBezTo>
                  <a:pt x="53" y="75"/>
                  <a:pt x="53" y="75"/>
                  <a:pt x="53" y="75"/>
                </a:cubicBezTo>
                <a:cubicBezTo>
                  <a:pt x="63" y="74"/>
                  <a:pt x="73" y="68"/>
                  <a:pt x="78" y="59"/>
                </a:cubicBezTo>
                <a:cubicBezTo>
                  <a:pt x="84" y="58"/>
                  <a:pt x="88" y="56"/>
                  <a:pt x="92" y="53"/>
                </a:cubicBezTo>
                <a:cubicBezTo>
                  <a:pt x="92" y="52"/>
                  <a:pt x="92" y="52"/>
                  <a:pt x="92" y="52"/>
                </a:cubicBezTo>
                <a:cubicBezTo>
                  <a:pt x="96" y="48"/>
                  <a:pt x="98" y="43"/>
                  <a:pt x="98" y="37"/>
                </a:cubicBezTo>
                <a:cubicBezTo>
                  <a:pt x="98" y="16"/>
                  <a:pt x="98" y="16"/>
                  <a:pt x="98" y="16"/>
                </a:cubicBezTo>
                <a:cubicBezTo>
                  <a:pt x="98" y="14"/>
                  <a:pt x="96" y="12"/>
                  <a:pt x="94" y="12"/>
                </a:cubicBezTo>
                <a:close/>
                <a:moveTo>
                  <a:pt x="11" y="47"/>
                </a:moveTo>
                <a:cubicBezTo>
                  <a:pt x="11" y="47"/>
                  <a:pt x="11" y="47"/>
                  <a:pt x="11" y="47"/>
                </a:cubicBezTo>
                <a:cubicBezTo>
                  <a:pt x="9" y="44"/>
                  <a:pt x="7" y="41"/>
                  <a:pt x="7" y="37"/>
                </a:cubicBezTo>
                <a:cubicBezTo>
                  <a:pt x="7" y="20"/>
                  <a:pt x="7" y="20"/>
                  <a:pt x="7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4"/>
                  <a:pt x="14" y="47"/>
                  <a:pt x="15" y="50"/>
                </a:cubicBezTo>
                <a:cubicBezTo>
                  <a:pt x="14" y="49"/>
                  <a:pt x="12" y="48"/>
                  <a:pt x="11" y="47"/>
                </a:cubicBezTo>
                <a:close/>
                <a:moveTo>
                  <a:pt x="76" y="40"/>
                </a:moveTo>
                <a:cubicBezTo>
                  <a:pt x="76" y="40"/>
                  <a:pt x="76" y="40"/>
                  <a:pt x="76" y="40"/>
                </a:cubicBezTo>
                <a:cubicBezTo>
                  <a:pt x="76" y="45"/>
                  <a:pt x="75" y="49"/>
                  <a:pt x="73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9" y="62"/>
                  <a:pt x="59" y="67"/>
                  <a:pt x="49" y="67"/>
                </a:cubicBezTo>
                <a:cubicBezTo>
                  <a:pt x="39" y="67"/>
                  <a:pt x="29" y="62"/>
                  <a:pt x="24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2" y="49"/>
                  <a:pt x="21" y="45"/>
                  <a:pt x="21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8"/>
                  <a:pt x="21" y="8"/>
                  <a:pt x="21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lose/>
                <a:moveTo>
                  <a:pt x="91" y="37"/>
                </a:moveTo>
                <a:cubicBezTo>
                  <a:pt x="91" y="37"/>
                  <a:pt x="91" y="37"/>
                  <a:pt x="91" y="37"/>
                </a:cubicBezTo>
                <a:cubicBezTo>
                  <a:pt x="91" y="41"/>
                  <a:pt x="89" y="44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5" y="48"/>
                  <a:pt x="84" y="49"/>
                  <a:pt x="83" y="50"/>
                </a:cubicBezTo>
                <a:cubicBezTo>
                  <a:pt x="84" y="47"/>
                  <a:pt x="84" y="44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20"/>
                  <a:pt x="84" y="20"/>
                  <a:pt x="84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37"/>
                  <a:pt x="91" y="37"/>
                  <a:pt x="91" y="3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13" name="淘宝店chenying0907 26"/>
          <p:cNvSpPr>
            <a:spLocks noEditPoints="1"/>
          </p:cNvSpPr>
          <p:nvPr/>
        </p:nvSpPr>
        <p:spPr bwMode="auto">
          <a:xfrm>
            <a:off x="5055763" y="2249068"/>
            <a:ext cx="160762" cy="161516"/>
          </a:xfrm>
          <a:custGeom>
            <a:avLst/>
            <a:gdLst>
              <a:gd name="T0" fmla="*/ 83 w 106"/>
              <a:gd name="T1" fmla="*/ 53 h 106"/>
              <a:gd name="T2" fmla="*/ 104 w 106"/>
              <a:gd name="T3" fmla="*/ 22 h 106"/>
              <a:gd name="T4" fmla="*/ 72 w 106"/>
              <a:gd name="T5" fmla="*/ 4 h 106"/>
              <a:gd name="T6" fmla="*/ 31 w 106"/>
              <a:gd name="T7" fmla="*/ 2 h 106"/>
              <a:gd name="T8" fmla="*/ 2 w 106"/>
              <a:gd name="T9" fmla="*/ 26 h 106"/>
              <a:gd name="T10" fmla="*/ 23 w 106"/>
              <a:gd name="T11" fmla="*/ 53 h 106"/>
              <a:gd name="T12" fmla="*/ 1 w 106"/>
              <a:gd name="T13" fmla="*/ 77 h 106"/>
              <a:gd name="T14" fmla="*/ 5 w 106"/>
              <a:gd name="T15" fmla="*/ 105 h 106"/>
              <a:gd name="T16" fmla="*/ 32 w 106"/>
              <a:gd name="T17" fmla="*/ 104 h 106"/>
              <a:gd name="T18" fmla="*/ 74 w 106"/>
              <a:gd name="T19" fmla="*/ 104 h 106"/>
              <a:gd name="T20" fmla="*/ 80 w 106"/>
              <a:gd name="T21" fmla="*/ 104 h 106"/>
              <a:gd name="T22" fmla="*/ 104 w 106"/>
              <a:gd name="T23" fmla="*/ 75 h 106"/>
              <a:gd name="T24" fmla="*/ 77 w 106"/>
              <a:gd name="T25" fmla="*/ 9 h 106"/>
              <a:gd name="T26" fmla="*/ 96 w 106"/>
              <a:gd name="T27" fmla="*/ 24 h 106"/>
              <a:gd name="T28" fmla="*/ 90 w 106"/>
              <a:gd name="T29" fmla="*/ 36 h 106"/>
              <a:gd name="T30" fmla="*/ 85 w 106"/>
              <a:gd name="T31" fmla="*/ 31 h 106"/>
              <a:gd name="T32" fmla="*/ 85 w 106"/>
              <a:gd name="T33" fmla="*/ 31 h 106"/>
              <a:gd name="T34" fmla="*/ 75 w 106"/>
              <a:gd name="T35" fmla="*/ 21 h 106"/>
              <a:gd name="T36" fmla="*/ 75 w 106"/>
              <a:gd name="T37" fmla="*/ 21 h 106"/>
              <a:gd name="T38" fmla="*/ 75 w 106"/>
              <a:gd name="T39" fmla="*/ 21 h 106"/>
              <a:gd name="T40" fmla="*/ 75 w 106"/>
              <a:gd name="T41" fmla="*/ 20 h 106"/>
              <a:gd name="T42" fmla="*/ 77 w 106"/>
              <a:gd name="T43" fmla="*/ 9 h 106"/>
              <a:gd name="T44" fmla="*/ 80 w 106"/>
              <a:gd name="T45" fmla="*/ 33 h 106"/>
              <a:gd name="T46" fmla="*/ 15 w 106"/>
              <a:gd name="T47" fmla="*/ 84 h 106"/>
              <a:gd name="T48" fmla="*/ 80 w 106"/>
              <a:gd name="T49" fmla="*/ 33 h 106"/>
              <a:gd name="T50" fmla="*/ 10 w 106"/>
              <a:gd name="T51" fmla="*/ 29 h 106"/>
              <a:gd name="T52" fmla="*/ 32 w 106"/>
              <a:gd name="T53" fmla="*/ 14 h 106"/>
              <a:gd name="T54" fmla="*/ 25 w 106"/>
              <a:gd name="T55" fmla="*/ 24 h 106"/>
              <a:gd name="T56" fmla="*/ 35 w 106"/>
              <a:gd name="T57" fmla="*/ 17 h 106"/>
              <a:gd name="T58" fmla="*/ 37 w 106"/>
              <a:gd name="T59" fmla="*/ 26 h 106"/>
              <a:gd name="T60" fmla="*/ 41 w 106"/>
              <a:gd name="T61" fmla="*/ 29 h 106"/>
              <a:gd name="T62" fmla="*/ 47 w 106"/>
              <a:gd name="T63" fmla="*/ 29 h 106"/>
              <a:gd name="T64" fmla="*/ 10 w 106"/>
              <a:gd name="T65" fmla="*/ 29 h 106"/>
              <a:gd name="T66" fmla="*/ 67 w 106"/>
              <a:gd name="T67" fmla="*/ 19 h 106"/>
              <a:gd name="T68" fmla="*/ 12 w 106"/>
              <a:gd name="T69" fmla="*/ 80 h 106"/>
              <a:gd name="T70" fmla="*/ 67 w 106"/>
              <a:gd name="T71" fmla="*/ 19 h 106"/>
              <a:gd name="T72" fmla="*/ 8 w 106"/>
              <a:gd name="T73" fmla="*/ 98 h 106"/>
              <a:gd name="T74" fmla="*/ 22 w 106"/>
              <a:gd name="T75" fmla="*/ 98 h 106"/>
              <a:gd name="T76" fmla="*/ 28 w 106"/>
              <a:gd name="T77" fmla="*/ 97 h 106"/>
              <a:gd name="T78" fmla="*/ 25 w 106"/>
              <a:gd name="T79" fmla="*/ 94 h 106"/>
              <a:gd name="T80" fmla="*/ 86 w 106"/>
              <a:gd name="T81" fmla="*/ 39 h 106"/>
              <a:gd name="T82" fmla="*/ 77 w 106"/>
              <a:gd name="T83" fmla="*/ 96 h 106"/>
              <a:gd name="T84" fmla="*/ 59 w 106"/>
              <a:gd name="T85" fmla="*/ 77 h 106"/>
              <a:gd name="T86" fmla="*/ 81 w 106"/>
              <a:gd name="T87" fmla="*/ 62 h 106"/>
              <a:gd name="T88" fmla="*/ 77 w 106"/>
              <a:gd name="T89" fmla="*/ 69 h 106"/>
              <a:gd name="T90" fmla="*/ 84 w 106"/>
              <a:gd name="T91" fmla="*/ 66 h 106"/>
              <a:gd name="T92" fmla="*/ 83 w 106"/>
              <a:gd name="T93" fmla="*/ 78 h 106"/>
              <a:gd name="T94" fmla="*/ 86 w 106"/>
              <a:gd name="T95" fmla="*/ 81 h 106"/>
              <a:gd name="T96" fmla="*/ 96 w 106"/>
              <a:gd name="T97" fmla="*/ 7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6" h="106">
                <a:moveTo>
                  <a:pt x="104" y="75"/>
                </a:moveTo>
                <a:cubicBezTo>
                  <a:pt x="83" y="53"/>
                  <a:pt x="83" y="53"/>
                  <a:pt x="83" y="53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5" y="31"/>
                  <a:pt x="106" y="27"/>
                  <a:pt x="104" y="22"/>
                </a:cubicBezTo>
                <a:cubicBezTo>
                  <a:pt x="102" y="17"/>
                  <a:pt x="92" y="9"/>
                  <a:pt x="87" y="4"/>
                </a:cubicBezTo>
                <a:cubicBezTo>
                  <a:pt x="83" y="0"/>
                  <a:pt x="76" y="0"/>
                  <a:pt x="72" y="4"/>
                </a:cubicBezTo>
                <a:cubicBezTo>
                  <a:pt x="52" y="23"/>
                  <a:pt x="52" y="23"/>
                  <a:pt x="52" y="23"/>
                </a:cubicBezTo>
                <a:cubicBezTo>
                  <a:pt x="31" y="2"/>
                  <a:pt x="31" y="2"/>
                  <a:pt x="31" y="2"/>
                </a:cubicBezTo>
                <a:cubicBezTo>
                  <a:pt x="30" y="1"/>
                  <a:pt x="27" y="1"/>
                  <a:pt x="26" y="2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8"/>
                  <a:pt x="0" y="30"/>
                  <a:pt x="2" y="31"/>
                </a:cubicBezTo>
                <a:cubicBezTo>
                  <a:pt x="23" y="53"/>
                  <a:pt x="23" y="53"/>
                  <a:pt x="23" y="53"/>
                </a:cubicBezTo>
                <a:cubicBezTo>
                  <a:pt x="2" y="74"/>
                  <a:pt x="2" y="74"/>
                  <a:pt x="2" y="74"/>
                </a:cubicBezTo>
                <a:cubicBezTo>
                  <a:pt x="1" y="75"/>
                  <a:pt x="1" y="76"/>
                  <a:pt x="1" y="77"/>
                </a:cubicBezTo>
                <a:cubicBezTo>
                  <a:pt x="1" y="85"/>
                  <a:pt x="1" y="93"/>
                  <a:pt x="1" y="101"/>
                </a:cubicBezTo>
                <a:cubicBezTo>
                  <a:pt x="1" y="103"/>
                  <a:pt x="2" y="105"/>
                  <a:pt x="5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30" y="105"/>
                  <a:pt x="31" y="105"/>
                  <a:pt x="32" y="104"/>
                </a:cubicBezTo>
                <a:cubicBezTo>
                  <a:pt x="53" y="83"/>
                  <a:pt x="53" y="83"/>
                  <a:pt x="53" y="83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6" y="106"/>
                  <a:pt x="78" y="106"/>
                  <a:pt x="80" y="104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05" y="79"/>
                  <a:pt x="105" y="76"/>
                  <a:pt x="104" y="75"/>
                </a:cubicBezTo>
                <a:close/>
                <a:moveTo>
                  <a:pt x="77" y="9"/>
                </a:moveTo>
                <a:cubicBezTo>
                  <a:pt x="77" y="9"/>
                  <a:pt x="77" y="9"/>
                  <a:pt x="77" y="9"/>
                </a:cubicBezTo>
                <a:cubicBezTo>
                  <a:pt x="78" y="8"/>
                  <a:pt x="80" y="8"/>
                  <a:pt x="82" y="9"/>
                </a:cubicBezTo>
                <a:cubicBezTo>
                  <a:pt x="87" y="14"/>
                  <a:pt x="92" y="19"/>
                  <a:pt x="96" y="24"/>
                </a:cubicBezTo>
                <a:cubicBezTo>
                  <a:pt x="98" y="26"/>
                  <a:pt x="98" y="28"/>
                  <a:pt x="96" y="29"/>
                </a:cubicBezTo>
                <a:cubicBezTo>
                  <a:pt x="90" y="36"/>
                  <a:pt x="90" y="36"/>
                  <a:pt x="90" y="36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0"/>
                  <a:pt x="75" y="20"/>
                  <a:pt x="75" y="20"/>
                </a:cubicBezTo>
                <a:cubicBezTo>
                  <a:pt x="70" y="16"/>
                  <a:pt x="70" y="16"/>
                  <a:pt x="70" y="16"/>
                </a:cubicBezTo>
                <a:cubicBezTo>
                  <a:pt x="77" y="9"/>
                  <a:pt x="77" y="9"/>
                  <a:pt x="77" y="9"/>
                </a:cubicBezTo>
                <a:close/>
                <a:moveTo>
                  <a:pt x="80" y="33"/>
                </a:moveTo>
                <a:cubicBezTo>
                  <a:pt x="80" y="33"/>
                  <a:pt x="80" y="33"/>
                  <a:pt x="80" y="33"/>
                </a:cubicBezTo>
                <a:cubicBezTo>
                  <a:pt x="61" y="52"/>
                  <a:pt x="42" y="72"/>
                  <a:pt x="22" y="91"/>
                </a:cubicBezTo>
                <a:cubicBezTo>
                  <a:pt x="15" y="84"/>
                  <a:pt x="15" y="84"/>
                  <a:pt x="15" y="84"/>
                </a:cubicBezTo>
                <a:cubicBezTo>
                  <a:pt x="73" y="25"/>
                  <a:pt x="73" y="25"/>
                  <a:pt x="73" y="25"/>
                </a:cubicBezTo>
                <a:cubicBezTo>
                  <a:pt x="76" y="28"/>
                  <a:pt x="78" y="30"/>
                  <a:pt x="80" y="33"/>
                </a:cubicBezTo>
                <a:close/>
                <a:moveTo>
                  <a:pt x="10" y="29"/>
                </a:moveTo>
                <a:cubicBezTo>
                  <a:pt x="10" y="29"/>
                  <a:pt x="10" y="29"/>
                  <a:pt x="10" y="29"/>
                </a:cubicBezTo>
                <a:cubicBezTo>
                  <a:pt x="29" y="10"/>
                  <a:pt x="29" y="10"/>
                  <a:pt x="29" y="10"/>
                </a:cubicBezTo>
                <a:cubicBezTo>
                  <a:pt x="32" y="14"/>
                  <a:pt x="32" y="14"/>
                  <a:pt x="32" y="14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1"/>
                  <a:pt x="25" y="23"/>
                  <a:pt x="25" y="24"/>
                </a:cubicBezTo>
                <a:cubicBezTo>
                  <a:pt x="26" y="24"/>
                  <a:pt x="28" y="24"/>
                  <a:pt x="29" y="24"/>
                </a:cubicBezTo>
                <a:cubicBezTo>
                  <a:pt x="35" y="17"/>
                  <a:pt x="35" y="17"/>
                  <a:pt x="35" y="17"/>
                </a:cubicBezTo>
                <a:cubicBezTo>
                  <a:pt x="41" y="22"/>
                  <a:pt x="41" y="22"/>
                  <a:pt x="41" y="22"/>
                </a:cubicBezTo>
                <a:cubicBezTo>
                  <a:pt x="37" y="26"/>
                  <a:pt x="37" y="26"/>
                  <a:pt x="37" y="26"/>
                </a:cubicBezTo>
                <a:cubicBezTo>
                  <a:pt x="36" y="27"/>
                  <a:pt x="36" y="28"/>
                  <a:pt x="37" y="29"/>
                </a:cubicBezTo>
                <a:cubicBezTo>
                  <a:pt x="38" y="30"/>
                  <a:pt x="40" y="30"/>
                  <a:pt x="41" y="29"/>
                </a:cubicBezTo>
                <a:cubicBezTo>
                  <a:pt x="44" y="26"/>
                  <a:pt x="44" y="26"/>
                  <a:pt x="44" y="26"/>
                </a:cubicBezTo>
                <a:cubicBezTo>
                  <a:pt x="47" y="29"/>
                  <a:pt x="47" y="29"/>
                  <a:pt x="47" y="29"/>
                </a:cubicBezTo>
                <a:cubicBezTo>
                  <a:pt x="29" y="47"/>
                  <a:pt x="29" y="47"/>
                  <a:pt x="29" y="47"/>
                </a:cubicBezTo>
                <a:cubicBezTo>
                  <a:pt x="10" y="29"/>
                  <a:pt x="10" y="29"/>
                  <a:pt x="10" y="29"/>
                </a:cubicBezTo>
                <a:close/>
                <a:moveTo>
                  <a:pt x="67" y="19"/>
                </a:moveTo>
                <a:cubicBezTo>
                  <a:pt x="67" y="19"/>
                  <a:pt x="67" y="19"/>
                  <a:pt x="67" y="19"/>
                </a:cubicBezTo>
                <a:cubicBezTo>
                  <a:pt x="70" y="22"/>
                  <a:pt x="70" y="22"/>
                  <a:pt x="70" y="22"/>
                </a:cubicBezTo>
                <a:cubicBezTo>
                  <a:pt x="12" y="80"/>
                  <a:pt x="12" y="80"/>
                  <a:pt x="12" y="80"/>
                </a:cubicBezTo>
                <a:cubicBezTo>
                  <a:pt x="9" y="78"/>
                  <a:pt x="9" y="78"/>
                  <a:pt x="9" y="78"/>
                </a:cubicBezTo>
                <a:cubicBezTo>
                  <a:pt x="67" y="19"/>
                  <a:pt x="67" y="19"/>
                  <a:pt x="67" y="19"/>
                </a:cubicBezTo>
                <a:close/>
                <a:moveTo>
                  <a:pt x="8" y="98"/>
                </a:moveTo>
                <a:cubicBezTo>
                  <a:pt x="8" y="98"/>
                  <a:pt x="8" y="98"/>
                  <a:pt x="8" y="98"/>
                </a:cubicBezTo>
                <a:cubicBezTo>
                  <a:pt x="8" y="84"/>
                  <a:pt x="8" y="84"/>
                  <a:pt x="8" y="84"/>
                </a:cubicBezTo>
                <a:cubicBezTo>
                  <a:pt x="22" y="98"/>
                  <a:pt x="22" y="98"/>
                  <a:pt x="22" y="98"/>
                </a:cubicBezTo>
                <a:cubicBezTo>
                  <a:pt x="8" y="98"/>
                  <a:pt x="8" y="98"/>
                  <a:pt x="8" y="98"/>
                </a:cubicBezTo>
                <a:close/>
                <a:moveTo>
                  <a:pt x="28" y="97"/>
                </a:moveTo>
                <a:cubicBezTo>
                  <a:pt x="28" y="97"/>
                  <a:pt x="28" y="97"/>
                  <a:pt x="28" y="97"/>
                </a:cubicBezTo>
                <a:cubicBezTo>
                  <a:pt x="25" y="94"/>
                  <a:pt x="25" y="94"/>
                  <a:pt x="25" y="94"/>
                </a:cubicBezTo>
                <a:cubicBezTo>
                  <a:pt x="45" y="75"/>
                  <a:pt x="64" y="55"/>
                  <a:pt x="84" y="36"/>
                </a:cubicBezTo>
                <a:cubicBezTo>
                  <a:pt x="86" y="39"/>
                  <a:pt x="86" y="39"/>
                  <a:pt x="86" y="39"/>
                </a:cubicBezTo>
                <a:cubicBezTo>
                  <a:pt x="28" y="97"/>
                  <a:pt x="28" y="97"/>
                  <a:pt x="28" y="97"/>
                </a:cubicBezTo>
                <a:close/>
                <a:moveTo>
                  <a:pt x="77" y="96"/>
                </a:moveTo>
                <a:cubicBezTo>
                  <a:pt x="77" y="96"/>
                  <a:pt x="77" y="96"/>
                  <a:pt x="77" y="96"/>
                </a:cubicBezTo>
                <a:cubicBezTo>
                  <a:pt x="59" y="77"/>
                  <a:pt x="59" y="77"/>
                  <a:pt x="59" y="77"/>
                </a:cubicBezTo>
                <a:cubicBezTo>
                  <a:pt x="77" y="59"/>
                  <a:pt x="77" y="59"/>
                  <a:pt x="77" y="59"/>
                </a:cubicBezTo>
                <a:cubicBezTo>
                  <a:pt x="81" y="62"/>
                  <a:pt x="81" y="62"/>
                  <a:pt x="81" y="62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67"/>
                  <a:pt x="77" y="68"/>
                  <a:pt x="77" y="69"/>
                </a:cubicBezTo>
                <a:cubicBezTo>
                  <a:pt x="78" y="70"/>
                  <a:pt x="80" y="70"/>
                  <a:pt x="81" y="69"/>
                </a:cubicBezTo>
                <a:cubicBezTo>
                  <a:pt x="84" y="66"/>
                  <a:pt x="84" y="66"/>
                  <a:pt x="84" y="66"/>
                </a:cubicBezTo>
                <a:cubicBezTo>
                  <a:pt x="89" y="71"/>
                  <a:pt x="89" y="71"/>
                  <a:pt x="89" y="71"/>
                </a:cubicBezTo>
                <a:cubicBezTo>
                  <a:pt x="83" y="78"/>
                  <a:pt x="83" y="78"/>
                  <a:pt x="83" y="78"/>
                </a:cubicBezTo>
                <a:cubicBezTo>
                  <a:pt x="82" y="78"/>
                  <a:pt x="82" y="80"/>
                  <a:pt x="83" y="81"/>
                </a:cubicBezTo>
                <a:cubicBezTo>
                  <a:pt x="84" y="82"/>
                  <a:pt x="85" y="82"/>
                  <a:pt x="86" y="81"/>
                </a:cubicBezTo>
                <a:cubicBezTo>
                  <a:pt x="93" y="74"/>
                  <a:pt x="93" y="74"/>
                  <a:pt x="93" y="74"/>
                </a:cubicBezTo>
                <a:cubicBezTo>
                  <a:pt x="96" y="77"/>
                  <a:pt x="96" y="77"/>
                  <a:pt x="96" y="77"/>
                </a:cubicBezTo>
                <a:cubicBezTo>
                  <a:pt x="77" y="96"/>
                  <a:pt x="77" y="96"/>
                  <a:pt x="77" y="9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50"/>
                            </p:stCondLst>
                            <p:childTnLst>
                              <p:par>
                                <p:cTn id="8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25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 animBg="1"/>
      <p:bldP spid="111" grpId="0" animBg="1"/>
      <p:bldP spid="112" grpId="0" animBg="1"/>
      <p:bldP spid="1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01425" y="1545949"/>
            <a:ext cx="1717317" cy="187763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65023" tIns="32511" rIns="65023" bIns="32511"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01425" y="3419515"/>
            <a:ext cx="1717317" cy="187763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65023" tIns="32511" rIns="65023" bIns="32511"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13938" y="1545949"/>
            <a:ext cx="1717317" cy="187763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65023" tIns="32511" rIns="65023" bIns="32511"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2418741" y="3423578"/>
            <a:ext cx="6182929" cy="1877630"/>
          </a:xfrm>
          <a:prstGeom prst="rect">
            <a:avLst/>
          </a:prstGeom>
          <a:solidFill>
            <a:srgbClr val="FF4957"/>
          </a:solidFill>
        </p:spPr>
        <p:txBody>
          <a:bodyPr wrap="square" lIns="134990" tIns="35098" rIns="26998" bIns="32511" rtlCol="0" anchor="ctr" anchorCtr="0">
            <a:noAutofit/>
          </a:bodyPr>
          <a:lstStyle/>
          <a:p>
            <a:pPr marL="0" marR="0" lvl="0" indent="0" defTabSz="914282" eaLnBrk="1" fontAlgn="auto" latinLnBrk="0" hangingPunct="1">
              <a:lnSpc>
                <a:spcPct val="150000"/>
              </a:lnSpc>
              <a:spcBef>
                <a:spcPts val="450"/>
              </a:spcBef>
              <a:spcAft>
                <a:spcPts val="0"/>
              </a:spcAft>
              <a:buClr>
                <a:prstClr val="white"/>
              </a:buClr>
              <a:buSzPct val="80000"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728595" y="3890303"/>
            <a:ext cx="3686810" cy="0"/>
          </a:xfrm>
          <a:prstGeom prst="line">
            <a:avLst/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sp>
        <p:nvSpPr>
          <p:cNvPr id="16" name="Content Placeholder 2"/>
          <p:cNvSpPr txBox="1">
            <a:spLocks/>
          </p:cNvSpPr>
          <p:nvPr/>
        </p:nvSpPr>
        <p:spPr>
          <a:xfrm>
            <a:off x="4456562" y="1691849"/>
            <a:ext cx="1321401" cy="254410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FF4957">
                  <a:lumMod val="75000"/>
                </a:srgbClr>
              </a:buClr>
            </a:pPr>
            <a:r>
              <a:rPr lang="zh-CN" altLang="en-US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456562" y="1968874"/>
            <a:ext cx="3853453" cy="1054396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4957">
                  <a:lumMod val="75000"/>
                </a:srgbClr>
              </a:buClr>
            </a:pPr>
            <a:r>
              <a:rPr lang="zh-CN" altLang="en-US" sz="6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6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6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6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4957">
                  <a:lumMod val="75000"/>
                </a:srgbClr>
              </a:buClr>
            </a:pPr>
            <a:endParaRPr lang="en-US" altLang="zh-CN" sz="600" b="1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647479" y="3642676"/>
            <a:ext cx="1321401" cy="254410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FF4957">
                  <a:lumMod val="75000"/>
                </a:srgbClr>
              </a:buClr>
            </a:pPr>
            <a:r>
              <a:rPr lang="zh-CN" altLang="en-US" sz="10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647479" y="3919701"/>
            <a:ext cx="3853453" cy="1054396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4957">
                  <a:lumMod val="75000"/>
                </a:srgbClr>
              </a:buClr>
            </a:pPr>
            <a:r>
              <a:rPr lang="zh-CN" altLang="en-US" sz="6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6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6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6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4957">
                  <a:lumMod val="75000"/>
                </a:srgbClr>
              </a:buClr>
            </a:pPr>
            <a:endParaRPr lang="en-US" altLang="zh-CN" sz="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xmlns="" id="{4E59B2F5-1D38-431D-B5EF-F3BE06FDA12E}"/>
              </a:ext>
            </a:extLst>
          </p:cNvPr>
          <p:cNvSpPr txBox="1"/>
          <p:nvPr/>
        </p:nvSpPr>
        <p:spPr>
          <a:xfrm>
            <a:off x="5902236" y="2457075"/>
            <a:ext cx="1257075" cy="675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991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</a:t>
            </a:r>
            <a:r>
              <a:rPr lang="zh-CN" altLang="en-US" sz="1991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1991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产品介绍</a:t>
            </a:r>
            <a:endParaRPr lang="zh-CN" altLang="en-US" sz="800" b="1" dirty="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14901697-7294-4787-8C21-B17D6C79F8DF}"/>
              </a:ext>
            </a:extLst>
          </p:cNvPr>
          <p:cNvCxnSpPr/>
          <p:nvPr/>
        </p:nvCxnSpPr>
        <p:spPr>
          <a:xfrm flipV="1">
            <a:off x="5767510" y="2358966"/>
            <a:ext cx="0" cy="1420341"/>
          </a:xfrm>
          <a:prstGeom prst="line">
            <a:avLst/>
          </a:prstGeom>
          <a:noFill/>
          <a:ln w="12700" cap="flat" cmpd="sng" algn="ctr">
            <a:solidFill>
              <a:srgbClr val="308BC4"/>
            </a:solidFill>
            <a:prstDash val="dash"/>
          </a:ln>
          <a:effectLst/>
        </p:spPr>
      </p:cxn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0A8FC614-04A7-495E-8A16-62C8CB87190F}"/>
              </a:ext>
            </a:extLst>
          </p:cNvPr>
          <p:cNvSpPr txBox="1"/>
          <p:nvPr/>
        </p:nvSpPr>
        <p:spPr>
          <a:xfrm>
            <a:off x="4513726" y="3533148"/>
            <a:ext cx="90257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prstClr val="white"/>
                </a:solidFill>
                <a:ea typeface="宋体"/>
                <a:cs typeface="Arial" panose="020B0604020202020204" pitchFamily="34" charset="0"/>
              </a:rPr>
              <a:t>PART </a:t>
            </a:r>
            <a:r>
              <a:rPr lang="en-US" altLang="zh-CN" sz="1600" dirty="0" smtClean="0">
                <a:solidFill>
                  <a:prstClr val="white"/>
                </a:solidFill>
                <a:ea typeface="宋体"/>
                <a:cs typeface="Arial" panose="020B0604020202020204" pitchFamily="34" charset="0"/>
              </a:rPr>
              <a:t>02</a:t>
            </a:r>
            <a:endParaRPr lang="zh-CN" altLang="en-US" sz="1600" dirty="0">
              <a:solidFill>
                <a:prstClr val="white"/>
              </a:solidFill>
              <a:ea typeface="宋体"/>
              <a:cs typeface="Arial" panose="020B0604020202020204" pitchFamily="34" charset="0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6FEF5A68-FBBE-4F6A-87D8-F6D8C6918FDB}"/>
              </a:ext>
            </a:extLst>
          </p:cNvPr>
          <p:cNvSpPr/>
          <p:nvPr/>
        </p:nvSpPr>
        <p:spPr>
          <a:xfrm>
            <a:off x="4357715" y="2355726"/>
            <a:ext cx="1004222" cy="1004222"/>
          </a:xfrm>
          <a:prstGeom prst="ellipse">
            <a:avLst/>
          </a:prstGeom>
          <a:solidFill>
            <a:srgbClr val="FF495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80" b="0" i="0" u="none" strike="noStrike" kern="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宋体"/>
              <a:ea typeface="宋体"/>
              <a:cs typeface="+mn-cs"/>
            </a:endParaRPr>
          </a:p>
        </p:txBody>
      </p:sp>
      <p:sp>
        <p:nvSpPr>
          <p:cNvPr id="15" name="TextBox 24">
            <a:extLst>
              <a:ext uri="{FF2B5EF4-FFF2-40B4-BE49-F238E27FC236}">
                <a16:creationId xmlns:a16="http://schemas.microsoft.com/office/drawing/2014/main" xmlns="" id="{DC7F564C-AF3E-412F-A9DB-99FE675509DB}"/>
              </a:ext>
            </a:extLst>
          </p:cNvPr>
          <p:cNvSpPr txBox="1"/>
          <p:nvPr/>
        </p:nvSpPr>
        <p:spPr>
          <a:xfrm>
            <a:off x="6080112" y="3442140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xmlns="" id="{C358591E-35A2-4889-8764-02985A4292AC}"/>
              </a:ext>
            </a:extLst>
          </p:cNvPr>
          <p:cNvSpPr txBox="1"/>
          <p:nvPr/>
        </p:nvSpPr>
        <p:spPr>
          <a:xfrm>
            <a:off x="7132466" y="3442140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xmlns="" id="{891578EA-D96C-4429-B1E5-FC1D8B659495}"/>
              </a:ext>
            </a:extLst>
          </p:cNvPr>
          <p:cNvSpPr txBox="1"/>
          <p:nvPr/>
        </p:nvSpPr>
        <p:spPr>
          <a:xfrm>
            <a:off x="4495493" y="2497710"/>
            <a:ext cx="902574" cy="769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998" b="1" dirty="0" smtClean="0">
                <a:solidFill>
                  <a:prstClr val="white"/>
                </a:solidFill>
                <a:ea typeface="宋体"/>
                <a:cs typeface="Arial" panose="020B0604020202020204" pitchFamily="34" charset="0"/>
              </a:rPr>
              <a:t>02</a:t>
            </a:r>
            <a:endParaRPr lang="zh-CN" altLang="en-US" sz="4998" b="1" dirty="0">
              <a:solidFill>
                <a:prstClr val="white"/>
              </a:solidFill>
              <a:ea typeface="宋体"/>
              <a:cs typeface="Arial" panose="020B0604020202020204" pitchFamily="34" charset="0"/>
            </a:endParaRPr>
          </a:p>
        </p:txBody>
      </p:sp>
      <p:sp>
        <p:nvSpPr>
          <p:cNvPr id="18" name="TextBox 24">
            <a:extLst>
              <a:ext uri="{FF2B5EF4-FFF2-40B4-BE49-F238E27FC236}">
                <a16:creationId xmlns:a16="http://schemas.microsoft.com/office/drawing/2014/main" xmlns="" id="{85367FAC-339C-4000-AB67-63A448FAB21D}"/>
              </a:ext>
            </a:extLst>
          </p:cNvPr>
          <p:cNvSpPr txBox="1"/>
          <p:nvPr/>
        </p:nvSpPr>
        <p:spPr>
          <a:xfrm>
            <a:off x="6080112" y="3648105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5">
            <a:extLst>
              <a:ext uri="{FF2B5EF4-FFF2-40B4-BE49-F238E27FC236}">
                <a16:creationId xmlns:a16="http://schemas.microsoft.com/office/drawing/2014/main" xmlns="" id="{73FC7A37-72A6-4390-A7D6-1D27CD999982}"/>
              </a:ext>
            </a:extLst>
          </p:cNvPr>
          <p:cNvSpPr txBox="1"/>
          <p:nvPr/>
        </p:nvSpPr>
        <p:spPr>
          <a:xfrm>
            <a:off x="7132466" y="3648105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4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rot="21556260">
            <a:off x="1654289" y="2896002"/>
            <a:ext cx="1503314" cy="208555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" name="椭圆 15"/>
          <p:cNvSpPr/>
          <p:nvPr/>
        </p:nvSpPr>
        <p:spPr>
          <a:xfrm rot="1355877">
            <a:off x="2692980" y="2481339"/>
            <a:ext cx="890588" cy="891778"/>
          </a:xfrm>
          <a:prstGeom prst="ellipse">
            <a:avLst/>
          </a:prstGeom>
          <a:solidFill>
            <a:srgbClr val="308BC4"/>
          </a:solidFill>
          <a:ln w="635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" name="椭圆 16"/>
          <p:cNvSpPr/>
          <p:nvPr/>
        </p:nvSpPr>
        <p:spPr>
          <a:xfrm rot="21404579">
            <a:off x="2825108" y="2614688"/>
            <a:ext cx="648890" cy="647700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0" tIns="0" rIns="80984" bIns="0" anchor="ctr"/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FrankRuehl" panose="020E0503060101010101" pitchFamily="34" charset="-79"/>
                <a:ea typeface="宋体"/>
                <a:cs typeface="FrankRuehl" panose="020E0503060101010101" pitchFamily="34" charset="-79"/>
              </a:rPr>
              <a:t>A</a:t>
            </a:r>
            <a:endParaRPr lang="zh-CN" altLang="en-US" sz="2700" kern="0" dirty="0">
              <a:solidFill>
                <a:prstClr val="black">
                  <a:lumMod val="65000"/>
                  <a:lumOff val="35000"/>
                </a:prstClr>
              </a:solidFill>
              <a:latin typeface="FrankRuehl" panose="020E0503060101010101" pitchFamily="34" charset="-79"/>
              <a:ea typeface="宋体"/>
              <a:cs typeface="FrankRuehl" panose="020E0503060101010101" pitchFamily="34" charset="-79"/>
            </a:endParaRPr>
          </a:p>
        </p:txBody>
      </p:sp>
      <p:sp>
        <p:nvSpPr>
          <p:cNvPr id="18" name="矩形 17"/>
          <p:cNvSpPr/>
          <p:nvPr/>
        </p:nvSpPr>
        <p:spPr>
          <a:xfrm rot="21556260">
            <a:off x="3205100" y="2854124"/>
            <a:ext cx="1262135" cy="204643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" name="椭圆 18"/>
          <p:cNvSpPr/>
          <p:nvPr/>
        </p:nvSpPr>
        <p:spPr>
          <a:xfrm rot="1355877">
            <a:off x="4160044" y="2452765"/>
            <a:ext cx="890588" cy="891778"/>
          </a:xfrm>
          <a:prstGeom prst="ellipse">
            <a:avLst/>
          </a:prstGeom>
          <a:solidFill>
            <a:srgbClr val="FF4957"/>
          </a:solidFill>
          <a:ln w="635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319589" y="2586115"/>
            <a:ext cx="648891" cy="648890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0" tIns="0" rIns="80984" bIns="0" anchor="ctr"/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FrankRuehl" panose="020E0503060101010101" pitchFamily="34" charset="-79"/>
                <a:ea typeface="宋体"/>
                <a:cs typeface="FrankRuehl" panose="020E0503060101010101" pitchFamily="34" charset="-79"/>
              </a:rPr>
              <a:t>B</a:t>
            </a:r>
            <a:endParaRPr lang="zh-CN" altLang="en-US" sz="2700" kern="0" dirty="0">
              <a:solidFill>
                <a:prstClr val="black">
                  <a:lumMod val="65000"/>
                  <a:lumOff val="35000"/>
                </a:prstClr>
              </a:solidFill>
              <a:latin typeface="FrankRuehl" panose="020E0503060101010101" pitchFamily="34" charset="-79"/>
              <a:ea typeface="宋体"/>
              <a:cs typeface="FrankRuehl" panose="020E0503060101010101" pitchFamily="34" charset="-79"/>
            </a:endParaRPr>
          </a:p>
        </p:txBody>
      </p:sp>
      <p:sp>
        <p:nvSpPr>
          <p:cNvPr id="21" name="矩形 20"/>
          <p:cNvSpPr/>
          <p:nvPr/>
        </p:nvSpPr>
        <p:spPr>
          <a:xfrm rot="21556260">
            <a:off x="4683920" y="2825430"/>
            <a:ext cx="891779" cy="202407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" name="椭圆 21"/>
          <p:cNvSpPr/>
          <p:nvPr/>
        </p:nvSpPr>
        <p:spPr>
          <a:xfrm rot="1355877">
            <a:off x="5559518" y="2481339"/>
            <a:ext cx="891778" cy="890587"/>
          </a:xfrm>
          <a:prstGeom prst="ellipse">
            <a:avLst/>
          </a:prstGeom>
          <a:solidFill>
            <a:srgbClr val="308BC4"/>
          </a:solidFill>
          <a:ln w="635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724500" y="2613498"/>
            <a:ext cx="647700" cy="648890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0" tIns="0" rIns="80984" bIns="0" anchor="ctr"/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FrankRuehl" panose="020E0503060101010101" pitchFamily="34" charset="-79"/>
                <a:ea typeface="宋体"/>
                <a:cs typeface="FrankRuehl" panose="020E0503060101010101" pitchFamily="34" charset="-79"/>
              </a:rPr>
              <a:t>C</a:t>
            </a:r>
            <a:endParaRPr lang="zh-CN" altLang="en-US" sz="2700" kern="0" dirty="0">
              <a:solidFill>
                <a:prstClr val="black">
                  <a:lumMod val="65000"/>
                  <a:lumOff val="35000"/>
                </a:prstClr>
              </a:solidFill>
              <a:latin typeface="FrankRuehl" panose="020E0503060101010101" pitchFamily="34" charset="-79"/>
              <a:ea typeface="宋体"/>
              <a:cs typeface="FrankRuehl" panose="020E0503060101010101" pitchFamily="34" charset="-79"/>
            </a:endParaRPr>
          </a:p>
        </p:txBody>
      </p:sp>
      <p:sp>
        <p:nvSpPr>
          <p:cNvPr id="24" name="右箭头 23"/>
          <p:cNvSpPr/>
          <p:nvPr/>
        </p:nvSpPr>
        <p:spPr>
          <a:xfrm rot="21584426">
            <a:off x="6146419" y="2721873"/>
            <a:ext cx="1629007" cy="414183"/>
          </a:xfrm>
          <a:prstGeom prst="rightArrow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" name="TextBox 41"/>
          <p:cNvSpPr txBox="1"/>
          <p:nvPr/>
        </p:nvSpPr>
        <p:spPr>
          <a:xfrm>
            <a:off x="2375757" y="3647677"/>
            <a:ext cx="1569355" cy="789435"/>
          </a:xfrm>
          <a:prstGeom prst="rect">
            <a:avLst/>
          </a:prstGeom>
          <a:noFill/>
        </p:spPr>
        <p:txBody>
          <a:bodyPr wrap="square"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282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41"/>
          <p:cNvSpPr txBox="1"/>
          <p:nvPr/>
        </p:nvSpPr>
        <p:spPr>
          <a:xfrm>
            <a:off x="3902746" y="3647677"/>
            <a:ext cx="1569355" cy="789435"/>
          </a:xfrm>
          <a:prstGeom prst="rect">
            <a:avLst/>
          </a:prstGeom>
          <a:noFill/>
        </p:spPr>
        <p:txBody>
          <a:bodyPr wrap="square"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282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41"/>
          <p:cNvSpPr txBox="1"/>
          <p:nvPr/>
        </p:nvSpPr>
        <p:spPr>
          <a:xfrm>
            <a:off x="5414914" y="3647677"/>
            <a:ext cx="1569355" cy="789435"/>
          </a:xfrm>
          <a:prstGeom prst="rect">
            <a:avLst/>
          </a:prstGeom>
          <a:noFill/>
        </p:spPr>
        <p:txBody>
          <a:bodyPr wrap="square"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282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250" y="2260302"/>
            <a:ext cx="9143750" cy="1514475"/>
          </a:xfrm>
          <a:prstGeom prst="rect">
            <a:avLst/>
          </a:prstGeom>
          <a:solidFill>
            <a:srgbClr val="FF4957"/>
          </a:solidFill>
          <a:ln w="25400" cap="flat" cmpd="sng" algn="ctr">
            <a:noFill/>
            <a:prstDash val="solid"/>
          </a:ln>
          <a:effectLst/>
        </p:spPr>
        <p:txBody>
          <a:bodyPr lIns="65023" tIns="32511" rIns="65023" bIns="32511"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8" name="组合 19"/>
          <p:cNvGrpSpPr/>
          <p:nvPr/>
        </p:nvGrpSpPr>
        <p:grpSpPr>
          <a:xfrm>
            <a:off x="902695" y="1988840"/>
            <a:ext cx="7338610" cy="2995613"/>
            <a:chOff x="1203325" y="1708150"/>
            <a:chExt cx="9785350" cy="3994150"/>
          </a:xfrm>
        </p:grpSpPr>
        <p:grpSp>
          <p:nvGrpSpPr>
            <p:cNvPr id="19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rgbClr val="308BC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rgbClr val="FF495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rgbClr val="308BC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rgbClr val="308BC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20" name="矩形 19"/>
            <p:cNvSpPr/>
            <p:nvPr/>
          </p:nvSpPr>
          <p:spPr>
            <a:xfrm>
              <a:off x="1222375" y="2070100"/>
              <a:ext cx="2120900" cy="2019300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28" name="TextBox 39"/>
          <p:cNvSpPr txBox="1"/>
          <p:nvPr/>
        </p:nvSpPr>
        <p:spPr>
          <a:xfrm>
            <a:off x="997638" y="3818501"/>
            <a:ext cx="1495645" cy="101207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defTabSz="91428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defTabSz="91428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9" name="TextBox 39"/>
          <p:cNvSpPr txBox="1"/>
          <p:nvPr/>
        </p:nvSpPr>
        <p:spPr>
          <a:xfrm>
            <a:off x="2867078" y="3818501"/>
            <a:ext cx="1495645" cy="101207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defTabSz="91428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defTabSz="91428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4799736" y="3818501"/>
            <a:ext cx="1495645" cy="101207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defTabSz="91428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defTabSz="91428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732394" y="3818501"/>
            <a:ext cx="1495645" cy="101207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defTabSz="91428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defTabSz="91428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8" grpId="0"/>
      <p:bldP spid="29" grpId="0"/>
      <p:bldP spid="30" grpId="0"/>
      <p:bldP spid="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8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1007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FF4957"/>
    </a:accent1>
    <a:accent2>
      <a:srgbClr val="308BC4"/>
    </a:accent2>
    <a:accent3>
      <a:srgbClr val="FF4957"/>
    </a:accent3>
    <a:accent4>
      <a:srgbClr val="308BC4"/>
    </a:accent4>
    <a:accent5>
      <a:srgbClr val="FF4957"/>
    </a:accent5>
    <a:accent6>
      <a:srgbClr val="308BC4"/>
    </a:accent6>
    <a:hlink>
      <a:srgbClr val="007FA2"/>
    </a:hlink>
    <a:folHlink>
      <a:srgbClr val="FF4957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自定义 1007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FF4957"/>
    </a:accent1>
    <a:accent2>
      <a:srgbClr val="308BC4"/>
    </a:accent2>
    <a:accent3>
      <a:srgbClr val="FF4957"/>
    </a:accent3>
    <a:accent4>
      <a:srgbClr val="308BC4"/>
    </a:accent4>
    <a:accent5>
      <a:srgbClr val="FF4957"/>
    </a:accent5>
    <a:accent6>
      <a:srgbClr val="308BC4"/>
    </a:accent6>
    <a:hlink>
      <a:srgbClr val="007FA2"/>
    </a:hlink>
    <a:folHlink>
      <a:srgbClr val="FF4957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自定义 1007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FF4957"/>
    </a:accent1>
    <a:accent2>
      <a:srgbClr val="308BC4"/>
    </a:accent2>
    <a:accent3>
      <a:srgbClr val="FF4957"/>
    </a:accent3>
    <a:accent4>
      <a:srgbClr val="308BC4"/>
    </a:accent4>
    <a:accent5>
      <a:srgbClr val="FF4957"/>
    </a:accent5>
    <a:accent6>
      <a:srgbClr val="308BC4"/>
    </a:accent6>
    <a:hlink>
      <a:srgbClr val="007FA2"/>
    </a:hlink>
    <a:folHlink>
      <a:srgbClr val="FF4957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23078</TotalTime>
  <Words>3672</Words>
  <Application>Microsoft Office PowerPoint</Application>
  <PresentationFormat>全屏显示(4:3)</PresentationFormat>
  <Paragraphs>210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1371</cp:revision>
  <dcterms:created xsi:type="dcterms:W3CDTF">2009-02-11T05:37:22Z</dcterms:created>
  <dcterms:modified xsi:type="dcterms:W3CDTF">2018-02-11T15:54:41Z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