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28"/>
  </p:notesMasterIdLst>
  <p:sldIdLst>
    <p:sldId id="607" r:id="rId3"/>
    <p:sldId id="929" r:id="rId4"/>
    <p:sldId id="907" r:id="rId5"/>
    <p:sldId id="958" r:id="rId6"/>
    <p:sldId id="961" r:id="rId7"/>
    <p:sldId id="963" r:id="rId8"/>
    <p:sldId id="970" r:id="rId9"/>
    <p:sldId id="952" r:id="rId10"/>
    <p:sldId id="955" r:id="rId11"/>
    <p:sldId id="969" r:id="rId12"/>
    <p:sldId id="957" r:id="rId13"/>
    <p:sldId id="959" r:id="rId14"/>
    <p:sldId id="967" r:id="rId15"/>
    <p:sldId id="951" r:id="rId16"/>
    <p:sldId id="954" r:id="rId17"/>
    <p:sldId id="956" r:id="rId18"/>
    <p:sldId id="962" r:id="rId19"/>
    <p:sldId id="968" r:id="rId20"/>
    <p:sldId id="953" r:id="rId21"/>
    <p:sldId id="960" r:id="rId22"/>
    <p:sldId id="964" r:id="rId23"/>
    <p:sldId id="965" r:id="rId24"/>
    <p:sldId id="966" r:id="rId25"/>
    <p:sldId id="950" r:id="rId26"/>
    <p:sldId id="971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 varScale="1">
        <p:scale>
          <a:sx n="76" d="100"/>
          <a:sy n="76" d="100"/>
        </p:scale>
        <p:origin x="-96" y="-14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79E-3"/>
          <c:y val="5.0000000000000079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C789F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96-48D8-AD2B-724B53D35F19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96-48D8-AD2B-724B53D35F19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196-48D8-AD2B-724B53D35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9.9047000000000024E-2"/>
          <c:y val="9.6222500000000002E-2"/>
          <c:w val="0.900953"/>
          <c:h val="0.86090400000000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08A-48C5-8867-71FBB165BC0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08A-48C5-8867-71FBB165BC0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08A-48C5-8867-71FBB165B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72"/>
        <c:axId val="32051968"/>
        <c:axId val="32053504"/>
      </c:barChart>
      <c:catAx>
        <c:axId val="32051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32053504"/>
        <c:crosses val="autoZero"/>
        <c:auto val="1"/>
        <c:lblAlgn val="ctr"/>
        <c:lblOffset val="100"/>
        <c:noMultiLvlLbl val="1"/>
      </c:catAx>
      <c:valAx>
        <c:axId val="32053504"/>
        <c:scaling>
          <c:orientation val="minMax"/>
        </c:scaling>
        <c:delete val="0"/>
        <c:axPos val="l"/>
        <c:numFmt formatCode="0.#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32051968"/>
        <c:crosses val="autoZero"/>
        <c:crossBetween val="between"/>
        <c:majorUnit val="1.25"/>
        <c:minorUnit val="0.6250000000000011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000000000000079E-3"/>
          <c:y val="5.0000000000000079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19405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9C-4F91-B897-7BC9DBDE12A4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9C-4F91-B897-7BC9DBDE12A4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9C-4F91-B897-7BC9DBDE1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043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798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20E8C1-9334-40DD-BD23-023A5012D4FF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52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058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9F2BE-DE9F-4B8C-AB04-BD0998E5439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495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2006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626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86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8312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671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2604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763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603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88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47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01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4472B2-7A7F-4DC3-871C-513FFA4D60BF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073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12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Picture 2" descr="C:\Users\Administrator\Desktop\75bab28f863d378bb007a7537ede48fc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4061718"/>
            <a:ext cx="2160240" cy="2163563"/>
          </a:xfrm>
          <a:prstGeom prst="rect">
            <a:avLst/>
          </a:prstGeom>
          <a:noFill/>
        </p:spPr>
      </p:pic>
      <p:pic>
        <p:nvPicPr>
          <p:cNvPr id="9" name="Picture 2" descr="C:\Users\Administrator\Desktop\75bab28f863d378bb007a7537ede48fc.jp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647077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71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11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63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528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469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5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56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716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63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8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公司介绍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产品介绍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5594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市场分析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0601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未来规划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82529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78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B2B0-692A-46A2-956F-D87A1A3CFB5B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84FB-8213-408C-973A-0BFE315A5B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8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8" r:id="rId2"/>
    <p:sldLayoutId id="2147483669" r:id="rId3"/>
    <p:sldLayoutId id="2147483670" r:id="rId4"/>
    <p:sldLayoutId id="2147483671" r:id="rId5"/>
    <p:sldLayoutId id="2147483672" r:id="rId6"/>
    <p:sldLayoutId id="2147483667" r:id="rId7"/>
    <p:sldLayoutId id="2147483668" r:id="rId8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91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notesSlide" Target="../notesSlides/notesSlide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21285" y="2683247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21285" y="3011349"/>
            <a:ext cx="4256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放飞梦想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模版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221285" y="3717487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960" y="1707654"/>
            <a:ext cx="24823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201X</a:t>
            </a:r>
            <a:endParaRPr lang="zh-CN" altLang="en-US" sz="7200" spc="-3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4" name="TextBox 33">
            <a:extLst>
              <a:ext uri="{FF2B5EF4-FFF2-40B4-BE49-F238E27FC236}">
                <a16:creationId xmlns:a16="http://schemas.microsoft.com/office/drawing/2014/main" xmlns="" id="{72D3E01B-B23A-41BD-A5B3-FE93D1AEEBEE}"/>
              </a:ext>
            </a:extLst>
          </p:cNvPr>
          <p:cNvSpPr txBox="1"/>
          <p:nvPr/>
        </p:nvSpPr>
        <p:spPr>
          <a:xfrm>
            <a:off x="4211960" y="4094951"/>
            <a:ext cx="44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    </a:t>
            </a:r>
            <a:r>
              <a:rPr lang="zh-CN" altLang="en-US" sz="1200" dirty="0">
                <a:solidFill>
                  <a:schemeClr val="bg1"/>
                </a:solidFill>
              </a:rPr>
              <a:t>时间：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月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日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0" y="1552575"/>
            <a:ext cx="9143750" cy="151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9"/>
          <p:cNvGrpSpPr/>
          <p:nvPr/>
        </p:nvGrpSpPr>
        <p:grpSpPr>
          <a:xfrm>
            <a:off x="902695" y="1281113"/>
            <a:ext cx="7338610" cy="2995613"/>
            <a:chOff x="1203325" y="1708150"/>
            <a:chExt cx="9785350" cy="3994150"/>
          </a:xfrm>
        </p:grpSpPr>
        <p:grpSp>
          <p:nvGrpSpPr>
            <p:cNvPr id="3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997638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2867078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4799736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32394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pPr lvl="0">
                <a:defRPr sz="1800">
                  <a:solidFill>
                    <a:srgbClr val="000000"/>
                  </a:solidFill>
                </a:defRPr>
              </a:pPr>
              <a:t>11</a:t>
            </a:fld>
            <a:endParaRPr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Group 528"/>
          <p:cNvGrpSpPr/>
          <p:nvPr/>
        </p:nvGrpSpPr>
        <p:grpSpPr>
          <a:xfrm>
            <a:off x="1612146" y="763271"/>
            <a:ext cx="1603735" cy="4148017"/>
            <a:chOff x="-1" y="0"/>
            <a:chExt cx="2138590" cy="5530688"/>
          </a:xfrm>
        </p:grpSpPr>
        <p:grpSp>
          <p:nvGrpSpPr>
            <p:cNvPr id="3" name="Group 520"/>
            <p:cNvGrpSpPr/>
            <p:nvPr/>
          </p:nvGrpSpPr>
          <p:grpSpPr>
            <a:xfrm>
              <a:off x="-1" y="0"/>
              <a:ext cx="2138590" cy="5530688"/>
              <a:chOff x="0" y="0"/>
              <a:chExt cx="2138588" cy="5530687"/>
            </a:xfrm>
          </p:grpSpPr>
          <p:grpSp>
            <p:nvGrpSpPr>
              <p:cNvPr id="4" name="Group 507"/>
              <p:cNvGrpSpPr/>
              <p:nvPr/>
            </p:nvGrpSpPr>
            <p:grpSpPr>
              <a:xfrm>
                <a:off x="1035288" y="1005595"/>
                <a:ext cx="1103301" cy="1422269"/>
                <a:chOff x="0" y="0"/>
                <a:chExt cx="1103299" cy="1422267"/>
              </a:xfrm>
            </p:grpSpPr>
            <p:sp>
              <p:nvSpPr>
                <p:cNvPr id="505" name="Shape 505"/>
                <p:cNvSpPr/>
                <p:nvPr/>
              </p:nvSpPr>
              <p:spPr>
                <a:xfrm>
                  <a:off x="91282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06" name="Shape 506"/>
                <p:cNvSpPr/>
                <p:nvPr/>
              </p:nvSpPr>
              <p:spPr>
                <a:xfrm rot="10800000" flipH="1">
                  <a:off x="0" y="759817"/>
                  <a:ext cx="1103299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" name="Group 510"/>
              <p:cNvGrpSpPr/>
              <p:nvPr/>
            </p:nvGrpSpPr>
            <p:grpSpPr>
              <a:xfrm>
                <a:off x="0" y="2039841"/>
                <a:ext cx="1103300" cy="1422269"/>
                <a:chOff x="0" y="0"/>
                <a:chExt cx="1103299" cy="1422267"/>
              </a:xfrm>
            </p:grpSpPr>
            <p:sp>
              <p:nvSpPr>
                <p:cNvPr id="508" name="Shape 508"/>
                <p:cNvSpPr/>
                <p:nvPr/>
              </p:nvSpPr>
              <p:spPr>
                <a:xfrm flipH="1">
                  <a:off x="0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09" name="Shape 509"/>
                <p:cNvSpPr/>
                <p:nvPr/>
              </p:nvSpPr>
              <p:spPr>
                <a:xfrm rot="10800000">
                  <a:off x="0" y="759817"/>
                  <a:ext cx="1103300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" name="Group 513"/>
              <p:cNvGrpSpPr/>
              <p:nvPr/>
            </p:nvGrpSpPr>
            <p:grpSpPr>
              <a:xfrm>
                <a:off x="1035288" y="3074087"/>
                <a:ext cx="1103301" cy="1422269"/>
                <a:chOff x="0" y="0"/>
                <a:chExt cx="1103299" cy="1422267"/>
              </a:xfrm>
            </p:grpSpPr>
            <p:sp>
              <p:nvSpPr>
                <p:cNvPr id="511" name="Shape 511"/>
                <p:cNvSpPr/>
                <p:nvPr/>
              </p:nvSpPr>
              <p:spPr>
                <a:xfrm>
                  <a:off x="91282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12" name="Shape 512"/>
                <p:cNvSpPr/>
                <p:nvPr/>
              </p:nvSpPr>
              <p:spPr>
                <a:xfrm rot="10800000" flipH="1">
                  <a:off x="0" y="759817"/>
                  <a:ext cx="1103299" cy="662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2"/>
                </a:fillRef>
                <a:effectRef idx="1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endParaRPr>
                    <a:solidFill>
                      <a:schemeClr val="bg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" name="Group 516"/>
              <p:cNvGrpSpPr/>
              <p:nvPr/>
            </p:nvGrpSpPr>
            <p:grpSpPr>
              <a:xfrm>
                <a:off x="-1" y="4108334"/>
                <a:ext cx="1304236" cy="1422354"/>
                <a:chOff x="0" y="0"/>
                <a:chExt cx="1304234" cy="1422352"/>
              </a:xfrm>
            </p:grpSpPr>
            <p:sp>
              <p:nvSpPr>
                <p:cNvPr id="514" name="Shape 514"/>
                <p:cNvSpPr/>
                <p:nvPr/>
              </p:nvSpPr>
              <p:spPr>
                <a:xfrm flipH="1">
                  <a:off x="0" y="-1"/>
                  <a:ext cx="1012018" cy="662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5" extrusionOk="0">
                      <a:moveTo>
                        <a:pt x="0" y="2105"/>
                      </a:moveTo>
                      <a:lnTo>
                        <a:pt x="0" y="2105"/>
                      </a:lnTo>
                      <a:cubicBezTo>
                        <a:pt x="7253" y="-2655"/>
                        <a:pt x="16181" y="930"/>
                        <a:pt x="19940" y="10112"/>
                      </a:cubicBezTo>
                      <a:cubicBezTo>
                        <a:pt x="21031" y="12775"/>
                        <a:pt x="21600" y="15731"/>
                        <a:pt x="21600" y="18731"/>
                      </a:cubicBezTo>
                      <a:lnTo>
                        <a:pt x="18787" y="18945"/>
                      </a:lnTo>
                      <a:cubicBezTo>
                        <a:pt x="18787" y="10683"/>
                        <a:pt x="13423" y="3985"/>
                        <a:pt x="6806" y="3985"/>
                      </a:cubicBezTo>
                      <a:cubicBezTo>
                        <a:pt x="4910" y="3985"/>
                        <a:pt x="3041" y="4547"/>
                        <a:pt x="1352" y="5625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15" name="Shape 515"/>
                <p:cNvSpPr/>
                <p:nvPr/>
              </p:nvSpPr>
              <p:spPr>
                <a:xfrm rot="10800000">
                  <a:off x="-1" y="759817"/>
                  <a:ext cx="1304236" cy="6625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40" extrusionOk="0">
                      <a:moveTo>
                        <a:pt x="0" y="9897"/>
                      </a:moveTo>
                      <a:lnTo>
                        <a:pt x="0" y="9897"/>
                      </a:lnTo>
                      <a:cubicBezTo>
                        <a:pt x="2989" y="779"/>
                        <a:pt x="9944" y="-2660"/>
                        <a:pt x="15534" y="2216"/>
                      </a:cubicBezTo>
                      <a:cubicBezTo>
                        <a:pt x="19268" y="5473"/>
                        <a:pt x="21600" y="11819"/>
                        <a:pt x="21600" y="18726"/>
                      </a:cubicBezTo>
                      <a:lnTo>
                        <a:pt x="19417" y="18940"/>
                      </a:lnTo>
                      <a:cubicBezTo>
                        <a:pt x="19417" y="10680"/>
                        <a:pt x="15255" y="3984"/>
                        <a:pt x="10121" y="3984"/>
                      </a:cubicBezTo>
                      <a:cubicBezTo>
                        <a:pt x="6710" y="3984"/>
                        <a:pt x="3574" y="6988"/>
                        <a:pt x="1948" y="11812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" name="Group 519"/>
              <p:cNvGrpSpPr/>
              <p:nvPr/>
            </p:nvGrpSpPr>
            <p:grpSpPr>
              <a:xfrm>
                <a:off x="0" y="0"/>
                <a:ext cx="1103300" cy="1393617"/>
                <a:chOff x="0" y="0"/>
                <a:chExt cx="1103299" cy="1393616"/>
              </a:xfrm>
            </p:grpSpPr>
            <p:sp>
              <p:nvSpPr>
                <p:cNvPr id="517" name="Shape 517"/>
                <p:cNvSpPr/>
                <p:nvPr/>
              </p:nvSpPr>
              <p:spPr>
                <a:xfrm flipH="1">
                  <a:off x="0" y="0"/>
                  <a:ext cx="531336" cy="6338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49" y="0"/>
                      </a:moveTo>
                      <a:lnTo>
                        <a:pt x="1649" y="0"/>
                      </a:lnTo>
                      <a:cubicBezTo>
                        <a:pt x="13502" y="2865"/>
                        <a:pt x="21600" y="11528"/>
                        <a:pt x="21600" y="21345"/>
                      </a:cubicBezTo>
                      <a:lnTo>
                        <a:pt x="16243" y="21600"/>
                      </a:lnTo>
                      <a:cubicBezTo>
                        <a:pt x="16243" y="13733"/>
                        <a:pt x="9642" y="6796"/>
                        <a:pt x="0" y="4529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18" name="Shape 518"/>
                <p:cNvSpPr/>
                <p:nvPr/>
              </p:nvSpPr>
              <p:spPr>
                <a:xfrm rot="10800000">
                  <a:off x="0" y="731165"/>
                  <a:ext cx="1103300" cy="6624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93" extrusionOk="0">
                      <a:moveTo>
                        <a:pt x="0" y="3664"/>
                      </a:moveTo>
                      <a:lnTo>
                        <a:pt x="0" y="3664"/>
                      </a:lnTo>
                      <a:cubicBezTo>
                        <a:pt x="6040" y="-2507"/>
                        <a:pt x="14532" y="-698"/>
                        <a:pt x="18968" y="7704"/>
                      </a:cubicBezTo>
                      <a:cubicBezTo>
                        <a:pt x="20678" y="10944"/>
                        <a:pt x="21600" y="14858"/>
                        <a:pt x="21600" y="18877"/>
                      </a:cubicBezTo>
                      <a:lnTo>
                        <a:pt x="19020" y="19093"/>
                      </a:lnTo>
                      <a:cubicBezTo>
                        <a:pt x="19020" y="10765"/>
                        <a:pt x="14100" y="4014"/>
                        <a:pt x="8030" y="4014"/>
                      </a:cubicBezTo>
                      <a:cubicBezTo>
                        <a:pt x="5715" y="4014"/>
                        <a:pt x="3459" y="5018"/>
                        <a:pt x="1584" y="6881"/>
                      </a:cubicBezTo>
                      <a:close/>
                    </a:path>
                  </a:pathLst>
                </a:custGeom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sz="15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521" name="Shape 521"/>
            <p:cNvSpPr/>
            <p:nvPr/>
          </p:nvSpPr>
          <p:spPr>
            <a:xfrm>
              <a:off x="1162312" y="1535320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522" name="Shape 522"/>
            <p:cNvSpPr/>
            <p:nvPr/>
          </p:nvSpPr>
          <p:spPr>
            <a:xfrm>
              <a:off x="1210324" y="3646900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525" name="Shape 525"/>
            <p:cNvSpPr/>
            <p:nvPr/>
          </p:nvSpPr>
          <p:spPr>
            <a:xfrm>
              <a:off x="394127" y="2495129"/>
              <a:ext cx="48224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600" b="1">
                  <a:solidFill>
                    <a:srgbClr val="619405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527" name="Shape 527"/>
            <p:cNvSpPr/>
            <p:nvPr/>
          </p:nvSpPr>
          <p:spPr>
            <a:xfrm>
              <a:off x="1223572" y="2667418"/>
              <a:ext cx="228610" cy="216025"/>
            </a:xfrm>
            <a:prstGeom prst="chevron">
              <a:avLst>
                <a:gd name="adj" fmla="val 0"/>
              </a:avLst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533"/>
          <p:cNvGrpSpPr/>
          <p:nvPr/>
        </p:nvGrpSpPr>
        <p:grpSpPr>
          <a:xfrm>
            <a:off x="3358066" y="1779907"/>
            <a:ext cx="5136554" cy="427624"/>
            <a:chOff x="-1" y="-1"/>
            <a:chExt cx="6849629" cy="570164"/>
          </a:xfrm>
        </p:grpSpPr>
        <p:sp>
          <p:nvSpPr>
            <p:cNvPr id="529" name="Shape 529"/>
            <p:cNvSpPr/>
            <p:nvPr/>
          </p:nvSpPr>
          <p:spPr>
            <a:xfrm>
              <a:off x="-1" y="89152"/>
              <a:ext cx="228611" cy="216025"/>
            </a:xfrm>
            <a:prstGeom prst="chevron">
              <a:avLst>
                <a:gd name="adj" fmla="val 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0" name="Group 532"/>
            <p:cNvGrpSpPr/>
            <p:nvPr/>
          </p:nvGrpSpPr>
          <p:grpSpPr>
            <a:xfrm>
              <a:off x="418217" y="-1"/>
              <a:ext cx="6431411" cy="570164"/>
              <a:chOff x="0" y="0"/>
              <a:chExt cx="6431410" cy="570163"/>
            </a:xfrm>
          </p:grpSpPr>
          <p:sp>
            <p:nvSpPr>
              <p:cNvPr id="530" name="Shape 530"/>
              <p:cNvSpPr/>
              <p:nvPr/>
            </p:nvSpPr>
            <p:spPr>
              <a:xfrm>
                <a:off x="0" y="0"/>
                <a:ext cx="1354391" cy="3693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solidFill>
                      <a:srgbClr val="F79A00"/>
                    </a:solidFill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此处添加标题</a:t>
                </a:r>
                <a:endParaRPr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1" name="Shape 531"/>
              <p:cNvSpPr/>
              <p:nvPr/>
            </p:nvSpPr>
            <p:spPr>
              <a:xfrm>
                <a:off x="0" y="262391"/>
                <a:ext cx="6431410" cy="3077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您的内容打在这里，或通过复制您的文本后在此框中选择粘贴并选择只保留文字</a:t>
                </a:r>
                <a:r>
                  <a:rPr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r>
                  <a:rPr sz="9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. </a:t>
                </a:r>
              </a:p>
            </p:txBody>
          </p:sp>
        </p:grpSp>
      </p:grpSp>
      <p:grpSp>
        <p:nvGrpSpPr>
          <p:cNvPr id="11" name="Group 536"/>
          <p:cNvGrpSpPr/>
          <p:nvPr/>
        </p:nvGrpSpPr>
        <p:grpSpPr>
          <a:xfrm>
            <a:off x="3671687" y="2552181"/>
            <a:ext cx="4822931" cy="427624"/>
            <a:chOff x="0" y="0"/>
            <a:chExt cx="6431410" cy="570165"/>
          </a:xfrm>
        </p:grpSpPr>
        <p:sp>
          <p:nvSpPr>
            <p:cNvPr id="534" name="Shape 534"/>
            <p:cNvSpPr/>
            <p:nvPr/>
          </p:nvSpPr>
          <p:spPr>
            <a:xfrm>
              <a:off x="0" y="0"/>
              <a:ext cx="1354391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F79A00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0" y="262392"/>
              <a:ext cx="6431410" cy="3077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您的内容打在这里，或通过复制您的文本后在此框中选择粘贴并选择只保留文字</a:t>
              </a:r>
              <a:r>
                <a:rPr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. </a:t>
              </a:r>
            </a:p>
          </p:txBody>
        </p:sp>
      </p:grpSp>
      <p:grpSp>
        <p:nvGrpSpPr>
          <p:cNvPr id="12" name="Group 541"/>
          <p:cNvGrpSpPr/>
          <p:nvPr/>
        </p:nvGrpSpPr>
        <p:grpSpPr>
          <a:xfrm>
            <a:off x="3358066" y="3338337"/>
            <a:ext cx="5136554" cy="427624"/>
            <a:chOff x="-1" y="-1"/>
            <a:chExt cx="6849629" cy="570164"/>
          </a:xfrm>
        </p:grpSpPr>
        <p:sp>
          <p:nvSpPr>
            <p:cNvPr id="537" name="Shape 537"/>
            <p:cNvSpPr/>
            <p:nvPr/>
          </p:nvSpPr>
          <p:spPr>
            <a:xfrm>
              <a:off x="-1" y="101250"/>
              <a:ext cx="228611" cy="216025"/>
            </a:xfrm>
            <a:prstGeom prst="chevron">
              <a:avLst>
                <a:gd name="adj" fmla="val 0"/>
              </a:avLst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3" name="Group 540"/>
            <p:cNvGrpSpPr/>
            <p:nvPr/>
          </p:nvGrpSpPr>
          <p:grpSpPr>
            <a:xfrm>
              <a:off x="418217" y="-1"/>
              <a:ext cx="6431411" cy="570164"/>
              <a:chOff x="0" y="0"/>
              <a:chExt cx="6431410" cy="570163"/>
            </a:xfrm>
          </p:grpSpPr>
          <p:sp>
            <p:nvSpPr>
              <p:cNvPr id="538" name="Shape 538"/>
              <p:cNvSpPr/>
              <p:nvPr/>
            </p:nvSpPr>
            <p:spPr>
              <a:xfrm>
                <a:off x="0" y="0"/>
                <a:ext cx="1354391" cy="3693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>
                    <a:solidFill>
                      <a:srgbClr val="F79A00"/>
                    </a:solidFill>
                    <a:latin typeface="+mj-lt"/>
                    <a:ea typeface="+mj-ea"/>
                    <a:cs typeface="+mj-cs"/>
                    <a:sym typeface="Source Sans Pro" panose="020B0503030403020204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此处添加标题</a:t>
                </a:r>
                <a:endParaRPr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9" name="Shape 539"/>
              <p:cNvSpPr/>
              <p:nvPr/>
            </p:nvSpPr>
            <p:spPr>
              <a:xfrm>
                <a:off x="0" y="262391"/>
                <a:ext cx="6431410" cy="3077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您的内容打在这里，或通过复制您的文本后在此框中选择粘贴并选择只保留文字</a:t>
                </a:r>
                <a:r>
                  <a:rPr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  <a:r>
                  <a:rPr sz="9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. </a:t>
                </a:r>
              </a:p>
            </p:txBody>
          </p:sp>
        </p:grpSp>
      </p:grpSp>
    </p:spTree>
  </p:cSld>
  <p:clrMapOvr>
    <a:masterClrMapping/>
  </p:clrMapOvr>
  <p:transition spd="med"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9" grpId="0" advAuto="0"/>
      <p:bldP spid="11" grpId="0" advAuto="0"/>
      <p:bldP spid="12" grpId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4"/>
          <p:cNvGrpSpPr/>
          <p:nvPr/>
        </p:nvGrpSpPr>
        <p:grpSpPr>
          <a:xfrm>
            <a:off x="1407251" y="3695426"/>
            <a:ext cx="4309225" cy="662789"/>
            <a:chOff x="3585720" y="5137719"/>
            <a:chExt cx="6985673" cy="1079499"/>
          </a:xfrm>
          <a:noFill/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585720" y="5525746"/>
              <a:ext cx="532885" cy="139071"/>
              <a:chOff x="0" y="0"/>
              <a:chExt cx="438150" cy="114300"/>
            </a:xfrm>
            <a:grpFill/>
          </p:grpSpPr>
          <p:sp>
            <p:nvSpPr>
              <p:cNvPr id="9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5010608" y="5478111"/>
              <a:ext cx="532885" cy="139071"/>
              <a:chOff x="0" y="0"/>
              <a:chExt cx="438150" cy="114300"/>
            </a:xfrm>
            <a:grpFill/>
          </p:grpSpPr>
          <p:sp>
            <p:nvSpPr>
              <p:cNvPr id="9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5867856" y="5792301"/>
              <a:ext cx="621704" cy="162251"/>
              <a:chOff x="0" y="0"/>
              <a:chExt cx="438150" cy="114300"/>
            </a:xfrm>
            <a:grpFill/>
          </p:grpSpPr>
          <p:sp>
            <p:nvSpPr>
              <p:cNvPr id="8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9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6993624" y="5565671"/>
              <a:ext cx="532885" cy="139071"/>
              <a:chOff x="0" y="0"/>
              <a:chExt cx="438150" cy="114300"/>
            </a:xfrm>
            <a:grpFill/>
          </p:grpSpPr>
          <p:sp>
            <p:nvSpPr>
              <p:cNvPr id="8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7972156" y="6007329"/>
              <a:ext cx="804241" cy="209889"/>
              <a:chOff x="0" y="0"/>
              <a:chExt cx="438150" cy="114300"/>
            </a:xfrm>
            <a:grpFill/>
          </p:grpSpPr>
          <p:sp>
            <p:nvSpPr>
              <p:cNvPr id="8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9024869" y="5137719"/>
              <a:ext cx="532885" cy="139071"/>
              <a:chOff x="0" y="0"/>
              <a:chExt cx="438150" cy="114300"/>
            </a:xfrm>
            <a:grpFill/>
          </p:grpSpPr>
          <p:sp>
            <p:nvSpPr>
              <p:cNvPr id="8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0038508" y="5402990"/>
              <a:ext cx="532885" cy="139071"/>
              <a:chOff x="0" y="0"/>
              <a:chExt cx="438150" cy="114300"/>
            </a:xfrm>
            <a:grpFill/>
          </p:grpSpPr>
          <p:sp>
            <p:nvSpPr>
              <p:cNvPr id="8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  <p:sp>
            <p:nvSpPr>
              <p:cNvPr id="8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73" name="直接连接符 15"/>
            <p:cNvCxnSpPr>
              <a:cxnSpLocks noChangeShapeType="1"/>
              <a:stCxn id="93" idx="6"/>
              <a:endCxn id="91" idx="2"/>
            </p:cNvCxnSpPr>
            <p:nvPr/>
          </p:nvCxnSpPr>
          <p:spPr bwMode="auto">
            <a:xfrm flipV="1">
              <a:off x="4118605" y="5547647"/>
              <a:ext cx="892003" cy="47635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74" name="直接连接符 19"/>
            <p:cNvCxnSpPr>
              <a:cxnSpLocks noChangeShapeType="1"/>
              <a:stCxn id="91" idx="5"/>
              <a:endCxn id="89" idx="1"/>
            </p:cNvCxnSpPr>
            <p:nvPr/>
          </p:nvCxnSpPr>
          <p:spPr bwMode="auto">
            <a:xfrm>
              <a:off x="5465453" y="5596816"/>
              <a:ext cx="493449" cy="219247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75" name="直接连接符 24"/>
            <p:cNvSpPr>
              <a:spLocks noChangeShapeType="1"/>
            </p:cNvSpPr>
            <p:nvPr/>
          </p:nvSpPr>
          <p:spPr bwMode="auto">
            <a:xfrm flipV="1">
              <a:off x="6394951" y="5684376"/>
              <a:ext cx="676713" cy="131687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76" name="直接连接符 26"/>
            <p:cNvSpPr>
              <a:spLocks noChangeShapeType="1"/>
            </p:cNvSpPr>
            <p:nvPr/>
          </p:nvSpPr>
          <p:spPr bwMode="auto">
            <a:xfrm>
              <a:off x="7448469" y="5684376"/>
              <a:ext cx="776661" cy="373629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77" name="直接连接符 29"/>
            <p:cNvCxnSpPr>
              <a:cxnSpLocks noChangeShapeType="1"/>
              <a:stCxn id="85" idx="7"/>
              <a:endCxn id="81" idx="3"/>
            </p:cNvCxnSpPr>
            <p:nvPr/>
          </p:nvCxnSpPr>
          <p:spPr bwMode="auto">
            <a:xfrm flipV="1">
              <a:off x="8658618" y="5521694"/>
              <a:ext cx="1457930" cy="516372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78" name="直接连接符 32"/>
            <p:cNvCxnSpPr>
              <a:cxnSpLocks noChangeShapeType="1"/>
              <a:stCxn id="81" idx="1"/>
              <a:endCxn id="83" idx="5"/>
            </p:cNvCxnSpPr>
            <p:nvPr/>
          </p:nvCxnSpPr>
          <p:spPr bwMode="auto">
            <a:xfrm flipH="1" flipV="1">
              <a:off x="9479715" y="5256424"/>
              <a:ext cx="636834" cy="166933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79" name="直接连接符 34"/>
            <p:cNvCxnSpPr>
              <a:cxnSpLocks noChangeShapeType="1"/>
              <a:stCxn id="87" idx="6"/>
              <a:endCxn id="81" idx="2"/>
            </p:cNvCxnSpPr>
            <p:nvPr/>
          </p:nvCxnSpPr>
          <p:spPr bwMode="auto">
            <a:xfrm flipV="1">
              <a:off x="7526509" y="5472525"/>
              <a:ext cx="2511999" cy="162682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80" name="直接连接符 43"/>
            <p:cNvSpPr>
              <a:spLocks noChangeShapeType="1"/>
            </p:cNvSpPr>
            <p:nvPr/>
          </p:nvSpPr>
          <p:spPr bwMode="auto">
            <a:xfrm flipV="1">
              <a:off x="8506282" y="5270066"/>
              <a:ext cx="728632" cy="750905"/>
            </a:xfrm>
            <a:prstGeom prst="line">
              <a:avLst/>
            </a:prstGeom>
            <a:grp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4"/>
          <p:cNvGrpSpPr/>
          <p:nvPr/>
        </p:nvGrpSpPr>
        <p:grpSpPr>
          <a:xfrm>
            <a:off x="2090771" y="2729243"/>
            <a:ext cx="717062" cy="1205711"/>
            <a:chOff x="4693779" y="3564074"/>
            <a:chExt cx="1162426" cy="1963768"/>
          </a:xfrm>
        </p:grpSpPr>
        <p:sp>
          <p:nvSpPr>
            <p:cNvPr id="96" name="直接连接符 84"/>
            <p:cNvSpPr>
              <a:spLocks noChangeShapeType="1"/>
            </p:cNvSpPr>
            <p:nvPr/>
          </p:nvSpPr>
          <p:spPr bwMode="auto">
            <a:xfrm flipV="1">
              <a:off x="5276037" y="4083684"/>
              <a:ext cx="1" cy="1444158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97" name="椭圆 90"/>
            <p:cNvSpPr>
              <a:spLocks noChangeArrowheads="1"/>
            </p:cNvSpPr>
            <p:nvPr/>
          </p:nvSpPr>
          <p:spPr bwMode="auto">
            <a:xfrm>
              <a:off x="4693779" y="3564074"/>
              <a:ext cx="1162426" cy="1162083"/>
            </a:xfrm>
            <a:prstGeom prst="ellipse">
              <a:avLst/>
            </a:prstGeom>
            <a:solidFill>
              <a:schemeClr val="accent2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98" name="矩形 111"/>
          <p:cNvSpPr>
            <a:spLocks noChangeArrowheads="1"/>
          </p:cNvSpPr>
          <p:nvPr/>
        </p:nvSpPr>
        <p:spPr bwMode="auto">
          <a:xfrm>
            <a:off x="2115793" y="2993565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98"/>
          <p:cNvGrpSpPr/>
          <p:nvPr/>
        </p:nvGrpSpPr>
        <p:grpSpPr>
          <a:xfrm>
            <a:off x="1223630" y="2492132"/>
            <a:ext cx="698003" cy="1515141"/>
            <a:chOff x="3288054" y="3177886"/>
            <a:chExt cx="1131530" cy="2467743"/>
          </a:xfrm>
        </p:grpSpPr>
        <p:sp>
          <p:nvSpPr>
            <p:cNvPr id="100" name="直接连接符 12"/>
            <p:cNvSpPr>
              <a:spLocks noChangeShapeType="1"/>
            </p:cNvSpPr>
            <p:nvPr/>
          </p:nvSpPr>
          <p:spPr bwMode="auto">
            <a:xfrm flipV="1">
              <a:off x="3852195" y="4200238"/>
              <a:ext cx="1" cy="1445391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1" name="椭圆 95"/>
            <p:cNvSpPr>
              <a:spLocks noChangeArrowheads="1"/>
            </p:cNvSpPr>
            <p:nvPr/>
          </p:nvSpPr>
          <p:spPr bwMode="auto">
            <a:xfrm>
              <a:off x="3288054" y="3177886"/>
              <a:ext cx="1131530" cy="1130204"/>
            </a:xfrm>
            <a:prstGeom prst="ellipse">
              <a:avLst/>
            </a:prstGeom>
            <a:solidFill>
              <a:schemeClr val="accent1"/>
            </a:solidFill>
            <a:ln w="38100" cap="flat" cmpd="sng">
              <a:solidFill>
                <a:schemeClr val="accent1"/>
              </a:solidFill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02" name="矩形 112"/>
          <p:cNvSpPr>
            <a:spLocks noChangeArrowheads="1"/>
          </p:cNvSpPr>
          <p:nvPr/>
        </p:nvSpPr>
        <p:spPr bwMode="auto">
          <a:xfrm>
            <a:off x="1242575" y="2728299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02"/>
          <p:cNvGrpSpPr/>
          <p:nvPr/>
        </p:nvGrpSpPr>
        <p:grpSpPr>
          <a:xfrm>
            <a:off x="3309300" y="2385431"/>
            <a:ext cx="717062" cy="1595758"/>
            <a:chOff x="6669132" y="3004102"/>
            <a:chExt cx="1162426" cy="2599047"/>
          </a:xfrm>
        </p:grpSpPr>
        <p:sp>
          <p:nvSpPr>
            <p:cNvPr id="104" name="直接连接符 86"/>
            <p:cNvSpPr>
              <a:spLocks noChangeShapeType="1"/>
            </p:cNvSpPr>
            <p:nvPr/>
          </p:nvSpPr>
          <p:spPr bwMode="auto">
            <a:xfrm flipV="1">
              <a:off x="7255965" y="3457411"/>
              <a:ext cx="1" cy="2145738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5" name="椭圆 91"/>
            <p:cNvSpPr>
              <a:spLocks noChangeArrowheads="1"/>
            </p:cNvSpPr>
            <p:nvPr/>
          </p:nvSpPr>
          <p:spPr bwMode="auto">
            <a:xfrm>
              <a:off x="6669132" y="3004102"/>
              <a:ext cx="1162426" cy="1162832"/>
            </a:xfrm>
            <a:prstGeom prst="ellipse">
              <a:avLst/>
            </a:prstGeom>
            <a:solidFill>
              <a:schemeClr val="accent4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06" name="矩形 113"/>
          <p:cNvSpPr>
            <a:spLocks noChangeArrowheads="1"/>
          </p:cNvSpPr>
          <p:nvPr/>
        </p:nvSpPr>
        <p:spPr bwMode="auto">
          <a:xfrm>
            <a:off x="3333998" y="2645224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06"/>
          <p:cNvGrpSpPr/>
          <p:nvPr/>
        </p:nvGrpSpPr>
        <p:grpSpPr>
          <a:xfrm>
            <a:off x="5180568" y="1881572"/>
            <a:ext cx="717062" cy="2015445"/>
            <a:chOff x="9702639" y="2183452"/>
            <a:chExt cx="1162426" cy="3282600"/>
          </a:xfrm>
        </p:grpSpPr>
        <p:sp>
          <p:nvSpPr>
            <p:cNvPr id="108" name="直接连接符 89"/>
            <p:cNvSpPr>
              <a:spLocks noChangeShapeType="1"/>
            </p:cNvSpPr>
            <p:nvPr/>
          </p:nvSpPr>
          <p:spPr bwMode="auto">
            <a:xfrm flipV="1">
              <a:off x="10305417" y="3145995"/>
              <a:ext cx="1" cy="2320057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09" name="椭圆 94"/>
            <p:cNvSpPr>
              <a:spLocks noChangeArrowheads="1"/>
            </p:cNvSpPr>
            <p:nvPr/>
          </p:nvSpPr>
          <p:spPr bwMode="auto">
            <a:xfrm>
              <a:off x="9702639" y="2183452"/>
              <a:ext cx="1162426" cy="1162409"/>
            </a:xfrm>
            <a:prstGeom prst="ellipse">
              <a:avLst/>
            </a:prstGeom>
            <a:solidFill>
              <a:schemeClr val="accent3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0" name="矩形 114"/>
          <p:cNvSpPr>
            <a:spLocks noChangeArrowheads="1"/>
          </p:cNvSpPr>
          <p:nvPr/>
        </p:nvSpPr>
        <p:spPr bwMode="auto">
          <a:xfrm>
            <a:off x="5194221" y="211468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10"/>
          <p:cNvGrpSpPr/>
          <p:nvPr/>
        </p:nvGrpSpPr>
        <p:grpSpPr>
          <a:xfrm>
            <a:off x="3932264" y="1364668"/>
            <a:ext cx="830219" cy="2929508"/>
            <a:chOff x="7679013" y="1341562"/>
            <a:chExt cx="1345866" cy="4771355"/>
          </a:xfrm>
        </p:grpSpPr>
        <p:sp>
          <p:nvSpPr>
            <p:cNvPr id="112" name="直接连接符 87"/>
            <p:cNvSpPr>
              <a:spLocks noChangeShapeType="1"/>
            </p:cNvSpPr>
            <p:nvPr/>
          </p:nvSpPr>
          <p:spPr bwMode="auto">
            <a:xfrm flipV="1">
              <a:off x="8361211" y="2567202"/>
              <a:ext cx="1" cy="3545715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13" name="椭圆 13"/>
            <p:cNvSpPr>
              <a:spLocks noChangeArrowheads="1"/>
            </p:cNvSpPr>
            <p:nvPr/>
          </p:nvSpPr>
          <p:spPr bwMode="auto">
            <a:xfrm>
              <a:off x="7679013" y="1341562"/>
              <a:ext cx="1345866" cy="1346173"/>
            </a:xfrm>
            <a:prstGeom prst="ellipse">
              <a:avLst/>
            </a:prstGeom>
            <a:solidFill>
              <a:schemeClr val="accent1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4" name="矩形 118"/>
          <p:cNvSpPr>
            <a:spLocks noChangeArrowheads="1"/>
          </p:cNvSpPr>
          <p:nvPr/>
        </p:nvSpPr>
        <p:spPr bwMode="auto">
          <a:xfrm>
            <a:off x="3987945" y="1635849"/>
            <a:ext cx="729253" cy="24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14"/>
          <p:cNvGrpSpPr/>
          <p:nvPr/>
        </p:nvGrpSpPr>
        <p:grpSpPr>
          <a:xfrm>
            <a:off x="2656559" y="1873273"/>
            <a:ext cx="717062" cy="2262040"/>
            <a:chOff x="5610976" y="2169935"/>
            <a:chExt cx="1162426" cy="3684235"/>
          </a:xfrm>
        </p:grpSpPr>
        <p:sp>
          <p:nvSpPr>
            <p:cNvPr id="116" name="直接连接符 85"/>
            <p:cNvSpPr>
              <a:spLocks noChangeShapeType="1"/>
            </p:cNvSpPr>
            <p:nvPr/>
          </p:nvSpPr>
          <p:spPr bwMode="auto">
            <a:xfrm flipV="1">
              <a:off x="6178962" y="2352496"/>
              <a:ext cx="1" cy="3501674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17" name="椭圆 93"/>
            <p:cNvSpPr>
              <a:spLocks noChangeArrowheads="1"/>
            </p:cNvSpPr>
            <p:nvPr/>
          </p:nvSpPr>
          <p:spPr bwMode="auto">
            <a:xfrm>
              <a:off x="5610976" y="2169935"/>
              <a:ext cx="1162426" cy="1162310"/>
            </a:xfrm>
            <a:prstGeom prst="ellipse">
              <a:avLst/>
            </a:prstGeom>
            <a:solidFill>
              <a:schemeClr val="accent3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18" name="矩形 119"/>
          <p:cNvSpPr>
            <a:spLocks noChangeArrowheads="1"/>
          </p:cNvSpPr>
          <p:nvPr/>
        </p:nvSpPr>
        <p:spPr bwMode="auto">
          <a:xfrm>
            <a:off x="2676114" y="2153550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18"/>
          <p:cNvGrpSpPr/>
          <p:nvPr/>
        </p:nvGrpSpPr>
        <p:grpSpPr>
          <a:xfrm>
            <a:off x="4526637" y="2519399"/>
            <a:ext cx="784956" cy="1214010"/>
            <a:chOff x="8642553" y="3222299"/>
            <a:chExt cx="1272489" cy="1977284"/>
          </a:xfrm>
        </p:grpSpPr>
        <p:sp>
          <p:nvSpPr>
            <p:cNvPr id="120" name="直接连接符 88"/>
            <p:cNvSpPr>
              <a:spLocks noChangeShapeType="1"/>
            </p:cNvSpPr>
            <p:nvPr/>
          </p:nvSpPr>
          <p:spPr bwMode="auto">
            <a:xfrm flipV="1">
              <a:off x="9285939" y="4017097"/>
              <a:ext cx="1" cy="1182486"/>
            </a:xfrm>
            <a:prstGeom prst="line">
              <a:avLst/>
            </a:prstGeom>
            <a:ln>
              <a:solidFill>
                <a:schemeClr val="accent1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21" name="椭圆 92"/>
            <p:cNvSpPr>
              <a:spLocks noChangeArrowheads="1"/>
            </p:cNvSpPr>
            <p:nvPr/>
          </p:nvSpPr>
          <p:spPr bwMode="auto">
            <a:xfrm>
              <a:off x="8642553" y="3222299"/>
              <a:ext cx="1272489" cy="1271587"/>
            </a:xfrm>
            <a:prstGeom prst="ellipse">
              <a:avLst/>
            </a:prstGeom>
            <a:solidFill>
              <a:schemeClr val="accent2"/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70C0"/>
                </a:solidFill>
              </a:endParaRPr>
            </a:p>
          </p:txBody>
        </p:sp>
      </p:grpSp>
      <p:sp>
        <p:nvSpPr>
          <p:cNvPr id="122" name="矩形 120"/>
          <p:cNvSpPr>
            <a:spLocks noChangeArrowheads="1"/>
          </p:cNvSpPr>
          <p:nvPr/>
        </p:nvSpPr>
        <p:spPr bwMode="auto">
          <a:xfrm>
            <a:off x="4586797" y="2777857"/>
            <a:ext cx="677957" cy="2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6289" tIns="28145" rIns="56289" bIns="28145">
            <a:spAutoFit/>
          </a:bodyPr>
          <a:lstStyle/>
          <a:p>
            <a:pPr defTabSz="914156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214950" y="2317942"/>
            <a:ext cx="1741427" cy="1386434"/>
          </a:xfrm>
          <a:prstGeom prst="rect">
            <a:avLst/>
          </a:prstGeom>
        </p:spPr>
        <p:txBody>
          <a:bodyPr wrap="square" lIns="56289" tIns="28145" rIns="56289" bIns="2814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此处输入您的文本，或者复制您的文本粘贴到此处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此处输入您的文本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6214950" y="1851893"/>
            <a:ext cx="1741427" cy="33257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6289" tIns="28145" rIns="56289" bIns="28145"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234700" y="1901977"/>
            <a:ext cx="1584176" cy="241441"/>
          </a:xfrm>
          <a:prstGeom prst="rect">
            <a:avLst/>
          </a:prstGeom>
          <a:noFill/>
        </p:spPr>
        <p:txBody>
          <a:bodyPr wrap="square" lIns="56289" tIns="28145" rIns="56289" bIns="28145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</a:p>
        </p:txBody>
      </p:sp>
    </p:spTree>
    <p:extLst>
      <p:ext uri="{BB962C8B-B14F-4D97-AF65-F5344CB8AC3E}">
        <p14:creationId xmlns:p14="http://schemas.microsoft.com/office/powerpoint/2010/main" val="253888262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2" grpId="0"/>
      <p:bldP spid="106" grpId="0"/>
      <p:bldP spid="110" grpId="0"/>
      <p:bldP spid="114" grpId="0"/>
      <p:bldP spid="118" grpId="0"/>
      <p:bldP spid="122" grpId="0"/>
      <p:bldP spid="123" grpId="0"/>
      <p:bldP spid="124" grpId="0" animBg="1"/>
      <p:bldP spid="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0161" y="-20321"/>
            <a:ext cx="9154161" cy="516382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850692" y="-9563"/>
            <a:ext cx="67850" cy="5130484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953298" y="-28689"/>
            <a:ext cx="56212" cy="5172189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0161" y="2938227"/>
            <a:ext cx="9153911" cy="41791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16685" y="1988757"/>
            <a:ext cx="2836614" cy="949470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2923080" y="2159841"/>
            <a:ext cx="1894610" cy="72737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r"/>
            <a:r>
              <a:rPr lang="en-US" altLang="zh-CN" sz="17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2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2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市场分析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910954" y="2255044"/>
            <a:ext cx="5528072" cy="15490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8" name="直角三角形 5"/>
          <p:cNvSpPr/>
          <p:nvPr/>
        </p:nvSpPr>
        <p:spPr>
          <a:xfrm flipH="1">
            <a:off x="2450309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9" name="下箭头 6"/>
          <p:cNvSpPr/>
          <p:nvPr/>
        </p:nvSpPr>
        <p:spPr>
          <a:xfrm rot="21050905">
            <a:off x="2631282" y="1925242"/>
            <a:ext cx="53459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实物牵制</a:t>
            </a:r>
          </a:p>
        </p:txBody>
      </p:sp>
      <p:sp>
        <p:nvSpPr>
          <p:cNvPr id="47" name="直角三角形 5"/>
          <p:cNvSpPr/>
          <p:nvPr/>
        </p:nvSpPr>
        <p:spPr>
          <a:xfrm flipH="1">
            <a:off x="3596879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8" name="下箭头 6"/>
          <p:cNvSpPr/>
          <p:nvPr/>
        </p:nvSpPr>
        <p:spPr>
          <a:xfrm rot="21050905">
            <a:off x="3776664" y="1925242"/>
            <a:ext cx="53578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机械牵制</a:t>
            </a:r>
          </a:p>
        </p:txBody>
      </p:sp>
      <p:sp>
        <p:nvSpPr>
          <p:cNvPr id="50" name="直角三角形 5"/>
          <p:cNvSpPr/>
          <p:nvPr/>
        </p:nvSpPr>
        <p:spPr>
          <a:xfrm flipH="1">
            <a:off x="4742260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1" name="下箭头 6"/>
          <p:cNvSpPr/>
          <p:nvPr/>
        </p:nvSpPr>
        <p:spPr>
          <a:xfrm rot="21050905">
            <a:off x="4923237" y="1925242"/>
            <a:ext cx="534590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体制牵制</a:t>
            </a:r>
          </a:p>
        </p:txBody>
      </p:sp>
      <p:sp>
        <p:nvSpPr>
          <p:cNvPr id="53" name="直角三角形 5"/>
          <p:cNvSpPr/>
          <p:nvPr/>
        </p:nvSpPr>
        <p:spPr>
          <a:xfrm flipH="1">
            <a:off x="5888833" y="1962152"/>
            <a:ext cx="289322" cy="292894"/>
          </a:xfrm>
          <a:custGeom>
            <a:avLst/>
            <a:gdLst>
              <a:gd name="connsiteX0" fmla="*/ 0 w 308606"/>
              <a:gd name="connsiteY0" fmla="*/ 432048 h 432048"/>
              <a:gd name="connsiteX1" fmla="*/ 0 w 308606"/>
              <a:gd name="connsiteY1" fmla="*/ 0 h 432048"/>
              <a:gd name="connsiteX2" fmla="*/ 308606 w 308606"/>
              <a:gd name="connsiteY2" fmla="*/ 432048 h 432048"/>
              <a:gd name="connsiteX3" fmla="*/ 0 w 308606"/>
              <a:gd name="connsiteY3" fmla="*/ 432048 h 432048"/>
              <a:gd name="connsiteX0" fmla="*/ 0 w 425837"/>
              <a:gd name="connsiteY0" fmla="*/ 432048 h 432048"/>
              <a:gd name="connsiteX1" fmla="*/ 117231 w 425837"/>
              <a:gd name="connsiteY1" fmla="*/ 0 h 432048"/>
              <a:gd name="connsiteX2" fmla="*/ 425837 w 425837"/>
              <a:gd name="connsiteY2" fmla="*/ 432048 h 432048"/>
              <a:gd name="connsiteX3" fmla="*/ 0 w 425837"/>
              <a:gd name="connsiteY3" fmla="*/ 432048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837" h="432048">
                <a:moveTo>
                  <a:pt x="0" y="432048"/>
                </a:moveTo>
                <a:lnTo>
                  <a:pt x="117231" y="0"/>
                </a:lnTo>
                <a:lnTo>
                  <a:pt x="425837" y="432048"/>
                </a:lnTo>
                <a:lnTo>
                  <a:pt x="0" y="43204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4" name="下箭头 6"/>
          <p:cNvSpPr/>
          <p:nvPr/>
        </p:nvSpPr>
        <p:spPr>
          <a:xfrm rot="21050905">
            <a:off x="6068617" y="1925242"/>
            <a:ext cx="535781" cy="881063"/>
          </a:xfrm>
          <a:custGeom>
            <a:avLst/>
            <a:gdLst>
              <a:gd name="connsiteX0" fmla="*/ 0 w 918392"/>
              <a:gd name="connsiteY0" fmla="*/ 1052972 h 1512168"/>
              <a:gd name="connsiteX1" fmla="*/ 170982 w 918392"/>
              <a:gd name="connsiteY1" fmla="*/ 1052972 h 1512168"/>
              <a:gd name="connsiteX2" fmla="*/ 170982 w 918392"/>
              <a:gd name="connsiteY2" fmla="*/ 0 h 1512168"/>
              <a:gd name="connsiteX3" fmla="*/ 747410 w 918392"/>
              <a:gd name="connsiteY3" fmla="*/ 0 h 1512168"/>
              <a:gd name="connsiteX4" fmla="*/ 747410 w 918392"/>
              <a:gd name="connsiteY4" fmla="*/ 1052972 h 1512168"/>
              <a:gd name="connsiteX5" fmla="*/ 918392 w 918392"/>
              <a:gd name="connsiteY5" fmla="*/ 1052972 h 1512168"/>
              <a:gd name="connsiteX6" fmla="*/ 459196 w 918392"/>
              <a:gd name="connsiteY6" fmla="*/ 1512168 h 1512168"/>
              <a:gd name="connsiteX7" fmla="*/ 0 w 918392"/>
              <a:gd name="connsiteY7" fmla="*/ 1052972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838850 w 918392"/>
              <a:gd name="connsiteY7" fmla="*/ 9144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0" fmla="*/ 747410 w 918392"/>
              <a:gd name="connsiteY0" fmla="*/ 0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47410 w 918392"/>
              <a:gd name="connsiteY7" fmla="*/ 0 h 1512168"/>
              <a:gd name="connsiteX0" fmla="*/ 725658 w 918392"/>
              <a:gd name="connsiteY0" fmla="*/ 135028 h 1512168"/>
              <a:gd name="connsiteX1" fmla="*/ 747410 w 918392"/>
              <a:gd name="connsiteY1" fmla="*/ 1052972 h 1512168"/>
              <a:gd name="connsiteX2" fmla="*/ 918392 w 918392"/>
              <a:gd name="connsiteY2" fmla="*/ 1052972 h 1512168"/>
              <a:gd name="connsiteX3" fmla="*/ 459196 w 918392"/>
              <a:gd name="connsiteY3" fmla="*/ 1512168 h 1512168"/>
              <a:gd name="connsiteX4" fmla="*/ 0 w 918392"/>
              <a:gd name="connsiteY4" fmla="*/ 1052972 h 1512168"/>
              <a:gd name="connsiteX5" fmla="*/ 170982 w 918392"/>
              <a:gd name="connsiteY5" fmla="*/ 1052972 h 1512168"/>
              <a:gd name="connsiteX6" fmla="*/ 170982 w 918392"/>
              <a:gd name="connsiteY6" fmla="*/ 0 h 1512168"/>
              <a:gd name="connsiteX7" fmla="*/ 725658 w 918392"/>
              <a:gd name="connsiteY7" fmla="*/ 135028 h 151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8392" h="1512168">
                <a:moveTo>
                  <a:pt x="725658" y="135028"/>
                </a:moveTo>
                <a:lnTo>
                  <a:pt x="747410" y="1052972"/>
                </a:lnTo>
                <a:lnTo>
                  <a:pt x="918392" y="1052972"/>
                </a:lnTo>
                <a:lnTo>
                  <a:pt x="459196" y="1512168"/>
                </a:lnTo>
                <a:lnTo>
                  <a:pt x="0" y="1052972"/>
                </a:lnTo>
                <a:lnTo>
                  <a:pt x="170982" y="1052972"/>
                </a:lnTo>
                <a:lnTo>
                  <a:pt x="170982" y="0"/>
                </a:lnTo>
                <a:lnTo>
                  <a:pt x="725658" y="135028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eaVert" lIns="0" tIns="0" rIns="0" bIns="0"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簿记牵制</a:t>
            </a:r>
          </a:p>
        </p:txBody>
      </p:sp>
      <p:sp>
        <p:nvSpPr>
          <p:cNvPr id="13" name="TextBox 38"/>
          <p:cNvSpPr txBox="1"/>
          <p:nvPr/>
        </p:nvSpPr>
        <p:spPr>
          <a:xfrm>
            <a:off x="2337200" y="2857502"/>
            <a:ext cx="124896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38"/>
          <p:cNvSpPr txBox="1"/>
          <p:nvPr/>
        </p:nvSpPr>
        <p:spPr>
          <a:xfrm>
            <a:off x="3494485" y="2857502"/>
            <a:ext cx="124777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38"/>
          <p:cNvSpPr txBox="1"/>
          <p:nvPr/>
        </p:nvSpPr>
        <p:spPr>
          <a:xfrm>
            <a:off x="4650581" y="2857502"/>
            <a:ext cx="1248966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38"/>
          <p:cNvSpPr txBox="1"/>
          <p:nvPr/>
        </p:nvSpPr>
        <p:spPr>
          <a:xfrm>
            <a:off x="5806681" y="2857502"/>
            <a:ext cx="1248965" cy="401636"/>
          </a:xfrm>
          <a:prstGeom prst="rect">
            <a:avLst/>
          </a:prstGeom>
          <a:noFill/>
        </p:spPr>
        <p:txBody>
          <a:bodyPr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9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此处输入文本</a:t>
            </a:r>
            <a:endParaRPr lang="en-US" altLang="zh-CN" sz="900" kern="1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8639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4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13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4548587" y="2468256"/>
            <a:ext cx="0" cy="871165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4439310" y="3332691"/>
            <a:ext cx="214593" cy="21476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38586" rIns="77172" bIns="38586" rtlCol="0" anchor="ctr"/>
          <a:lstStyle/>
          <a:p>
            <a:pPr algn="ctr"/>
            <a:endParaRPr lang="zh-CN" altLang="en-US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6210925" y="3332691"/>
            <a:ext cx="216608" cy="214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7984664" y="3332691"/>
            <a:ext cx="213587" cy="214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2665895" y="3332691"/>
            <a:ext cx="214593" cy="214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2479" y="3332691"/>
            <a:ext cx="214593" cy="214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38586" rIns="77172" bIns="38586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13"/>
          <p:cNvSpPr/>
          <p:nvPr/>
        </p:nvSpPr>
        <p:spPr bwMode="auto">
          <a:xfrm>
            <a:off x="999380" y="2673751"/>
            <a:ext cx="3549209" cy="665671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9" name="Freeform 14"/>
          <p:cNvSpPr/>
          <p:nvPr/>
        </p:nvSpPr>
        <p:spPr bwMode="auto">
          <a:xfrm>
            <a:off x="2772796" y="2895109"/>
            <a:ext cx="1775794" cy="444311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0" name="Freeform 15"/>
          <p:cNvSpPr/>
          <p:nvPr/>
        </p:nvSpPr>
        <p:spPr bwMode="auto">
          <a:xfrm>
            <a:off x="4548589" y="2673751"/>
            <a:ext cx="3546831" cy="665671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"/>
          <p:cNvSpPr/>
          <p:nvPr/>
        </p:nvSpPr>
        <p:spPr bwMode="auto">
          <a:xfrm>
            <a:off x="4548589" y="2895109"/>
            <a:ext cx="1773416" cy="444311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4050192" y="1275607"/>
            <a:ext cx="990451" cy="1260439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215717" rIns="77172" bIns="38586" rtlCol="0" anchor="t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418802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8414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56536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06149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9158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978770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02972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52583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75197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524810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314758" y="1436846"/>
            <a:ext cx="862967" cy="8636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6956679" y="1436846"/>
            <a:ext cx="862967" cy="8636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2156536" y="1839712"/>
            <a:ext cx="1893656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040643" y="1839712"/>
            <a:ext cx="1893656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9"/>
          <p:cNvGrpSpPr/>
          <p:nvPr/>
        </p:nvGrpSpPr>
        <p:grpSpPr>
          <a:xfrm>
            <a:off x="1464526" y="1060049"/>
            <a:ext cx="3618001" cy="592146"/>
            <a:chOff x="3377946" y="1632519"/>
            <a:chExt cx="4823374" cy="789528"/>
          </a:xfrm>
        </p:grpSpPr>
        <p:sp>
          <p:nvSpPr>
            <p:cNvPr id="54" name="矩形 31"/>
            <p:cNvSpPr>
              <a:spLocks noChangeArrowheads="1"/>
            </p:cNvSpPr>
            <p:nvPr/>
          </p:nvSpPr>
          <p:spPr bwMode="auto">
            <a:xfrm>
              <a:off x="3377946" y="1912850"/>
              <a:ext cx="1669599" cy="5091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5" name="五边形 32"/>
            <p:cNvSpPr>
              <a:spLocks noChangeArrowheads="1"/>
            </p:cNvSpPr>
            <p:nvPr/>
          </p:nvSpPr>
          <p:spPr bwMode="auto">
            <a:xfrm>
              <a:off x="4769302" y="1632519"/>
              <a:ext cx="3432018" cy="509197"/>
            </a:xfrm>
            <a:prstGeom prst="homePlate">
              <a:avLst>
                <a:gd name="adj" fmla="val 146165"/>
              </a:avLst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6" name="直角三角形 33"/>
            <p:cNvSpPr>
              <a:spLocks noChangeArrowheads="1"/>
            </p:cNvSpPr>
            <p:nvPr/>
          </p:nvSpPr>
          <p:spPr bwMode="auto">
            <a:xfrm rot="10800000">
              <a:off x="4769306" y="2144301"/>
              <a:ext cx="278241" cy="277744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57" name="矩形 34"/>
            <p:cNvSpPr>
              <a:spLocks noChangeArrowheads="1"/>
            </p:cNvSpPr>
            <p:nvPr/>
          </p:nvSpPr>
          <p:spPr bwMode="auto">
            <a:xfrm>
              <a:off x="3470702" y="1989354"/>
              <a:ext cx="776159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1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58" name="TextBox 62"/>
            <p:cNvSpPr>
              <a:spLocks noChangeArrowheads="1"/>
            </p:cNvSpPr>
            <p:nvPr/>
          </p:nvSpPr>
          <p:spPr bwMode="auto">
            <a:xfrm>
              <a:off x="4858101" y="1709023"/>
              <a:ext cx="2598618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59" name="TextBox 63"/>
          <p:cNvSpPr>
            <a:spLocks noChangeArrowheads="1"/>
          </p:cNvSpPr>
          <p:nvPr/>
        </p:nvSpPr>
        <p:spPr bwMode="auto">
          <a:xfrm>
            <a:off x="5082528" y="1075674"/>
            <a:ext cx="834334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52%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3" name="组合 80"/>
          <p:cNvGrpSpPr/>
          <p:nvPr/>
        </p:nvGrpSpPr>
        <p:grpSpPr>
          <a:xfrm>
            <a:off x="1464525" y="1782588"/>
            <a:ext cx="3059479" cy="593682"/>
            <a:chOff x="3377946" y="2595903"/>
            <a:chExt cx="4078775" cy="791577"/>
          </a:xfrm>
        </p:grpSpPr>
        <p:sp>
          <p:nvSpPr>
            <p:cNvPr id="60" name="矩形 65"/>
            <p:cNvSpPr>
              <a:spLocks noChangeArrowheads="1"/>
            </p:cNvSpPr>
            <p:nvPr/>
          </p:nvSpPr>
          <p:spPr bwMode="auto">
            <a:xfrm>
              <a:off x="3377946" y="2876960"/>
              <a:ext cx="1668952" cy="5105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" name="五边形 66"/>
            <p:cNvSpPr>
              <a:spLocks noChangeArrowheads="1"/>
            </p:cNvSpPr>
            <p:nvPr/>
          </p:nvSpPr>
          <p:spPr bwMode="auto">
            <a:xfrm>
              <a:off x="4768769" y="2595903"/>
              <a:ext cx="2687952" cy="510516"/>
            </a:xfrm>
            <a:prstGeom prst="homePlate">
              <a:avLst>
                <a:gd name="adj" fmla="val 140925"/>
              </a:avLst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2" name="直角三角形 67"/>
            <p:cNvSpPr>
              <a:spLocks noChangeArrowheads="1"/>
            </p:cNvSpPr>
            <p:nvPr/>
          </p:nvSpPr>
          <p:spPr bwMode="auto">
            <a:xfrm rot="10800000">
              <a:off x="4768768" y="3109017"/>
              <a:ext cx="278133" cy="27846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3" name="矩形 68"/>
            <p:cNvSpPr>
              <a:spLocks noChangeArrowheads="1"/>
            </p:cNvSpPr>
            <p:nvPr/>
          </p:nvSpPr>
          <p:spPr bwMode="auto">
            <a:xfrm>
              <a:off x="3470667" y="2953666"/>
              <a:ext cx="835997" cy="3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 </a:t>
              </a:r>
              <a:r>
                <a:rPr lang="en-US" altLang="zh-CN" sz="1200" dirty="0">
                  <a:solidFill>
                    <a:schemeClr val="bg1"/>
                  </a:solidFill>
                  <a:sym typeface="微软雅黑" pitchFamily="34" charset="-122"/>
                </a:rPr>
                <a:t>2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64" name="TextBox 69"/>
            <p:cNvSpPr>
              <a:spLocks noChangeArrowheads="1"/>
            </p:cNvSpPr>
            <p:nvPr/>
          </p:nvSpPr>
          <p:spPr bwMode="auto">
            <a:xfrm>
              <a:off x="4857526" y="2672612"/>
              <a:ext cx="2597613" cy="3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65" name="TextBox 70"/>
          <p:cNvSpPr>
            <a:spLocks noChangeArrowheads="1"/>
          </p:cNvSpPr>
          <p:nvPr/>
        </p:nvSpPr>
        <p:spPr bwMode="auto">
          <a:xfrm>
            <a:off x="4663827" y="1790544"/>
            <a:ext cx="835868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43%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4" name="组合 84"/>
          <p:cNvGrpSpPr/>
          <p:nvPr/>
        </p:nvGrpSpPr>
        <p:grpSpPr>
          <a:xfrm>
            <a:off x="1464526" y="2506664"/>
            <a:ext cx="5617353" cy="593682"/>
            <a:chOff x="3377946" y="3561338"/>
            <a:chExt cx="7488829" cy="791575"/>
          </a:xfrm>
        </p:grpSpPr>
        <p:sp>
          <p:nvSpPr>
            <p:cNvPr id="66" name="矩形 72"/>
            <p:cNvSpPr>
              <a:spLocks noChangeArrowheads="1"/>
            </p:cNvSpPr>
            <p:nvPr/>
          </p:nvSpPr>
          <p:spPr bwMode="auto">
            <a:xfrm>
              <a:off x="3377946" y="3842396"/>
              <a:ext cx="1669273" cy="51051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7" name="五边形 73"/>
            <p:cNvSpPr>
              <a:spLocks noChangeArrowheads="1"/>
            </p:cNvSpPr>
            <p:nvPr/>
          </p:nvSpPr>
          <p:spPr bwMode="auto">
            <a:xfrm>
              <a:off x="4769032" y="3561338"/>
              <a:ext cx="6097743" cy="510516"/>
            </a:xfrm>
            <a:prstGeom prst="homePlate">
              <a:avLst>
                <a:gd name="adj" fmla="val 158375"/>
              </a:avLst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4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8" name="直角三角形 74"/>
            <p:cNvSpPr>
              <a:spLocks noChangeArrowheads="1"/>
            </p:cNvSpPr>
            <p:nvPr/>
          </p:nvSpPr>
          <p:spPr bwMode="auto">
            <a:xfrm rot="10800000">
              <a:off x="4769032" y="4074450"/>
              <a:ext cx="278186" cy="27846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69" name="矩形 75"/>
            <p:cNvSpPr>
              <a:spLocks noChangeArrowheads="1"/>
            </p:cNvSpPr>
            <p:nvPr/>
          </p:nvSpPr>
          <p:spPr bwMode="auto">
            <a:xfrm>
              <a:off x="3470683" y="3919099"/>
              <a:ext cx="912930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t </a:t>
              </a:r>
              <a:r>
                <a:rPr lang="en-US" altLang="zh-CN" sz="1200" dirty="0">
                  <a:solidFill>
                    <a:schemeClr val="bg1"/>
                  </a:solidFill>
                  <a:sym typeface="微软雅黑" pitchFamily="34" charset="-122"/>
                </a:rPr>
                <a:t>3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70" name="TextBox 76"/>
            <p:cNvSpPr>
              <a:spLocks noChangeArrowheads="1"/>
            </p:cNvSpPr>
            <p:nvPr/>
          </p:nvSpPr>
          <p:spPr bwMode="auto">
            <a:xfrm>
              <a:off x="4857811" y="3638045"/>
              <a:ext cx="2598112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71" name="TextBox 77"/>
          <p:cNvSpPr>
            <a:spLocks noChangeArrowheads="1"/>
          </p:cNvSpPr>
          <p:nvPr/>
        </p:nvSpPr>
        <p:spPr bwMode="auto">
          <a:xfrm>
            <a:off x="7106295" y="2522289"/>
            <a:ext cx="514652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93%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5" name="组合 85"/>
          <p:cNvGrpSpPr/>
          <p:nvPr/>
        </p:nvGrpSpPr>
        <p:grpSpPr>
          <a:xfrm>
            <a:off x="1464525" y="3230740"/>
            <a:ext cx="4660921" cy="593682"/>
            <a:chOff x="3377946" y="4526771"/>
            <a:chExt cx="6213753" cy="791575"/>
          </a:xfrm>
        </p:grpSpPr>
        <p:sp>
          <p:nvSpPr>
            <p:cNvPr id="72" name="矩形 79"/>
            <p:cNvSpPr>
              <a:spLocks noChangeArrowheads="1"/>
            </p:cNvSpPr>
            <p:nvPr/>
          </p:nvSpPr>
          <p:spPr bwMode="auto">
            <a:xfrm>
              <a:off x="3377946" y="4807828"/>
              <a:ext cx="1669335" cy="51051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五边形 80"/>
            <p:cNvSpPr>
              <a:spLocks noChangeArrowheads="1"/>
            </p:cNvSpPr>
            <p:nvPr/>
          </p:nvSpPr>
          <p:spPr bwMode="auto">
            <a:xfrm>
              <a:off x="4769085" y="4526771"/>
              <a:ext cx="4822614" cy="510516"/>
            </a:xfrm>
            <a:prstGeom prst="homePlate">
              <a:avLst>
                <a:gd name="adj" fmla="val 162212"/>
              </a:avLst>
            </a:prstGeom>
            <a:solidFill>
              <a:schemeClr val="accent4"/>
            </a:solidFill>
            <a:ln>
              <a:noFill/>
            </a:ln>
            <a:extLst/>
          </p:spPr>
          <p:txBody>
            <a:bodyPr lIns="91432" tIns="45716" rIns="91432" bIns="45716" anchor="ctr"/>
            <a:lstStyle/>
            <a:p>
              <a:pPr algn="ctr">
                <a:buFont typeface="Arial" charset="0"/>
                <a:buNone/>
              </a:pPr>
              <a:endParaRPr lang="zh-CN" altLang="zh-CN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4" name="直角三角形 81"/>
            <p:cNvSpPr>
              <a:spLocks noChangeArrowheads="1"/>
            </p:cNvSpPr>
            <p:nvPr/>
          </p:nvSpPr>
          <p:spPr bwMode="auto">
            <a:xfrm rot="10800000">
              <a:off x="4769083" y="5039883"/>
              <a:ext cx="278196" cy="278463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32" tIns="45716" rIns="91432" bIns="45716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 dirty="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75" name="矩形 82"/>
            <p:cNvSpPr>
              <a:spLocks noChangeArrowheads="1"/>
            </p:cNvSpPr>
            <p:nvPr/>
          </p:nvSpPr>
          <p:spPr bwMode="auto">
            <a:xfrm>
              <a:off x="3470690" y="4884530"/>
              <a:ext cx="835997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sym typeface="微软雅黑" pitchFamily="34" charset="-122"/>
                </a:rPr>
                <a:t>标题</a:t>
              </a:r>
              <a:r>
                <a:rPr lang="en-US" altLang="zh-CN" sz="1200" dirty="0" smtClean="0">
                  <a:solidFill>
                    <a:schemeClr val="bg1"/>
                  </a:solidFill>
                  <a:sym typeface="微软雅黑" pitchFamily="34" charset="-122"/>
                </a:rPr>
                <a:t> </a:t>
              </a:r>
              <a:r>
                <a:rPr lang="en-US" altLang="zh-CN" sz="1200" dirty="0">
                  <a:solidFill>
                    <a:schemeClr val="bg1"/>
                  </a:solidFill>
                  <a:sym typeface="微软雅黑" pitchFamily="34" charset="-122"/>
                </a:rPr>
                <a:t>4</a:t>
              </a:r>
              <a:endParaRPr lang="zh-CN" altLang="en-US" sz="1200" dirty="0">
                <a:solidFill>
                  <a:schemeClr val="bg1"/>
                </a:solidFill>
                <a:sym typeface="微软雅黑" pitchFamily="34" charset="-122"/>
              </a:endParaRPr>
            </a:p>
          </p:txBody>
        </p:sp>
        <p:sp>
          <p:nvSpPr>
            <p:cNvPr id="76" name="TextBox 83"/>
            <p:cNvSpPr>
              <a:spLocks noChangeArrowheads="1"/>
            </p:cNvSpPr>
            <p:nvPr/>
          </p:nvSpPr>
          <p:spPr bwMode="auto">
            <a:xfrm>
              <a:off x="4857865" y="4603479"/>
              <a:ext cx="2598207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2" tIns="45716" rIns="91432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sym typeface="微软雅黑" pitchFamily="34" charset="-122"/>
                </a:rPr>
                <a:t>添加描述，关键词</a:t>
              </a:r>
            </a:p>
          </p:txBody>
        </p:sp>
      </p:grpSp>
      <p:sp>
        <p:nvSpPr>
          <p:cNvPr id="77" name="TextBox 84"/>
          <p:cNvSpPr>
            <a:spLocks noChangeArrowheads="1"/>
          </p:cNvSpPr>
          <p:nvPr/>
        </p:nvSpPr>
        <p:spPr bwMode="auto">
          <a:xfrm>
            <a:off x="6156507" y="3246364"/>
            <a:ext cx="514652" cy="28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0" tIns="34286" rIns="68570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81%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1439653" y="3990843"/>
            <a:ext cx="6459319" cy="41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5" tIns="25713" rIns="51425" bIns="2571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139468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5" grpId="0"/>
      <p:bldP spid="71" grpId="0"/>
      <p:bldP spid="77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09456" y="794374"/>
            <a:ext cx="2864525" cy="20556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39738" y="794374"/>
            <a:ext cx="2864525" cy="2055670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70019" y="794374"/>
            <a:ext cx="2864525" cy="20556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9456" y="2903474"/>
            <a:ext cx="2864525" cy="2055670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139738" y="2903474"/>
            <a:ext cx="2864525" cy="20556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70019" y="2903473"/>
            <a:ext cx="2864525" cy="2055670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3582620" y="1254719"/>
            <a:ext cx="195878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16730" y="3447325"/>
            <a:ext cx="195824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6549041" y="3447325"/>
            <a:ext cx="201696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3139738" y="2162106"/>
            <a:ext cx="662300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2411681" y="4271206"/>
            <a:ext cx="662300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6082802" y="2890692"/>
            <a:ext cx="662336" cy="68790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9961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未来规划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0311" y="1056636"/>
            <a:ext cx="4358700" cy="303022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929384" y="1222562"/>
            <a:ext cx="1258486" cy="269837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17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615416" y="2330979"/>
            <a:ext cx="2346166" cy="48154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12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12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593135" y="1056636"/>
            <a:ext cx="1565286" cy="303022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23">
            <a:extLst>
              <a:ext uri="{FF2B5EF4-FFF2-40B4-BE49-F238E27FC236}">
                <a16:creationId xmlns:a16="http://schemas.microsoft.com/office/drawing/2014/main" xmlns="" id="{E8796DE2-532B-42FB-9F8B-4C45413AB67C}"/>
              </a:ext>
            </a:extLst>
          </p:cNvPr>
          <p:cNvGrpSpPr/>
          <p:nvPr/>
        </p:nvGrpSpPr>
        <p:grpSpPr>
          <a:xfrm>
            <a:off x="4740550" y="1275606"/>
            <a:ext cx="3215826" cy="488307"/>
            <a:chOff x="4357092" y="1347614"/>
            <a:chExt cx="3215268" cy="488156"/>
          </a:xfrm>
        </p:grpSpPr>
        <p:sp>
          <p:nvSpPr>
            <p:cNvPr id="17" name="MH_SubTitle_1">
              <a:extLst>
                <a:ext uri="{FF2B5EF4-FFF2-40B4-BE49-F238E27FC236}">
                  <a16:creationId xmlns:a16="http://schemas.microsoft.com/office/drawing/2014/main" xmlns="" id="{DAC8B294-697D-4ED4-B2DC-D70B6DE6E827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5391574" y="1485928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公司介绍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组合 2">
              <a:extLst>
                <a:ext uri="{FF2B5EF4-FFF2-40B4-BE49-F238E27FC236}">
                  <a16:creationId xmlns:a16="http://schemas.microsoft.com/office/drawing/2014/main" xmlns="" id="{480C288A-F153-425D-86B6-365E79E00FE0}"/>
                </a:ext>
              </a:extLst>
            </p:cNvPr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29" name="MH_Other_1">
                <a:extLst>
                  <a:ext uri="{FF2B5EF4-FFF2-40B4-BE49-F238E27FC236}">
                    <a16:creationId xmlns:a16="http://schemas.microsoft.com/office/drawing/2014/main" xmlns="" id="{D0399D87-8763-4141-B68B-782F2DE420A6}"/>
                  </a:ext>
                </a:extLst>
              </p:cNvPr>
              <p:cNvCxnSpPr/>
              <p:nvPr>
                <p:custDataLst>
                  <p:tags r:id="rId16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MH_Other_2">
                <a:extLst>
                  <a:ext uri="{FF2B5EF4-FFF2-40B4-BE49-F238E27FC236}">
                    <a16:creationId xmlns:a16="http://schemas.microsoft.com/office/drawing/2014/main" xmlns="" id="{39D0765F-2B5C-4759-A8FE-5D9343E7DE2A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MH_Other_3">
                <a:extLst>
                  <a:ext uri="{FF2B5EF4-FFF2-40B4-BE49-F238E27FC236}">
                    <a16:creationId xmlns:a16="http://schemas.microsoft.com/office/drawing/2014/main" xmlns="" id="{0F8168F4-F2F8-4885-85CA-584F66FB3E18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6127160" y="2108477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da-DK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组合 24">
            <a:extLst>
              <a:ext uri="{FF2B5EF4-FFF2-40B4-BE49-F238E27FC236}">
                <a16:creationId xmlns:a16="http://schemas.microsoft.com/office/drawing/2014/main" xmlns="" id="{E09258DA-A564-4E37-AACD-BC685F1D72B3}"/>
              </a:ext>
            </a:extLst>
          </p:cNvPr>
          <p:cNvGrpSpPr/>
          <p:nvPr/>
        </p:nvGrpSpPr>
        <p:grpSpPr>
          <a:xfrm>
            <a:off x="4740550" y="2019580"/>
            <a:ext cx="3215826" cy="488307"/>
            <a:chOff x="4357092" y="2091358"/>
            <a:chExt cx="3215268" cy="488156"/>
          </a:xfrm>
        </p:grpSpPr>
        <p:sp>
          <p:nvSpPr>
            <p:cNvPr id="33" name="MH_SubTitle_2">
              <a:extLst>
                <a:ext uri="{FF2B5EF4-FFF2-40B4-BE49-F238E27FC236}">
                  <a16:creationId xmlns:a16="http://schemas.microsoft.com/office/drawing/2014/main" xmlns="" id="{57EC9EBD-F0DF-4E63-985F-BE67C23D0CF7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5391574" y="2229275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产品介绍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组合 6">
              <a:extLst>
                <a:ext uri="{FF2B5EF4-FFF2-40B4-BE49-F238E27FC236}">
                  <a16:creationId xmlns:a16="http://schemas.microsoft.com/office/drawing/2014/main" xmlns="" id="{1351158D-F624-4AA4-903B-31C2ABF961FA}"/>
                </a:ext>
              </a:extLst>
            </p:cNvPr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35" name="MH_Other_4">
                <a:extLst>
                  <a:ext uri="{FF2B5EF4-FFF2-40B4-BE49-F238E27FC236}">
                    <a16:creationId xmlns:a16="http://schemas.microsoft.com/office/drawing/2014/main" xmlns="" id="{26D2A802-0D06-4339-A999-75B4E43175C3}"/>
                  </a:ext>
                </a:extLst>
              </p:cNvPr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MH_Other_5">
                <a:extLst>
                  <a:ext uri="{FF2B5EF4-FFF2-40B4-BE49-F238E27FC236}">
                    <a16:creationId xmlns:a16="http://schemas.microsoft.com/office/drawing/2014/main" xmlns="" id="{1588DFB5-0A95-4D06-86D6-16ABC00C91C6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MH_Other_6">
                <a:extLst>
                  <a:ext uri="{FF2B5EF4-FFF2-40B4-BE49-F238E27FC236}">
                    <a16:creationId xmlns:a16="http://schemas.microsoft.com/office/drawing/2014/main" xmlns="" id="{A7E2CDD0-38DD-4950-BB16-6D1BAFF40F3E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6127160" y="3154868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B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8" name="组合 25">
            <a:extLst>
              <a:ext uri="{FF2B5EF4-FFF2-40B4-BE49-F238E27FC236}">
                <a16:creationId xmlns:a16="http://schemas.microsoft.com/office/drawing/2014/main" xmlns="" id="{6EE28A28-0A54-4DF3-8B4F-9634B4B06941}"/>
              </a:ext>
            </a:extLst>
          </p:cNvPr>
          <p:cNvGrpSpPr/>
          <p:nvPr/>
        </p:nvGrpSpPr>
        <p:grpSpPr>
          <a:xfrm>
            <a:off x="4740550" y="2763551"/>
            <a:ext cx="3215826" cy="488307"/>
            <a:chOff x="4357092" y="2835101"/>
            <a:chExt cx="3215268" cy="488156"/>
          </a:xfrm>
        </p:grpSpPr>
        <p:sp>
          <p:nvSpPr>
            <p:cNvPr id="39" name="MH_SubTitle_3">
              <a:extLst>
                <a:ext uri="{FF2B5EF4-FFF2-40B4-BE49-F238E27FC236}">
                  <a16:creationId xmlns:a16="http://schemas.microsoft.com/office/drawing/2014/main" xmlns="" id="{3DE316EF-24B7-408C-B5ED-02D18FC3FF47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5391574" y="2972623"/>
              <a:ext cx="2180786" cy="276913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市场分析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0" name="组合 7">
              <a:extLst>
                <a:ext uri="{FF2B5EF4-FFF2-40B4-BE49-F238E27FC236}">
                  <a16:creationId xmlns:a16="http://schemas.microsoft.com/office/drawing/2014/main" xmlns="" id="{6448BCFF-4879-4551-A2AE-4E297A541F58}"/>
                </a:ext>
              </a:extLst>
            </p:cNvPr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41" name="MH_Other_7">
                <a:extLst>
                  <a:ext uri="{FF2B5EF4-FFF2-40B4-BE49-F238E27FC236}">
                    <a16:creationId xmlns:a16="http://schemas.microsoft.com/office/drawing/2014/main" xmlns="" id="{654AC764-3653-433B-9FE2-ABAD227E7295}"/>
                  </a:ext>
                </a:extLst>
              </p:cNvPr>
              <p:cNvCxnSpPr/>
              <p:nvPr>
                <p:custDataLst>
                  <p:tags r:id="rId8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MH_Other_8">
                <a:extLst>
                  <a:ext uri="{FF2B5EF4-FFF2-40B4-BE49-F238E27FC236}">
                    <a16:creationId xmlns:a16="http://schemas.microsoft.com/office/drawing/2014/main" xmlns="" id="{139AA210-6801-4B3B-ADB3-D44C1F13B3FF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MH_Other_9">
                <a:extLst>
                  <a:ext uri="{FF2B5EF4-FFF2-40B4-BE49-F238E27FC236}">
                    <a16:creationId xmlns:a16="http://schemas.microsoft.com/office/drawing/2014/main" xmlns="" id="{6BA99631-1279-4DDA-AB45-76F96C6A6C90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127160" y="419958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C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组合 26">
            <a:extLst>
              <a:ext uri="{FF2B5EF4-FFF2-40B4-BE49-F238E27FC236}">
                <a16:creationId xmlns:a16="http://schemas.microsoft.com/office/drawing/2014/main" xmlns="" id="{798FDE2A-B43A-4637-AE4C-8A1D3B6740D2}"/>
              </a:ext>
            </a:extLst>
          </p:cNvPr>
          <p:cNvGrpSpPr/>
          <p:nvPr/>
        </p:nvGrpSpPr>
        <p:grpSpPr>
          <a:xfrm>
            <a:off x="4740550" y="3507527"/>
            <a:ext cx="3215826" cy="487116"/>
            <a:chOff x="4357092" y="3578845"/>
            <a:chExt cx="3215268" cy="486966"/>
          </a:xfrm>
        </p:grpSpPr>
        <p:sp>
          <p:nvSpPr>
            <p:cNvPr id="45" name="MH_SubTitle_4">
              <a:extLst>
                <a:ext uri="{FF2B5EF4-FFF2-40B4-BE49-F238E27FC236}">
                  <a16:creationId xmlns:a16="http://schemas.microsoft.com/office/drawing/2014/main" xmlns="" id="{9085AD7D-93EA-40A4-A377-6F5AD35DB687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391574" y="3715970"/>
              <a:ext cx="2180786" cy="27691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未来规划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组合 9">
              <a:extLst>
                <a:ext uri="{FF2B5EF4-FFF2-40B4-BE49-F238E27FC236}">
                  <a16:creationId xmlns:a16="http://schemas.microsoft.com/office/drawing/2014/main" xmlns="" id="{A016BB1D-3E5B-42FA-A5B2-1A72909F806C}"/>
                </a:ext>
              </a:extLst>
            </p:cNvPr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47" name="MH_Other_10">
                <a:extLst>
                  <a:ext uri="{FF2B5EF4-FFF2-40B4-BE49-F238E27FC236}">
                    <a16:creationId xmlns:a16="http://schemas.microsoft.com/office/drawing/2014/main" xmlns="" id="{8EE1855C-C408-4389-AA8B-76836722F9E3}"/>
                  </a:ext>
                </a:extLst>
              </p:cNvPr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MH_Other_11">
                <a:extLst>
                  <a:ext uri="{FF2B5EF4-FFF2-40B4-BE49-F238E27FC236}">
                    <a16:creationId xmlns:a16="http://schemas.microsoft.com/office/drawing/2014/main" xmlns="" id="{DDBB8BAA-17D9-43BA-B8A9-FE1A1B50338F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MH_Other_12">
                <a:extLst>
                  <a:ext uri="{FF2B5EF4-FFF2-40B4-BE49-F238E27FC236}">
                    <a16:creationId xmlns:a16="http://schemas.microsoft.com/office/drawing/2014/main" xmlns="" id="{487A6FD5-7601-4717-BEB8-4653EB0040A7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73377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01815" y="1407440"/>
            <a:ext cx="1988325" cy="1077938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7" name="矩形 6"/>
          <p:cNvSpPr/>
          <p:nvPr/>
        </p:nvSpPr>
        <p:spPr>
          <a:xfrm>
            <a:off x="2413786" y="3423664"/>
            <a:ext cx="1988325" cy="1146309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8" name="矩形 7"/>
          <p:cNvSpPr/>
          <p:nvPr/>
        </p:nvSpPr>
        <p:spPr>
          <a:xfrm>
            <a:off x="4429749" y="1407440"/>
            <a:ext cx="1988325" cy="1077938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sp>
        <p:nvSpPr>
          <p:cNvPr id="10" name="矩形 9"/>
          <p:cNvSpPr/>
          <p:nvPr/>
        </p:nvSpPr>
        <p:spPr>
          <a:xfrm>
            <a:off x="6202078" y="3423664"/>
            <a:ext cx="1988325" cy="1146309"/>
          </a:xfrm>
          <a:prstGeom prst="rect">
            <a:avLst/>
          </a:prstGeom>
        </p:spPr>
        <p:txBody>
          <a:bodyPr lIns="46787" tIns="46787" rIns="46787" bIns="46787" anchor="ctr"/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单击此处添加段落文本，单击此处添加段落文本，单击此处添加段落文本，单击此处添加段落文本。</a:t>
            </a:r>
          </a:p>
        </p:txBody>
      </p:sp>
      <p:grpSp>
        <p:nvGrpSpPr>
          <p:cNvPr id="2" name="组合 29"/>
          <p:cNvGrpSpPr/>
          <p:nvPr/>
        </p:nvGrpSpPr>
        <p:grpSpPr>
          <a:xfrm>
            <a:off x="6490073" y="2732843"/>
            <a:ext cx="1611074" cy="413239"/>
            <a:chOff x="6351617" y="2567188"/>
            <a:chExt cx="1611283" cy="413238"/>
          </a:xfrm>
        </p:grpSpPr>
        <p:sp>
          <p:nvSpPr>
            <p:cNvPr id="9" name="圆角矩形标注 8"/>
            <p:cNvSpPr/>
            <p:nvPr/>
          </p:nvSpPr>
          <p:spPr>
            <a:xfrm>
              <a:off x="6351617" y="2567188"/>
              <a:ext cx="1611283" cy="413238"/>
            </a:xfrm>
            <a:prstGeom prst="wedgeRoundRectCallout">
              <a:avLst>
                <a:gd name="adj1" fmla="val -20833"/>
                <a:gd name="adj2" fmla="val 101383"/>
                <a:gd name="adj3" fmla="val 166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人事上的帮助</a:t>
              </a:r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489204" y="2657502"/>
              <a:ext cx="225922" cy="232610"/>
            </a:xfrm>
            <a:custGeom>
              <a:avLst/>
              <a:gdLst>
                <a:gd name="T0" fmla="*/ 93 w 186"/>
                <a:gd name="T1" fmla="*/ 191 h 191"/>
                <a:gd name="T2" fmla="*/ 0 w 186"/>
                <a:gd name="T3" fmla="*/ 161 h 191"/>
                <a:gd name="T4" fmla="*/ 63 w 186"/>
                <a:gd name="T5" fmla="*/ 132 h 191"/>
                <a:gd name="T6" fmla="*/ 64 w 186"/>
                <a:gd name="T7" fmla="*/ 143 h 191"/>
                <a:gd name="T8" fmla="*/ 25 w 186"/>
                <a:gd name="T9" fmla="*/ 161 h 191"/>
                <a:gd name="T10" fmla="*/ 93 w 186"/>
                <a:gd name="T11" fmla="*/ 180 h 191"/>
                <a:gd name="T12" fmla="*/ 161 w 186"/>
                <a:gd name="T13" fmla="*/ 161 h 191"/>
                <a:gd name="T14" fmla="*/ 121 w 186"/>
                <a:gd name="T15" fmla="*/ 143 h 191"/>
                <a:gd name="T16" fmla="*/ 122 w 186"/>
                <a:gd name="T17" fmla="*/ 132 h 191"/>
                <a:gd name="T18" fmla="*/ 186 w 186"/>
                <a:gd name="T19" fmla="*/ 161 h 191"/>
                <a:gd name="T20" fmla="*/ 93 w 186"/>
                <a:gd name="T21" fmla="*/ 191 h 191"/>
                <a:gd name="T22" fmla="*/ 105 w 186"/>
                <a:gd name="T23" fmla="*/ 168 h 191"/>
                <a:gd name="T24" fmla="*/ 93 w 186"/>
                <a:gd name="T25" fmla="*/ 168 h 191"/>
                <a:gd name="T26" fmla="*/ 93 w 186"/>
                <a:gd name="T27" fmla="*/ 168 h 191"/>
                <a:gd name="T28" fmla="*/ 81 w 186"/>
                <a:gd name="T29" fmla="*/ 168 h 191"/>
                <a:gd name="T30" fmla="*/ 76 w 186"/>
                <a:gd name="T31" fmla="*/ 108 h 191"/>
                <a:gd name="T32" fmla="*/ 57 w 186"/>
                <a:gd name="T33" fmla="*/ 108 h 191"/>
                <a:gd name="T34" fmla="*/ 57 w 186"/>
                <a:gd name="T35" fmla="*/ 60 h 191"/>
                <a:gd name="T36" fmla="*/ 93 w 186"/>
                <a:gd name="T37" fmla="*/ 49 h 191"/>
                <a:gd name="T38" fmla="*/ 129 w 186"/>
                <a:gd name="T39" fmla="*/ 60 h 191"/>
                <a:gd name="T40" fmla="*/ 129 w 186"/>
                <a:gd name="T41" fmla="*/ 108 h 191"/>
                <a:gd name="T42" fmla="*/ 110 w 186"/>
                <a:gd name="T43" fmla="*/ 108 h 191"/>
                <a:gd name="T44" fmla="*/ 105 w 186"/>
                <a:gd name="T45" fmla="*/ 168 h 191"/>
                <a:gd name="T46" fmla="*/ 92 w 186"/>
                <a:gd name="T47" fmla="*/ 40 h 191"/>
                <a:gd name="T48" fmla="*/ 72 w 186"/>
                <a:gd name="T49" fmla="*/ 20 h 191"/>
                <a:gd name="T50" fmla="*/ 92 w 186"/>
                <a:gd name="T51" fmla="*/ 0 h 191"/>
                <a:gd name="T52" fmla="*/ 112 w 186"/>
                <a:gd name="T53" fmla="*/ 20 h 191"/>
                <a:gd name="T54" fmla="*/ 92 w 186"/>
                <a:gd name="T55" fmla="*/ 4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191">
                  <a:moveTo>
                    <a:pt x="93" y="191"/>
                  </a:moveTo>
                  <a:cubicBezTo>
                    <a:pt x="42" y="191"/>
                    <a:pt x="0" y="177"/>
                    <a:pt x="0" y="161"/>
                  </a:cubicBezTo>
                  <a:cubicBezTo>
                    <a:pt x="0" y="148"/>
                    <a:pt x="27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7"/>
                    <a:pt x="25" y="153"/>
                    <a:pt x="25" y="161"/>
                  </a:cubicBezTo>
                  <a:cubicBezTo>
                    <a:pt x="25" y="172"/>
                    <a:pt x="60" y="180"/>
                    <a:pt x="93" y="180"/>
                  </a:cubicBezTo>
                  <a:cubicBezTo>
                    <a:pt x="126" y="180"/>
                    <a:pt x="161" y="172"/>
                    <a:pt x="161" y="161"/>
                  </a:cubicBezTo>
                  <a:cubicBezTo>
                    <a:pt x="161" y="153"/>
                    <a:pt x="143" y="147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6" y="148"/>
                    <a:pt x="186" y="161"/>
                  </a:cubicBezTo>
                  <a:cubicBezTo>
                    <a:pt x="186" y="177"/>
                    <a:pt x="144" y="191"/>
                    <a:pt x="93" y="191"/>
                  </a:cubicBezTo>
                  <a:close/>
                  <a:moveTo>
                    <a:pt x="105" y="168"/>
                  </a:moveTo>
                  <a:cubicBezTo>
                    <a:pt x="93" y="168"/>
                    <a:pt x="93" y="168"/>
                    <a:pt x="93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57" y="108"/>
                    <a:pt x="57" y="74"/>
                    <a:pt x="57" y="60"/>
                  </a:cubicBezTo>
                  <a:cubicBezTo>
                    <a:pt x="57" y="47"/>
                    <a:pt x="90" y="49"/>
                    <a:pt x="93" y="49"/>
                  </a:cubicBezTo>
                  <a:cubicBezTo>
                    <a:pt x="96" y="49"/>
                    <a:pt x="129" y="47"/>
                    <a:pt x="129" y="60"/>
                  </a:cubicBezTo>
                  <a:cubicBezTo>
                    <a:pt x="129" y="74"/>
                    <a:pt x="129" y="108"/>
                    <a:pt x="129" y="108"/>
                  </a:cubicBezTo>
                  <a:cubicBezTo>
                    <a:pt x="110" y="108"/>
                    <a:pt x="110" y="108"/>
                    <a:pt x="110" y="108"/>
                  </a:cubicBezTo>
                  <a:lnTo>
                    <a:pt x="105" y="168"/>
                  </a:lnTo>
                  <a:close/>
                  <a:moveTo>
                    <a:pt x="92" y="40"/>
                  </a:moveTo>
                  <a:cubicBezTo>
                    <a:pt x="81" y="40"/>
                    <a:pt x="72" y="31"/>
                    <a:pt x="72" y="20"/>
                  </a:cubicBezTo>
                  <a:cubicBezTo>
                    <a:pt x="72" y="9"/>
                    <a:pt x="81" y="0"/>
                    <a:pt x="92" y="0"/>
                  </a:cubicBezTo>
                  <a:cubicBezTo>
                    <a:pt x="103" y="0"/>
                    <a:pt x="112" y="9"/>
                    <a:pt x="112" y="20"/>
                  </a:cubicBezTo>
                  <a:cubicBezTo>
                    <a:pt x="112" y="31"/>
                    <a:pt x="103" y="40"/>
                    <a:pt x="92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26"/>
          <p:cNvGrpSpPr/>
          <p:nvPr/>
        </p:nvGrpSpPr>
        <p:grpSpPr>
          <a:xfrm>
            <a:off x="1135070" y="2520753"/>
            <a:ext cx="1611074" cy="625330"/>
            <a:chOff x="1325116" y="2355096"/>
            <a:chExt cx="1611283" cy="625330"/>
          </a:xfrm>
        </p:grpSpPr>
        <p:sp>
          <p:nvSpPr>
            <p:cNvPr id="4" name="任意多边形 3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战略上的指导</a:t>
              </a: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3071"/>
          <p:cNvGrpSpPr/>
          <p:nvPr/>
        </p:nvGrpSpPr>
        <p:grpSpPr>
          <a:xfrm>
            <a:off x="2920070" y="2732843"/>
            <a:ext cx="1611074" cy="413239"/>
            <a:chOff x="3009957" y="2567188"/>
            <a:chExt cx="1611283" cy="413238"/>
          </a:xfrm>
        </p:grpSpPr>
        <p:sp>
          <p:nvSpPr>
            <p:cNvPr id="3" name="圆角矩形标注 2"/>
            <p:cNvSpPr/>
            <p:nvPr/>
          </p:nvSpPr>
          <p:spPr>
            <a:xfrm>
              <a:off x="3009957" y="2567188"/>
              <a:ext cx="1611283" cy="413238"/>
            </a:xfrm>
            <a:prstGeom prst="wedgeRoundRectCallout">
              <a:avLst>
                <a:gd name="adj1" fmla="val -20833"/>
                <a:gd name="adj2" fmla="val 101383"/>
                <a:gd name="adj3" fmla="val 166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政策上的倾斜</a:t>
              </a:r>
            </a:p>
          </p:txBody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3116188" y="2664553"/>
              <a:ext cx="222326" cy="218508"/>
            </a:xfrm>
            <a:custGeom>
              <a:avLst/>
              <a:gdLst>
                <a:gd name="T0" fmla="*/ 197 w 197"/>
                <a:gd name="T1" fmla="*/ 95 h 194"/>
                <a:gd name="T2" fmla="*/ 138 w 197"/>
                <a:gd name="T3" fmla="*/ 89 h 194"/>
                <a:gd name="T4" fmla="*/ 100 w 197"/>
                <a:gd name="T5" fmla="*/ 76 h 194"/>
                <a:gd name="T6" fmla="*/ 100 w 197"/>
                <a:gd name="T7" fmla="*/ 172 h 194"/>
                <a:gd name="T8" fmla="*/ 84 w 197"/>
                <a:gd name="T9" fmla="*/ 172 h 194"/>
                <a:gd name="T10" fmla="*/ 84 w 197"/>
                <a:gd name="T11" fmla="*/ 0 h 194"/>
                <a:gd name="T12" fmla="*/ 100 w 197"/>
                <a:gd name="T13" fmla="*/ 0 h 194"/>
                <a:gd name="T14" fmla="*/ 100 w 197"/>
                <a:gd name="T15" fmla="*/ 10 h 194"/>
                <a:gd name="T16" fmla="*/ 138 w 197"/>
                <a:gd name="T17" fmla="*/ 23 h 194"/>
                <a:gd name="T18" fmla="*/ 197 w 197"/>
                <a:gd name="T19" fmla="*/ 30 h 194"/>
                <a:gd name="T20" fmla="*/ 178 w 197"/>
                <a:gd name="T21" fmla="*/ 63 h 194"/>
                <a:gd name="T22" fmla="*/ 197 w 197"/>
                <a:gd name="T23" fmla="*/ 95 h 194"/>
                <a:gd name="T24" fmla="*/ 25 w 197"/>
                <a:gd name="T25" fmla="*/ 164 h 194"/>
                <a:gd name="T26" fmla="*/ 92 w 197"/>
                <a:gd name="T27" fmla="*/ 184 h 194"/>
                <a:gd name="T28" fmla="*/ 160 w 197"/>
                <a:gd name="T29" fmla="*/ 164 h 194"/>
                <a:gd name="T30" fmla="*/ 120 w 197"/>
                <a:gd name="T31" fmla="*/ 147 h 194"/>
                <a:gd name="T32" fmla="*/ 121 w 197"/>
                <a:gd name="T33" fmla="*/ 136 h 194"/>
                <a:gd name="T34" fmla="*/ 185 w 197"/>
                <a:gd name="T35" fmla="*/ 164 h 194"/>
                <a:gd name="T36" fmla="*/ 92 w 197"/>
                <a:gd name="T37" fmla="*/ 194 h 194"/>
                <a:gd name="T38" fmla="*/ 0 w 197"/>
                <a:gd name="T39" fmla="*/ 164 h 194"/>
                <a:gd name="T40" fmla="*/ 63 w 197"/>
                <a:gd name="T41" fmla="*/ 136 h 194"/>
                <a:gd name="T42" fmla="*/ 64 w 197"/>
                <a:gd name="T43" fmla="*/ 147 h 194"/>
                <a:gd name="T44" fmla="*/ 25 w 197"/>
                <a:gd name="T45" fmla="*/ 16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94">
                  <a:moveTo>
                    <a:pt x="197" y="95"/>
                  </a:moveTo>
                  <a:cubicBezTo>
                    <a:pt x="197" y="95"/>
                    <a:pt x="164" y="89"/>
                    <a:pt x="138" y="89"/>
                  </a:cubicBezTo>
                  <a:cubicBezTo>
                    <a:pt x="112" y="89"/>
                    <a:pt x="100" y="76"/>
                    <a:pt x="100" y="76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84" y="172"/>
                    <a:pt x="84" y="172"/>
                    <a:pt x="84" y="17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12" y="23"/>
                    <a:pt x="138" y="23"/>
                  </a:cubicBezTo>
                  <a:cubicBezTo>
                    <a:pt x="164" y="23"/>
                    <a:pt x="197" y="30"/>
                    <a:pt x="197" y="30"/>
                  </a:cubicBezTo>
                  <a:cubicBezTo>
                    <a:pt x="178" y="63"/>
                    <a:pt x="178" y="63"/>
                    <a:pt x="178" y="63"/>
                  </a:cubicBezTo>
                  <a:lnTo>
                    <a:pt x="197" y="95"/>
                  </a:lnTo>
                  <a:close/>
                  <a:moveTo>
                    <a:pt x="25" y="164"/>
                  </a:moveTo>
                  <a:cubicBezTo>
                    <a:pt x="25" y="175"/>
                    <a:pt x="59" y="184"/>
                    <a:pt x="92" y="184"/>
                  </a:cubicBezTo>
                  <a:cubicBezTo>
                    <a:pt x="126" y="184"/>
                    <a:pt x="160" y="175"/>
                    <a:pt x="160" y="164"/>
                  </a:cubicBezTo>
                  <a:cubicBezTo>
                    <a:pt x="160" y="157"/>
                    <a:pt x="142" y="150"/>
                    <a:pt x="120" y="147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58" y="140"/>
                    <a:pt x="185" y="151"/>
                    <a:pt x="185" y="164"/>
                  </a:cubicBezTo>
                  <a:cubicBezTo>
                    <a:pt x="185" y="181"/>
                    <a:pt x="144" y="194"/>
                    <a:pt x="92" y="194"/>
                  </a:cubicBezTo>
                  <a:cubicBezTo>
                    <a:pt x="41" y="194"/>
                    <a:pt x="0" y="181"/>
                    <a:pt x="0" y="164"/>
                  </a:cubicBezTo>
                  <a:cubicBezTo>
                    <a:pt x="0" y="151"/>
                    <a:pt x="26" y="140"/>
                    <a:pt x="63" y="13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50"/>
                    <a:pt x="25" y="157"/>
                    <a:pt x="25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3072"/>
          <p:cNvGrpSpPr/>
          <p:nvPr/>
        </p:nvGrpSpPr>
        <p:grpSpPr>
          <a:xfrm>
            <a:off x="4705071" y="2520753"/>
            <a:ext cx="1611074" cy="625330"/>
            <a:chOff x="4672905" y="2355096"/>
            <a:chExt cx="1611283" cy="625330"/>
          </a:xfrm>
        </p:grpSpPr>
        <p:sp>
          <p:nvSpPr>
            <p:cNvPr id="5" name="任意多边形 4"/>
            <p:cNvSpPr/>
            <p:nvPr/>
          </p:nvSpPr>
          <p:spPr>
            <a:xfrm>
              <a:off x="4672905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r">
                <a:defRPr/>
              </a:pPr>
              <a:r>
                <a:rPr lang="zh-CN" altLang="en-US" sz="1400" dirty="0">
                  <a:solidFill>
                    <a:srgbClr val="FFFFFF"/>
                  </a:solidFill>
                  <a:latin typeface="+mn-ea"/>
                </a:rPr>
                <a:t>资金上的支持</a:t>
              </a:r>
            </a:p>
          </p:txBody>
        </p:sp>
        <p:grpSp>
          <p:nvGrpSpPr>
            <p:cNvPr id="14" name="组合 30"/>
            <p:cNvGrpSpPr/>
            <p:nvPr/>
          </p:nvGrpSpPr>
          <p:grpSpPr>
            <a:xfrm>
              <a:off x="4754994" y="2681581"/>
              <a:ext cx="327282" cy="204741"/>
              <a:chOff x="4748774" y="2700241"/>
              <a:chExt cx="327282" cy="204741"/>
            </a:xfrm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>
                <a:off x="4803182" y="2700241"/>
                <a:ext cx="189894" cy="161922"/>
              </a:xfrm>
              <a:custGeom>
                <a:avLst/>
                <a:gdLst>
                  <a:gd name="T0" fmla="*/ 175 w 204"/>
                  <a:gd name="T1" fmla="*/ 146 h 174"/>
                  <a:gd name="T2" fmla="*/ 169 w 204"/>
                  <a:gd name="T3" fmla="*/ 170 h 174"/>
                  <a:gd name="T4" fmla="*/ 147 w 204"/>
                  <a:gd name="T5" fmla="*/ 172 h 174"/>
                  <a:gd name="T6" fmla="*/ 144 w 204"/>
                  <a:gd name="T7" fmla="*/ 163 h 174"/>
                  <a:gd name="T8" fmla="*/ 116 w 204"/>
                  <a:gd name="T9" fmla="*/ 166 h 174"/>
                  <a:gd name="T10" fmla="*/ 104 w 204"/>
                  <a:gd name="T11" fmla="*/ 165 h 174"/>
                  <a:gd name="T12" fmla="*/ 100 w 204"/>
                  <a:gd name="T13" fmla="*/ 172 h 174"/>
                  <a:gd name="T14" fmla="*/ 84 w 204"/>
                  <a:gd name="T15" fmla="*/ 172 h 174"/>
                  <a:gd name="T16" fmla="*/ 78 w 204"/>
                  <a:gd name="T17" fmla="*/ 160 h 174"/>
                  <a:gd name="T18" fmla="*/ 74 w 204"/>
                  <a:gd name="T19" fmla="*/ 159 h 174"/>
                  <a:gd name="T20" fmla="*/ 72 w 204"/>
                  <a:gd name="T21" fmla="*/ 165 h 174"/>
                  <a:gd name="T22" fmla="*/ 48 w 204"/>
                  <a:gd name="T23" fmla="*/ 163 h 174"/>
                  <a:gd name="T24" fmla="*/ 50 w 204"/>
                  <a:gd name="T25" fmla="*/ 146 h 174"/>
                  <a:gd name="T26" fmla="*/ 31 w 204"/>
                  <a:gd name="T27" fmla="*/ 128 h 174"/>
                  <a:gd name="T28" fmla="*/ 5 w 204"/>
                  <a:gd name="T29" fmla="*/ 118 h 174"/>
                  <a:gd name="T30" fmla="*/ 6 w 204"/>
                  <a:gd name="T31" fmla="*/ 87 h 174"/>
                  <a:gd name="T32" fmla="*/ 16 w 204"/>
                  <a:gd name="T33" fmla="*/ 80 h 174"/>
                  <a:gd name="T34" fmla="*/ 41 w 204"/>
                  <a:gd name="T35" fmla="*/ 30 h 174"/>
                  <a:gd name="T36" fmla="*/ 36 w 204"/>
                  <a:gd name="T37" fmla="*/ 3 h 174"/>
                  <a:gd name="T38" fmla="*/ 79 w 204"/>
                  <a:gd name="T39" fmla="*/ 15 h 174"/>
                  <a:gd name="T40" fmla="*/ 114 w 204"/>
                  <a:gd name="T41" fmla="*/ 9 h 174"/>
                  <a:gd name="T42" fmla="*/ 204 w 204"/>
                  <a:gd name="T43" fmla="*/ 87 h 174"/>
                  <a:gd name="T44" fmla="*/ 175 w 204"/>
                  <a:gd name="T45" fmla="*/ 146 h 174"/>
                  <a:gd name="T46" fmla="*/ 56 w 204"/>
                  <a:gd name="T47" fmla="*/ 47 h 174"/>
                  <a:gd name="T48" fmla="*/ 45 w 204"/>
                  <a:gd name="T49" fmla="*/ 58 h 174"/>
                  <a:gd name="T50" fmla="*/ 56 w 204"/>
                  <a:gd name="T51" fmla="*/ 69 h 174"/>
                  <a:gd name="T52" fmla="*/ 67 w 204"/>
                  <a:gd name="T53" fmla="*/ 58 h 174"/>
                  <a:gd name="T54" fmla="*/ 56 w 204"/>
                  <a:gd name="T55" fmla="*/ 47 h 174"/>
                  <a:gd name="T56" fmla="*/ 154 w 204"/>
                  <a:gd name="T57" fmla="*/ 41 h 174"/>
                  <a:gd name="T58" fmla="*/ 110 w 204"/>
                  <a:gd name="T59" fmla="*/ 35 h 174"/>
                  <a:gd name="T60" fmla="*/ 104 w 204"/>
                  <a:gd name="T61" fmla="*/ 41 h 174"/>
                  <a:gd name="T62" fmla="*/ 110 w 204"/>
                  <a:gd name="T63" fmla="*/ 47 h 174"/>
                  <a:gd name="T64" fmla="*/ 154 w 204"/>
                  <a:gd name="T65" fmla="*/ 53 h 174"/>
                  <a:gd name="T66" fmla="*/ 160 w 204"/>
                  <a:gd name="T67" fmla="*/ 47 h 174"/>
                  <a:gd name="T68" fmla="*/ 154 w 204"/>
                  <a:gd name="T69" fmla="*/ 4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4" h="174">
                    <a:moveTo>
                      <a:pt x="175" y="146"/>
                    </a:moveTo>
                    <a:cubicBezTo>
                      <a:pt x="170" y="149"/>
                      <a:pt x="175" y="165"/>
                      <a:pt x="169" y="170"/>
                    </a:cubicBezTo>
                    <a:cubicBezTo>
                      <a:pt x="166" y="174"/>
                      <a:pt x="149" y="171"/>
                      <a:pt x="147" y="172"/>
                    </a:cubicBezTo>
                    <a:cubicBezTo>
                      <a:pt x="142" y="171"/>
                      <a:pt x="150" y="162"/>
                      <a:pt x="144" y="163"/>
                    </a:cubicBezTo>
                    <a:cubicBezTo>
                      <a:pt x="134" y="165"/>
                      <a:pt x="127" y="166"/>
                      <a:pt x="116" y="166"/>
                    </a:cubicBezTo>
                    <a:cubicBezTo>
                      <a:pt x="112" y="166"/>
                      <a:pt x="108" y="166"/>
                      <a:pt x="104" y="165"/>
                    </a:cubicBezTo>
                    <a:cubicBezTo>
                      <a:pt x="103" y="165"/>
                      <a:pt x="104" y="171"/>
                      <a:pt x="100" y="172"/>
                    </a:cubicBezTo>
                    <a:cubicBezTo>
                      <a:pt x="93" y="172"/>
                      <a:pt x="87" y="173"/>
                      <a:pt x="84" y="172"/>
                    </a:cubicBezTo>
                    <a:cubicBezTo>
                      <a:pt x="76" y="172"/>
                      <a:pt x="81" y="162"/>
                      <a:pt x="78" y="160"/>
                    </a:cubicBezTo>
                    <a:cubicBezTo>
                      <a:pt x="77" y="159"/>
                      <a:pt x="76" y="159"/>
                      <a:pt x="74" y="159"/>
                    </a:cubicBezTo>
                    <a:cubicBezTo>
                      <a:pt x="72" y="159"/>
                      <a:pt x="75" y="163"/>
                      <a:pt x="72" y="165"/>
                    </a:cubicBezTo>
                    <a:cubicBezTo>
                      <a:pt x="67" y="168"/>
                      <a:pt x="50" y="167"/>
                      <a:pt x="48" y="163"/>
                    </a:cubicBezTo>
                    <a:cubicBezTo>
                      <a:pt x="44" y="152"/>
                      <a:pt x="51" y="147"/>
                      <a:pt x="50" y="146"/>
                    </a:cubicBezTo>
                    <a:cubicBezTo>
                      <a:pt x="43" y="140"/>
                      <a:pt x="36" y="135"/>
                      <a:pt x="31" y="128"/>
                    </a:cubicBezTo>
                    <a:cubicBezTo>
                      <a:pt x="21" y="117"/>
                      <a:pt x="15" y="126"/>
                      <a:pt x="5" y="118"/>
                    </a:cubicBezTo>
                    <a:cubicBezTo>
                      <a:pt x="0" y="110"/>
                      <a:pt x="4" y="89"/>
                      <a:pt x="6" y="87"/>
                    </a:cubicBezTo>
                    <a:cubicBezTo>
                      <a:pt x="10" y="82"/>
                      <a:pt x="12" y="88"/>
                      <a:pt x="16" y="80"/>
                    </a:cubicBezTo>
                    <a:cubicBezTo>
                      <a:pt x="17" y="61"/>
                      <a:pt x="26" y="43"/>
                      <a:pt x="41" y="30"/>
                    </a:cubicBezTo>
                    <a:cubicBezTo>
                      <a:pt x="34" y="23"/>
                      <a:pt x="20" y="12"/>
                      <a:pt x="36" y="3"/>
                    </a:cubicBezTo>
                    <a:cubicBezTo>
                      <a:pt x="50" y="0"/>
                      <a:pt x="79" y="15"/>
                      <a:pt x="79" y="15"/>
                    </a:cubicBezTo>
                    <a:cubicBezTo>
                      <a:pt x="79" y="15"/>
                      <a:pt x="96" y="9"/>
                      <a:pt x="114" y="9"/>
                    </a:cubicBezTo>
                    <a:cubicBezTo>
                      <a:pt x="167" y="9"/>
                      <a:pt x="204" y="44"/>
                      <a:pt x="204" y="87"/>
                    </a:cubicBezTo>
                    <a:cubicBezTo>
                      <a:pt x="204" y="113"/>
                      <a:pt x="198" y="132"/>
                      <a:pt x="175" y="146"/>
                    </a:cubicBezTo>
                    <a:close/>
                    <a:moveTo>
                      <a:pt x="56" y="47"/>
                    </a:moveTo>
                    <a:cubicBezTo>
                      <a:pt x="50" y="47"/>
                      <a:pt x="45" y="52"/>
                      <a:pt x="45" y="58"/>
                    </a:cubicBezTo>
                    <a:cubicBezTo>
                      <a:pt x="45" y="64"/>
                      <a:pt x="50" y="69"/>
                      <a:pt x="56" y="69"/>
                    </a:cubicBezTo>
                    <a:cubicBezTo>
                      <a:pt x="62" y="69"/>
                      <a:pt x="67" y="64"/>
                      <a:pt x="67" y="58"/>
                    </a:cubicBezTo>
                    <a:cubicBezTo>
                      <a:pt x="67" y="52"/>
                      <a:pt x="62" y="47"/>
                      <a:pt x="56" y="47"/>
                    </a:cubicBezTo>
                    <a:close/>
                    <a:moveTo>
                      <a:pt x="154" y="41"/>
                    </a:moveTo>
                    <a:cubicBezTo>
                      <a:pt x="154" y="41"/>
                      <a:pt x="132" y="34"/>
                      <a:pt x="110" y="35"/>
                    </a:cubicBezTo>
                    <a:cubicBezTo>
                      <a:pt x="106" y="35"/>
                      <a:pt x="104" y="37"/>
                      <a:pt x="104" y="41"/>
                    </a:cubicBezTo>
                    <a:cubicBezTo>
                      <a:pt x="104" y="44"/>
                      <a:pt x="106" y="47"/>
                      <a:pt x="110" y="47"/>
                    </a:cubicBezTo>
                    <a:cubicBezTo>
                      <a:pt x="110" y="47"/>
                      <a:pt x="133" y="45"/>
                      <a:pt x="154" y="53"/>
                    </a:cubicBezTo>
                    <a:cubicBezTo>
                      <a:pt x="157" y="53"/>
                      <a:pt x="160" y="51"/>
                      <a:pt x="160" y="47"/>
                    </a:cubicBezTo>
                    <a:cubicBezTo>
                      <a:pt x="160" y="44"/>
                      <a:pt x="157" y="41"/>
                      <a:pt x="154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094" name="Picture 22" descr="C:\Users\MDG\Desktop\图片2副本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8774" y="2801230"/>
                <a:ext cx="327282" cy="1037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48" y="454943"/>
            <a:ext cx="1826107" cy="33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3" tIns="45711" rIns="91423" bIns="45711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11354" y="73275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3" tIns="45711" rIns="91423" bIns="45711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good space for a short subtitle</a:t>
            </a:r>
          </a:p>
        </p:txBody>
      </p:sp>
      <p:grpSp>
        <p:nvGrpSpPr>
          <p:cNvPr id="4" name="组合 56"/>
          <p:cNvGrpSpPr/>
          <p:nvPr/>
        </p:nvGrpSpPr>
        <p:grpSpPr>
          <a:xfrm>
            <a:off x="3461572" y="2518037"/>
            <a:ext cx="2212638" cy="2599402"/>
            <a:chOff x="3461572" y="2719359"/>
            <a:chExt cx="2212638" cy="2481908"/>
          </a:xfrm>
        </p:grpSpPr>
        <p:sp>
          <p:nvSpPr>
            <p:cNvPr id="5" name="淘宝店chenying0907 89"/>
            <p:cNvSpPr>
              <a:spLocks/>
            </p:cNvSpPr>
            <p:nvPr/>
          </p:nvSpPr>
          <p:spPr bwMode="auto">
            <a:xfrm>
              <a:off x="3461572" y="2719359"/>
              <a:ext cx="2212638" cy="2481908"/>
            </a:xfrm>
            <a:custGeom>
              <a:avLst/>
              <a:gdLst>
                <a:gd name="T0" fmla="*/ 537 w 866"/>
                <a:gd name="T1" fmla="*/ 959 h 971"/>
                <a:gd name="T2" fmla="*/ 630 w 866"/>
                <a:gd name="T3" fmla="*/ 825 h 971"/>
                <a:gd name="T4" fmla="*/ 760 w 866"/>
                <a:gd name="T5" fmla="*/ 821 h 971"/>
                <a:gd name="T6" fmla="*/ 775 w 866"/>
                <a:gd name="T7" fmla="*/ 748 h 971"/>
                <a:gd name="T8" fmla="*/ 799 w 866"/>
                <a:gd name="T9" fmla="*/ 720 h 971"/>
                <a:gd name="T10" fmla="*/ 784 w 866"/>
                <a:gd name="T11" fmla="*/ 700 h 971"/>
                <a:gd name="T12" fmla="*/ 811 w 866"/>
                <a:gd name="T13" fmla="*/ 682 h 971"/>
                <a:gd name="T14" fmla="*/ 827 w 866"/>
                <a:gd name="T15" fmla="*/ 652 h 971"/>
                <a:gd name="T16" fmla="*/ 845 w 866"/>
                <a:gd name="T17" fmla="*/ 602 h 971"/>
                <a:gd name="T18" fmla="*/ 779 w 866"/>
                <a:gd name="T19" fmla="*/ 458 h 971"/>
                <a:gd name="T20" fmla="*/ 664 w 866"/>
                <a:gd name="T21" fmla="*/ 113 h 971"/>
                <a:gd name="T22" fmla="*/ 62 w 866"/>
                <a:gd name="T23" fmla="*/ 292 h 971"/>
                <a:gd name="T24" fmla="*/ 197 w 866"/>
                <a:gd name="T25" fmla="*/ 712 h 971"/>
                <a:gd name="T26" fmla="*/ 191 w 866"/>
                <a:gd name="T27" fmla="*/ 971 h 971"/>
                <a:gd name="T28" fmla="*/ 537 w 866"/>
                <a:gd name="T29" fmla="*/ 971 h 971"/>
                <a:gd name="T30" fmla="*/ 537 w 866"/>
                <a:gd name="T31" fmla="*/ 95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6" h="971">
                  <a:moveTo>
                    <a:pt x="537" y="959"/>
                  </a:moveTo>
                  <a:cubicBezTo>
                    <a:pt x="537" y="959"/>
                    <a:pt x="532" y="821"/>
                    <a:pt x="630" y="825"/>
                  </a:cubicBezTo>
                  <a:cubicBezTo>
                    <a:pt x="727" y="829"/>
                    <a:pt x="736" y="858"/>
                    <a:pt x="760" y="821"/>
                  </a:cubicBezTo>
                  <a:cubicBezTo>
                    <a:pt x="783" y="784"/>
                    <a:pt x="759" y="764"/>
                    <a:pt x="775" y="748"/>
                  </a:cubicBezTo>
                  <a:cubicBezTo>
                    <a:pt x="775" y="748"/>
                    <a:pt x="799" y="736"/>
                    <a:pt x="799" y="720"/>
                  </a:cubicBezTo>
                  <a:cubicBezTo>
                    <a:pt x="800" y="704"/>
                    <a:pt x="784" y="700"/>
                    <a:pt x="784" y="700"/>
                  </a:cubicBezTo>
                  <a:cubicBezTo>
                    <a:pt x="784" y="700"/>
                    <a:pt x="810" y="699"/>
                    <a:pt x="811" y="682"/>
                  </a:cubicBezTo>
                  <a:cubicBezTo>
                    <a:pt x="812" y="665"/>
                    <a:pt x="800" y="664"/>
                    <a:pt x="827" y="652"/>
                  </a:cubicBezTo>
                  <a:cubicBezTo>
                    <a:pt x="854" y="641"/>
                    <a:pt x="862" y="630"/>
                    <a:pt x="845" y="602"/>
                  </a:cubicBezTo>
                  <a:cubicBezTo>
                    <a:pt x="829" y="573"/>
                    <a:pt x="772" y="493"/>
                    <a:pt x="779" y="458"/>
                  </a:cubicBezTo>
                  <a:cubicBezTo>
                    <a:pt x="785" y="424"/>
                    <a:pt x="866" y="226"/>
                    <a:pt x="664" y="113"/>
                  </a:cubicBezTo>
                  <a:cubicBezTo>
                    <a:pt x="461" y="0"/>
                    <a:pt x="125" y="49"/>
                    <a:pt x="62" y="292"/>
                  </a:cubicBezTo>
                  <a:cubicBezTo>
                    <a:pt x="0" y="536"/>
                    <a:pt x="197" y="712"/>
                    <a:pt x="197" y="712"/>
                  </a:cubicBezTo>
                  <a:cubicBezTo>
                    <a:pt x="197" y="712"/>
                    <a:pt x="278" y="866"/>
                    <a:pt x="191" y="971"/>
                  </a:cubicBezTo>
                  <a:cubicBezTo>
                    <a:pt x="537" y="971"/>
                    <a:pt x="537" y="971"/>
                    <a:pt x="537" y="971"/>
                  </a:cubicBezTo>
                  <a:lnTo>
                    <a:pt x="537" y="959"/>
                  </a:lnTo>
                  <a:close/>
                </a:path>
              </a:pathLst>
            </a:custGeom>
            <a:noFill/>
            <a:ln w="5715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802893" y="3092741"/>
              <a:ext cx="1338092" cy="1172256"/>
              <a:chOff x="1992267" y="2273691"/>
              <a:chExt cx="1648011" cy="1443763"/>
            </a:xfrm>
            <a:solidFill>
              <a:schemeClr val="tx1">
                <a:lumMod val="10000"/>
                <a:lumOff val="90000"/>
              </a:schemeClr>
            </a:solidFill>
          </p:grpSpPr>
          <p:sp>
            <p:nvSpPr>
              <p:cNvPr id="7" name="淘宝店chenying0907 90"/>
              <p:cNvSpPr>
                <a:spLocks/>
              </p:cNvSpPr>
              <p:nvPr/>
            </p:nvSpPr>
            <p:spPr bwMode="auto">
              <a:xfrm>
                <a:off x="2564707" y="2475820"/>
                <a:ext cx="616054" cy="438546"/>
              </a:xfrm>
              <a:custGeom>
                <a:avLst/>
                <a:gdLst>
                  <a:gd name="T0" fmla="*/ 149 w 241"/>
                  <a:gd name="T1" fmla="*/ 150 h 176"/>
                  <a:gd name="T2" fmla="*/ 84 w 241"/>
                  <a:gd name="T3" fmla="*/ 163 h 176"/>
                  <a:gd name="T4" fmla="*/ 43 w 241"/>
                  <a:gd name="T5" fmla="*/ 148 h 176"/>
                  <a:gd name="T6" fmla="*/ 1 w 241"/>
                  <a:gd name="T7" fmla="*/ 71 h 176"/>
                  <a:gd name="T8" fmla="*/ 60 w 241"/>
                  <a:gd name="T9" fmla="*/ 8 h 176"/>
                  <a:gd name="T10" fmla="*/ 124 w 241"/>
                  <a:gd name="T11" fmla="*/ 39 h 176"/>
                  <a:gd name="T12" fmla="*/ 132 w 241"/>
                  <a:gd name="T13" fmla="*/ 43 h 176"/>
                  <a:gd name="T14" fmla="*/ 140 w 241"/>
                  <a:gd name="T15" fmla="*/ 40 h 176"/>
                  <a:gd name="T16" fmla="*/ 198 w 241"/>
                  <a:gd name="T17" fmla="*/ 32 h 176"/>
                  <a:gd name="T18" fmla="*/ 241 w 241"/>
                  <a:gd name="T19" fmla="*/ 76 h 176"/>
                  <a:gd name="T20" fmla="*/ 236 w 241"/>
                  <a:gd name="T21" fmla="*/ 80 h 176"/>
                  <a:gd name="T22" fmla="*/ 186 w 241"/>
                  <a:gd name="T23" fmla="*/ 176 h 176"/>
                  <a:gd name="T24" fmla="*/ 149 w 241"/>
                  <a:gd name="T25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176">
                    <a:moveTo>
                      <a:pt x="149" y="150"/>
                    </a:moveTo>
                    <a:cubicBezTo>
                      <a:pt x="118" y="144"/>
                      <a:pt x="95" y="156"/>
                      <a:pt x="84" y="163"/>
                    </a:cubicBezTo>
                    <a:cubicBezTo>
                      <a:pt x="76" y="158"/>
                      <a:pt x="62" y="151"/>
                      <a:pt x="43" y="148"/>
                    </a:cubicBezTo>
                    <a:cubicBezTo>
                      <a:pt x="43" y="126"/>
                      <a:pt x="33" y="88"/>
                      <a:pt x="1" y="71"/>
                    </a:cubicBezTo>
                    <a:cubicBezTo>
                      <a:pt x="0" y="54"/>
                      <a:pt x="13" y="15"/>
                      <a:pt x="60" y="8"/>
                    </a:cubicBezTo>
                    <a:cubicBezTo>
                      <a:pt x="103" y="0"/>
                      <a:pt x="124" y="37"/>
                      <a:pt x="124" y="39"/>
                    </a:cubicBezTo>
                    <a:cubicBezTo>
                      <a:pt x="126" y="41"/>
                      <a:pt x="129" y="43"/>
                      <a:pt x="132" y="43"/>
                    </a:cubicBezTo>
                    <a:cubicBezTo>
                      <a:pt x="135" y="44"/>
                      <a:pt x="138" y="42"/>
                      <a:pt x="140" y="40"/>
                    </a:cubicBezTo>
                    <a:cubicBezTo>
                      <a:pt x="140" y="39"/>
                      <a:pt x="155" y="21"/>
                      <a:pt x="198" y="32"/>
                    </a:cubicBezTo>
                    <a:cubicBezTo>
                      <a:pt x="233" y="40"/>
                      <a:pt x="240" y="66"/>
                      <a:pt x="241" y="76"/>
                    </a:cubicBezTo>
                    <a:cubicBezTo>
                      <a:pt x="239" y="77"/>
                      <a:pt x="238" y="79"/>
                      <a:pt x="236" y="80"/>
                    </a:cubicBezTo>
                    <a:cubicBezTo>
                      <a:pt x="200" y="106"/>
                      <a:pt x="189" y="147"/>
                      <a:pt x="186" y="176"/>
                    </a:cubicBezTo>
                    <a:cubicBezTo>
                      <a:pt x="179" y="164"/>
                      <a:pt x="167" y="153"/>
                      <a:pt x="149" y="15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n w="635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淘宝店chenying0907 91"/>
              <p:cNvSpPr>
                <a:spLocks/>
              </p:cNvSpPr>
              <p:nvPr/>
            </p:nvSpPr>
            <p:spPr bwMode="auto">
              <a:xfrm>
                <a:off x="1992267" y="2273691"/>
                <a:ext cx="1648011" cy="1443763"/>
              </a:xfrm>
              <a:custGeom>
                <a:avLst/>
                <a:gdLst>
                  <a:gd name="T0" fmla="*/ 48 w 656"/>
                  <a:gd name="T1" fmla="*/ 205 h 588"/>
                  <a:gd name="T2" fmla="*/ 204 w 656"/>
                  <a:gd name="T3" fmla="*/ 82 h 588"/>
                  <a:gd name="T4" fmla="*/ 531 w 656"/>
                  <a:gd name="T5" fmla="*/ 119 h 588"/>
                  <a:gd name="T6" fmla="*/ 486 w 656"/>
                  <a:gd name="T7" fmla="*/ 359 h 588"/>
                  <a:gd name="T8" fmla="*/ 466 w 656"/>
                  <a:gd name="T9" fmla="*/ 195 h 588"/>
                  <a:gd name="T10" fmla="*/ 555 w 656"/>
                  <a:gd name="T11" fmla="*/ 247 h 588"/>
                  <a:gd name="T12" fmla="*/ 497 w 656"/>
                  <a:gd name="T13" fmla="*/ 268 h 588"/>
                  <a:gd name="T14" fmla="*/ 490 w 656"/>
                  <a:gd name="T15" fmla="*/ 285 h 588"/>
                  <a:gd name="T16" fmla="*/ 573 w 656"/>
                  <a:gd name="T17" fmla="*/ 254 h 588"/>
                  <a:gd name="T18" fmla="*/ 478 w 656"/>
                  <a:gd name="T19" fmla="*/ 168 h 588"/>
                  <a:gd name="T20" fmla="*/ 353 w 656"/>
                  <a:gd name="T21" fmla="*/ 120 h 588"/>
                  <a:gd name="T22" fmla="*/ 217 w 656"/>
                  <a:gd name="T23" fmla="*/ 124 h 588"/>
                  <a:gd name="T24" fmla="*/ 101 w 656"/>
                  <a:gd name="T25" fmla="*/ 191 h 588"/>
                  <a:gd name="T26" fmla="*/ 59 w 656"/>
                  <a:gd name="T27" fmla="*/ 339 h 588"/>
                  <a:gd name="T28" fmla="*/ 169 w 656"/>
                  <a:gd name="T29" fmla="*/ 374 h 588"/>
                  <a:gd name="T30" fmla="*/ 347 w 656"/>
                  <a:gd name="T31" fmla="*/ 402 h 588"/>
                  <a:gd name="T32" fmla="*/ 382 w 656"/>
                  <a:gd name="T33" fmla="*/ 374 h 588"/>
                  <a:gd name="T34" fmla="*/ 365 w 656"/>
                  <a:gd name="T35" fmla="*/ 366 h 588"/>
                  <a:gd name="T36" fmla="*/ 295 w 656"/>
                  <a:gd name="T37" fmla="*/ 358 h 588"/>
                  <a:gd name="T38" fmla="*/ 99 w 656"/>
                  <a:gd name="T39" fmla="*/ 366 h 588"/>
                  <a:gd name="T40" fmla="*/ 97 w 656"/>
                  <a:gd name="T41" fmla="*/ 279 h 588"/>
                  <a:gd name="T42" fmla="*/ 114 w 656"/>
                  <a:gd name="T43" fmla="*/ 203 h 588"/>
                  <a:gd name="T44" fmla="*/ 244 w 656"/>
                  <a:gd name="T45" fmla="*/ 247 h 588"/>
                  <a:gd name="T46" fmla="*/ 172 w 656"/>
                  <a:gd name="T47" fmla="*/ 302 h 588"/>
                  <a:gd name="T48" fmla="*/ 298 w 656"/>
                  <a:gd name="T49" fmla="*/ 281 h 588"/>
                  <a:gd name="T50" fmla="*/ 364 w 656"/>
                  <a:gd name="T51" fmla="*/ 268 h 588"/>
                  <a:gd name="T52" fmla="*/ 408 w 656"/>
                  <a:gd name="T53" fmla="*/ 319 h 588"/>
                  <a:gd name="T54" fmla="*/ 477 w 656"/>
                  <a:gd name="T55" fmla="*/ 404 h 588"/>
                  <a:gd name="T56" fmla="*/ 343 w 656"/>
                  <a:gd name="T57" fmla="*/ 491 h 588"/>
                  <a:gd name="T58" fmla="*/ 211 w 656"/>
                  <a:gd name="T59" fmla="*/ 441 h 588"/>
                  <a:gd name="T60" fmla="*/ 232 w 656"/>
                  <a:gd name="T61" fmla="*/ 415 h 588"/>
                  <a:gd name="T62" fmla="*/ 194 w 656"/>
                  <a:gd name="T63" fmla="*/ 435 h 588"/>
                  <a:gd name="T64" fmla="*/ 205 w 656"/>
                  <a:gd name="T65" fmla="*/ 491 h 588"/>
                  <a:gd name="T66" fmla="*/ 336 w 656"/>
                  <a:gd name="T67" fmla="*/ 513 h 588"/>
                  <a:gd name="T68" fmla="*/ 143 w 656"/>
                  <a:gd name="T69" fmla="*/ 543 h 588"/>
                  <a:gd name="T70" fmla="*/ 3 w 656"/>
                  <a:gd name="T71" fmla="*/ 310 h 588"/>
                  <a:gd name="connsiteX0" fmla="*/ 3 w 9486"/>
                  <a:gd name="connsiteY0" fmla="*/ 4594 h 9273"/>
                  <a:gd name="connsiteX1" fmla="*/ 689 w 9486"/>
                  <a:gd name="connsiteY1" fmla="*/ 2808 h 9273"/>
                  <a:gd name="connsiteX2" fmla="*/ 1268 w 9486"/>
                  <a:gd name="connsiteY2" fmla="*/ 1516 h 9273"/>
                  <a:gd name="connsiteX3" fmla="*/ 3067 w 9486"/>
                  <a:gd name="connsiteY3" fmla="*/ 717 h 9273"/>
                  <a:gd name="connsiteX4" fmla="*/ 5689 w 9486"/>
                  <a:gd name="connsiteY4" fmla="*/ 393 h 9273"/>
                  <a:gd name="connsiteX5" fmla="*/ 8052 w 9486"/>
                  <a:gd name="connsiteY5" fmla="*/ 1346 h 9273"/>
                  <a:gd name="connsiteX6" fmla="*/ 9195 w 9486"/>
                  <a:gd name="connsiteY6" fmla="*/ 4322 h 9273"/>
                  <a:gd name="connsiteX7" fmla="*/ 7366 w 9486"/>
                  <a:gd name="connsiteY7" fmla="*/ 5427 h 9273"/>
                  <a:gd name="connsiteX8" fmla="*/ 6405 w 9486"/>
                  <a:gd name="connsiteY8" fmla="*/ 4492 h 9273"/>
                  <a:gd name="connsiteX9" fmla="*/ 7061 w 9486"/>
                  <a:gd name="connsiteY9" fmla="*/ 2638 h 9273"/>
                  <a:gd name="connsiteX10" fmla="*/ 8234 w 9486"/>
                  <a:gd name="connsiteY10" fmla="*/ 2604 h 9273"/>
                  <a:gd name="connsiteX11" fmla="*/ 8417 w 9486"/>
                  <a:gd name="connsiteY11" fmla="*/ 3523 h 9273"/>
                  <a:gd name="connsiteX12" fmla="*/ 8128 w 9486"/>
                  <a:gd name="connsiteY12" fmla="*/ 3897 h 9273"/>
                  <a:gd name="connsiteX13" fmla="*/ 7533 w 9486"/>
                  <a:gd name="connsiteY13" fmla="*/ 3880 h 9273"/>
                  <a:gd name="connsiteX14" fmla="*/ 7350 w 9486"/>
                  <a:gd name="connsiteY14" fmla="*/ 3965 h 9273"/>
                  <a:gd name="connsiteX15" fmla="*/ 7427 w 9486"/>
                  <a:gd name="connsiteY15" fmla="*/ 4169 h 9273"/>
                  <a:gd name="connsiteX16" fmla="*/ 8219 w 9486"/>
                  <a:gd name="connsiteY16" fmla="*/ 4186 h 9273"/>
                  <a:gd name="connsiteX17" fmla="*/ 8692 w 9486"/>
                  <a:gd name="connsiteY17" fmla="*/ 3642 h 9273"/>
                  <a:gd name="connsiteX18" fmla="*/ 8402 w 9486"/>
                  <a:gd name="connsiteY18" fmla="*/ 2349 h 9273"/>
                  <a:gd name="connsiteX19" fmla="*/ 7244 w 9486"/>
                  <a:gd name="connsiteY19" fmla="*/ 2179 h 9273"/>
                  <a:gd name="connsiteX20" fmla="*/ 6375 w 9486"/>
                  <a:gd name="connsiteY20" fmla="*/ 1261 h 9273"/>
                  <a:gd name="connsiteX21" fmla="*/ 5338 w 9486"/>
                  <a:gd name="connsiteY21" fmla="*/ 1363 h 9273"/>
                  <a:gd name="connsiteX22" fmla="*/ 4164 w 9486"/>
                  <a:gd name="connsiteY22" fmla="*/ 836 h 9273"/>
                  <a:gd name="connsiteX23" fmla="*/ 3265 w 9486"/>
                  <a:gd name="connsiteY23" fmla="*/ 1431 h 9273"/>
                  <a:gd name="connsiteX24" fmla="*/ 3036 w 9486"/>
                  <a:gd name="connsiteY24" fmla="*/ 2111 h 9273"/>
                  <a:gd name="connsiteX25" fmla="*/ 1497 w 9486"/>
                  <a:gd name="connsiteY25" fmla="*/ 2570 h 9273"/>
                  <a:gd name="connsiteX26" fmla="*/ 1192 w 9486"/>
                  <a:gd name="connsiteY26" fmla="*/ 3897 h 9273"/>
                  <a:gd name="connsiteX27" fmla="*/ 856 w 9486"/>
                  <a:gd name="connsiteY27" fmla="*/ 5087 h 9273"/>
                  <a:gd name="connsiteX28" fmla="*/ 1344 w 9486"/>
                  <a:gd name="connsiteY28" fmla="*/ 5836 h 9273"/>
                  <a:gd name="connsiteX29" fmla="*/ 2533 w 9486"/>
                  <a:gd name="connsiteY29" fmla="*/ 5683 h 9273"/>
                  <a:gd name="connsiteX30" fmla="*/ 4286 w 9486"/>
                  <a:gd name="connsiteY30" fmla="*/ 5649 h 9273"/>
                  <a:gd name="connsiteX31" fmla="*/ 5247 w 9486"/>
                  <a:gd name="connsiteY31" fmla="*/ 6159 h 9273"/>
                  <a:gd name="connsiteX32" fmla="*/ 5323 w 9486"/>
                  <a:gd name="connsiteY32" fmla="*/ 6159 h 9273"/>
                  <a:gd name="connsiteX33" fmla="*/ 5780 w 9486"/>
                  <a:gd name="connsiteY33" fmla="*/ 5683 h 9273"/>
                  <a:gd name="connsiteX34" fmla="*/ 5704 w 9486"/>
                  <a:gd name="connsiteY34" fmla="*/ 5478 h 9273"/>
                  <a:gd name="connsiteX35" fmla="*/ 5521 w 9486"/>
                  <a:gd name="connsiteY35" fmla="*/ 5546 h 9273"/>
                  <a:gd name="connsiteX36" fmla="*/ 5262 w 9486"/>
                  <a:gd name="connsiteY36" fmla="*/ 5853 h 9273"/>
                  <a:gd name="connsiteX37" fmla="*/ 4454 w 9486"/>
                  <a:gd name="connsiteY37" fmla="*/ 5410 h 9273"/>
                  <a:gd name="connsiteX38" fmla="*/ 2381 w 9486"/>
                  <a:gd name="connsiteY38" fmla="*/ 5427 h 9273"/>
                  <a:gd name="connsiteX39" fmla="*/ 1466 w 9486"/>
                  <a:gd name="connsiteY39" fmla="*/ 5546 h 9273"/>
                  <a:gd name="connsiteX40" fmla="*/ 1146 w 9486"/>
                  <a:gd name="connsiteY40" fmla="*/ 5036 h 9273"/>
                  <a:gd name="connsiteX41" fmla="*/ 1436 w 9486"/>
                  <a:gd name="connsiteY41" fmla="*/ 4067 h 9273"/>
                  <a:gd name="connsiteX42" fmla="*/ 1481 w 9486"/>
                  <a:gd name="connsiteY42" fmla="*/ 3897 h 9273"/>
                  <a:gd name="connsiteX43" fmla="*/ 1695 w 9486"/>
                  <a:gd name="connsiteY43" fmla="*/ 2774 h 9273"/>
                  <a:gd name="connsiteX44" fmla="*/ 2975 w 9486"/>
                  <a:gd name="connsiteY44" fmla="*/ 2417 h 9273"/>
                  <a:gd name="connsiteX45" fmla="*/ 3677 w 9486"/>
                  <a:gd name="connsiteY45" fmla="*/ 3523 h 9273"/>
                  <a:gd name="connsiteX46" fmla="*/ 2564 w 9486"/>
                  <a:gd name="connsiteY46" fmla="*/ 4237 h 9273"/>
                  <a:gd name="connsiteX47" fmla="*/ 2579 w 9486"/>
                  <a:gd name="connsiteY47" fmla="*/ 4458 h 9273"/>
                  <a:gd name="connsiteX48" fmla="*/ 2777 w 9486"/>
                  <a:gd name="connsiteY48" fmla="*/ 4424 h 9273"/>
                  <a:gd name="connsiteX49" fmla="*/ 4500 w 9486"/>
                  <a:gd name="connsiteY49" fmla="*/ 4101 h 9273"/>
                  <a:gd name="connsiteX50" fmla="*/ 4683 w 9486"/>
                  <a:gd name="connsiteY50" fmla="*/ 4101 h 9273"/>
                  <a:gd name="connsiteX51" fmla="*/ 5506 w 9486"/>
                  <a:gd name="connsiteY51" fmla="*/ 3880 h 9273"/>
                  <a:gd name="connsiteX52" fmla="*/ 6055 w 9486"/>
                  <a:gd name="connsiteY52" fmla="*/ 4611 h 9273"/>
                  <a:gd name="connsiteX53" fmla="*/ 6177 w 9486"/>
                  <a:gd name="connsiteY53" fmla="*/ 4747 h 9273"/>
                  <a:gd name="connsiteX54" fmla="*/ 7183 w 9486"/>
                  <a:gd name="connsiteY54" fmla="*/ 6057 h 9273"/>
                  <a:gd name="connsiteX55" fmla="*/ 7021 w 9486"/>
                  <a:gd name="connsiteY55" fmla="*/ 6777 h 9273"/>
                  <a:gd name="connsiteX56" fmla="*/ 5201 w 9486"/>
                  <a:gd name="connsiteY56" fmla="*/ 7621 h 9273"/>
                  <a:gd name="connsiteX57" fmla="*/ 5186 w 9486"/>
                  <a:gd name="connsiteY57" fmla="*/ 7672 h 9273"/>
                  <a:gd name="connsiteX58" fmla="*/ 3311 w 9486"/>
                  <a:gd name="connsiteY58" fmla="*/ 7468 h 9273"/>
                  <a:gd name="connsiteX59" fmla="*/ 3173 w 9486"/>
                  <a:gd name="connsiteY59" fmla="*/ 6822 h 9273"/>
                  <a:gd name="connsiteX60" fmla="*/ 3402 w 9486"/>
                  <a:gd name="connsiteY60" fmla="*/ 6567 h 9273"/>
                  <a:gd name="connsiteX61" fmla="*/ 3494 w 9486"/>
                  <a:gd name="connsiteY61" fmla="*/ 6380 h 9273"/>
                  <a:gd name="connsiteX62" fmla="*/ 3311 w 9486"/>
                  <a:gd name="connsiteY62" fmla="*/ 6278 h 9273"/>
                  <a:gd name="connsiteX63" fmla="*/ 2914 w 9486"/>
                  <a:gd name="connsiteY63" fmla="*/ 6720 h 9273"/>
                  <a:gd name="connsiteX64" fmla="*/ 3082 w 9486"/>
                  <a:gd name="connsiteY64" fmla="*/ 7655 h 9273"/>
                  <a:gd name="connsiteX65" fmla="*/ 3082 w 9486"/>
                  <a:gd name="connsiteY65" fmla="*/ 7672 h 9273"/>
                  <a:gd name="connsiteX66" fmla="*/ 4439 w 9486"/>
                  <a:gd name="connsiteY66" fmla="*/ 8183 h 9273"/>
                  <a:gd name="connsiteX67" fmla="*/ 5079 w 9486"/>
                  <a:gd name="connsiteY67" fmla="*/ 8046 h 9273"/>
                  <a:gd name="connsiteX68" fmla="*/ 3219 w 9486"/>
                  <a:gd name="connsiteY68" fmla="*/ 9271 h 9273"/>
                  <a:gd name="connsiteX69" fmla="*/ 2137 w 9486"/>
                  <a:gd name="connsiteY69" fmla="*/ 8557 h 9273"/>
                  <a:gd name="connsiteX70" fmla="*/ 1161 w 9486"/>
                  <a:gd name="connsiteY70" fmla="*/ 6618 h 9273"/>
                  <a:gd name="connsiteX71" fmla="*/ 3 w 9486"/>
                  <a:gd name="connsiteY71" fmla="*/ 4594 h 9273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0000" h="10000">
                    <a:moveTo>
                      <a:pt x="3" y="4954"/>
                    </a:moveTo>
                    <a:cubicBezTo>
                      <a:pt x="35" y="3561"/>
                      <a:pt x="726" y="3028"/>
                      <a:pt x="726" y="3028"/>
                    </a:cubicBezTo>
                    <a:cubicBezTo>
                      <a:pt x="726" y="3028"/>
                      <a:pt x="806" y="2350"/>
                      <a:pt x="1337" y="1635"/>
                    </a:cubicBezTo>
                    <a:cubicBezTo>
                      <a:pt x="2173" y="589"/>
                      <a:pt x="3233" y="773"/>
                      <a:pt x="3233" y="773"/>
                    </a:cubicBezTo>
                    <a:cubicBezTo>
                      <a:pt x="4598" y="-731"/>
                      <a:pt x="5997" y="424"/>
                      <a:pt x="5997" y="424"/>
                    </a:cubicBezTo>
                    <a:cubicBezTo>
                      <a:pt x="7941" y="-291"/>
                      <a:pt x="8488" y="1452"/>
                      <a:pt x="8488" y="1452"/>
                    </a:cubicBezTo>
                    <a:cubicBezTo>
                      <a:pt x="9596" y="1580"/>
                      <a:pt x="10497" y="3065"/>
                      <a:pt x="9693" y="4661"/>
                    </a:cubicBezTo>
                    <a:cubicBezTo>
                      <a:pt x="9066" y="5889"/>
                      <a:pt x="8150" y="5907"/>
                      <a:pt x="7765" y="5852"/>
                    </a:cubicBezTo>
                    <a:cubicBezTo>
                      <a:pt x="7637" y="5467"/>
                      <a:pt x="7347" y="5027"/>
                      <a:pt x="6752" y="4844"/>
                    </a:cubicBezTo>
                    <a:cubicBezTo>
                      <a:pt x="6752" y="4771"/>
                      <a:pt x="6672" y="3469"/>
                      <a:pt x="7444" y="2845"/>
                    </a:cubicBezTo>
                    <a:cubicBezTo>
                      <a:pt x="7893" y="2478"/>
                      <a:pt x="8391" y="2570"/>
                      <a:pt x="8680" y="2808"/>
                    </a:cubicBezTo>
                    <a:cubicBezTo>
                      <a:pt x="8937" y="3046"/>
                      <a:pt x="9019" y="3396"/>
                      <a:pt x="8873" y="3799"/>
                    </a:cubicBezTo>
                    <a:cubicBezTo>
                      <a:pt x="8809" y="4001"/>
                      <a:pt x="8697" y="4129"/>
                      <a:pt x="8568" y="4203"/>
                    </a:cubicBezTo>
                    <a:cubicBezTo>
                      <a:pt x="8279" y="4331"/>
                      <a:pt x="7957" y="4184"/>
                      <a:pt x="7941" y="4184"/>
                    </a:cubicBezTo>
                    <a:cubicBezTo>
                      <a:pt x="7877" y="4148"/>
                      <a:pt x="7781" y="4184"/>
                      <a:pt x="7748" y="4276"/>
                    </a:cubicBezTo>
                    <a:cubicBezTo>
                      <a:pt x="7717" y="4349"/>
                      <a:pt x="7748" y="4459"/>
                      <a:pt x="7829" y="4496"/>
                    </a:cubicBezTo>
                    <a:cubicBezTo>
                      <a:pt x="7845" y="4496"/>
                      <a:pt x="8279" y="4698"/>
                      <a:pt x="8664" y="4514"/>
                    </a:cubicBezTo>
                    <a:cubicBezTo>
                      <a:pt x="8890" y="4404"/>
                      <a:pt x="9050" y="4203"/>
                      <a:pt x="9163" y="3928"/>
                    </a:cubicBezTo>
                    <a:cubicBezTo>
                      <a:pt x="9339" y="3378"/>
                      <a:pt x="9227" y="2863"/>
                      <a:pt x="8857" y="2533"/>
                    </a:cubicBezTo>
                    <a:cubicBezTo>
                      <a:pt x="8520" y="2240"/>
                      <a:pt x="8054" y="2185"/>
                      <a:pt x="7637" y="2350"/>
                    </a:cubicBezTo>
                    <a:cubicBezTo>
                      <a:pt x="7555" y="2002"/>
                      <a:pt x="7315" y="1507"/>
                      <a:pt x="6720" y="1360"/>
                    </a:cubicBezTo>
                    <a:cubicBezTo>
                      <a:pt x="6142" y="1195"/>
                      <a:pt x="5804" y="1342"/>
                      <a:pt x="5627" y="1470"/>
                    </a:cubicBezTo>
                    <a:cubicBezTo>
                      <a:pt x="5419" y="1158"/>
                      <a:pt x="5001" y="792"/>
                      <a:pt x="4390" y="902"/>
                    </a:cubicBezTo>
                    <a:cubicBezTo>
                      <a:pt x="3892" y="993"/>
                      <a:pt x="3602" y="1305"/>
                      <a:pt x="3442" y="1543"/>
                    </a:cubicBezTo>
                    <a:cubicBezTo>
                      <a:pt x="3297" y="1763"/>
                      <a:pt x="3217" y="2020"/>
                      <a:pt x="3201" y="2277"/>
                    </a:cubicBezTo>
                    <a:cubicBezTo>
                      <a:pt x="2622" y="2112"/>
                      <a:pt x="1963" y="2313"/>
                      <a:pt x="1578" y="2771"/>
                    </a:cubicBezTo>
                    <a:cubicBezTo>
                      <a:pt x="1257" y="3138"/>
                      <a:pt x="1144" y="3634"/>
                      <a:pt x="1257" y="4203"/>
                    </a:cubicBezTo>
                    <a:cubicBezTo>
                      <a:pt x="1112" y="4368"/>
                      <a:pt x="822" y="4771"/>
                      <a:pt x="902" y="5486"/>
                    </a:cubicBezTo>
                    <a:cubicBezTo>
                      <a:pt x="951" y="5852"/>
                      <a:pt x="1144" y="6147"/>
                      <a:pt x="1417" y="6294"/>
                    </a:cubicBezTo>
                    <a:cubicBezTo>
                      <a:pt x="1787" y="6477"/>
                      <a:pt x="2269" y="6422"/>
                      <a:pt x="2670" y="6129"/>
                    </a:cubicBezTo>
                    <a:cubicBezTo>
                      <a:pt x="3233" y="5724"/>
                      <a:pt x="4101" y="5706"/>
                      <a:pt x="4518" y="6092"/>
                    </a:cubicBezTo>
                    <a:cubicBezTo>
                      <a:pt x="4824" y="6385"/>
                      <a:pt x="5194" y="6679"/>
                      <a:pt x="5531" y="6642"/>
                    </a:cubicBezTo>
                    <a:lnTo>
                      <a:pt x="5611" y="6642"/>
                    </a:lnTo>
                    <a:cubicBezTo>
                      <a:pt x="5804" y="6587"/>
                      <a:pt x="5965" y="6422"/>
                      <a:pt x="6093" y="6129"/>
                    </a:cubicBezTo>
                    <a:cubicBezTo>
                      <a:pt x="6126" y="6055"/>
                      <a:pt x="6093" y="5944"/>
                      <a:pt x="6013" y="5907"/>
                    </a:cubicBezTo>
                    <a:cubicBezTo>
                      <a:pt x="5949" y="5871"/>
                      <a:pt x="5853" y="5907"/>
                      <a:pt x="5820" y="5981"/>
                    </a:cubicBezTo>
                    <a:cubicBezTo>
                      <a:pt x="5740" y="6165"/>
                      <a:pt x="5660" y="6275"/>
                      <a:pt x="5547" y="6312"/>
                    </a:cubicBezTo>
                    <a:cubicBezTo>
                      <a:pt x="5306" y="6367"/>
                      <a:pt x="4953" y="6055"/>
                      <a:pt x="4695" y="5834"/>
                    </a:cubicBezTo>
                    <a:cubicBezTo>
                      <a:pt x="4197" y="5339"/>
                      <a:pt x="3185" y="5357"/>
                      <a:pt x="2510" y="5852"/>
                    </a:cubicBezTo>
                    <a:cubicBezTo>
                      <a:pt x="2188" y="6074"/>
                      <a:pt x="1818" y="6129"/>
                      <a:pt x="1545" y="5981"/>
                    </a:cubicBezTo>
                    <a:cubicBezTo>
                      <a:pt x="1353" y="5889"/>
                      <a:pt x="1241" y="5687"/>
                      <a:pt x="1208" y="5431"/>
                    </a:cubicBezTo>
                    <a:cubicBezTo>
                      <a:pt x="1112" y="4716"/>
                      <a:pt x="1497" y="4386"/>
                      <a:pt x="1514" y="4386"/>
                    </a:cubicBezTo>
                    <a:cubicBezTo>
                      <a:pt x="1561" y="4349"/>
                      <a:pt x="1578" y="4276"/>
                      <a:pt x="1561" y="4203"/>
                    </a:cubicBezTo>
                    <a:cubicBezTo>
                      <a:pt x="1450" y="3726"/>
                      <a:pt x="1514" y="3303"/>
                      <a:pt x="1787" y="2991"/>
                    </a:cubicBezTo>
                    <a:cubicBezTo>
                      <a:pt x="2108" y="2625"/>
                      <a:pt x="2654" y="2460"/>
                      <a:pt x="3136" y="2606"/>
                    </a:cubicBezTo>
                    <a:cubicBezTo>
                      <a:pt x="3763" y="2790"/>
                      <a:pt x="3859" y="3561"/>
                      <a:pt x="3876" y="3799"/>
                    </a:cubicBezTo>
                    <a:cubicBezTo>
                      <a:pt x="3506" y="3836"/>
                      <a:pt x="3089" y="4019"/>
                      <a:pt x="2703" y="4569"/>
                    </a:cubicBezTo>
                    <a:cubicBezTo>
                      <a:pt x="2639" y="4643"/>
                      <a:pt x="2654" y="4734"/>
                      <a:pt x="2719" y="4808"/>
                    </a:cubicBezTo>
                    <a:cubicBezTo>
                      <a:pt x="2783" y="4863"/>
                      <a:pt x="2879" y="4844"/>
                      <a:pt x="2927" y="4771"/>
                    </a:cubicBezTo>
                    <a:cubicBezTo>
                      <a:pt x="3763" y="3616"/>
                      <a:pt x="4711" y="4404"/>
                      <a:pt x="4744" y="4423"/>
                    </a:cubicBezTo>
                    <a:cubicBezTo>
                      <a:pt x="4808" y="4478"/>
                      <a:pt x="4888" y="4478"/>
                      <a:pt x="4937" y="4423"/>
                    </a:cubicBezTo>
                    <a:cubicBezTo>
                      <a:pt x="4953" y="4404"/>
                      <a:pt x="5290" y="4074"/>
                      <a:pt x="5804" y="4184"/>
                    </a:cubicBezTo>
                    <a:cubicBezTo>
                      <a:pt x="6302" y="4294"/>
                      <a:pt x="6383" y="4973"/>
                      <a:pt x="6383" y="4973"/>
                    </a:cubicBezTo>
                    <a:cubicBezTo>
                      <a:pt x="6399" y="5046"/>
                      <a:pt x="6447" y="5101"/>
                      <a:pt x="6512" y="5119"/>
                    </a:cubicBezTo>
                    <a:cubicBezTo>
                      <a:pt x="7637" y="5357"/>
                      <a:pt x="7650" y="6240"/>
                      <a:pt x="7572" y="6532"/>
                    </a:cubicBezTo>
                    <a:cubicBezTo>
                      <a:pt x="7725" y="7073"/>
                      <a:pt x="7245" y="7742"/>
                      <a:pt x="6991" y="7909"/>
                    </a:cubicBezTo>
                    <a:cubicBezTo>
                      <a:pt x="6359" y="8325"/>
                      <a:pt x="6075" y="8199"/>
                      <a:pt x="5483" y="8218"/>
                    </a:cubicBezTo>
                    <a:cubicBezTo>
                      <a:pt x="4314" y="8808"/>
                      <a:pt x="3635" y="8328"/>
                      <a:pt x="3490" y="8053"/>
                    </a:cubicBezTo>
                    <a:cubicBezTo>
                      <a:pt x="3345" y="7778"/>
                      <a:pt x="3297" y="7540"/>
                      <a:pt x="3345" y="7357"/>
                    </a:cubicBezTo>
                    <a:cubicBezTo>
                      <a:pt x="3409" y="7155"/>
                      <a:pt x="3586" y="7082"/>
                      <a:pt x="3586" y="7082"/>
                    </a:cubicBezTo>
                    <a:cubicBezTo>
                      <a:pt x="3666" y="7064"/>
                      <a:pt x="3715" y="6954"/>
                      <a:pt x="3683" y="6880"/>
                    </a:cubicBezTo>
                    <a:cubicBezTo>
                      <a:pt x="3651" y="6789"/>
                      <a:pt x="3571" y="6734"/>
                      <a:pt x="3490" y="6770"/>
                    </a:cubicBezTo>
                    <a:cubicBezTo>
                      <a:pt x="3474" y="6770"/>
                      <a:pt x="3185" y="6899"/>
                      <a:pt x="3072" y="7247"/>
                    </a:cubicBezTo>
                    <a:cubicBezTo>
                      <a:pt x="2976" y="7522"/>
                      <a:pt x="3040" y="7870"/>
                      <a:pt x="3249" y="8255"/>
                    </a:cubicBezTo>
                    <a:lnTo>
                      <a:pt x="3249" y="8273"/>
                    </a:lnTo>
                    <a:cubicBezTo>
                      <a:pt x="3635" y="8788"/>
                      <a:pt x="4197" y="8880"/>
                      <a:pt x="4680" y="8825"/>
                    </a:cubicBezTo>
                    <a:cubicBezTo>
                      <a:pt x="4937" y="8806"/>
                      <a:pt x="5177" y="8733"/>
                      <a:pt x="5354" y="8677"/>
                    </a:cubicBezTo>
                    <a:cubicBezTo>
                      <a:pt x="5001" y="9558"/>
                      <a:pt x="4229" y="9961"/>
                      <a:pt x="3393" y="9998"/>
                    </a:cubicBezTo>
                    <a:cubicBezTo>
                      <a:pt x="2430" y="10053"/>
                      <a:pt x="2253" y="9228"/>
                      <a:pt x="2253" y="9228"/>
                    </a:cubicBezTo>
                    <a:cubicBezTo>
                      <a:pt x="935" y="8640"/>
                      <a:pt x="1224" y="7137"/>
                      <a:pt x="1224" y="7137"/>
                    </a:cubicBezTo>
                    <a:cubicBezTo>
                      <a:pt x="678" y="7045"/>
                      <a:pt x="-45" y="6349"/>
                      <a:pt x="3" y="495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n w="635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" name="椭圆 8"/>
          <p:cNvSpPr/>
          <p:nvPr/>
        </p:nvSpPr>
        <p:spPr>
          <a:xfrm>
            <a:off x="2767269" y="1721934"/>
            <a:ext cx="3601244" cy="3601244"/>
          </a:xfrm>
          <a:prstGeom prst="ellipse">
            <a:avLst/>
          </a:prstGeom>
          <a:noFill/>
          <a:ln w="38100"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10" name="Oval 36"/>
          <p:cNvSpPr>
            <a:spLocks noChangeArrowheads="1"/>
          </p:cNvSpPr>
          <p:nvPr/>
        </p:nvSpPr>
        <p:spPr bwMode="auto">
          <a:xfrm>
            <a:off x="3192877" y="1696561"/>
            <a:ext cx="648116" cy="6481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2480719" y="3530432"/>
            <a:ext cx="648116" cy="6444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38"/>
          <p:cNvSpPr>
            <a:spLocks noChangeArrowheads="1"/>
          </p:cNvSpPr>
          <p:nvPr/>
        </p:nvSpPr>
        <p:spPr bwMode="auto">
          <a:xfrm>
            <a:off x="6030368" y="3523676"/>
            <a:ext cx="648116" cy="6444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5341371" y="1721996"/>
            <a:ext cx="648116" cy="648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682647" y="3634665"/>
            <a:ext cx="244258" cy="436028"/>
            <a:chOff x="4062413" y="3968750"/>
            <a:chExt cx="192088" cy="342901"/>
          </a:xfrm>
          <a:solidFill>
            <a:schemeClr val="bg1"/>
          </a:solidFill>
        </p:grpSpPr>
        <p:sp>
          <p:nvSpPr>
            <p:cNvPr id="15" name="淘宝店chenying0907 37"/>
            <p:cNvSpPr>
              <a:spLocks/>
            </p:cNvSpPr>
            <p:nvPr/>
          </p:nvSpPr>
          <p:spPr bwMode="auto">
            <a:xfrm>
              <a:off x="4116388" y="3968750"/>
              <a:ext cx="69850" cy="71438"/>
            </a:xfrm>
            <a:custGeom>
              <a:avLst/>
              <a:gdLst>
                <a:gd name="T0" fmla="*/ 1 w 23"/>
                <a:gd name="T1" fmla="*/ 14 h 24"/>
                <a:gd name="T2" fmla="*/ 12 w 23"/>
                <a:gd name="T3" fmla="*/ 24 h 24"/>
                <a:gd name="T4" fmla="*/ 22 w 23"/>
                <a:gd name="T5" fmla="*/ 14 h 24"/>
                <a:gd name="T6" fmla="*/ 23 w 23"/>
                <a:gd name="T7" fmla="*/ 12 h 24"/>
                <a:gd name="T8" fmla="*/ 22 w 23"/>
                <a:gd name="T9" fmla="*/ 9 h 24"/>
                <a:gd name="T10" fmla="*/ 22 w 23"/>
                <a:gd name="T11" fmla="*/ 9 h 24"/>
                <a:gd name="T12" fmla="*/ 13 w 23"/>
                <a:gd name="T13" fmla="*/ 0 h 24"/>
                <a:gd name="T14" fmla="*/ 14 w 23"/>
                <a:gd name="T15" fmla="*/ 0 h 24"/>
                <a:gd name="T16" fmla="*/ 11 w 23"/>
                <a:gd name="T17" fmla="*/ 0 h 24"/>
                <a:gd name="T18" fmla="*/ 9 w 23"/>
                <a:gd name="T19" fmla="*/ 0 h 24"/>
                <a:gd name="T20" fmla="*/ 11 w 23"/>
                <a:gd name="T21" fmla="*/ 0 h 24"/>
                <a:gd name="T22" fmla="*/ 10 w 23"/>
                <a:gd name="T23" fmla="*/ 0 h 24"/>
                <a:gd name="T24" fmla="*/ 7 w 23"/>
                <a:gd name="T25" fmla="*/ 1 h 24"/>
                <a:gd name="T26" fmla="*/ 8 w 23"/>
                <a:gd name="T27" fmla="*/ 1 h 24"/>
                <a:gd name="T28" fmla="*/ 1 w 23"/>
                <a:gd name="T29" fmla="*/ 9 h 24"/>
                <a:gd name="T30" fmla="*/ 1 w 23"/>
                <a:gd name="T31" fmla="*/ 9 h 24"/>
                <a:gd name="T32" fmla="*/ 0 w 23"/>
                <a:gd name="T33" fmla="*/ 12 h 24"/>
                <a:gd name="T34" fmla="*/ 1 w 23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4">
                  <a:moveTo>
                    <a:pt x="1" y="14"/>
                  </a:moveTo>
                  <a:cubicBezTo>
                    <a:pt x="3" y="20"/>
                    <a:pt x="7" y="24"/>
                    <a:pt x="12" y="24"/>
                  </a:cubicBezTo>
                  <a:cubicBezTo>
                    <a:pt x="17" y="24"/>
                    <a:pt x="21" y="20"/>
                    <a:pt x="22" y="14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3" y="10"/>
                    <a:pt x="23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4"/>
                    <a:pt x="17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5" y="2"/>
                    <a:pt x="2" y="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淘宝店chenying0907 38"/>
            <p:cNvSpPr>
              <a:spLocks/>
            </p:cNvSpPr>
            <p:nvPr/>
          </p:nvSpPr>
          <p:spPr bwMode="auto">
            <a:xfrm>
              <a:off x="4062413" y="4052888"/>
              <a:ext cx="192088" cy="258763"/>
            </a:xfrm>
            <a:custGeom>
              <a:avLst/>
              <a:gdLst>
                <a:gd name="T0" fmla="*/ 62 w 64"/>
                <a:gd name="T1" fmla="*/ 10 h 86"/>
                <a:gd name="T2" fmla="*/ 56 w 64"/>
                <a:gd name="T3" fmla="*/ 10 h 86"/>
                <a:gd name="T4" fmla="*/ 51 w 64"/>
                <a:gd name="T5" fmla="*/ 16 h 86"/>
                <a:gd name="T6" fmla="*/ 48 w 64"/>
                <a:gd name="T7" fmla="*/ 8 h 86"/>
                <a:gd name="T8" fmla="*/ 46 w 64"/>
                <a:gd name="T9" fmla="*/ 4 h 86"/>
                <a:gd name="T10" fmla="*/ 44 w 64"/>
                <a:gd name="T11" fmla="*/ 1 h 86"/>
                <a:gd name="T12" fmla="*/ 44 w 64"/>
                <a:gd name="T13" fmla="*/ 1 h 86"/>
                <a:gd name="T14" fmla="*/ 39 w 64"/>
                <a:gd name="T15" fmla="*/ 0 h 86"/>
                <a:gd name="T16" fmla="*/ 36 w 64"/>
                <a:gd name="T17" fmla="*/ 0 h 86"/>
                <a:gd name="T18" fmla="*/ 36 w 64"/>
                <a:gd name="T19" fmla="*/ 3 h 86"/>
                <a:gd name="T20" fmla="*/ 33 w 64"/>
                <a:gd name="T21" fmla="*/ 13 h 86"/>
                <a:gd name="T22" fmla="*/ 32 w 64"/>
                <a:gd name="T23" fmla="*/ 5 h 86"/>
                <a:gd name="T24" fmla="*/ 32 w 64"/>
                <a:gd name="T25" fmla="*/ 5 h 86"/>
                <a:gd name="T26" fmla="*/ 32 w 64"/>
                <a:gd name="T27" fmla="*/ 4 h 86"/>
                <a:gd name="T28" fmla="*/ 33 w 64"/>
                <a:gd name="T29" fmla="*/ 0 h 86"/>
                <a:gd name="T30" fmla="*/ 33 w 64"/>
                <a:gd name="T31" fmla="*/ 0 h 86"/>
                <a:gd name="T32" fmla="*/ 26 w 64"/>
                <a:gd name="T33" fmla="*/ 0 h 86"/>
                <a:gd name="T34" fmla="*/ 26 w 64"/>
                <a:gd name="T35" fmla="*/ 0 h 86"/>
                <a:gd name="T36" fmla="*/ 27 w 64"/>
                <a:gd name="T37" fmla="*/ 4 h 86"/>
                <a:gd name="T38" fmla="*/ 27 w 64"/>
                <a:gd name="T39" fmla="*/ 5 h 86"/>
                <a:gd name="T40" fmla="*/ 27 w 64"/>
                <a:gd name="T41" fmla="*/ 5 h 86"/>
                <a:gd name="T42" fmla="*/ 26 w 64"/>
                <a:gd name="T43" fmla="*/ 13 h 86"/>
                <a:gd name="T44" fmla="*/ 23 w 64"/>
                <a:gd name="T45" fmla="*/ 3 h 86"/>
                <a:gd name="T46" fmla="*/ 23 w 64"/>
                <a:gd name="T47" fmla="*/ 0 h 86"/>
                <a:gd name="T48" fmla="*/ 20 w 64"/>
                <a:gd name="T49" fmla="*/ 0 h 86"/>
                <a:gd name="T50" fmla="*/ 15 w 64"/>
                <a:gd name="T51" fmla="*/ 1 h 86"/>
                <a:gd name="T52" fmla="*/ 15 w 64"/>
                <a:gd name="T53" fmla="*/ 1 h 86"/>
                <a:gd name="T54" fmla="*/ 13 w 64"/>
                <a:gd name="T55" fmla="*/ 4 h 86"/>
                <a:gd name="T56" fmla="*/ 11 w 64"/>
                <a:gd name="T57" fmla="*/ 8 h 86"/>
                <a:gd name="T58" fmla="*/ 1 w 64"/>
                <a:gd name="T59" fmla="*/ 35 h 86"/>
                <a:gd name="T60" fmla="*/ 4 w 64"/>
                <a:gd name="T61" fmla="*/ 40 h 86"/>
                <a:gd name="T62" fmla="*/ 10 w 64"/>
                <a:gd name="T63" fmla="*/ 37 h 86"/>
                <a:gd name="T64" fmla="*/ 17 w 64"/>
                <a:gd name="T65" fmla="*/ 21 h 86"/>
                <a:gd name="T66" fmla="*/ 17 w 64"/>
                <a:gd name="T67" fmla="*/ 31 h 86"/>
                <a:gd name="T68" fmla="*/ 17 w 64"/>
                <a:gd name="T69" fmla="*/ 31 h 86"/>
                <a:gd name="T70" fmla="*/ 17 w 64"/>
                <a:gd name="T71" fmla="*/ 31 h 86"/>
                <a:gd name="T72" fmla="*/ 17 w 64"/>
                <a:gd name="T73" fmla="*/ 80 h 86"/>
                <a:gd name="T74" fmla="*/ 22 w 64"/>
                <a:gd name="T75" fmla="*/ 86 h 86"/>
                <a:gd name="T76" fmla="*/ 28 w 64"/>
                <a:gd name="T77" fmla="*/ 80 h 86"/>
                <a:gd name="T78" fmla="*/ 28 w 64"/>
                <a:gd name="T79" fmla="*/ 41 h 86"/>
                <a:gd name="T80" fmla="*/ 31 w 64"/>
                <a:gd name="T81" fmla="*/ 41 h 86"/>
                <a:gd name="T82" fmla="*/ 31 w 64"/>
                <a:gd name="T83" fmla="*/ 80 h 86"/>
                <a:gd name="T84" fmla="*/ 37 w 64"/>
                <a:gd name="T85" fmla="*/ 86 h 86"/>
                <a:gd name="T86" fmla="*/ 42 w 64"/>
                <a:gd name="T87" fmla="*/ 80 h 86"/>
                <a:gd name="T88" fmla="*/ 42 w 64"/>
                <a:gd name="T89" fmla="*/ 31 h 86"/>
                <a:gd name="T90" fmla="*/ 42 w 64"/>
                <a:gd name="T91" fmla="*/ 31 h 86"/>
                <a:gd name="T92" fmla="*/ 42 w 64"/>
                <a:gd name="T93" fmla="*/ 31 h 86"/>
                <a:gd name="T94" fmla="*/ 42 w 64"/>
                <a:gd name="T95" fmla="*/ 20 h 86"/>
                <a:gd name="T96" fmla="*/ 44 w 64"/>
                <a:gd name="T97" fmla="*/ 26 h 86"/>
                <a:gd name="T98" fmla="*/ 46 w 64"/>
                <a:gd name="T99" fmla="*/ 28 h 86"/>
                <a:gd name="T100" fmla="*/ 51 w 64"/>
                <a:gd name="T101" fmla="*/ 28 h 86"/>
                <a:gd name="T102" fmla="*/ 54 w 64"/>
                <a:gd name="T103" fmla="*/ 25 h 86"/>
                <a:gd name="T104" fmla="*/ 62 w 64"/>
                <a:gd name="T105" fmla="*/ 16 h 86"/>
                <a:gd name="T106" fmla="*/ 62 w 64"/>
                <a:gd name="T10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86">
                  <a:moveTo>
                    <a:pt x="62" y="10"/>
                  </a:moveTo>
                  <a:cubicBezTo>
                    <a:pt x="60" y="9"/>
                    <a:pt x="58" y="9"/>
                    <a:pt x="56" y="10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0"/>
                    <a:pt x="41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7"/>
                    <a:pt x="35" y="11"/>
                    <a:pt x="33" y="1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1"/>
                    <a:pt x="23" y="7"/>
                    <a:pt x="23" y="3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3" y="3"/>
                    <a:pt x="13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7" y="41"/>
                    <a:pt x="10" y="40"/>
                    <a:pt x="10" y="3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3"/>
                    <a:pt x="19" y="86"/>
                    <a:pt x="22" y="86"/>
                  </a:cubicBezTo>
                  <a:cubicBezTo>
                    <a:pt x="25" y="86"/>
                    <a:pt x="28" y="83"/>
                    <a:pt x="28" y="8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3"/>
                    <a:pt x="33" y="86"/>
                    <a:pt x="37" y="86"/>
                  </a:cubicBezTo>
                  <a:cubicBezTo>
                    <a:pt x="40" y="86"/>
                    <a:pt x="42" y="83"/>
                    <a:pt x="42" y="8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7"/>
                    <a:pt x="45" y="27"/>
                    <a:pt x="46" y="28"/>
                  </a:cubicBezTo>
                  <a:cubicBezTo>
                    <a:pt x="47" y="30"/>
                    <a:pt x="50" y="29"/>
                    <a:pt x="51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4" y="14"/>
                    <a:pt x="63" y="12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淘宝店chenying0907 42"/>
          <p:cNvSpPr>
            <a:spLocks noEditPoints="1"/>
          </p:cNvSpPr>
          <p:nvPr/>
        </p:nvSpPr>
        <p:spPr bwMode="auto">
          <a:xfrm>
            <a:off x="3383797" y="1879055"/>
            <a:ext cx="266277" cy="282148"/>
          </a:xfrm>
          <a:custGeom>
            <a:avLst/>
            <a:gdLst>
              <a:gd name="T0" fmla="*/ 46 w 80"/>
              <a:gd name="T1" fmla="*/ 0 h 84"/>
              <a:gd name="T2" fmla="*/ 13 w 80"/>
              <a:gd name="T3" fmla="*/ 34 h 84"/>
              <a:gd name="T4" fmla="*/ 22 w 80"/>
              <a:gd name="T5" fmla="*/ 56 h 84"/>
              <a:gd name="T6" fmla="*/ 1 w 80"/>
              <a:gd name="T7" fmla="*/ 76 h 84"/>
              <a:gd name="T8" fmla="*/ 0 w 80"/>
              <a:gd name="T9" fmla="*/ 79 h 84"/>
              <a:gd name="T10" fmla="*/ 1 w 80"/>
              <a:gd name="T11" fmla="*/ 82 h 84"/>
              <a:gd name="T12" fmla="*/ 7 w 80"/>
              <a:gd name="T13" fmla="*/ 82 h 84"/>
              <a:gd name="T14" fmla="*/ 28 w 80"/>
              <a:gd name="T15" fmla="*/ 62 h 84"/>
              <a:gd name="T16" fmla="*/ 46 w 80"/>
              <a:gd name="T17" fmla="*/ 67 h 84"/>
              <a:gd name="T18" fmla="*/ 80 w 80"/>
              <a:gd name="T19" fmla="*/ 34 h 84"/>
              <a:gd name="T20" fmla="*/ 46 w 80"/>
              <a:gd name="T21" fmla="*/ 0 h 84"/>
              <a:gd name="T22" fmla="*/ 46 w 80"/>
              <a:gd name="T23" fmla="*/ 6 h 84"/>
              <a:gd name="T24" fmla="*/ 74 w 80"/>
              <a:gd name="T25" fmla="*/ 34 h 84"/>
              <a:gd name="T26" fmla="*/ 46 w 80"/>
              <a:gd name="T27" fmla="*/ 61 h 84"/>
              <a:gd name="T28" fmla="*/ 19 w 80"/>
              <a:gd name="T29" fmla="*/ 34 h 84"/>
              <a:gd name="T30" fmla="*/ 46 w 80"/>
              <a:gd name="T31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84">
                <a:moveTo>
                  <a:pt x="46" y="0"/>
                </a:moveTo>
                <a:cubicBezTo>
                  <a:pt x="28" y="0"/>
                  <a:pt x="13" y="15"/>
                  <a:pt x="13" y="34"/>
                </a:cubicBezTo>
                <a:cubicBezTo>
                  <a:pt x="13" y="42"/>
                  <a:pt x="16" y="50"/>
                  <a:pt x="22" y="5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77"/>
                  <a:pt x="0" y="78"/>
                  <a:pt x="0" y="79"/>
                </a:cubicBezTo>
                <a:cubicBezTo>
                  <a:pt x="0" y="80"/>
                  <a:pt x="1" y="81"/>
                  <a:pt x="1" y="82"/>
                </a:cubicBezTo>
                <a:cubicBezTo>
                  <a:pt x="3" y="84"/>
                  <a:pt x="6" y="84"/>
                  <a:pt x="7" y="82"/>
                </a:cubicBezTo>
                <a:cubicBezTo>
                  <a:pt x="28" y="62"/>
                  <a:pt x="28" y="62"/>
                  <a:pt x="28" y="62"/>
                </a:cubicBezTo>
                <a:cubicBezTo>
                  <a:pt x="33" y="65"/>
                  <a:pt x="40" y="67"/>
                  <a:pt x="46" y="67"/>
                </a:cubicBezTo>
                <a:cubicBezTo>
                  <a:pt x="65" y="67"/>
                  <a:pt x="80" y="52"/>
                  <a:pt x="80" y="34"/>
                </a:cubicBezTo>
                <a:cubicBezTo>
                  <a:pt x="80" y="15"/>
                  <a:pt x="65" y="0"/>
                  <a:pt x="46" y="0"/>
                </a:cubicBezTo>
                <a:close/>
                <a:moveTo>
                  <a:pt x="46" y="6"/>
                </a:moveTo>
                <a:cubicBezTo>
                  <a:pt x="62" y="6"/>
                  <a:pt x="74" y="18"/>
                  <a:pt x="74" y="34"/>
                </a:cubicBezTo>
                <a:cubicBezTo>
                  <a:pt x="74" y="49"/>
                  <a:pt x="62" y="61"/>
                  <a:pt x="46" y="61"/>
                </a:cubicBezTo>
                <a:cubicBezTo>
                  <a:pt x="31" y="61"/>
                  <a:pt x="19" y="49"/>
                  <a:pt x="19" y="34"/>
                </a:cubicBezTo>
                <a:cubicBezTo>
                  <a:pt x="19" y="18"/>
                  <a:pt x="31" y="6"/>
                  <a:pt x="46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508441" y="1898301"/>
            <a:ext cx="313977" cy="295507"/>
            <a:chOff x="4860032" y="3075012"/>
            <a:chExt cx="296863" cy="279400"/>
          </a:xfrm>
          <a:solidFill>
            <a:schemeClr val="bg1"/>
          </a:solidFill>
        </p:grpSpPr>
        <p:sp>
          <p:nvSpPr>
            <p:cNvPr id="19" name="淘宝店chenying0907 43"/>
            <p:cNvSpPr>
              <a:spLocks/>
            </p:cNvSpPr>
            <p:nvPr/>
          </p:nvSpPr>
          <p:spPr bwMode="auto">
            <a:xfrm>
              <a:off x="4910832" y="3124224"/>
              <a:ext cx="198438" cy="230188"/>
            </a:xfrm>
            <a:custGeom>
              <a:avLst/>
              <a:gdLst>
                <a:gd name="T0" fmla="*/ 63 w 125"/>
                <a:gd name="T1" fmla="*/ 0 h 145"/>
                <a:gd name="T2" fmla="*/ 125 w 125"/>
                <a:gd name="T3" fmla="*/ 62 h 145"/>
                <a:gd name="T4" fmla="*/ 125 w 125"/>
                <a:gd name="T5" fmla="*/ 145 h 145"/>
                <a:gd name="T6" fmla="*/ 83 w 125"/>
                <a:gd name="T7" fmla="*/ 145 h 145"/>
                <a:gd name="T8" fmla="*/ 83 w 125"/>
                <a:gd name="T9" fmla="*/ 83 h 145"/>
                <a:gd name="T10" fmla="*/ 42 w 125"/>
                <a:gd name="T11" fmla="*/ 83 h 145"/>
                <a:gd name="T12" fmla="*/ 42 w 125"/>
                <a:gd name="T13" fmla="*/ 145 h 145"/>
                <a:gd name="T14" fmla="*/ 0 w 125"/>
                <a:gd name="T15" fmla="*/ 145 h 145"/>
                <a:gd name="T16" fmla="*/ 0 w 125"/>
                <a:gd name="T17" fmla="*/ 62 h 145"/>
                <a:gd name="T18" fmla="*/ 63 w 12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45">
                  <a:moveTo>
                    <a:pt x="63" y="0"/>
                  </a:moveTo>
                  <a:lnTo>
                    <a:pt x="125" y="62"/>
                  </a:lnTo>
                  <a:lnTo>
                    <a:pt x="125" y="145"/>
                  </a:lnTo>
                  <a:lnTo>
                    <a:pt x="83" y="145"/>
                  </a:lnTo>
                  <a:lnTo>
                    <a:pt x="83" y="83"/>
                  </a:lnTo>
                  <a:lnTo>
                    <a:pt x="42" y="83"/>
                  </a:lnTo>
                  <a:lnTo>
                    <a:pt x="42" y="145"/>
                  </a:lnTo>
                  <a:lnTo>
                    <a:pt x="0" y="145"/>
                  </a:lnTo>
                  <a:lnTo>
                    <a:pt x="0" y="62"/>
                  </a:ln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淘宝店chenying0907 44"/>
            <p:cNvSpPr>
              <a:spLocks/>
            </p:cNvSpPr>
            <p:nvPr/>
          </p:nvSpPr>
          <p:spPr bwMode="auto">
            <a:xfrm>
              <a:off x="4860032" y="3075012"/>
              <a:ext cx="296863" cy="163513"/>
            </a:xfrm>
            <a:custGeom>
              <a:avLst/>
              <a:gdLst>
                <a:gd name="T0" fmla="*/ 94 w 99"/>
                <a:gd name="T1" fmla="*/ 54 h 54"/>
                <a:gd name="T2" fmla="*/ 90 w 99"/>
                <a:gd name="T3" fmla="*/ 53 h 54"/>
                <a:gd name="T4" fmla="*/ 50 w 99"/>
                <a:gd name="T5" fmla="*/ 12 h 54"/>
                <a:gd name="T6" fmla="*/ 9 w 99"/>
                <a:gd name="T7" fmla="*/ 53 h 54"/>
                <a:gd name="T8" fmla="*/ 2 w 99"/>
                <a:gd name="T9" fmla="*/ 53 h 54"/>
                <a:gd name="T10" fmla="*/ 2 w 99"/>
                <a:gd name="T11" fmla="*/ 46 h 54"/>
                <a:gd name="T12" fmla="*/ 46 w 99"/>
                <a:gd name="T13" fmla="*/ 2 h 54"/>
                <a:gd name="T14" fmla="*/ 53 w 99"/>
                <a:gd name="T15" fmla="*/ 2 h 54"/>
                <a:gd name="T16" fmla="*/ 97 w 99"/>
                <a:gd name="T17" fmla="*/ 46 h 54"/>
                <a:gd name="T18" fmla="*/ 97 w 99"/>
                <a:gd name="T19" fmla="*/ 53 h 54"/>
                <a:gd name="T20" fmla="*/ 94 w 99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4">
                  <a:moveTo>
                    <a:pt x="94" y="54"/>
                  </a:moveTo>
                  <a:cubicBezTo>
                    <a:pt x="93" y="54"/>
                    <a:pt x="91" y="54"/>
                    <a:pt x="90" y="5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4" y="54"/>
                    <a:pt x="2" y="53"/>
                  </a:cubicBezTo>
                  <a:cubicBezTo>
                    <a:pt x="0" y="51"/>
                    <a:pt x="0" y="48"/>
                    <a:pt x="2" y="4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9" y="48"/>
                    <a:pt x="99" y="51"/>
                    <a:pt x="97" y="53"/>
                  </a:cubicBezTo>
                  <a:cubicBezTo>
                    <a:pt x="96" y="54"/>
                    <a:pt x="95" y="54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27631" y="3646779"/>
            <a:ext cx="253590" cy="375688"/>
            <a:chOff x="4062413" y="2374900"/>
            <a:chExt cx="814388" cy="1206501"/>
          </a:xfrm>
          <a:solidFill>
            <a:schemeClr val="bg1"/>
          </a:solidFill>
        </p:grpSpPr>
        <p:sp>
          <p:nvSpPr>
            <p:cNvPr id="22" name="淘宝店chenying0907 11"/>
            <p:cNvSpPr>
              <a:spLocks/>
            </p:cNvSpPr>
            <p:nvPr/>
          </p:nvSpPr>
          <p:spPr bwMode="auto">
            <a:xfrm>
              <a:off x="4479926" y="2925763"/>
              <a:ext cx="265113" cy="123825"/>
            </a:xfrm>
            <a:custGeom>
              <a:avLst/>
              <a:gdLst>
                <a:gd name="T0" fmla="*/ 167 w 167"/>
                <a:gd name="T1" fmla="*/ 28 h 78"/>
                <a:gd name="T2" fmla="*/ 9 w 167"/>
                <a:gd name="T3" fmla="*/ 78 h 78"/>
                <a:gd name="T4" fmla="*/ 0 w 167"/>
                <a:gd name="T5" fmla="*/ 50 h 78"/>
                <a:gd name="T6" fmla="*/ 158 w 167"/>
                <a:gd name="T7" fmla="*/ 0 h 78"/>
                <a:gd name="T8" fmla="*/ 167 w 167"/>
                <a:gd name="T9" fmla="*/ 2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78">
                  <a:moveTo>
                    <a:pt x="167" y="28"/>
                  </a:moveTo>
                  <a:lnTo>
                    <a:pt x="9" y="78"/>
                  </a:lnTo>
                  <a:lnTo>
                    <a:pt x="0" y="50"/>
                  </a:lnTo>
                  <a:lnTo>
                    <a:pt x="158" y="0"/>
                  </a:lnTo>
                  <a:lnTo>
                    <a:pt x="167" y="28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4471988" y="3206750"/>
              <a:ext cx="311150" cy="33338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淘宝店chenying0907 13"/>
            <p:cNvSpPr>
              <a:spLocks/>
            </p:cNvSpPr>
            <p:nvPr/>
          </p:nvSpPr>
          <p:spPr bwMode="auto">
            <a:xfrm>
              <a:off x="4568826" y="3005138"/>
              <a:ext cx="123825" cy="93663"/>
            </a:xfrm>
            <a:custGeom>
              <a:avLst/>
              <a:gdLst>
                <a:gd name="T0" fmla="*/ 0 w 78"/>
                <a:gd name="T1" fmla="*/ 19 h 59"/>
                <a:gd name="T2" fmla="*/ 12 w 78"/>
                <a:gd name="T3" fmla="*/ 59 h 59"/>
                <a:gd name="T4" fmla="*/ 78 w 78"/>
                <a:gd name="T5" fmla="*/ 37 h 59"/>
                <a:gd name="T6" fmla="*/ 66 w 78"/>
                <a:gd name="T7" fmla="*/ 0 h 59"/>
                <a:gd name="T8" fmla="*/ 0 w 78"/>
                <a:gd name="T9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9">
                  <a:moveTo>
                    <a:pt x="0" y="19"/>
                  </a:moveTo>
                  <a:lnTo>
                    <a:pt x="12" y="59"/>
                  </a:lnTo>
                  <a:lnTo>
                    <a:pt x="78" y="37"/>
                  </a:lnTo>
                  <a:lnTo>
                    <a:pt x="66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淘宝店chenying0907 14"/>
            <p:cNvSpPr>
              <a:spLocks/>
            </p:cNvSpPr>
            <p:nvPr/>
          </p:nvSpPr>
          <p:spPr bwMode="auto">
            <a:xfrm>
              <a:off x="4362451" y="2374900"/>
              <a:ext cx="123825" cy="90488"/>
            </a:xfrm>
            <a:custGeom>
              <a:avLst/>
              <a:gdLst>
                <a:gd name="T0" fmla="*/ 0 w 78"/>
                <a:gd name="T1" fmla="*/ 19 h 57"/>
                <a:gd name="T2" fmla="*/ 12 w 78"/>
                <a:gd name="T3" fmla="*/ 57 h 57"/>
                <a:gd name="T4" fmla="*/ 78 w 78"/>
                <a:gd name="T5" fmla="*/ 38 h 57"/>
                <a:gd name="T6" fmla="*/ 67 w 78"/>
                <a:gd name="T7" fmla="*/ 0 h 57"/>
                <a:gd name="T8" fmla="*/ 0 w 78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7">
                  <a:moveTo>
                    <a:pt x="0" y="19"/>
                  </a:moveTo>
                  <a:lnTo>
                    <a:pt x="12" y="57"/>
                  </a:lnTo>
                  <a:lnTo>
                    <a:pt x="78" y="38"/>
                  </a:lnTo>
                  <a:lnTo>
                    <a:pt x="67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淘宝店chenying0907 15"/>
            <p:cNvSpPr>
              <a:spLocks/>
            </p:cNvSpPr>
            <p:nvPr/>
          </p:nvSpPr>
          <p:spPr bwMode="auto">
            <a:xfrm>
              <a:off x="4356101" y="2427288"/>
              <a:ext cx="330200" cy="561975"/>
            </a:xfrm>
            <a:custGeom>
              <a:avLst/>
              <a:gdLst>
                <a:gd name="T0" fmla="*/ 46 w 88"/>
                <a:gd name="T1" fmla="*/ 0 h 150"/>
                <a:gd name="T2" fmla="*/ 0 w 88"/>
                <a:gd name="T3" fmla="*/ 14 h 150"/>
                <a:gd name="T4" fmla="*/ 5 w 88"/>
                <a:gd name="T5" fmla="*/ 29 h 150"/>
                <a:gd name="T6" fmla="*/ 30 w 88"/>
                <a:gd name="T7" fmla="*/ 57 h 150"/>
                <a:gd name="T8" fmla="*/ 20 w 88"/>
                <a:gd name="T9" fmla="*/ 79 h 150"/>
                <a:gd name="T10" fmla="*/ 42 w 88"/>
                <a:gd name="T11" fmla="*/ 150 h 150"/>
                <a:gd name="T12" fmla="*/ 88 w 88"/>
                <a:gd name="T13" fmla="*/ 135 h 150"/>
                <a:gd name="T14" fmla="*/ 46 w 8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50">
                  <a:moveTo>
                    <a:pt x="4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9" y="31"/>
                    <a:pt x="30" y="43"/>
                    <a:pt x="30" y="57"/>
                  </a:cubicBezTo>
                  <a:cubicBezTo>
                    <a:pt x="30" y="66"/>
                    <a:pt x="26" y="74"/>
                    <a:pt x="20" y="7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4268788" y="2551113"/>
              <a:ext cx="184150" cy="184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4262438" y="3198813"/>
              <a:ext cx="198438" cy="200025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" name="淘宝店chenying0907 18"/>
            <p:cNvSpPr>
              <a:spLocks/>
            </p:cNvSpPr>
            <p:nvPr/>
          </p:nvSpPr>
          <p:spPr bwMode="auto">
            <a:xfrm>
              <a:off x="4062413" y="2647950"/>
              <a:ext cx="255588" cy="679450"/>
            </a:xfrm>
            <a:custGeom>
              <a:avLst/>
              <a:gdLst>
                <a:gd name="T0" fmla="*/ 50 w 68"/>
                <a:gd name="T1" fmla="*/ 181 h 181"/>
                <a:gd name="T2" fmla="*/ 50 w 68"/>
                <a:gd name="T3" fmla="*/ 174 h 181"/>
                <a:gd name="T4" fmla="*/ 68 w 68"/>
                <a:gd name="T5" fmla="*/ 146 h 181"/>
                <a:gd name="T6" fmla="*/ 39 w 68"/>
                <a:gd name="T7" fmla="*/ 91 h 181"/>
                <a:gd name="T8" fmla="*/ 68 w 68"/>
                <a:gd name="T9" fmla="*/ 24 h 181"/>
                <a:gd name="T10" fmla="*/ 51 w 68"/>
                <a:gd name="T11" fmla="*/ 0 h 181"/>
                <a:gd name="T12" fmla="*/ 1 w 68"/>
                <a:gd name="T13" fmla="*/ 91 h 181"/>
                <a:gd name="T14" fmla="*/ 50 w 68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81">
                  <a:moveTo>
                    <a:pt x="50" y="181"/>
                  </a:moveTo>
                  <a:cubicBezTo>
                    <a:pt x="50" y="178"/>
                    <a:pt x="50" y="176"/>
                    <a:pt x="50" y="174"/>
                  </a:cubicBezTo>
                  <a:cubicBezTo>
                    <a:pt x="50" y="161"/>
                    <a:pt x="57" y="151"/>
                    <a:pt x="68" y="146"/>
                  </a:cubicBezTo>
                  <a:cubicBezTo>
                    <a:pt x="52" y="133"/>
                    <a:pt x="41" y="114"/>
                    <a:pt x="39" y="91"/>
                  </a:cubicBezTo>
                  <a:cubicBezTo>
                    <a:pt x="39" y="84"/>
                    <a:pt x="44" y="45"/>
                    <a:pt x="68" y="24"/>
                  </a:cubicBezTo>
                  <a:cubicBezTo>
                    <a:pt x="59" y="20"/>
                    <a:pt x="52" y="11"/>
                    <a:pt x="51" y="0"/>
                  </a:cubicBezTo>
                  <a:cubicBezTo>
                    <a:pt x="23" y="20"/>
                    <a:pt x="3" y="56"/>
                    <a:pt x="1" y="91"/>
                  </a:cubicBezTo>
                  <a:cubicBezTo>
                    <a:pt x="0" y="129"/>
                    <a:pt x="21" y="162"/>
                    <a:pt x="50" y="181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淘宝店chenying0907 19"/>
            <p:cNvSpPr>
              <a:spLocks/>
            </p:cNvSpPr>
            <p:nvPr/>
          </p:nvSpPr>
          <p:spPr bwMode="auto">
            <a:xfrm>
              <a:off x="4114801" y="3255963"/>
              <a:ext cx="762000" cy="325438"/>
            </a:xfrm>
            <a:custGeom>
              <a:avLst/>
              <a:gdLst>
                <a:gd name="T0" fmla="*/ 126 w 203"/>
                <a:gd name="T1" fmla="*/ 60 h 87"/>
                <a:gd name="T2" fmla="*/ 146 w 203"/>
                <a:gd name="T3" fmla="*/ 38 h 87"/>
                <a:gd name="T4" fmla="*/ 183 w 203"/>
                <a:gd name="T5" fmla="*/ 38 h 87"/>
                <a:gd name="T6" fmla="*/ 183 w 203"/>
                <a:gd name="T7" fmla="*/ 0 h 87"/>
                <a:gd name="T8" fmla="*/ 93 w 203"/>
                <a:gd name="T9" fmla="*/ 0 h 87"/>
                <a:gd name="T10" fmla="*/ 96 w 203"/>
                <a:gd name="T11" fmla="*/ 12 h 87"/>
                <a:gd name="T12" fmla="*/ 66 w 203"/>
                <a:gd name="T13" fmla="*/ 42 h 87"/>
                <a:gd name="T14" fmla="*/ 61 w 203"/>
                <a:gd name="T15" fmla="*/ 41 h 87"/>
                <a:gd name="T16" fmla="*/ 23 w 203"/>
                <a:gd name="T17" fmla="*/ 65 h 87"/>
                <a:gd name="T18" fmla="*/ 0 w 203"/>
                <a:gd name="T19" fmla="*/ 66 h 87"/>
                <a:gd name="T20" fmla="*/ 0 w 203"/>
                <a:gd name="T21" fmla="*/ 87 h 87"/>
                <a:gd name="T22" fmla="*/ 23 w 203"/>
                <a:gd name="T23" fmla="*/ 87 h 87"/>
                <a:gd name="T24" fmla="*/ 203 w 203"/>
                <a:gd name="T25" fmla="*/ 87 h 87"/>
                <a:gd name="T26" fmla="*/ 203 w 203"/>
                <a:gd name="T27" fmla="*/ 60 h 87"/>
                <a:gd name="T28" fmla="*/ 126 w 203"/>
                <a:gd name="T29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87">
                  <a:moveTo>
                    <a:pt x="126" y="60"/>
                  </a:moveTo>
                  <a:cubicBezTo>
                    <a:pt x="126" y="60"/>
                    <a:pt x="137" y="50"/>
                    <a:pt x="146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4"/>
                    <a:pt x="96" y="8"/>
                    <a:pt x="96" y="12"/>
                  </a:cubicBezTo>
                  <a:cubicBezTo>
                    <a:pt x="96" y="28"/>
                    <a:pt x="82" y="42"/>
                    <a:pt x="66" y="42"/>
                  </a:cubicBezTo>
                  <a:cubicBezTo>
                    <a:pt x="64" y="42"/>
                    <a:pt x="62" y="42"/>
                    <a:pt x="61" y="41"/>
                  </a:cubicBezTo>
                  <a:cubicBezTo>
                    <a:pt x="49" y="52"/>
                    <a:pt x="34" y="63"/>
                    <a:pt x="23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60"/>
                    <a:pt x="203" y="60"/>
                    <a:pt x="203" y="60"/>
                  </a:cubicBezTo>
                  <a:lnTo>
                    <a:pt x="126" y="60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ln w="635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6012161" y="161199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淘宝店chenying0907 31"/>
          <p:cNvSpPr/>
          <p:nvPr/>
        </p:nvSpPr>
        <p:spPr>
          <a:xfrm>
            <a:off x="6255890" y="184787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6696237" y="3446731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淘宝店chenying0907 35"/>
          <p:cNvSpPr/>
          <p:nvPr/>
        </p:nvSpPr>
        <p:spPr>
          <a:xfrm>
            <a:off x="6939966" y="3682610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557949" y="161199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淘宝店chenying0907 37"/>
          <p:cNvSpPr/>
          <p:nvPr/>
        </p:nvSpPr>
        <p:spPr>
          <a:xfrm>
            <a:off x="1034095" y="184787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899593" y="3446731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r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淘宝店chenying0907 39"/>
          <p:cNvSpPr/>
          <p:nvPr/>
        </p:nvSpPr>
        <p:spPr>
          <a:xfrm>
            <a:off x="375738" y="3682610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 flipV="1">
            <a:off x="3718560" y="2313281"/>
            <a:ext cx="259080" cy="38861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5265422" y="2370115"/>
            <a:ext cx="243019" cy="4167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539740" y="3631538"/>
            <a:ext cx="457200" cy="1371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3154682" y="3634667"/>
            <a:ext cx="362255" cy="126412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4187992" y="4350483"/>
            <a:ext cx="75979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 smtClean="0">
                <a:solidFill>
                  <a:schemeClr val="accent1"/>
                </a:solidFill>
              </a:rPr>
              <a:t>KEY WORD</a:t>
            </a:r>
            <a:endParaRPr lang="zh-CN" alt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3944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31" grpId="0"/>
      <p:bldP spid="32" grpId="0"/>
      <p:bldP spid="35" grpId="0"/>
      <p:bldP spid="36" grpId="0"/>
      <p:bldP spid="37" grpId="0"/>
      <p:bldP spid="38" grpId="0"/>
      <p:bldP spid="39" grpId="0"/>
      <p:bldP spid="40" grpId="0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淘宝店chenying0907 6"/>
          <p:cNvSpPr>
            <a:spLocks/>
          </p:cNvSpPr>
          <p:nvPr/>
        </p:nvSpPr>
        <p:spPr bwMode="auto">
          <a:xfrm>
            <a:off x="6804250" y="1246062"/>
            <a:ext cx="1400163" cy="1005051"/>
          </a:xfrm>
          <a:custGeom>
            <a:avLst/>
            <a:gdLst>
              <a:gd name="T0" fmla="*/ 1020 w 1297"/>
              <a:gd name="T1" fmla="*/ 394 h 931"/>
              <a:gd name="T2" fmla="*/ 1020 w 1297"/>
              <a:gd name="T3" fmla="*/ 0 h 931"/>
              <a:gd name="T4" fmla="*/ 1020 w 1297"/>
              <a:gd name="T5" fmla="*/ 0 h 931"/>
              <a:gd name="T6" fmla="*/ 647 w 1297"/>
              <a:gd name="T7" fmla="*/ 307 h 931"/>
              <a:gd name="T8" fmla="*/ 276 w 1297"/>
              <a:gd name="T9" fmla="*/ 0 h 931"/>
              <a:gd name="T10" fmla="*/ 276 w 1297"/>
              <a:gd name="T11" fmla="*/ 0 h 931"/>
              <a:gd name="T12" fmla="*/ 276 w 1297"/>
              <a:gd name="T13" fmla="*/ 394 h 931"/>
              <a:gd name="T14" fmla="*/ 0 w 1297"/>
              <a:gd name="T15" fmla="*/ 394 h 931"/>
              <a:gd name="T16" fmla="*/ 647 w 1297"/>
              <a:gd name="T17" fmla="*/ 931 h 931"/>
              <a:gd name="T18" fmla="*/ 1297 w 1297"/>
              <a:gd name="T19" fmla="*/ 394 h 931"/>
              <a:gd name="T20" fmla="*/ 1020 w 1297"/>
              <a:gd name="T21" fmla="*/ 394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1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1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淘宝店chenying0907 7"/>
          <p:cNvSpPr>
            <a:spLocks/>
          </p:cNvSpPr>
          <p:nvPr/>
        </p:nvSpPr>
        <p:spPr bwMode="auto">
          <a:xfrm>
            <a:off x="6804250" y="2069750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店chenying0907 8"/>
          <p:cNvSpPr>
            <a:spLocks/>
          </p:cNvSpPr>
          <p:nvPr/>
        </p:nvSpPr>
        <p:spPr bwMode="auto">
          <a:xfrm>
            <a:off x="6804250" y="2893438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淘宝店chenying0907 9"/>
          <p:cNvSpPr>
            <a:spLocks/>
          </p:cNvSpPr>
          <p:nvPr/>
        </p:nvSpPr>
        <p:spPr bwMode="auto">
          <a:xfrm>
            <a:off x="6804250" y="3717128"/>
            <a:ext cx="1400163" cy="1003972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淘宝店chenying0907 18"/>
          <p:cNvSpPr>
            <a:spLocks noEditPoints="1"/>
          </p:cNvSpPr>
          <p:nvPr/>
        </p:nvSpPr>
        <p:spPr bwMode="auto">
          <a:xfrm>
            <a:off x="1113452" y="1500980"/>
            <a:ext cx="148612" cy="189684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淘宝店chenying0907 19"/>
          <p:cNvSpPr>
            <a:spLocks noEditPoints="1"/>
          </p:cNvSpPr>
          <p:nvPr/>
        </p:nvSpPr>
        <p:spPr bwMode="auto">
          <a:xfrm>
            <a:off x="1119311" y="3956206"/>
            <a:ext cx="203220" cy="186353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淘宝店chenying0907 20"/>
          <p:cNvSpPr>
            <a:spLocks noEditPoints="1"/>
          </p:cNvSpPr>
          <p:nvPr/>
        </p:nvSpPr>
        <p:spPr bwMode="auto">
          <a:xfrm>
            <a:off x="1124131" y="3133440"/>
            <a:ext cx="198401" cy="183140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淘宝店chenying0907 22"/>
          <p:cNvSpPr>
            <a:spLocks noEditPoints="1"/>
          </p:cNvSpPr>
          <p:nvPr/>
        </p:nvSpPr>
        <p:spPr bwMode="auto">
          <a:xfrm>
            <a:off x="1129623" y="2298442"/>
            <a:ext cx="170540" cy="196004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1475658" y="1486206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淘宝店chenying0907 26"/>
          <p:cNvSpPr/>
          <p:nvPr/>
        </p:nvSpPr>
        <p:spPr>
          <a:xfrm>
            <a:off x="1475656" y="1722084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475658" y="2308117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淘宝店chenying0907 19"/>
          <p:cNvSpPr/>
          <p:nvPr/>
        </p:nvSpPr>
        <p:spPr>
          <a:xfrm>
            <a:off x="1475656" y="2549287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1475658" y="3122574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淘宝店chenying0907 27"/>
          <p:cNvSpPr/>
          <p:nvPr/>
        </p:nvSpPr>
        <p:spPr>
          <a:xfrm>
            <a:off x="1475656" y="3365354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1475658" y="3963534"/>
            <a:ext cx="1422297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淘宝店chenying0907 29"/>
          <p:cNvSpPr/>
          <p:nvPr/>
        </p:nvSpPr>
        <p:spPr>
          <a:xfrm>
            <a:off x="1475656" y="4185931"/>
            <a:ext cx="5256584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7134415" y="1722082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01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7134415" y="2549287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02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7134415" y="3365353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03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7134415" y="4185930"/>
            <a:ext cx="739828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STEP 04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475656" y="1672624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6" name="直接连接符 35"/>
          <p:cNvCxnSpPr/>
          <p:nvPr/>
        </p:nvCxnSpPr>
        <p:spPr>
          <a:xfrm>
            <a:off x="1475656" y="2492726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1475656" y="3318067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38" name="直接连接符 37"/>
          <p:cNvCxnSpPr/>
          <p:nvPr/>
        </p:nvCxnSpPr>
        <p:spPr>
          <a:xfrm>
            <a:off x="1475656" y="4145312"/>
            <a:ext cx="5318650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4548859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26" grpId="0"/>
      <p:bldP spid="27" grpId="0"/>
      <p:bldP spid="19" grpId="0"/>
      <p:bldP spid="20" grpId="0"/>
      <p:bldP spid="22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04516" y="2975576"/>
            <a:ext cx="3701854" cy="216792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804886" y="1810895"/>
            <a:ext cx="1421576" cy="111361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79232" y="1810895"/>
            <a:ext cx="1864518" cy="228323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809243" y="1814188"/>
            <a:ext cx="1957266" cy="111032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809242" y="652800"/>
            <a:ext cx="1175319" cy="111032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054341" y="2975576"/>
            <a:ext cx="1172121" cy="1110320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52" y="440291"/>
            <a:ext cx="3756223" cy="2484217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19517" y="3116264"/>
            <a:ext cx="2019745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5059065" y="1048429"/>
            <a:ext cx="4084935" cy="49654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225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21285" y="2683247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21285" y="301134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非常感谢您的观看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21285" y="3717487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960" y="1707654"/>
            <a:ext cx="23226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2018</a:t>
            </a:r>
            <a:endParaRPr lang="zh-CN" altLang="en-US" sz="7200" spc="-3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32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公司介绍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29"/>
          <p:cNvGrpSpPr/>
          <p:nvPr/>
        </p:nvGrpSpPr>
        <p:grpSpPr>
          <a:xfrm>
            <a:off x="1154664" y="2577255"/>
            <a:ext cx="942853" cy="1992719"/>
            <a:chOff x="0" y="-9647"/>
            <a:chExt cx="1257300" cy="2656957"/>
          </a:xfrm>
        </p:grpSpPr>
        <p:sp>
          <p:nvSpPr>
            <p:cNvPr id="1626" name="Shape 1626"/>
            <p:cNvSpPr/>
            <p:nvPr/>
          </p:nvSpPr>
          <p:spPr>
            <a:xfrm flipH="1">
              <a:off x="662644" y="-9647"/>
              <a:ext cx="1" cy="1529368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83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1627" name="Chart 1627"/>
            <p:cNvGraphicFramePr/>
            <p:nvPr/>
          </p:nvGraphicFramePr>
          <p:xfrm>
            <a:off x="0" y="1390009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28" name="Shape 1628"/>
            <p:cNvSpPr/>
            <p:nvPr/>
          </p:nvSpPr>
          <p:spPr>
            <a:xfrm>
              <a:off x="329827" y="1888889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70%</a:t>
              </a:r>
            </a:p>
          </p:txBody>
        </p:sp>
      </p:grpSp>
      <p:grpSp>
        <p:nvGrpSpPr>
          <p:cNvPr id="3" name="Group 1633"/>
          <p:cNvGrpSpPr/>
          <p:nvPr/>
        </p:nvGrpSpPr>
        <p:grpSpPr>
          <a:xfrm>
            <a:off x="965441" y="1849509"/>
            <a:ext cx="1532834" cy="986121"/>
            <a:chOff x="0" y="379713"/>
            <a:chExt cx="2044043" cy="1314825"/>
          </a:xfrm>
        </p:grpSpPr>
        <p:sp>
          <p:nvSpPr>
            <p:cNvPr id="1630" name="Shape 1630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1" name="Shape 1631"/>
            <p:cNvSpPr/>
            <p:nvPr/>
          </p:nvSpPr>
          <p:spPr>
            <a:xfrm>
              <a:off x="141772" y="9195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2005 - 2008</a:t>
              </a:r>
            </a:p>
          </p:txBody>
        </p:sp>
        <p:sp>
          <p:nvSpPr>
            <p:cNvPr id="1632" name="Shape 1632"/>
            <p:cNvSpPr/>
            <p:nvPr/>
          </p:nvSpPr>
          <p:spPr>
            <a:xfrm>
              <a:off x="73574" y="379713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Group 1637"/>
          <p:cNvGrpSpPr/>
          <p:nvPr/>
        </p:nvGrpSpPr>
        <p:grpSpPr>
          <a:xfrm>
            <a:off x="2443103" y="2584487"/>
            <a:ext cx="1477661" cy="964920"/>
            <a:chOff x="0" y="0"/>
            <a:chExt cx="1970470" cy="1286559"/>
          </a:xfrm>
        </p:grpSpPr>
        <p:sp>
          <p:nvSpPr>
            <p:cNvPr id="1634" name="Shape 163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5" name="Shape 1635"/>
            <p:cNvSpPr/>
            <p:nvPr/>
          </p:nvSpPr>
          <p:spPr>
            <a:xfrm>
              <a:off x="123091" y="451222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2008 - 2009</a:t>
              </a:r>
            </a:p>
          </p:txBody>
        </p:sp>
        <p:sp>
          <p:nvSpPr>
            <p:cNvPr id="1636" name="Shape 163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1638" name="Chart 1638"/>
          <p:cNvGraphicFramePr/>
          <p:nvPr/>
        </p:nvGraphicFramePr>
        <p:xfrm>
          <a:off x="2607739" y="1103533"/>
          <a:ext cx="1067648" cy="128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" name="Group 1642"/>
          <p:cNvGrpSpPr/>
          <p:nvPr/>
        </p:nvGrpSpPr>
        <p:grpSpPr>
          <a:xfrm>
            <a:off x="3920761" y="1849508"/>
            <a:ext cx="1494074" cy="986120"/>
            <a:chOff x="0" y="379714"/>
            <a:chExt cx="1992357" cy="1314824"/>
          </a:xfrm>
        </p:grpSpPr>
        <p:sp>
          <p:nvSpPr>
            <p:cNvPr id="1639" name="Shape 1639"/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0" name="Shape 1640"/>
            <p:cNvSpPr/>
            <p:nvPr/>
          </p:nvSpPr>
          <p:spPr>
            <a:xfrm>
              <a:off x="78202" y="920168"/>
              <a:ext cx="1685721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2009 - 2012</a:t>
              </a:r>
            </a:p>
          </p:txBody>
        </p:sp>
        <p:sp>
          <p:nvSpPr>
            <p:cNvPr id="1641" name="Shape 1641"/>
            <p:cNvSpPr/>
            <p:nvPr/>
          </p:nvSpPr>
          <p:spPr>
            <a:xfrm>
              <a:off x="21888" y="379714"/>
              <a:ext cx="1970469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Group 1646"/>
          <p:cNvGrpSpPr/>
          <p:nvPr/>
        </p:nvGrpSpPr>
        <p:grpSpPr>
          <a:xfrm>
            <a:off x="4068009" y="2835629"/>
            <a:ext cx="942853" cy="1661351"/>
            <a:chOff x="0" y="334852"/>
            <a:chExt cx="1257300" cy="2215133"/>
          </a:xfrm>
        </p:grpSpPr>
        <p:sp>
          <p:nvSpPr>
            <p:cNvPr id="1643" name="Shape 1643"/>
            <p:cNvSpPr/>
            <p:nvPr/>
          </p:nvSpPr>
          <p:spPr>
            <a:xfrm flipH="1">
              <a:off x="628377" y="334852"/>
              <a:ext cx="0" cy="1194516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83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1644" name="Chart 1644"/>
            <p:cNvGraphicFramePr/>
            <p:nvPr/>
          </p:nvGraphicFramePr>
          <p:xfrm>
            <a:off x="0" y="1292684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45" name="Shape 1645"/>
            <p:cNvSpPr/>
            <p:nvPr/>
          </p:nvSpPr>
          <p:spPr>
            <a:xfrm>
              <a:off x="372221" y="1787434"/>
              <a:ext cx="7900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50%</a:t>
              </a:r>
            </a:p>
          </p:txBody>
        </p:sp>
      </p:grpSp>
      <p:grpSp>
        <p:nvGrpSpPr>
          <p:cNvPr id="7" name="Group 1653"/>
          <p:cNvGrpSpPr/>
          <p:nvPr/>
        </p:nvGrpSpPr>
        <p:grpSpPr>
          <a:xfrm>
            <a:off x="5678807" y="1459093"/>
            <a:ext cx="794920" cy="950220"/>
            <a:chOff x="0" y="0"/>
            <a:chExt cx="1060030" cy="1266959"/>
          </a:xfrm>
        </p:grpSpPr>
        <p:sp>
          <p:nvSpPr>
            <p:cNvPr id="1647" name="Shape 1647"/>
            <p:cNvSpPr/>
            <p:nvPr/>
          </p:nvSpPr>
          <p:spPr>
            <a:xfrm>
              <a:off x="-1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8" name="Shape 1648"/>
            <p:cNvSpPr/>
            <p:nvPr/>
          </p:nvSpPr>
          <p:spPr>
            <a:xfrm>
              <a:off x="416002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9" name="Shape 1649"/>
            <p:cNvSpPr/>
            <p:nvPr/>
          </p:nvSpPr>
          <p:spPr>
            <a:xfrm>
              <a:off x="832005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0" name="Shape 1650"/>
            <p:cNvSpPr/>
            <p:nvPr/>
          </p:nvSpPr>
          <p:spPr>
            <a:xfrm>
              <a:off x="-1" y="539343"/>
              <a:ext cx="228025" cy="72761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1" name="Shape 1651"/>
            <p:cNvSpPr/>
            <p:nvPr/>
          </p:nvSpPr>
          <p:spPr>
            <a:xfrm>
              <a:off x="416002" y="209266"/>
              <a:ext cx="228025" cy="105769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2" name="Shape 1652"/>
            <p:cNvSpPr/>
            <p:nvPr/>
          </p:nvSpPr>
          <p:spPr>
            <a:xfrm>
              <a:off x="832005" y="821186"/>
              <a:ext cx="228025" cy="4457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Group 1657"/>
          <p:cNvGrpSpPr/>
          <p:nvPr/>
        </p:nvGrpSpPr>
        <p:grpSpPr>
          <a:xfrm>
            <a:off x="5398421" y="2584487"/>
            <a:ext cx="1477661" cy="964920"/>
            <a:chOff x="0" y="0"/>
            <a:chExt cx="1970470" cy="1286559"/>
          </a:xfrm>
        </p:grpSpPr>
        <p:sp>
          <p:nvSpPr>
            <p:cNvPr id="1654" name="Shape 1654"/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5" name="Shape 1655"/>
            <p:cNvSpPr/>
            <p:nvPr/>
          </p:nvSpPr>
          <p:spPr>
            <a:xfrm>
              <a:off x="104287" y="451222"/>
              <a:ext cx="1715648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 – </a:t>
              </a:r>
              <a:r>
                <a:rPr sz="1600" b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b="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6" name="Shape 1656"/>
            <p:cNvSpPr/>
            <p:nvPr/>
          </p:nvSpPr>
          <p:spPr>
            <a:xfrm>
              <a:off x="0" y="794120"/>
              <a:ext cx="1970470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661"/>
          <p:cNvGrpSpPr/>
          <p:nvPr/>
        </p:nvGrpSpPr>
        <p:grpSpPr>
          <a:xfrm>
            <a:off x="6876079" y="2254365"/>
            <a:ext cx="1530349" cy="1003245"/>
            <a:chOff x="0" y="0"/>
            <a:chExt cx="2040729" cy="1337658"/>
          </a:xfrm>
        </p:grpSpPr>
        <p:sp>
          <p:nvSpPr>
            <p:cNvPr id="1658" name="Shape 1658"/>
            <p:cNvSpPr/>
            <p:nvPr/>
          </p:nvSpPr>
          <p:spPr>
            <a:xfrm>
              <a:off x="0" y="440163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9" name="Shape 1659"/>
            <p:cNvSpPr/>
            <p:nvPr/>
          </p:nvSpPr>
          <p:spPr>
            <a:xfrm>
              <a:off x="118447" y="0"/>
              <a:ext cx="1685719" cy="4514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 </a:t>
              </a:r>
              <a:r>
                <a:rPr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</a:t>
              </a:r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60" name="Shape 1660"/>
            <p:cNvSpPr/>
            <p:nvPr/>
          </p:nvSpPr>
          <p:spPr>
            <a:xfrm>
              <a:off x="70258" y="845219"/>
              <a:ext cx="1970471" cy="492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您的内容打在这里，或复制文本在此框中粘贴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1638" grpId="0" advAuto="0"/>
      <p:bldP spid="5" grpId="0" advAuto="0"/>
      <p:bldP spid="6" grpId="0" advAuto="0"/>
      <p:bldP spid="7" grpId="0" advAuto="0"/>
      <p:bldP spid="8" grpId="0" advAuto="0"/>
      <p:bldP spid="9" grpId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628185" y="2106636"/>
            <a:ext cx="1261199" cy="1267553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504988" y="2106636"/>
            <a:ext cx="1267553" cy="1267553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381790" y="2106636"/>
            <a:ext cx="1267553" cy="1267553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7" name="Freeform 9"/>
          <p:cNvSpPr/>
          <p:nvPr/>
        </p:nvSpPr>
        <p:spPr bwMode="auto">
          <a:xfrm>
            <a:off x="5261768" y="2106636"/>
            <a:ext cx="1267553" cy="1267553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8" name="Freeform 10"/>
          <p:cNvSpPr/>
          <p:nvPr/>
        </p:nvSpPr>
        <p:spPr bwMode="auto">
          <a:xfrm>
            <a:off x="2618654" y="1684119"/>
            <a:ext cx="638542" cy="279561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>
            <a:off x="2154839" y="1528454"/>
            <a:ext cx="336743" cy="298622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5884425" y="1684119"/>
            <a:ext cx="635364" cy="279561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1" name="Freeform 13"/>
          <p:cNvSpPr/>
          <p:nvPr/>
        </p:nvSpPr>
        <p:spPr bwMode="auto">
          <a:xfrm>
            <a:off x="6640510" y="1528454"/>
            <a:ext cx="346274" cy="298622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2" name="Freeform 14"/>
          <p:cNvSpPr/>
          <p:nvPr/>
        </p:nvSpPr>
        <p:spPr bwMode="auto">
          <a:xfrm>
            <a:off x="3511341" y="3469492"/>
            <a:ext cx="638542" cy="285915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3" name="Freeform 15"/>
          <p:cNvSpPr/>
          <p:nvPr/>
        </p:nvSpPr>
        <p:spPr bwMode="auto">
          <a:xfrm>
            <a:off x="3041172" y="3612449"/>
            <a:ext cx="343097" cy="292268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4998094" y="3469492"/>
            <a:ext cx="638542" cy="285915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5" name="Freeform 17"/>
          <p:cNvSpPr/>
          <p:nvPr/>
        </p:nvSpPr>
        <p:spPr bwMode="auto">
          <a:xfrm>
            <a:off x="5763707" y="3612449"/>
            <a:ext cx="346274" cy="292268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6" tIns="34284" rIns="68566" bIns="34284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902295" y="2572037"/>
            <a:ext cx="226542" cy="336751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5726659" y="2594489"/>
            <a:ext cx="337772" cy="291851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3116940" y="2570506"/>
            <a:ext cx="283688" cy="339813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3969879" y="2617447"/>
            <a:ext cx="337772" cy="245931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6" tIns="34284" rIns="68566" bIns="34284" numCol="1" anchor="t" anchorCtr="0" compatLnSpc="1"/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331641" y="1275607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5557" y="1497181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2181" y="3348304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92180" y="3569878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12120" y="3347427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56035" y="3569001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49323" y="1274650"/>
            <a:ext cx="725804" cy="253916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49323" y="1496224"/>
            <a:ext cx="1481889" cy="549369"/>
          </a:xfrm>
          <a:prstGeom prst="rect">
            <a:avLst/>
          </a:prstGeom>
          <a:noFill/>
        </p:spPr>
        <p:txBody>
          <a:bodyPr wrap="square" lIns="68566" tIns="34284" rIns="68566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3477370" y="1698281"/>
            <a:ext cx="2178637" cy="2632076"/>
            <a:chOff x="3477368" y="1809631"/>
            <a:chExt cx="2178637" cy="2632076"/>
          </a:xfrm>
          <a:solidFill>
            <a:schemeClr val="accent1"/>
          </a:solidFill>
        </p:grpSpPr>
        <p:sp>
          <p:nvSpPr>
            <p:cNvPr id="59" name="淘宝店chenying0907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淘宝店chenying0907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淘宝店chenying0907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淘宝店chenying0907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淘宝店chenying0907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淘宝店chenying0907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淘宝店chenying0907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淘宝店chenying0907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淘宝店chenying0907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淘宝店chenying0907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淘宝店chenying0907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淘宝店chenying0907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淘宝店chenying0907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淘宝店chenying0907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淘宝店chenying0907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淘宝店chenying0907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淘宝店chenying0907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淘宝店chenying0907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淘宝店chenying0907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淘宝店chenying0907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淘宝店chenying0907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淘宝店chenying0907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淘宝店chenying0907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淘宝店chenying0907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淘宝店chenying0907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淘宝店chenying0907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淘宝店chenying0907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淘宝店chenying0907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淘宝店chenying0907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淘宝店chenying0907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淘宝店chenying0907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1789810"/>
            <a:ext cx="360716" cy="3607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176819"/>
            <a:ext cx="360716" cy="3587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176819"/>
            <a:ext cx="360716" cy="3587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1789810"/>
            <a:ext cx="360716" cy="3607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6" y="1971052"/>
            <a:ext cx="19849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1971052"/>
            <a:ext cx="1984994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淘宝店chenying0907 42"/>
          <p:cNvSpPr>
            <a:spLocks/>
          </p:cNvSpPr>
          <p:nvPr/>
        </p:nvSpPr>
        <p:spPr bwMode="auto">
          <a:xfrm>
            <a:off x="1842505" y="3535066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淘宝店chenying0907 43"/>
          <p:cNvSpPr>
            <a:spLocks/>
          </p:cNvSpPr>
          <p:nvPr/>
        </p:nvSpPr>
        <p:spPr bwMode="auto">
          <a:xfrm>
            <a:off x="5399175" y="3535066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70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6084170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69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We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1842369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淘宝店chenying0907 106"/>
          <p:cNvSpPr/>
          <p:nvPr/>
        </p:nvSpPr>
        <p:spPr>
          <a:xfrm>
            <a:off x="1156288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淘宝店chenying0907 107"/>
          <p:cNvSpPr/>
          <p:nvPr/>
        </p:nvSpPr>
        <p:spPr>
          <a:xfrm>
            <a:off x="1156288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淘宝店chenying0907 108"/>
          <p:cNvSpPr/>
          <p:nvPr/>
        </p:nvSpPr>
        <p:spPr>
          <a:xfrm>
            <a:off x="7348963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淘宝店chenying0907 109"/>
          <p:cNvSpPr/>
          <p:nvPr/>
        </p:nvSpPr>
        <p:spPr>
          <a:xfrm>
            <a:off x="7348963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 smtClean="0">
                <a:ln w="6350">
                  <a:noFill/>
                </a:ln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淘宝店chenying0907 21"/>
          <p:cNvSpPr>
            <a:spLocks noEditPoints="1"/>
          </p:cNvSpPr>
          <p:nvPr/>
        </p:nvSpPr>
        <p:spPr bwMode="auto">
          <a:xfrm>
            <a:off x="5318722" y="3273928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淘宝店chenying0907 23"/>
          <p:cNvSpPr>
            <a:spLocks noEditPoints="1"/>
          </p:cNvSpPr>
          <p:nvPr/>
        </p:nvSpPr>
        <p:spPr bwMode="auto">
          <a:xfrm>
            <a:off x="3671534" y="3269457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淘宝店chenying0907 24"/>
          <p:cNvSpPr>
            <a:spLocks noEditPoints="1"/>
          </p:cNvSpPr>
          <p:nvPr/>
        </p:nvSpPr>
        <p:spPr bwMode="auto">
          <a:xfrm>
            <a:off x="3923470" y="1901359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淘宝店chenying0907 26"/>
          <p:cNvSpPr>
            <a:spLocks noEditPoints="1"/>
          </p:cNvSpPr>
          <p:nvPr/>
        </p:nvSpPr>
        <p:spPr bwMode="auto">
          <a:xfrm>
            <a:off x="5055763" y="1886501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96515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1425" y="849029"/>
            <a:ext cx="1717317" cy="187763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01425" y="2722595"/>
            <a:ext cx="1717317" cy="18776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413938" y="849029"/>
            <a:ext cx="1717317" cy="187763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2418741" y="2726658"/>
            <a:ext cx="6182929" cy="1877630"/>
          </a:xfrm>
          <a:prstGeom prst="rect">
            <a:avLst/>
          </a:prstGeom>
          <a:solidFill>
            <a:schemeClr val="accent1"/>
          </a:solidFill>
        </p:spPr>
        <p:txBody>
          <a:bodyPr wrap="square" lIns="134990" tIns="35098" rIns="26998" bIns="32511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buClr>
                <a:schemeClr val="bg1"/>
              </a:buClr>
              <a:buSzPct val="80000"/>
            </a:pPr>
            <a:endParaRPr lang="zh-CN" altLang="en-US" sz="10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28595" y="3193383"/>
            <a:ext cx="3686810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4456562" y="994929"/>
            <a:ext cx="1321401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456562" y="1271954"/>
            <a:ext cx="3853453" cy="105439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647479" y="2945756"/>
            <a:ext cx="1321401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47479" y="3222781"/>
            <a:ext cx="3853453" cy="105439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D:\背景\bd315c6034a85edfd13e8aea49540923dc54754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4E59B2F5-1D38-431D-B5EF-F3BE06FDA12E}"/>
              </a:ext>
            </a:extLst>
          </p:cNvPr>
          <p:cNvSpPr txBox="1"/>
          <p:nvPr/>
        </p:nvSpPr>
        <p:spPr>
          <a:xfrm>
            <a:off x="5902236" y="2457075"/>
            <a:ext cx="1257075" cy="6756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991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</a:t>
            </a:r>
            <a:r>
              <a:rPr lang="zh-CN" altLang="en-US" sz="199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19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产品介绍</a:t>
            </a:r>
            <a:endParaRPr lang="zh-CN" alt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14901697-7294-4787-8C21-B17D6C79F8DF}"/>
              </a:ext>
            </a:extLst>
          </p:cNvPr>
          <p:cNvCxnSpPr/>
          <p:nvPr/>
        </p:nvCxnSpPr>
        <p:spPr>
          <a:xfrm flipV="1">
            <a:off x="5767510" y="2358966"/>
            <a:ext cx="0" cy="142034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0A8FC614-04A7-495E-8A16-62C8CB87190F}"/>
              </a:ext>
            </a:extLst>
          </p:cNvPr>
          <p:cNvSpPr txBox="1"/>
          <p:nvPr/>
        </p:nvSpPr>
        <p:spPr>
          <a:xfrm>
            <a:off x="4513726" y="3533148"/>
            <a:ext cx="9025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FEF5A68-FBBE-4F6A-87D8-F6D8C6918FDB}"/>
              </a:ext>
            </a:extLst>
          </p:cNvPr>
          <p:cNvSpPr/>
          <p:nvPr/>
        </p:nvSpPr>
        <p:spPr>
          <a:xfrm>
            <a:off x="4357715" y="2355726"/>
            <a:ext cx="1004222" cy="1004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xmlns="" id="{DC7F564C-AF3E-412F-A9DB-99FE675509DB}"/>
              </a:ext>
            </a:extLst>
          </p:cNvPr>
          <p:cNvSpPr txBox="1"/>
          <p:nvPr/>
        </p:nvSpPr>
        <p:spPr>
          <a:xfrm>
            <a:off x="6080112" y="3442140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xmlns="" id="{C358591E-35A2-4889-8764-02985A4292AC}"/>
              </a:ext>
            </a:extLst>
          </p:cNvPr>
          <p:cNvSpPr txBox="1"/>
          <p:nvPr/>
        </p:nvSpPr>
        <p:spPr>
          <a:xfrm>
            <a:off x="7132466" y="3442140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891578EA-D96C-4429-B1E5-FC1D8B659495}"/>
              </a:ext>
            </a:extLst>
          </p:cNvPr>
          <p:cNvSpPr txBox="1"/>
          <p:nvPr/>
        </p:nvSpPr>
        <p:spPr>
          <a:xfrm>
            <a:off x="4495493" y="2497710"/>
            <a:ext cx="902574" cy="769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998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4998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85367FAC-339C-4000-AB67-63A448FAB21D}"/>
              </a:ext>
            </a:extLst>
          </p:cNvPr>
          <p:cNvSpPr txBox="1"/>
          <p:nvPr/>
        </p:nvSpPr>
        <p:spPr>
          <a:xfrm>
            <a:off x="6080112" y="3648105"/>
            <a:ext cx="1064411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xmlns="" id="{73FC7A37-72A6-4390-A7D6-1D27CD999982}"/>
              </a:ext>
            </a:extLst>
          </p:cNvPr>
          <p:cNvSpPr txBox="1"/>
          <p:nvPr/>
        </p:nvSpPr>
        <p:spPr>
          <a:xfrm>
            <a:off x="7132466" y="3648105"/>
            <a:ext cx="1111942" cy="159531"/>
          </a:xfrm>
          <a:prstGeom prst="rect">
            <a:avLst/>
          </a:prstGeom>
          <a:noFill/>
        </p:spPr>
        <p:txBody>
          <a:bodyPr wrap="square" lIns="60452" tIns="30226" rIns="60452" bIns="30226" rtlCol="0">
            <a:spAutoFit/>
          </a:bodyPr>
          <a:lstStyle/>
          <a:p>
            <a:r>
              <a:rPr lang="en-US" altLang="zh-CN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 rot="21556260">
            <a:off x="1654289" y="2072025"/>
            <a:ext cx="1503314" cy="20855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7" name="椭圆 26"/>
          <p:cNvSpPr/>
          <p:nvPr/>
        </p:nvSpPr>
        <p:spPr>
          <a:xfrm rot="1355877">
            <a:off x="2692980" y="1657362"/>
            <a:ext cx="890588" cy="891778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8" name="椭圆 27"/>
          <p:cNvSpPr/>
          <p:nvPr/>
        </p:nvSpPr>
        <p:spPr>
          <a:xfrm rot="21404579">
            <a:off x="2825108" y="1790711"/>
            <a:ext cx="648890" cy="6477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A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29" name="矩形 28"/>
          <p:cNvSpPr/>
          <p:nvPr/>
        </p:nvSpPr>
        <p:spPr>
          <a:xfrm rot="21556260">
            <a:off x="3205100" y="2030147"/>
            <a:ext cx="1262135" cy="20464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0" name="椭圆 29"/>
          <p:cNvSpPr/>
          <p:nvPr/>
        </p:nvSpPr>
        <p:spPr>
          <a:xfrm rot="1355877">
            <a:off x="4160044" y="1628788"/>
            <a:ext cx="890588" cy="891778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19589" y="1762138"/>
            <a:ext cx="648891" cy="64889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B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32" name="矩形 31"/>
          <p:cNvSpPr/>
          <p:nvPr/>
        </p:nvSpPr>
        <p:spPr>
          <a:xfrm rot="21556260">
            <a:off x="4683920" y="2001453"/>
            <a:ext cx="891779" cy="20240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32"/>
          <p:cNvSpPr/>
          <p:nvPr/>
        </p:nvSpPr>
        <p:spPr>
          <a:xfrm rot="1355877">
            <a:off x="5559518" y="1657362"/>
            <a:ext cx="891778" cy="890587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724500" y="1789521"/>
            <a:ext cx="647700" cy="64889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0984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C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35" name="右箭头 34"/>
          <p:cNvSpPr/>
          <p:nvPr/>
        </p:nvSpPr>
        <p:spPr>
          <a:xfrm rot="21584426">
            <a:off x="6146419" y="1897896"/>
            <a:ext cx="1629007" cy="414183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6" tIns="34284" rIns="68566" bIns="34284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6" name="TextBox 41"/>
          <p:cNvSpPr txBox="1"/>
          <p:nvPr/>
        </p:nvSpPr>
        <p:spPr>
          <a:xfrm>
            <a:off x="2375757" y="2823700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3902746" y="2823700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41"/>
          <p:cNvSpPr txBox="1"/>
          <p:nvPr/>
        </p:nvSpPr>
        <p:spPr>
          <a:xfrm>
            <a:off x="5414914" y="2823700"/>
            <a:ext cx="1569355" cy="789435"/>
          </a:xfrm>
          <a:prstGeom prst="rect">
            <a:avLst/>
          </a:prstGeom>
          <a:noFill/>
        </p:spPr>
        <p:txBody>
          <a:bodyPr wrap="square" lIns="68566" tIns="34284" rIns="68566" bIns="34284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542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​">
  <a:themeElements>
    <a:clrScheme name="自定义 10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4957"/>
      </a:accent1>
      <a:accent2>
        <a:srgbClr val="308BC4"/>
      </a:accent2>
      <a:accent3>
        <a:srgbClr val="FF4957"/>
      </a:accent3>
      <a:accent4>
        <a:srgbClr val="308BC4"/>
      </a:accent4>
      <a:accent5>
        <a:srgbClr val="FF4957"/>
      </a:accent5>
      <a:accent6>
        <a:srgbClr val="308BC4"/>
      </a:accent6>
      <a:hlink>
        <a:srgbClr val="007FA2"/>
      </a:hlink>
      <a:folHlink>
        <a:srgbClr val="FF495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3833</TotalTime>
  <Words>3760</Words>
  <Application>Microsoft Office PowerPoint</Application>
  <PresentationFormat>全屏显示(16:9)</PresentationFormat>
  <Paragraphs>239</Paragraphs>
  <Slides>25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第一PPT模板网-WWW.1PPT.COM</dc:creator>
  <cp:keywords>第一PPT模板网-WWW.1PPT.COM</cp:keywords>
  <cp:lastModifiedBy>Windows User</cp:lastModifiedBy>
  <cp:revision>409</cp:revision>
  <dcterms:created xsi:type="dcterms:W3CDTF">2014-11-09T01:07:25Z</dcterms:created>
  <dcterms:modified xsi:type="dcterms:W3CDTF">2018-02-11T15:43:45Z</dcterms:modified>
</cp:coreProperties>
</file>