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978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7"/>
          <p:cNvSpPr>
            <a:spLocks/>
          </p:cNvSpPr>
          <p:nvPr/>
        </p:nvSpPr>
        <p:spPr bwMode="auto">
          <a:xfrm>
            <a:off x="5932753" y="1852371"/>
            <a:ext cx="1751944" cy="689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4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工作完成情况</a:t>
            </a:r>
            <a:endParaRPr lang="en-US" altLang="zh-CN" sz="140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90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1" name="Rectangle 7"/>
          <p:cNvSpPr>
            <a:spLocks/>
          </p:cNvSpPr>
          <p:nvPr/>
        </p:nvSpPr>
        <p:spPr bwMode="auto">
          <a:xfrm>
            <a:off x="6564472" y="3198399"/>
            <a:ext cx="1751944" cy="689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4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成功项目展示</a:t>
            </a:r>
            <a:endParaRPr lang="en-US" altLang="zh-CN" sz="140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90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32" name="Freeform 12"/>
          <p:cNvSpPr>
            <a:spLocks/>
          </p:cNvSpPr>
          <p:nvPr/>
        </p:nvSpPr>
        <p:spPr bwMode="auto">
          <a:xfrm>
            <a:off x="5165504" y="2188150"/>
            <a:ext cx="815647" cy="1328732"/>
          </a:xfrm>
          <a:custGeom>
            <a:avLst/>
            <a:gdLst>
              <a:gd name="T0" fmla="*/ 554 w 554"/>
              <a:gd name="T1" fmla="*/ 915 h 915"/>
              <a:gd name="T2" fmla="*/ 0 w 554"/>
              <a:gd name="T3" fmla="*/ 0 h 91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4" h="915">
                <a:moveTo>
                  <a:pt x="554" y="915"/>
                </a:moveTo>
                <a:cubicBezTo>
                  <a:pt x="523" y="530"/>
                  <a:pt x="309" y="197"/>
                  <a:pt x="0" y="0"/>
                </a:cubicBezTo>
              </a:path>
            </a:pathLst>
          </a:custGeom>
          <a:noFill/>
          <a:ln w="22225" cap="flat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3" name="Freeform 13"/>
          <p:cNvSpPr>
            <a:spLocks/>
          </p:cNvSpPr>
          <p:nvPr/>
        </p:nvSpPr>
        <p:spPr bwMode="auto">
          <a:xfrm>
            <a:off x="3729643" y="1916981"/>
            <a:ext cx="1435861" cy="271169"/>
          </a:xfrm>
          <a:custGeom>
            <a:avLst/>
            <a:gdLst>
              <a:gd name="T0" fmla="*/ 976 w 976"/>
              <a:gd name="T1" fmla="*/ 187 h 187"/>
              <a:gd name="T2" fmla="*/ 332 w 976"/>
              <a:gd name="T3" fmla="*/ 0 h 187"/>
              <a:gd name="T4" fmla="*/ 0 w 976"/>
              <a:gd name="T5" fmla="*/ 4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6" h="187">
                <a:moveTo>
                  <a:pt x="976" y="187"/>
                </a:moveTo>
                <a:cubicBezTo>
                  <a:pt x="790" y="69"/>
                  <a:pt x="569" y="0"/>
                  <a:pt x="332" y="0"/>
                </a:cubicBezTo>
                <a:cubicBezTo>
                  <a:pt x="217" y="0"/>
                  <a:pt x="106" y="16"/>
                  <a:pt x="0" y="46"/>
                </a:cubicBezTo>
              </a:path>
            </a:pathLst>
          </a:custGeom>
          <a:noFill/>
          <a:ln w="22225" cap="flat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sym typeface="Gill Sans" charset="0"/>
            </a:endParaRPr>
          </a:p>
        </p:txBody>
      </p:sp>
      <p:sp>
        <p:nvSpPr>
          <p:cNvPr id="34" name="Freeform 14"/>
          <p:cNvSpPr>
            <a:spLocks/>
          </p:cNvSpPr>
          <p:nvPr/>
        </p:nvSpPr>
        <p:spPr bwMode="auto">
          <a:xfrm>
            <a:off x="5407775" y="3516882"/>
            <a:ext cx="579836" cy="1438794"/>
          </a:xfrm>
          <a:custGeom>
            <a:avLst/>
            <a:gdLst>
              <a:gd name="T0" fmla="*/ 0 w 394"/>
              <a:gd name="T1" fmla="*/ 991 h 991"/>
              <a:gd name="T2" fmla="*/ 394 w 394"/>
              <a:gd name="T3" fmla="*/ 101 h 991"/>
              <a:gd name="T4" fmla="*/ 389 w 394"/>
              <a:gd name="T5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4" h="991">
                <a:moveTo>
                  <a:pt x="0" y="991"/>
                </a:moveTo>
                <a:cubicBezTo>
                  <a:pt x="242" y="771"/>
                  <a:pt x="394" y="454"/>
                  <a:pt x="394" y="101"/>
                </a:cubicBezTo>
                <a:cubicBezTo>
                  <a:pt x="394" y="67"/>
                  <a:pt x="392" y="34"/>
                  <a:pt x="389" y="0"/>
                </a:cubicBezTo>
              </a:path>
            </a:pathLst>
          </a:custGeom>
          <a:noFill/>
          <a:ln w="22225" cap="flat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442073" y="2753666"/>
            <a:ext cx="1702209" cy="1843495"/>
            <a:chOff x="4366259" y="2035477"/>
            <a:chExt cx="2134335" cy="2311488"/>
          </a:xfrm>
        </p:grpSpPr>
        <p:grpSp>
          <p:nvGrpSpPr>
            <p:cNvPr id="36" name="Group 1"/>
            <p:cNvGrpSpPr/>
            <p:nvPr/>
          </p:nvGrpSpPr>
          <p:grpSpPr>
            <a:xfrm>
              <a:off x="4366259" y="2035477"/>
              <a:ext cx="2134335" cy="2311488"/>
              <a:chOff x="3946451" y="1586754"/>
              <a:chExt cx="1673077" cy="1834694"/>
            </a:xfrm>
          </p:grpSpPr>
          <p:sp>
            <p:nvSpPr>
              <p:cNvPr id="38" name="Oval 11"/>
              <p:cNvSpPr/>
              <p:nvPr/>
            </p:nvSpPr>
            <p:spPr bwMode="auto">
              <a:xfrm>
                <a:off x="4089585" y="1815054"/>
                <a:ext cx="1430856" cy="1430856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37183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sym typeface="Gill Sans" charset="0"/>
                </a:endParaRPr>
              </a:p>
            </p:txBody>
          </p:sp>
          <p:sp>
            <p:nvSpPr>
              <p:cNvPr id="39" name="Freeform 18"/>
              <p:cNvSpPr>
                <a:spLocks noEditPoints="1"/>
              </p:cNvSpPr>
              <p:nvPr/>
            </p:nvSpPr>
            <p:spPr bwMode="auto">
              <a:xfrm>
                <a:off x="4559863" y="2240485"/>
                <a:ext cx="236555" cy="235905"/>
              </a:xfrm>
              <a:custGeom>
                <a:avLst/>
                <a:gdLst>
                  <a:gd name="T0" fmla="*/ 1090 w 2222"/>
                  <a:gd name="T1" fmla="*/ 1677 h 2222"/>
                  <a:gd name="T2" fmla="*/ 758 w 2222"/>
                  <a:gd name="T3" fmla="*/ 2127 h 2222"/>
                  <a:gd name="T4" fmla="*/ 719 w 2222"/>
                  <a:gd name="T5" fmla="*/ 2148 h 2222"/>
                  <a:gd name="T6" fmla="*/ 688 w 2222"/>
                  <a:gd name="T7" fmla="*/ 2123 h 2222"/>
                  <a:gd name="T8" fmla="*/ 686 w 2222"/>
                  <a:gd name="T9" fmla="*/ 2087 h 2222"/>
                  <a:gd name="T10" fmla="*/ 143 w 2222"/>
                  <a:gd name="T11" fmla="*/ 1306 h 2222"/>
                  <a:gd name="T12" fmla="*/ 47 w 2222"/>
                  <a:gd name="T13" fmla="*/ 1194 h 2222"/>
                  <a:gd name="T14" fmla="*/ 0 w 2222"/>
                  <a:gd name="T15" fmla="*/ 1266 h 2222"/>
                  <a:gd name="T16" fmla="*/ 62 w 2222"/>
                  <a:gd name="T17" fmla="*/ 1357 h 2222"/>
                  <a:gd name="T18" fmla="*/ 624 w 2222"/>
                  <a:gd name="T19" fmla="*/ 2124 h 2222"/>
                  <a:gd name="T20" fmla="*/ 722 w 2222"/>
                  <a:gd name="T21" fmla="*/ 2222 h 2222"/>
                  <a:gd name="T22" fmla="*/ 794 w 2222"/>
                  <a:gd name="T23" fmla="*/ 2189 h 2222"/>
                  <a:gd name="T24" fmla="*/ 1104 w 2222"/>
                  <a:gd name="T25" fmla="*/ 1771 h 2222"/>
                  <a:gd name="T26" fmla="*/ 1776 w 2222"/>
                  <a:gd name="T27" fmla="*/ 2059 h 2222"/>
                  <a:gd name="T28" fmla="*/ 1860 w 2222"/>
                  <a:gd name="T29" fmla="*/ 2054 h 2222"/>
                  <a:gd name="T30" fmla="*/ 1912 w 2222"/>
                  <a:gd name="T31" fmla="*/ 1967 h 2222"/>
                  <a:gd name="T32" fmla="*/ 1717 w 2222"/>
                  <a:gd name="T33" fmla="*/ 1951 h 2222"/>
                  <a:gd name="T34" fmla="*/ 2180 w 2222"/>
                  <a:gd name="T35" fmla="*/ 17 h 2222"/>
                  <a:gd name="T36" fmla="*/ 2075 w 2222"/>
                  <a:gd name="T37" fmla="*/ 14 h 2222"/>
                  <a:gd name="T38" fmla="*/ 115 w 2222"/>
                  <a:gd name="T39" fmla="*/ 1149 h 2222"/>
                  <a:gd name="T40" fmla="*/ 107 w 2222"/>
                  <a:gd name="T41" fmla="*/ 1224 h 2222"/>
                  <a:gd name="T42" fmla="*/ 506 w 2222"/>
                  <a:gd name="T43" fmla="*/ 1405 h 2222"/>
                  <a:gd name="T44" fmla="*/ 744 w 2222"/>
                  <a:gd name="T45" fmla="*/ 1498 h 2222"/>
                  <a:gd name="T46" fmla="*/ 758 w 2222"/>
                  <a:gd name="T47" fmla="*/ 2049 h 2222"/>
                  <a:gd name="T48" fmla="*/ 1074 w 2222"/>
                  <a:gd name="T49" fmla="*/ 1618 h 2222"/>
                  <a:gd name="T50" fmla="*/ 1738 w 2222"/>
                  <a:gd name="T51" fmla="*/ 1908 h 2222"/>
                  <a:gd name="T52" fmla="*/ 1746 w 2222"/>
                  <a:gd name="T53" fmla="*/ 1912 h 2222"/>
                  <a:gd name="T54" fmla="*/ 1842 w 2222"/>
                  <a:gd name="T55" fmla="*/ 1936 h 2222"/>
                  <a:gd name="T56" fmla="*/ 1925 w 2222"/>
                  <a:gd name="T57" fmla="*/ 1888 h 2222"/>
                  <a:gd name="T58" fmla="*/ 2201 w 2222"/>
                  <a:gd name="T59" fmla="*/ 111 h 2222"/>
                  <a:gd name="T60" fmla="*/ 2222 w 2222"/>
                  <a:gd name="T61" fmla="*/ 98 h 2222"/>
                  <a:gd name="T62" fmla="*/ 1723 w 2222"/>
                  <a:gd name="T63" fmla="*/ 1664 h 2222"/>
                  <a:gd name="T64" fmla="*/ 1256 w 2222"/>
                  <a:gd name="T65" fmla="*/ 1552 h 2222"/>
                  <a:gd name="T66" fmla="*/ 1737 w 2222"/>
                  <a:gd name="T67" fmla="*/ 602 h 2222"/>
                  <a:gd name="T68" fmla="*/ 833 w 2222"/>
                  <a:gd name="T69" fmla="*/ 1307 h 2222"/>
                  <a:gd name="T70" fmla="*/ 486 w 2222"/>
                  <a:gd name="T71" fmla="*/ 1237 h 2222"/>
                  <a:gd name="T72" fmla="*/ 1882 w 2222"/>
                  <a:gd name="T73" fmla="*/ 364 h 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22" h="2222">
                    <a:moveTo>
                      <a:pt x="1717" y="1951"/>
                    </a:moveTo>
                    <a:cubicBezTo>
                      <a:pt x="1090" y="1677"/>
                      <a:pt x="1090" y="1677"/>
                      <a:pt x="1090" y="1677"/>
                    </a:cubicBezTo>
                    <a:cubicBezTo>
                      <a:pt x="797" y="2076"/>
                      <a:pt x="797" y="2076"/>
                      <a:pt x="797" y="2076"/>
                    </a:cubicBezTo>
                    <a:cubicBezTo>
                      <a:pt x="781" y="2100"/>
                      <a:pt x="769" y="2116"/>
                      <a:pt x="758" y="2127"/>
                    </a:cubicBezTo>
                    <a:cubicBezTo>
                      <a:pt x="746" y="2138"/>
                      <a:pt x="737" y="2147"/>
                      <a:pt x="720" y="2148"/>
                    </a:cubicBezTo>
                    <a:cubicBezTo>
                      <a:pt x="720" y="2148"/>
                      <a:pt x="719" y="2148"/>
                      <a:pt x="719" y="2148"/>
                    </a:cubicBezTo>
                    <a:cubicBezTo>
                      <a:pt x="711" y="2148"/>
                      <a:pt x="702" y="2144"/>
                      <a:pt x="697" y="2138"/>
                    </a:cubicBezTo>
                    <a:cubicBezTo>
                      <a:pt x="692" y="2133"/>
                      <a:pt x="690" y="2128"/>
                      <a:pt x="688" y="2123"/>
                    </a:cubicBezTo>
                    <a:cubicBezTo>
                      <a:pt x="685" y="2114"/>
                      <a:pt x="685" y="2106"/>
                      <a:pt x="685" y="2100"/>
                    </a:cubicBezTo>
                    <a:cubicBezTo>
                      <a:pt x="685" y="2094"/>
                      <a:pt x="685" y="2089"/>
                      <a:pt x="686" y="2087"/>
                    </a:cubicBezTo>
                    <a:cubicBezTo>
                      <a:pt x="696" y="1531"/>
                      <a:pt x="696" y="1531"/>
                      <a:pt x="696" y="1531"/>
                    </a:cubicBezTo>
                    <a:cubicBezTo>
                      <a:pt x="620" y="1502"/>
                      <a:pt x="288" y="1373"/>
                      <a:pt x="143" y="1306"/>
                    </a:cubicBezTo>
                    <a:cubicBezTo>
                      <a:pt x="109" y="1291"/>
                      <a:pt x="86" y="1274"/>
                      <a:pt x="70" y="1255"/>
                    </a:cubicBezTo>
                    <a:cubicBezTo>
                      <a:pt x="55" y="1236"/>
                      <a:pt x="47" y="1214"/>
                      <a:pt x="47" y="1194"/>
                    </a:cubicBezTo>
                    <a:cubicBezTo>
                      <a:pt x="48" y="1190"/>
                      <a:pt x="48" y="1187"/>
                      <a:pt x="48" y="1183"/>
                    </a:cubicBezTo>
                    <a:cubicBezTo>
                      <a:pt x="19" y="1200"/>
                      <a:pt x="0" y="1231"/>
                      <a:pt x="0" y="1266"/>
                    </a:cubicBezTo>
                    <a:cubicBezTo>
                      <a:pt x="0" y="1268"/>
                      <a:pt x="0" y="1271"/>
                      <a:pt x="0" y="1273"/>
                    </a:cubicBezTo>
                    <a:cubicBezTo>
                      <a:pt x="3" y="1311"/>
                      <a:pt x="26" y="1343"/>
                      <a:pt x="62" y="1357"/>
                    </a:cubicBezTo>
                    <a:cubicBezTo>
                      <a:pt x="624" y="1587"/>
                      <a:pt x="624" y="1587"/>
                      <a:pt x="624" y="1587"/>
                    </a:cubicBezTo>
                    <a:cubicBezTo>
                      <a:pt x="624" y="2124"/>
                      <a:pt x="624" y="2124"/>
                      <a:pt x="624" y="2124"/>
                    </a:cubicBezTo>
                    <a:cubicBezTo>
                      <a:pt x="624" y="2164"/>
                      <a:pt x="648" y="2200"/>
                      <a:pt x="686" y="2215"/>
                    </a:cubicBezTo>
                    <a:cubicBezTo>
                      <a:pt x="698" y="2220"/>
                      <a:pt x="710" y="2222"/>
                      <a:pt x="722" y="2222"/>
                    </a:cubicBezTo>
                    <a:cubicBezTo>
                      <a:pt x="722" y="2222"/>
                      <a:pt x="722" y="2222"/>
                      <a:pt x="722" y="2222"/>
                    </a:cubicBezTo>
                    <a:cubicBezTo>
                      <a:pt x="749" y="2222"/>
                      <a:pt x="775" y="2211"/>
                      <a:pt x="794" y="2189"/>
                    </a:cubicBezTo>
                    <a:cubicBezTo>
                      <a:pt x="795" y="2188"/>
                      <a:pt x="795" y="2188"/>
                      <a:pt x="795" y="2188"/>
                    </a:cubicBezTo>
                    <a:cubicBezTo>
                      <a:pt x="1104" y="1771"/>
                      <a:pt x="1104" y="1771"/>
                      <a:pt x="1104" y="1771"/>
                    </a:cubicBezTo>
                    <a:cubicBezTo>
                      <a:pt x="1776" y="2058"/>
                      <a:pt x="1776" y="2058"/>
                      <a:pt x="1776" y="2058"/>
                    </a:cubicBezTo>
                    <a:cubicBezTo>
                      <a:pt x="1776" y="2059"/>
                      <a:pt x="1776" y="2059"/>
                      <a:pt x="1776" y="2059"/>
                    </a:cubicBezTo>
                    <a:cubicBezTo>
                      <a:pt x="1787" y="2063"/>
                      <a:pt x="1799" y="2066"/>
                      <a:pt x="1812" y="2066"/>
                    </a:cubicBezTo>
                    <a:cubicBezTo>
                      <a:pt x="1830" y="2066"/>
                      <a:pt x="1846" y="2061"/>
                      <a:pt x="1860" y="2054"/>
                    </a:cubicBezTo>
                    <a:cubicBezTo>
                      <a:pt x="1885" y="2039"/>
                      <a:pt x="1904" y="2014"/>
                      <a:pt x="1909" y="1984"/>
                    </a:cubicBezTo>
                    <a:cubicBezTo>
                      <a:pt x="1912" y="1967"/>
                      <a:pt x="1912" y="1967"/>
                      <a:pt x="1912" y="1967"/>
                    </a:cubicBezTo>
                    <a:cubicBezTo>
                      <a:pt x="1889" y="1979"/>
                      <a:pt x="1865" y="1983"/>
                      <a:pt x="1842" y="1983"/>
                    </a:cubicBezTo>
                    <a:cubicBezTo>
                      <a:pt x="1781" y="1983"/>
                      <a:pt x="1727" y="1956"/>
                      <a:pt x="1717" y="1951"/>
                    </a:cubicBezTo>
                    <a:close/>
                    <a:moveTo>
                      <a:pt x="2222" y="98"/>
                    </a:moveTo>
                    <a:cubicBezTo>
                      <a:pt x="2222" y="66"/>
                      <a:pt x="2206" y="36"/>
                      <a:pt x="2180" y="17"/>
                    </a:cubicBezTo>
                    <a:cubicBezTo>
                      <a:pt x="2163" y="6"/>
                      <a:pt x="2144" y="0"/>
                      <a:pt x="2125" y="0"/>
                    </a:cubicBezTo>
                    <a:cubicBezTo>
                      <a:pt x="2108" y="0"/>
                      <a:pt x="2090" y="4"/>
                      <a:pt x="2075" y="14"/>
                    </a:cubicBezTo>
                    <a:cubicBezTo>
                      <a:pt x="123" y="1140"/>
                      <a:pt x="123" y="1140"/>
                      <a:pt x="123" y="1140"/>
                    </a:cubicBezTo>
                    <a:cubicBezTo>
                      <a:pt x="120" y="1143"/>
                      <a:pt x="117" y="1146"/>
                      <a:pt x="115" y="1149"/>
                    </a:cubicBezTo>
                    <a:cubicBezTo>
                      <a:pt x="104" y="1162"/>
                      <a:pt x="95" y="1179"/>
                      <a:pt x="95" y="1194"/>
                    </a:cubicBezTo>
                    <a:cubicBezTo>
                      <a:pt x="95" y="1203"/>
                      <a:pt x="98" y="1213"/>
                      <a:pt x="107" y="1224"/>
                    </a:cubicBezTo>
                    <a:cubicBezTo>
                      <a:pt x="117" y="1236"/>
                      <a:pt x="134" y="1249"/>
                      <a:pt x="163" y="1263"/>
                    </a:cubicBezTo>
                    <a:cubicBezTo>
                      <a:pt x="243" y="1300"/>
                      <a:pt x="385" y="1357"/>
                      <a:pt x="506" y="1405"/>
                    </a:cubicBezTo>
                    <a:cubicBezTo>
                      <a:pt x="627" y="1454"/>
                      <a:pt x="728" y="1492"/>
                      <a:pt x="729" y="1492"/>
                    </a:cubicBezTo>
                    <a:cubicBezTo>
                      <a:pt x="744" y="1498"/>
                      <a:pt x="744" y="1498"/>
                      <a:pt x="744" y="1498"/>
                    </a:cubicBezTo>
                    <a:cubicBezTo>
                      <a:pt x="733" y="2083"/>
                      <a:pt x="733" y="2083"/>
                      <a:pt x="733" y="2083"/>
                    </a:cubicBezTo>
                    <a:cubicBezTo>
                      <a:pt x="740" y="2075"/>
                      <a:pt x="748" y="2063"/>
                      <a:pt x="758" y="2049"/>
                    </a:cubicBezTo>
                    <a:cubicBezTo>
                      <a:pt x="758" y="2048"/>
                      <a:pt x="758" y="2048"/>
                      <a:pt x="758" y="2048"/>
                    </a:cubicBezTo>
                    <a:cubicBezTo>
                      <a:pt x="1074" y="1618"/>
                      <a:pt x="1074" y="1618"/>
                      <a:pt x="1074" y="1618"/>
                    </a:cubicBezTo>
                    <a:cubicBezTo>
                      <a:pt x="1737" y="1908"/>
                      <a:pt x="1737" y="1908"/>
                      <a:pt x="1737" y="1908"/>
                    </a:cubicBezTo>
                    <a:cubicBezTo>
                      <a:pt x="1738" y="1908"/>
                      <a:pt x="1738" y="1908"/>
                      <a:pt x="1738" y="1908"/>
                    </a:cubicBezTo>
                    <a:cubicBezTo>
                      <a:pt x="1738" y="1908"/>
                      <a:pt x="1738" y="1908"/>
                      <a:pt x="1740" y="1909"/>
                    </a:cubicBezTo>
                    <a:cubicBezTo>
                      <a:pt x="1741" y="1910"/>
                      <a:pt x="1743" y="1911"/>
                      <a:pt x="1746" y="1912"/>
                    </a:cubicBezTo>
                    <a:cubicBezTo>
                      <a:pt x="1752" y="1915"/>
                      <a:pt x="1760" y="1918"/>
                      <a:pt x="1770" y="1922"/>
                    </a:cubicBezTo>
                    <a:cubicBezTo>
                      <a:pt x="1790" y="1929"/>
                      <a:pt x="1817" y="1936"/>
                      <a:pt x="1842" y="1936"/>
                    </a:cubicBezTo>
                    <a:cubicBezTo>
                      <a:pt x="1864" y="1936"/>
                      <a:pt x="1884" y="1931"/>
                      <a:pt x="1900" y="1918"/>
                    </a:cubicBezTo>
                    <a:cubicBezTo>
                      <a:pt x="1909" y="1911"/>
                      <a:pt x="1918" y="1902"/>
                      <a:pt x="1925" y="1888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01" y="111"/>
                      <a:pt x="2201" y="111"/>
                      <a:pt x="2201" y="111"/>
                    </a:cubicBezTo>
                    <a:cubicBezTo>
                      <a:pt x="2221" y="114"/>
                      <a:pt x="2221" y="114"/>
                      <a:pt x="2221" y="114"/>
                    </a:cubicBezTo>
                    <a:cubicBezTo>
                      <a:pt x="2221" y="109"/>
                      <a:pt x="2222" y="103"/>
                      <a:pt x="2222" y="98"/>
                    </a:cubicBezTo>
                    <a:close/>
                    <a:moveTo>
                      <a:pt x="1935" y="400"/>
                    </a:moveTo>
                    <a:cubicBezTo>
                      <a:pt x="1723" y="1664"/>
                      <a:pt x="1723" y="1664"/>
                      <a:pt x="1723" y="1664"/>
                    </a:cubicBezTo>
                    <a:cubicBezTo>
                      <a:pt x="1717" y="1705"/>
                      <a:pt x="1680" y="1726"/>
                      <a:pt x="1641" y="1710"/>
                    </a:cubicBezTo>
                    <a:cubicBezTo>
                      <a:pt x="1256" y="1552"/>
                      <a:pt x="1256" y="1552"/>
                      <a:pt x="1256" y="1552"/>
                    </a:cubicBezTo>
                    <a:cubicBezTo>
                      <a:pt x="1217" y="1537"/>
                      <a:pt x="1204" y="1495"/>
                      <a:pt x="1225" y="1460"/>
                    </a:cubicBezTo>
                    <a:cubicBezTo>
                      <a:pt x="1737" y="602"/>
                      <a:pt x="1737" y="602"/>
                      <a:pt x="1737" y="602"/>
                    </a:cubicBezTo>
                    <a:cubicBezTo>
                      <a:pt x="1759" y="567"/>
                      <a:pt x="1750" y="560"/>
                      <a:pt x="1719" y="586"/>
                    </a:cubicBezTo>
                    <a:cubicBezTo>
                      <a:pt x="833" y="1307"/>
                      <a:pt x="833" y="1307"/>
                      <a:pt x="833" y="1307"/>
                    </a:cubicBezTo>
                    <a:cubicBezTo>
                      <a:pt x="801" y="1333"/>
                      <a:pt x="743" y="1342"/>
                      <a:pt x="705" y="1327"/>
                    </a:cubicBezTo>
                    <a:cubicBezTo>
                      <a:pt x="486" y="1237"/>
                      <a:pt x="486" y="1237"/>
                      <a:pt x="486" y="1237"/>
                    </a:cubicBezTo>
                    <a:cubicBezTo>
                      <a:pt x="447" y="1222"/>
                      <a:pt x="445" y="1192"/>
                      <a:pt x="481" y="1171"/>
                    </a:cubicBezTo>
                    <a:cubicBezTo>
                      <a:pt x="1882" y="364"/>
                      <a:pt x="1882" y="364"/>
                      <a:pt x="1882" y="364"/>
                    </a:cubicBezTo>
                    <a:cubicBezTo>
                      <a:pt x="1918" y="343"/>
                      <a:pt x="1941" y="359"/>
                      <a:pt x="1935" y="4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sym typeface="Gill Sans" charset="0"/>
                </a:endParaRPr>
              </a:p>
            </p:txBody>
          </p:sp>
          <p:grpSp>
            <p:nvGrpSpPr>
              <p:cNvPr id="40" name="Group 9"/>
              <p:cNvGrpSpPr/>
              <p:nvPr/>
            </p:nvGrpSpPr>
            <p:grpSpPr>
              <a:xfrm>
                <a:off x="3946451" y="1586754"/>
                <a:ext cx="1673077" cy="1834694"/>
                <a:chOff x="2378075" y="182563"/>
                <a:chExt cx="4387851" cy="4811712"/>
              </a:xfrm>
            </p:grpSpPr>
            <p:sp>
              <p:nvSpPr>
                <p:cNvPr id="41" name="Freeform 6"/>
                <p:cNvSpPr>
                  <a:spLocks/>
                </p:cNvSpPr>
                <p:nvPr/>
              </p:nvSpPr>
              <p:spPr bwMode="auto">
                <a:xfrm>
                  <a:off x="2378075" y="182563"/>
                  <a:ext cx="2339975" cy="4616450"/>
                </a:xfrm>
                <a:custGeom>
                  <a:avLst/>
                  <a:gdLst>
                    <a:gd name="T0" fmla="*/ 528 w 624"/>
                    <a:gd name="T1" fmla="*/ 1145 h 1231"/>
                    <a:gd name="T2" fmla="*/ 600 w 624"/>
                    <a:gd name="T3" fmla="*/ 1064 h 1231"/>
                    <a:gd name="T4" fmla="*/ 585 w 624"/>
                    <a:gd name="T5" fmla="*/ 1064 h 1231"/>
                    <a:gd name="T6" fmla="*/ 166 w 624"/>
                    <a:gd name="T7" fmla="*/ 646 h 1231"/>
                    <a:gd name="T8" fmla="*/ 421 w 624"/>
                    <a:gd name="T9" fmla="*/ 261 h 1231"/>
                    <a:gd name="T10" fmla="*/ 421 w 624"/>
                    <a:gd name="T11" fmla="*/ 328 h 1231"/>
                    <a:gd name="T12" fmla="*/ 503 w 624"/>
                    <a:gd name="T13" fmla="*/ 235 h 1231"/>
                    <a:gd name="T14" fmla="*/ 584 w 624"/>
                    <a:gd name="T15" fmla="*/ 144 h 1231"/>
                    <a:gd name="T16" fmla="*/ 497 w 624"/>
                    <a:gd name="T17" fmla="*/ 67 h 1231"/>
                    <a:gd name="T18" fmla="*/ 421 w 624"/>
                    <a:gd name="T19" fmla="*/ 0 h 1231"/>
                    <a:gd name="T20" fmla="*/ 421 w 624"/>
                    <a:gd name="T21" fmla="*/ 84 h 1231"/>
                    <a:gd name="T22" fmla="*/ 0 w 624"/>
                    <a:gd name="T23" fmla="*/ 646 h 1231"/>
                    <a:gd name="T24" fmla="*/ 585 w 624"/>
                    <a:gd name="T25" fmla="*/ 1231 h 1231"/>
                    <a:gd name="T26" fmla="*/ 624 w 624"/>
                    <a:gd name="T27" fmla="*/ 1230 h 1231"/>
                    <a:gd name="T28" fmla="*/ 528 w 624"/>
                    <a:gd name="T29" fmla="*/ 1145 h 1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24" h="1231">
                      <a:moveTo>
                        <a:pt x="528" y="1145"/>
                      </a:moveTo>
                      <a:cubicBezTo>
                        <a:pt x="600" y="1064"/>
                        <a:pt x="600" y="1064"/>
                        <a:pt x="600" y="1064"/>
                      </a:cubicBezTo>
                      <a:cubicBezTo>
                        <a:pt x="595" y="1064"/>
                        <a:pt x="590" y="1064"/>
                        <a:pt x="585" y="1064"/>
                      </a:cubicBezTo>
                      <a:cubicBezTo>
                        <a:pt x="354" y="1064"/>
                        <a:pt x="166" y="877"/>
                        <a:pt x="166" y="646"/>
                      </a:cubicBezTo>
                      <a:cubicBezTo>
                        <a:pt x="166" y="473"/>
                        <a:pt x="271" y="324"/>
                        <a:pt x="421" y="261"/>
                      </a:cubicBezTo>
                      <a:cubicBezTo>
                        <a:pt x="421" y="328"/>
                        <a:pt x="421" y="328"/>
                        <a:pt x="421" y="328"/>
                      </a:cubicBezTo>
                      <a:cubicBezTo>
                        <a:pt x="503" y="235"/>
                        <a:pt x="503" y="235"/>
                        <a:pt x="503" y="235"/>
                      </a:cubicBezTo>
                      <a:cubicBezTo>
                        <a:pt x="584" y="144"/>
                        <a:pt x="584" y="144"/>
                        <a:pt x="584" y="144"/>
                      </a:cubicBezTo>
                      <a:cubicBezTo>
                        <a:pt x="497" y="67"/>
                        <a:pt x="497" y="67"/>
                        <a:pt x="497" y="67"/>
                      </a:cubicBezTo>
                      <a:cubicBezTo>
                        <a:pt x="421" y="0"/>
                        <a:pt x="421" y="0"/>
                        <a:pt x="421" y="0"/>
                      </a:cubicBezTo>
                      <a:cubicBezTo>
                        <a:pt x="421" y="84"/>
                        <a:pt x="421" y="84"/>
                        <a:pt x="421" y="84"/>
                      </a:cubicBezTo>
                      <a:cubicBezTo>
                        <a:pt x="177" y="155"/>
                        <a:pt x="0" y="380"/>
                        <a:pt x="0" y="646"/>
                      </a:cubicBezTo>
                      <a:cubicBezTo>
                        <a:pt x="0" y="969"/>
                        <a:pt x="262" y="1231"/>
                        <a:pt x="585" y="1231"/>
                      </a:cubicBezTo>
                      <a:cubicBezTo>
                        <a:pt x="598" y="1231"/>
                        <a:pt x="611" y="1230"/>
                        <a:pt x="624" y="1230"/>
                      </a:cubicBezTo>
                      <a:lnTo>
                        <a:pt x="528" y="11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Gill Sans" charset="0"/>
                  </a:endParaRPr>
                </a:p>
              </p:txBody>
            </p:sp>
            <p:sp>
              <p:nvSpPr>
                <p:cNvPr id="42" name="Freeform 7"/>
                <p:cNvSpPr>
                  <a:spLocks/>
                </p:cNvSpPr>
                <p:nvPr/>
              </p:nvSpPr>
              <p:spPr bwMode="auto">
                <a:xfrm>
                  <a:off x="4462463" y="407988"/>
                  <a:ext cx="2303463" cy="4586287"/>
                </a:xfrm>
                <a:custGeom>
                  <a:avLst/>
                  <a:gdLst>
                    <a:gd name="T0" fmla="*/ 29 w 614"/>
                    <a:gd name="T1" fmla="*/ 0 h 1223"/>
                    <a:gd name="T2" fmla="*/ 0 w 614"/>
                    <a:gd name="T3" fmla="*/ 1 h 1223"/>
                    <a:gd name="T4" fmla="*/ 87 w 614"/>
                    <a:gd name="T5" fmla="*/ 78 h 1223"/>
                    <a:gd name="T6" fmla="*/ 8 w 614"/>
                    <a:gd name="T7" fmla="*/ 168 h 1223"/>
                    <a:gd name="T8" fmla="*/ 29 w 614"/>
                    <a:gd name="T9" fmla="*/ 167 h 1223"/>
                    <a:gd name="T10" fmla="*/ 448 w 614"/>
                    <a:gd name="T11" fmla="*/ 586 h 1223"/>
                    <a:gd name="T12" fmla="*/ 194 w 614"/>
                    <a:gd name="T13" fmla="*/ 970 h 1223"/>
                    <a:gd name="T14" fmla="*/ 194 w 614"/>
                    <a:gd name="T15" fmla="*/ 896 h 1223"/>
                    <a:gd name="T16" fmla="*/ 103 w 614"/>
                    <a:gd name="T17" fmla="*/ 998 h 1223"/>
                    <a:gd name="T18" fmla="*/ 31 w 614"/>
                    <a:gd name="T19" fmla="*/ 1079 h 1223"/>
                    <a:gd name="T20" fmla="*/ 126 w 614"/>
                    <a:gd name="T21" fmla="*/ 1163 h 1223"/>
                    <a:gd name="T22" fmla="*/ 194 w 614"/>
                    <a:gd name="T23" fmla="*/ 1223 h 1223"/>
                    <a:gd name="T24" fmla="*/ 194 w 614"/>
                    <a:gd name="T25" fmla="*/ 1147 h 1223"/>
                    <a:gd name="T26" fmla="*/ 614 w 614"/>
                    <a:gd name="T27" fmla="*/ 586 h 1223"/>
                    <a:gd name="T28" fmla="*/ 29 w 614"/>
                    <a:gd name="T29" fmla="*/ 0 h 1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14" h="1223">
                      <a:moveTo>
                        <a:pt x="29" y="0"/>
                      </a:moveTo>
                      <a:cubicBezTo>
                        <a:pt x="19" y="0"/>
                        <a:pt x="9" y="1"/>
                        <a:pt x="0" y="1"/>
                      </a:cubicBezTo>
                      <a:cubicBezTo>
                        <a:pt x="87" y="78"/>
                        <a:pt x="87" y="78"/>
                        <a:pt x="87" y="78"/>
                      </a:cubicBezTo>
                      <a:cubicBezTo>
                        <a:pt x="8" y="168"/>
                        <a:pt x="8" y="168"/>
                        <a:pt x="8" y="168"/>
                      </a:cubicBezTo>
                      <a:cubicBezTo>
                        <a:pt x="15" y="167"/>
                        <a:pt x="22" y="167"/>
                        <a:pt x="29" y="167"/>
                      </a:cubicBezTo>
                      <a:cubicBezTo>
                        <a:pt x="260" y="167"/>
                        <a:pt x="448" y="354"/>
                        <a:pt x="448" y="586"/>
                      </a:cubicBezTo>
                      <a:cubicBezTo>
                        <a:pt x="448" y="758"/>
                        <a:pt x="343" y="906"/>
                        <a:pt x="194" y="970"/>
                      </a:cubicBezTo>
                      <a:cubicBezTo>
                        <a:pt x="194" y="896"/>
                        <a:pt x="194" y="896"/>
                        <a:pt x="194" y="896"/>
                      </a:cubicBezTo>
                      <a:cubicBezTo>
                        <a:pt x="103" y="998"/>
                        <a:pt x="103" y="998"/>
                        <a:pt x="103" y="998"/>
                      </a:cubicBezTo>
                      <a:cubicBezTo>
                        <a:pt x="31" y="1079"/>
                        <a:pt x="31" y="1079"/>
                        <a:pt x="31" y="1079"/>
                      </a:cubicBezTo>
                      <a:cubicBezTo>
                        <a:pt x="126" y="1163"/>
                        <a:pt x="126" y="1163"/>
                        <a:pt x="126" y="1163"/>
                      </a:cubicBezTo>
                      <a:cubicBezTo>
                        <a:pt x="194" y="1223"/>
                        <a:pt x="194" y="1223"/>
                        <a:pt x="194" y="1223"/>
                      </a:cubicBezTo>
                      <a:cubicBezTo>
                        <a:pt x="194" y="1147"/>
                        <a:pt x="194" y="1147"/>
                        <a:pt x="194" y="1147"/>
                      </a:cubicBezTo>
                      <a:cubicBezTo>
                        <a:pt x="437" y="1076"/>
                        <a:pt x="614" y="851"/>
                        <a:pt x="614" y="586"/>
                      </a:cubicBezTo>
                      <a:cubicBezTo>
                        <a:pt x="614" y="262"/>
                        <a:pt x="352" y="0"/>
                        <a:pt x="29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sym typeface="Gill Sans" charset="0"/>
                  </a:endParaRPr>
                </a:p>
              </p:txBody>
            </p:sp>
          </p:grpSp>
        </p:grpSp>
        <p:sp>
          <p:nvSpPr>
            <p:cNvPr id="37" name="矩形 36"/>
            <p:cNvSpPr/>
            <p:nvPr/>
          </p:nvSpPr>
          <p:spPr>
            <a:xfrm>
              <a:off x="4731348" y="2837278"/>
              <a:ext cx="1404156" cy="7332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117692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118734" y="1589514"/>
            <a:ext cx="960693" cy="948781"/>
            <a:chOff x="3960837" y="575791"/>
            <a:chExt cx="1204577" cy="1189640"/>
          </a:xfrm>
        </p:grpSpPr>
        <p:sp>
          <p:nvSpPr>
            <p:cNvPr id="44" name="Oval 208"/>
            <p:cNvSpPr/>
            <p:nvPr/>
          </p:nvSpPr>
          <p:spPr bwMode="auto">
            <a:xfrm rot="10800000">
              <a:off x="3960837" y="57579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371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45" name="Picture 6" descr="C:\Users\Administrator\Desktop\图片1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7081" y="791815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6" name="组合 45"/>
          <p:cNvGrpSpPr/>
          <p:nvPr/>
        </p:nvGrpSpPr>
        <p:grpSpPr>
          <a:xfrm>
            <a:off x="4829362" y="1722555"/>
            <a:ext cx="960693" cy="948781"/>
            <a:chOff x="6105728" y="742606"/>
            <a:chExt cx="1204577" cy="1189640"/>
          </a:xfrm>
        </p:grpSpPr>
        <p:sp>
          <p:nvSpPr>
            <p:cNvPr id="47" name="Oval 206"/>
            <p:cNvSpPr/>
            <p:nvPr/>
          </p:nvSpPr>
          <p:spPr bwMode="auto">
            <a:xfrm rot="10800000">
              <a:off x="6105728" y="742606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371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48" name="Picture 3" descr="C:\Users\Administrator\Desktop\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9394" y="938803"/>
              <a:ext cx="797244" cy="797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组合 48"/>
          <p:cNvGrpSpPr/>
          <p:nvPr/>
        </p:nvGrpSpPr>
        <p:grpSpPr>
          <a:xfrm>
            <a:off x="5458227" y="3068583"/>
            <a:ext cx="960694" cy="948781"/>
            <a:chOff x="6894239" y="2430339"/>
            <a:chExt cx="1204578" cy="1189640"/>
          </a:xfrm>
        </p:grpSpPr>
        <p:sp>
          <p:nvSpPr>
            <p:cNvPr id="50" name="Oval 71"/>
            <p:cNvSpPr/>
            <p:nvPr/>
          </p:nvSpPr>
          <p:spPr bwMode="auto">
            <a:xfrm rot="10800000">
              <a:off x="6894239" y="2430339"/>
              <a:ext cx="1204578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371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51" name="Picture 2" descr="C:\Users\Administrator\Desktop\3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0484" y="2629115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2" name="组合 51"/>
          <p:cNvGrpSpPr/>
          <p:nvPr/>
        </p:nvGrpSpPr>
        <p:grpSpPr>
          <a:xfrm>
            <a:off x="4829362" y="4547766"/>
            <a:ext cx="960693" cy="948781"/>
            <a:chOff x="6105728" y="4285031"/>
            <a:chExt cx="1204577" cy="1189640"/>
          </a:xfrm>
        </p:grpSpPr>
        <p:sp>
          <p:nvSpPr>
            <p:cNvPr id="53" name="Oval 69"/>
            <p:cNvSpPr/>
            <p:nvPr/>
          </p:nvSpPr>
          <p:spPr bwMode="auto">
            <a:xfrm rot="10800000">
              <a:off x="6105728" y="428503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371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sym typeface="Gill Sans" charset="0"/>
              </a:endParaRPr>
            </a:p>
          </p:txBody>
        </p:sp>
        <p:pic>
          <p:nvPicPr>
            <p:cNvPr id="54" name="Picture 4" descr="C:\Users\Administrator\Desktop\4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1972" y="4483807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5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1578">
            <a:off x="-164451" y="2920042"/>
            <a:ext cx="4189285" cy="3406369"/>
          </a:xfrm>
          <a:prstGeom prst="rect">
            <a:avLst/>
          </a:prstGeom>
        </p:spPr>
      </p:pic>
      <p:sp>
        <p:nvSpPr>
          <p:cNvPr id="56" name="Rectangle 7"/>
          <p:cNvSpPr>
            <a:spLocks/>
          </p:cNvSpPr>
          <p:nvPr/>
        </p:nvSpPr>
        <p:spPr bwMode="auto">
          <a:xfrm>
            <a:off x="1223579" y="1728894"/>
            <a:ext cx="1751944" cy="664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/>
            <a:r>
              <a:rPr lang="zh-CN" altLang="en-US" sz="14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年度工作概述</a:t>
            </a:r>
            <a:endParaRPr lang="en-US" altLang="zh-CN" sz="140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r"/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90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  <p:sp>
        <p:nvSpPr>
          <p:cNvPr id="57" name="Rectangle 7"/>
          <p:cNvSpPr>
            <a:spLocks/>
          </p:cNvSpPr>
          <p:nvPr/>
        </p:nvSpPr>
        <p:spPr bwMode="auto">
          <a:xfrm>
            <a:off x="6084681" y="4706297"/>
            <a:ext cx="1789772" cy="664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/>
            <a:r>
              <a:rPr lang="zh-CN" altLang="en-US" sz="14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明年工作计划</a:t>
            </a:r>
            <a:endParaRPr lang="en-US" altLang="zh-CN" sz="140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  <a:p>
            <a:pPr algn="r"/>
            <a:r>
              <a:rPr lang="zh-CN" altLang="en-US" sz="105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r>
              <a:rPr lang="zh-CN" altLang="en-US" sz="900" spc="100" dirty="0">
                <a:solidFill>
                  <a:srgbClr val="000000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。</a:t>
            </a:r>
            <a:endParaRPr lang="en-US" sz="900" spc="100" dirty="0">
              <a:solidFill>
                <a:srgbClr val="000000"/>
              </a:solidFill>
              <a:latin typeface="微软雅黑"/>
              <a:ea typeface="微软雅黑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418</Words>
  <Application>Microsoft Office PowerPoint</Application>
  <PresentationFormat>全屏显示(4:3)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2018-02-11T14:54:28Z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