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6"/>
  </p:notesMasterIdLst>
  <p:handoutMasterIdLst>
    <p:handoutMasterId r:id="rId27"/>
  </p:handoutMasterIdLst>
  <p:sldIdLst>
    <p:sldId id="3179" r:id="rId3"/>
    <p:sldId id="3194" r:id="rId4"/>
    <p:sldId id="3174" r:id="rId5"/>
    <p:sldId id="3142" r:id="rId6"/>
    <p:sldId id="3170" r:id="rId7"/>
    <p:sldId id="3143" r:id="rId8"/>
    <p:sldId id="3144" r:id="rId9"/>
    <p:sldId id="3191" r:id="rId10"/>
    <p:sldId id="3183" r:id="rId11"/>
    <p:sldId id="3187" r:id="rId12"/>
    <p:sldId id="3188" r:id="rId13"/>
    <p:sldId id="3148" r:id="rId14"/>
    <p:sldId id="3192" r:id="rId15"/>
    <p:sldId id="3149" r:id="rId16"/>
    <p:sldId id="3189" r:id="rId17"/>
    <p:sldId id="3190" r:id="rId18"/>
    <p:sldId id="3145" r:id="rId19"/>
    <p:sldId id="3193" r:id="rId20"/>
    <p:sldId id="3141" r:id="rId21"/>
    <p:sldId id="3185" r:id="rId22"/>
    <p:sldId id="3147" r:id="rId23"/>
    <p:sldId id="3195" r:id="rId24"/>
    <p:sldId id="319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0000"/>
    <a:srgbClr val="F3F5F4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833920"/>
        <c:axId val="162835840"/>
      </c:areaChart>
      <c:catAx>
        <c:axId val="162833920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62835840"/>
        <c:crosses val="autoZero"/>
        <c:auto val="0"/>
        <c:lblAlgn val="ctr"/>
        <c:lblOffset val="1"/>
        <c:noMultiLvlLbl val="0"/>
      </c:catAx>
      <c:valAx>
        <c:axId val="1628358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628339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344384"/>
        <c:axId val="211428480"/>
      </c:lineChart>
      <c:catAx>
        <c:axId val="21134438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11428480"/>
        <c:crosses val="autoZero"/>
        <c:auto val="1"/>
        <c:lblAlgn val="ctr"/>
        <c:lblOffset val="100"/>
        <c:noMultiLvlLbl val="0"/>
      </c:catAx>
      <c:valAx>
        <c:axId val="2114284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1134438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876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341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80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906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900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2809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860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705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648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208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706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059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40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020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814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061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870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458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7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62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145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130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05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1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751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47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8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366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0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3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00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69" r:id="rId3"/>
    <p:sldLayoutId id="2147483970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918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549892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Desert adventure tourism PPT</a:t>
            </a:r>
            <a:endParaRPr lang="zh-CN" altLang="en-US" sz="20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43404" y="5963846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探险总结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74015" y="4433834"/>
            <a:ext cx="67107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沙漠</a:t>
            </a: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探险旅游</a:t>
            </a:r>
            <a:r>
              <a:rPr lang="en-US" altLang="zh-CN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746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190879" y="4453781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1190879" y="2320181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48367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46571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131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 bwMode="auto">
          <a:xfrm>
            <a:off x="596901" y="-17858"/>
            <a:ext cx="6173723" cy="725050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81468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4143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52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F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756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2120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549892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Desert adventure tourism PPT</a:t>
            </a:r>
            <a:endParaRPr lang="zh-CN" altLang="en-US" sz="20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43404" y="5963846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探险总结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74015" y="4569074"/>
            <a:ext cx="671072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6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143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1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2924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45073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70095"/>
            <a:ext cx="2647861" cy="230420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775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72948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ACAFB93-7C07-44AC-B71A-93C641B21D0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bt367.pptx"/>
</p:tagLst>
</file>

<file path=ppt/theme/theme1.xml><?xml version="1.0" encoding="utf-8"?>
<a:theme xmlns:a="http://schemas.openxmlformats.org/drawingml/2006/main" name="第一PPT，www.1ppt.com">
  <a:themeElements>
    <a:clrScheme name="自定义 2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B158"/>
      </a:accent1>
      <a:accent2>
        <a:srgbClr val="A97E5C"/>
      </a:accent2>
      <a:accent3>
        <a:srgbClr val="D7B158"/>
      </a:accent3>
      <a:accent4>
        <a:srgbClr val="A97E5C"/>
      </a:accent4>
      <a:accent5>
        <a:srgbClr val="D7B158"/>
      </a:accent5>
      <a:accent6>
        <a:srgbClr val="A97E5C"/>
      </a:accent6>
      <a:hlink>
        <a:srgbClr val="D7B158"/>
      </a:hlink>
      <a:folHlink>
        <a:srgbClr val="A97E5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4002</Words>
  <Application>Microsoft Office PowerPoint</Application>
  <PresentationFormat>自定义</PresentationFormat>
  <Paragraphs>255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2018-02-11T06:27:45Z</dcterms:modified>
</cp:coreProperties>
</file>