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60" r:id="rId3"/>
    <p:sldId id="3143" r:id="rId4"/>
    <p:sldId id="3161" r:id="rId5"/>
    <p:sldId id="3120" r:id="rId6"/>
    <p:sldId id="3132" r:id="rId7"/>
    <p:sldId id="3124" r:id="rId8"/>
    <p:sldId id="3128" r:id="rId9"/>
    <p:sldId id="3162" r:id="rId10"/>
    <p:sldId id="3127" r:id="rId11"/>
    <p:sldId id="3131" r:id="rId12"/>
    <p:sldId id="3126" r:id="rId13"/>
    <p:sldId id="3121" r:id="rId14"/>
    <p:sldId id="3163" r:id="rId15"/>
    <p:sldId id="3130" r:id="rId16"/>
    <p:sldId id="3119" r:id="rId17"/>
    <p:sldId id="3117" r:id="rId18"/>
    <p:sldId id="3118" r:id="rId19"/>
    <p:sldId id="3164" r:id="rId20"/>
    <p:sldId id="3122" r:id="rId21"/>
    <p:sldId id="3125" r:id="rId22"/>
    <p:sldId id="3123" r:id="rId23"/>
    <p:sldId id="3165" r:id="rId24"/>
    <p:sldId id="316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42" autoAdjust="0"/>
    <p:restoredTop sz="92986" autoAdjust="0"/>
  </p:normalViewPr>
  <p:slideViewPr>
    <p:cSldViewPr>
      <p:cViewPr varScale="1">
        <p:scale>
          <a:sx n="60" d="100"/>
          <a:sy n="60" d="100"/>
        </p:scale>
        <p:origin x="-72" y="-141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12839466497"/>
          <c:y val="1.9316848786758798E-2"/>
        </c:manualLayout>
      </c:layout>
      <c:overlay val="0"/>
      <c:spPr>
        <a:noFill/>
        <a:ln w="25382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noFill/>
            <a:ln w="25382"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4F0-44A9-BC50-7422BEDBF6A7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2538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4F0-44A9-BC50-7422BEDBF6A7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4F0-44A9-BC50-7422BEDBF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3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4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chemeClr val="accent2"/>
            </a:solidFill>
            <a:ln w="25414">
              <a:noFill/>
            </a:ln>
          </c:spPr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254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B8B-47F4-856B-EC9FEECAA2E6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B8B-47F4-856B-EC9FEECAA2E6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59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9B8B-47F4-856B-EC9FEECAA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4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2822030966"/>
          <c:y val="1.9316771450080369E-2"/>
        </c:manualLayout>
      </c:layout>
      <c:overlay val="0"/>
      <c:spPr>
        <a:noFill/>
        <a:ln w="2541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416">
              <a:noFill/>
            </a:ln>
          </c:spPr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8-4E97-9F4E-B8D043AD6514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25416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8-4E97-9F4E-B8D043AD6514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DDF8-4E97-9F4E-B8D043AD65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1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3002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zh-CN"/>
          </a:p>
        </c:rich>
      </c:tx>
      <c:layout>
        <c:manualLayout>
          <c:xMode val="edge"/>
          <c:yMode val="edge"/>
          <c:x val="0.49493708700985239"/>
          <c:y val="1.9316859890001186E-2"/>
        </c:manualLayout>
      </c:layout>
      <c:overlay val="0"/>
      <c:spPr>
        <a:noFill/>
        <a:ln w="25383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7.4683544303797506E-2"/>
          <c:y val="1.4858841010401203E-3"/>
          <c:w val="0.85189873417721507"/>
          <c:h val="1"/>
        </c:manualLayout>
      </c:layout>
      <c:pieChart>
        <c:varyColors val="0"/>
        <c:ser>
          <c:idx val="0"/>
          <c:order val="0"/>
          <c:spPr>
            <a:solidFill>
              <a:srgbClr val="2C2C2C"/>
            </a:solidFill>
            <a:ln w="25383">
              <a:noFill/>
            </a:ln>
          </c:spPr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10-40D4-9AE1-4E1F37FDC8B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38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10-40D4-9AE1-4E1F37FDC8B5}"/>
              </c:ext>
            </c:extLst>
          </c:dP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Region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Sheet1!$B$1:$C$1</c15:sqref>
                        </c15:formulaRef>
                      </c:ext>
                    </c:extLst>
                    <c:strCache>
                      <c:ptCount val="2"/>
                      <c:pt idx="0">
                        <c:v>2013</c:v>
                      </c:pt>
                      <c:pt idx="1">
                        <c:v>2014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1E10-40D4-9AE1-4E1F37FDC8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83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998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Gill Sans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869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18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1050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771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8231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23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7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5395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9795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9248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431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8499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99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3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745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836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395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95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130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6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0283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07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690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6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191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9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0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17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44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98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22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65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8180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7622" y="4137192"/>
            <a:ext cx="6479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新员工入职培训</a:t>
            </a:r>
            <a:r>
              <a:rPr lang="en-US" altLang="zh-CN" sz="4800" cap="all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cap="all" dirty="0"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97622" y="4838037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PEIXIN PPT NEW HIRES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7620" y="5146733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商务报告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商务展示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7622" y="3727815"/>
            <a:ext cx="2735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  <a:endParaRPr lang="zh-CN" altLang="en-US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3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04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87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767340" y="2620792"/>
            <a:ext cx="997248" cy="997248"/>
            <a:chOff x="2485261" y="1052590"/>
            <a:chExt cx="604874" cy="604874"/>
          </a:xfrm>
        </p:grpSpPr>
        <p:grpSp>
          <p:nvGrpSpPr>
            <p:cNvPr id="6" name="Group 21"/>
            <p:cNvGrpSpPr/>
            <p:nvPr/>
          </p:nvGrpSpPr>
          <p:grpSpPr>
            <a:xfrm>
              <a:off x="2573119" y="1163222"/>
              <a:ext cx="429158" cy="383610"/>
              <a:chOff x="654724" y="1637314"/>
              <a:chExt cx="1229523" cy="1099028"/>
            </a:xfrm>
            <a:solidFill>
              <a:schemeClr val="accent1"/>
            </a:solidFill>
          </p:grpSpPr>
          <p:sp>
            <p:nvSpPr>
              <p:cNvPr id="10" name="Freeform 94"/>
              <p:cNvSpPr>
                <a:spLocks/>
              </p:cNvSpPr>
              <p:nvPr/>
            </p:nvSpPr>
            <p:spPr bwMode="auto">
              <a:xfrm>
                <a:off x="1022259" y="1825274"/>
                <a:ext cx="452541" cy="328032"/>
              </a:xfrm>
              <a:custGeom>
                <a:avLst/>
                <a:gdLst/>
                <a:ahLst/>
                <a:cxnLst>
                  <a:cxn ang="0">
                    <a:pos x="241" y="389"/>
                  </a:cxn>
                  <a:cxn ang="0">
                    <a:pos x="410" y="422"/>
                  </a:cxn>
                  <a:cxn ang="0">
                    <a:pos x="517" y="385"/>
                  </a:cxn>
                  <a:cxn ang="0">
                    <a:pos x="626" y="183"/>
                  </a:cxn>
                  <a:cxn ang="0">
                    <a:pos x="473" y="18"/>
                  </a:cxn>
                  <a:cxn ang="0">
                    <a:pos x="305" y="99"/>
                  </a:cxn>
                  <a:cxn ang="0">
                    <a:pos x="286" y="112"/>
                  </a:cxn>
                  <a:cxn ang="0">
                    <a:pos x="265" y="102"/>
                  </a:cxn>
                  <a:cxn ang="0">
                    <a:pos x="115" y="81"/>
                  </a:cxn>
                  <a:cxn ang="0">
                    <a:pos x="0" y="197"/>
                  </a:cxn>
                  <a:cxn ang="0">
                    <a:pos x="15" y="207"/>
                  </a:cxn>
                  <a:cxn ang="0">
                    <a:pos x="144" y="456"/>
                  </a:cxn>
                  <a:cxn ang="0">
                    <a:pos x="241" y="389"/>
                  </a:cxn>
                </a:cxnLst>
                <a:rect l="0" t="0" r="r" b="b"/>
                <a:pathLst>
                  <a:path w="630" h="456">
                    <a:moveTo>
                      <a:pt x="241" y="389"/>
                    </a:moveTo>
                    <a:cubicBezTo>
                      <a:pt x="322" y="372"/>
                      <a:pt x="383" y="404"/>
                      <a:pt x="410" y="422"/>
                    </a:cubicBezTo>
                    <a:cubicBezTo>
                      <a:pt x="430" y="411"/>
                      <a:pt x="469" y="392"/>
                      <a:pt x="517" y="385"/>
                    </a:cubicBezTo>
                    <a:cubicBezTo>
                      <a:pt x="518" y="326"/>
                      <a:pt x="543" y="229"/>
                      <a:pt x="626" y="183"/>
                    </a:cubicBezTo>
                    <a:cubicBezTo>
                      <a:pt x="630" y="140"/>
                      <a:pt x="596" y="38"/>
                      <a:pt x="473" y="18"/>
                    </a:cubicBezTo>
                    <a:cubicBezTo>
                      <a:pt x="360" y="0"/>
                      <a:pt x="308" y="95"/>
                      <a:pt x="305" y="99"/>
                    </a:cubicBezTo>
                    <a:cubicBezTo>
                      <a:pt x="302" y="106"/>
                      <a:pt x="294" y="111"/>
                      <a:pt x="286" y="112"/>
                    </a:cubicBezTo>
                    <a:cubicBezTo>
                      <a:pt x="278" y="112"/>
                      <a:pt x="270" y="109"/>
                      <a:pt x="265" y="102"/>
                    </a:cubicBezTo>
                    <a:cubicBezTo>
                      <a:pt x="263" y="100"/>
                      <a:pt x="226" y="54"/>
                      <a:pt x="115" y="81"/>
                    </a:cubicBezTo>
                    <a:cubicBezTo>
                      <a:pt x="23" y="102"/>
                      <a:pt x="4" y="172"/>
                      <a:pt x="0" y="197"/>
                    </a:cubicBezTo>
                    <a:cubicBezTo>
                      <a:pt x="5" y="200"/>
                      <a:pt x="10" y="203"/>
                      <a:pt x="15" y="207"/>
                    </a:cubicBezTo>
                    <a:cubicBezTo>
                      <a:pt x="108" y="274"/>
                      <a:pt x="136" y="382"/>
                      <a:pt x="144" y="456"/>
                    </a:cubicBezTo>
                    <a:cubicBezTo>
                      <a:pt x="163" y="426"/>
                      <a:pt x="194" y="398"/>
                      <a:pt x="241" y="3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95"/>
              <p:cNvSpPr>
                <a:spLocks/>
              </p:cNvSpPr>
              <p:nvPr/>
            </p:nvSpPr>
            <p:spPr bwMode="auto">
              <a:xfrm>
                <a:off x="654724" y="1637314"/>
                <a:ext cx="1229523" cy="1099028"/>
              </a:xfrm>
              <a:custGeom>
                <a:avLst/>
                <a:gdLst/>
                <a:ahLst/>
                <a:cxnLst>
                  <a:cxn ang="0">
                    <a:pos x="1586" y="533"/>
                  </a:cxn>
                  <a:cxn ang="0">
                    <a:pos x="1180" y="215"/>
                  </a:cxn>
                  <a:cxn ang="0">
                    <a:pos x="327" y="309"/>
                  </a:cxn>
                  <a:cxn ang="0">
                    <a:pos x="446" y="934"/>
                  </a:cxn>
                  <a:cxn ang="0">
                    <a:pos x="498" y="508"/>
                  </a:cxn>
                  <a:cxn ang="0">
                    <a:pos x="264" y="643"/>
                  </a:cxn>
                  <a:cxn ang="0">
                    <a:pos x="415" y="697"/>
                  </a:cxn>
                  <a:cxn ang="0">
                    <a:pos x="434" y="741"/>
                  </a:cxn>
                  <a:cxn ang="0">
                    <a:pos x="219" y="660"/>
                  </a:cxn>
                  <a:cxn ang="0">
                    <a:pos x="466" y="438"/>
                  </a:cxn>
                  <a:cxn ang="0">
                    <a:pos x="790" y="314"/>
                  </a:cxn>
                  <a:cxn ang="0">
                    <a:pos x="1145" y="323"/>
                  </a:cxn>
                  <a:cxn ang="0">
                    <a:pos x="1449" y="496"/>
                  </a:cxn>
                  <a:cxn ang="0">
                    <a:pos x="1556" y="882"/>
                  </a:cxn>
                  <a:cxn ang="0">
                    <a:pos x="1272" y="974"/>
                  </a:cxn>
                  <a:cxn ang="0">
                    <a:pos x="807" y="1047"/>
                  </a:cxn>
                  <a:cxn ang="0">
                    <a:pos x="717" y="974"/>
                  </a:cxn>
                  <a:cxn ang="0">
                    <a:pos x="760" y="954"/>
                  </a:cxn>
                  <a:cxn ang="0">
                    <a:pos x="942" y="931"/>
                  </a:cxn>
                  <a:cxn ang="0">
                    <a:pos x="1454" y="953"/>
                  </a:cxn>
                  <a:cxn ang="0">
                    <a:pos x="1460" y="727"/>
                  </a:cxn>
                  <a:cxn ang="0">
                    <a:pos x="1415" y="530"/>
                  </a:cxn>
                  <a:cxn ang="0">
                    <a:pos x="1076" y="644"/>
                  </a:cxn>
                  <a:cxn ang="0">
                    <a:pos x="1264" y="785"/>
                  </a:cxn>
                  <a:cxn ang="0">
                    <a:pos x="934" y="733"/>
                  </a:cxn>
                  <a:cxn ang="0">
                    <a:pos x="762" y="698"/>
                  </a:cxn>
                  <a:cxn ang="0">
                    <a:pos x="649" y="831"/>
                  </a:cxn>
                  <a:cxn ang="0">
                    <a:pos x="467" y="1053"/>
                  </a:cxn>
                  <a:cxn ang="0">
                    <a:pos x="817" y="1278"/>
                  </a:cxn>
                  <a:cxn ang="0">
                    <a:pos x="1161" y="1148"/>
                  </a:cxn>
                  <a:cxn ang="0">
                    <a:pos x="1107" y="1079"/>
                  </a:cxn>
                  <a:cxn ang="0">
                    <a:pos x="1206" y="1132"/>
                  </a:cxn>
                  <a:cxn ang="0">
                    <a:pos x="1176" y="1277"/>
                  </a:cxn>
                  <a:cxn ang="0">
                    <a:pos x="837" y="1335"/>
                  </a:cxn>
                  <a:cxn ang="0">
                    <a:pos x="1340" y="1413"/>
                  </a:cxn>
                  <a:cxn ang="0">
                    <a:pos x="1704" y="806"/>
                  </a:cxn>
                </a:cxnLst>
                <a:rect l="0" t="0" r="r" b="b"/>
                <a:pathLst>
                  <a:path w="1711" h="1531">
                    <a:moveTo>
                      <a:pt x="1704" y="806"/>
                    </a:moveTo>
                    <a:cubicBezTo>
                      <a:pt x="1698" y="609"/>
                      <a:pt x="1586" y="533"/>
                      <a:pt x="1586" y="533"/>
                    </a:cubicBezTo>
                    <a:cubicBezTo>
                      <a:pt x="1586" y="533"/>
                      <a:pt x="1573" y="438"/>
                      <a:pt x="1486" y="336"/>
                    </a:cubicBezTo>
                    <a:cubicBezTo>
                      <a:pt x="1352" y="188"/>
                      <a:pt x="1180" y="215"/>
                      <a:pt x="1180" y="215"/>
                    </a:cubicBezTo>
                    <a:cubicBezTo>
                      <a:pt x="959" y="0"/>
                      <a:pt x="732" y="165"/>
                      <a:pt x="732" y="165"/>
                    </a:cubicBezTo>
                    <a:cubicBezTo>
                      <a:pt x="417" y="62"/>
                      <a:pt x="327" y="309"/>
                      <a:pt x="327" y="309"/>
                    </a:cubicBezTo>
                    <a:cubicBezTo>
                      <a:pt x="147" y="328"/>
                      <a:pt x="0" y="540"/>
                      <a:pt x="132" y="766"/>
                    </a:cubicBezTo>
                    <a:cubicBezTo>
                      <a:pt x="233" y="940"/>
                      <a:pt x="382" y="942"/>
                      <a:pt x="446" y="934"/>
                    </a:cubicBezTo>
                    <a:cubicBezTo>
                      <a:pt x="466" y="879"/>
                      <a:pt x="511" y="818"/>
                      <a:pt x="608" y="791"/>
                    </a:cubicBezTo>
                    <a:cubicBezTo>
                      <a:pt x="609" y="782"/>
                      <a:pt x="621" y="597"/>
                      <a:pt x="498" y="508"/>
                    </a:cubicBezTo>
                    <a:cubicBezTo>
                      <a:pt x="424" y="455"/>
                      <a:pt x="342" y="468"/>
                      <a:pt x="297" y="503"/>
                    </a:cubicBezTo>
                    <a:cubicBezTo>
                      <a:pt x="254" y="536"/>
                      <a:pt x="242" y="587"/>
                      <a:pt x="264" y="643"/>
                    </a:cubicBezTo>
                    <a:cubicBezTo>
                      <a:pt x="275" y="671"/>
                      <a:pt x="292" y="690"/>
                      <a:pt x="316" y="700"/>
                    </a:cubicBezTo>
                    <a:cubicBezTo>
                      <a:pt x="361" y="719"/>
                      <a:pt x="415" y="697"/>
                      <a:pt x="415" y="697"/>
                    </a:cubicBezTo>
                    <a:cubicBezTo>
                      <a:pt x="427" y="692"/>
                      <a:pt x="441" y="697"/>
                      <a:pt x="447" y="710"/>
                    </a:cubicBezTo>
                    <a:cubicBezTo>
                      <a:pt x="452" y="722"/>
                      <a:pt x="446" y="736"/>
                      <a:pt x="434" y="741"/>
                    </a:cubicBezTo>
                    <a:cubicBezTo>
                      <a:pt x="431" y="742"/>
                      <a:pt x="361" y="771"/>
                      <a:pt x="297" y="744"/>
                    </a:cubicBezTo>
                    <a:cubicBezTo>
                      <a:pt x="262" y="730"/>
                      <a:pt x="235" y="701"/>
                      <a:pt x="219" y="660"/>
                    </a:cubicBezTo>
                    <a:cubicBezTo>
                      <a:pt x="189" y="584"/>
                      <a:pt x="208" y="511"/>
                      <a:pt x="268" y="465"/>
                    </a:cubicBezTo>
                    <a:cubicBezTo>
                      <a:pt x="323" y="422"/>
                      <a:pt x="398" y="413"/>
                      <a:pt x="466" y="438"/>
                    </a:cubicBezTo>
                    <a:cubicBezTo>
                      <a:pt x="478" y="387"/>
                      <a:pt x="518" y="319"/>
                      <a:pt x="614" y="296"/>
                    </a:cubicBezTo>
                    <a:cubicBezTo>
                      <a:pt x="707" y="274"/>
                      <a:pt x="762" y="295"/>
                      <a:pt x="790" y="314"/>
                    </a:cubicBezTo>
                    <a:cubicBezTo>
                      <a:pt x="824" y="270"/>
                      <a:pt x="893" y="217"/>
                      <a:pt x="992" y="233"/>
                    </a:cubicBezTo>
                    <a:cubicBezTo>
                      <a:pt x="1074" y="246"/>
                      <a:pt x="1121" y="289"/>
                      <a:pt x="1145" y="323"/>
                    </a:cubicBezTo>
                    <a:cubicBezTo>
                      <a:pt x="1168" y="355"/>
                      <a:pt x="1182" y="392"/>
                      <a:pt x="1185" y="426"/>
                    </a:cubicBezTo>
                    <a:cubicBezTo>
                      <a:pt x="1278" y="403"/>
                      <a:pt x="1386" y="432"/>
                      <a:pt x="1449" y="496"/>
                    </a:cubicBezTo>
                    <a:cubicBezTo>
                      <a:pt x="1501" y="549"/>
                      <a:pt x="1519" y="621"/>
                      <a:pt x="1500" y="699"/>
                    </a:cubicBezTo>
                    <a:cubicBezTo>
                      <a:pt x="1524" y="723"/>
                      <a:pt x="1570" y="782"/>
                      <a:pt x="1556" y="882"/>
                    </a:cubicBezTo>
                    <a:cubicBezTo>
                      <a:pt x="1549" y="935"/>
                      <a:pt x="1520" y="976"/>
                      <a:pt x="1474" y="997"/>
                    </a:cubicBezTo>
                    <a:cubicBezTo>
                      <a:pt x="1416" y="1024"/>
                      <a:pt x="1336" y="1015"/>
                      <a:pt x="1272" y="974"/>
                    </a:cubicBezTo>
                    <a:cubicBezTo>
                      <a:pt x="1180" y="916"/>
                      <a:pt x="1038" y="913"/>
                      <a:pt x="972" y="968"/>
                    </a:cubicBezTo>
                    <a:cubicBezTo>
                      <a:pt x="922" y="1010"/>
                      <a:pt x="863" y="1052"/>
                      <a:pt x="807" y="1047"/>
                    </a:cubicBezTo>
                    <a:cubicBezTo>
                      <a:pt x="803" y="1047"/>
                      <a:pt x="799" y="1046"/>
                      <a:pt x="794" y="1045"/>
                    </a:cubicBezTo>
                    <a:cubicBezTo>
                      <a:pt x="762" y="1038"/>
                      <a:pt x="735" y="1014"/>
                      <a:pt x="717" y="974"/>
                    </a:cubicBezTo>
                    <a:cubicBezTo>
                      <a:pt x="711" y="962"/>
                      <a:pt x="716" y="948"/>
                      <a:pt x="728" y="942"/>
                    </a:cubicBezTo>
                    <a:cubicBezTo>
                      <a:pt x="740" y="937"/>
                      <a:pt x="754" y="942"/>
                      <a:pt x="760" y="954"/>
                    </a:cubicBezTo>
                    <a:cubicBezTo>
                      <a:pt x="772" y="980"/>
                      <a:pt x="787" y="994"/>
                      <a:pt x="805" y="998"/>
                    </a:cubicBezTo>
                    <a:cubicBezTo>
                      <a:pt x="844" y="1007"/>
                      <a:pt x="902" y="964"/>
                      <a:pt x="942" y="931"/>
                    </a:cubicBezTo>
                    <a:cubicBezTo>
                      <a:pt x="1024" y="862"/>
                      <a:pt x="1187" y="864"/>
                      <a:pt x="1297" y="934"/>
                    </a:cubicBezTo>
                    <a:cubicBezTo>
                      <a:pt x="1348" y="966"/>
                      <a:pt x="1410" y="974"/>
                      <a:pt x="1454" y="953"/>
                    </a:cubicBezTo>
                    <a:cubicBezTo>
                      <a:pt x="1485" y="939"/>
                      <a:pt x="1504" y="912"/>
                      <a:pt x="1509" y="876"/>
                    </a:cubicBezTo>
                    <a:cubicBezTo>
                      <a:pt x="1523" y="774"/>
                      <a:pt x="1460" y="728"/>
                      <a:pt x="1460" y="727"/>
                    </a:cubicBezTo>
                    <a:cubicBezTo>
                      <a:pt x="1451" y="721"/>
                      <a:pt x="1448" y="711"/>
                      <a:pt x="1450" y="701"/>
                    </a:cubicBezTo>
                    <a:cubicBezTo>
                      <a:pt x="1470" y="633"/>
                      <a:pt x="1458" y="574"/>
                      <a:pt x="1415" y="530"/>
                    </a:cubicBezTo>
                    <a:cubicBezTo>
                      <a:pt x="1363" y="476"/>
                      <a:pt x="1272" y="453"/>
                      <a:pt x="1195" y="473"/>
                    </a:cubicBezTo>
                    <a:cubicBezTo>
                      <a:pt x="1093" y="499"/>
                      <a:pt x="1078" y="609"/>
                      <a:pt x="1076" y="644"/>
                    </a:cubicBezTo>
                    <a:cubicBezTo>
                      <a:pt x="1136" y="647"/>
                      <a:pt x="1204" y="674"/>
                      <a:pt x="1267" y="751"/>
                    </a:cubicBezTo>
                    <a:cubicBezTo>
                      <a:pt x="1275" y="762"/>
                      <a:pt x="1274" y="777"/>
                      <a:pt x="1264" y="785"/>
                    </a:cubicBezTo>
                    <a:cubicBezTo>
                      <a:pt x="1253" y="794"/>
                      <a:pt x="1238" y="792"/>
                      <a:pt x="1230" y="782"/>
                    </a:cubicBezTo>
                    <a:cubicBezTo>
                      <a:pt x="1095" y="617"/>
                      <a:pt x="941" y="728"/>
                      <a:pt x="934" y="733"/>
                    </a:cubicBezTo>
                    <a:cubicBezTo>
                      <a:pt x="925" y="740"/>
                      <a:pt x="912" y="739"/>
                      <a:pt x="904" y="732"/>
                    </a:cubicBezTo>
                    <a:cubicBezTo>
                      <a:pt x="902" y="730"/>
                      <a:pt x="845" y="681"/>
                      <a:pt x="762" y="698"/>
                    </a:cubicBezTo>
                    <a:cubicBezTo>
                      <a:pt x="683" y="714"/>
                      <a:pt x="669" y="810"/>
                      <a:pt x="669" y="811"/>
                    </a:cubicBezTo>
                    <a:cubicBezTo>
                      <a:pt x="667" y="821"/>
                      <a:pt x="659" y="829"/>
                      <a:pt x="649" y="831"/>
                    </a:cubicBezTo>
                    <a:cubicBezTo>
                      <a:pt x="466" y="864"/>
                      <a:pt x="476" y="1025"/>
                      <a:pt x="476" y="1032"/>
                    </a:cubicBezTo>
                    <a:cubicBezTo>
                      <a:pt x="477" y="1040"/>
                      <a:pt x="473" y="1048"/>
                      <a:pt x="467" y="1053"/>
                    </a:cubicBezTo>
                    <a:cubicBezTo>
                      <a:pt x="495" y="1292"/>
                      <a:pt x="815" y="1270"/>
                      <a:pt x="815" y="1270"/>
                    </a:cubicBezTo>
                    <a:cubicBezTo>
                      <a:pt x="816" y="1273"/>
                      <a:pt x="816" y="1276"/>
                      <a:pt x="817" y="1278"/>
                    </a:cubicBezTo>
                    <a:cubicBezTo>
                      <a:pt x="826" y="1282"/>
                      <a:pt x="1041" y="1363"/>
                      <a:pt x="1138" y="1248"/>
                    </a:cubicBezTo>
                    <a:cubicBezTo>
                      <a:pt x="1162" y="1208"/>
                      <a:pt x="1170" y="1174"/>
                      <a:pt x="1161" y="1148"/>
                    </a:cubicBezTo>
                    <a:cubicBezTo>
                      <a:pt x="1151" y="1120"/>
                      <a:pt x="1122" y="1110"/>
                      <a:pt x="1122" y="1110"/>
                    </a:cubicBezTo>
                    <a:cubicBezTo>
                      <a:pt x="1109" y="1106"/>
                      <a:pt x="1103" y="1092"/>
                      <a:pt x="1107" y="1079"/>
                    </a:cubicBezTo>
                    <a:cubicBezTo>
                      <a:pt x="1111" y="1067"/>
                      <a:pt x="1125" y="1060"/>
                      <a:pt x="1138" y="1064"/>
                    </a:cubicBezTo>
                    <a:cubicBezTo>
                      <a:pt x="1140" y="1065"/>
                      <a:pt x="1188" y="1082"/>
                      <a:pt x="1206" y="1132"/>
                    </a:cubicBezTo>
                    <a:cubicBezTo>
                      <a:pt x="1221" y="1172"/>
                      <a:pt x="1211" y="1220"/>
                      <a:pt x="1178" y="1274"/>
                    </a:cubicBezTo>
                    <a:cubicBezTo>
                      <a:pt x="1177" y="1275"/>
                      <a:pt x="1177" y="1276"/>
                      <a:pt x="1176" y="1277"/>
                    </a:cubicBezTo>
                    <a:cubicBezTo>
                      <a:pt x="1116" y="1350"/>
                      <a:pt x="1024" y="1363"/>
                      <a:pt x="946" y="1356"/>
                    </a:cubicBezTo>
                    <a:cubicBezTo>
                      <a:pt x="903" y="1353"/>
                      <a:pt x="864" y="1343"/>
                      <a:pt x="837" y="1335"/>
                    </a:cubicBezTo>
                    <a:cubicBezTo>
                      <a:pt x="893" y="1460"/>
                      <a:pt x="1019" y="1517"/>
                      <a:pt x="1153" y="1523"/>
                    </a:cubicBezTo>
                    <a:cubicBezTo>
                      <a:pt x="1310" y="1531"/>
                      <a:pt x="1340" y="1413"/>
                      <a:pt x="1340" y="1413"/>
                    </a:cubicBezTo>
                    <a:cubicBezTo>
                      <a:pt x="1551" y="1329"/>
                      <a:pt x="1506" y="1116"/>
                      <a:pt x="1506" y="1116"/>
                    </a:cubicBezTo>
                    <a:cubicBezTo>
                      <a:pt x="1594" y="1103"/>
                      <a:pt x="1711" y="1004"/>
                      <a:pt x="1704" y="80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Sev01"/>
            <p:cNvSpPr>
              <a:spLocks noChangeAspect="1"/>
            </p:cNvSpPr>
            <p:nvPr/>
          </p:nvSpPr>
          <p:spPr>
            <a:xfrm>
              <a:off x="2485261" y="1052590"/>
              <a:ext cx="604874" cy="60487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3357548" y="3119386"/>
            <a:ext cx="140681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3136012" y="2524044"/>
            <a:ext cx="1190750" cy="1190750"/>
            <a:chOff x="1688904" y="1134544"/>
            <a:chExt cx="1097279" cy="1097279"/>
          </a:xfrm>
        </p:grpSpPr>
        <p:sp>
          <p:nvSpPr>
            <p:cNvPr id="22" name="Arc 21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ounded Rectangle 31"/>
          <p:cNvSpPr/>
          <p:nvPr/>
        </p:nvSpPr>
        <p:spPr>
          <a:xfrm>
            <a:off x="1771799" y="2385452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771799" y="2984218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771799" y="3572640"/>
            <a:ext cx="1585725" cy="304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7009500" y="4526182"/>
            <a:ext cx="997248" cy="997248"/>
            <a:chOff x="4514393" y="2768994"/>
            <a:chExt cx="918966" cy="918966"/>
          </a:xfrm>
        </p:grpSpPr>
        <p:sp>
          <p:nvSpPr>
            <p:cNvPr id="17" name="Sev01"/>
            <p:cNvSpPr>
              <a:spLocks noChangeAspect="1"/>
            </p:cNvSpPr>
            <p:nvPr/>
          </p:nvSpPr>
          <p:spPr>
            <a:xfrm>
              <a:off x="4514393" y="2768994"/>
              <a:ext cx="918966" cy="918966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4796564" y="2995576"/>
              <a:ext cx="354624" cy="465803"/>
            </a:xfrm>
            <a:custGeom>
              <a:avLst/>
              <a:gdLst/>
              <a:ahLst/>
              <a:cxnLst>
                <a:cxn ang="0">
                  <a:pos x="99" y="21"/>
                </a:cxn>
                <a:cxn ang="0">
                  <a:pos x="94" y="6"/>
                </a:cxn>
                <a:cxn ang="0">
                  <a:pos x="83" y="0"/>
                </a:cxn>
                <a:cxn ang="0">
                  <a:pos x="68" y="0"/>
                </a:cxn>
                <a:cxn ang="0">
                  <a:pos x="50" y="3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0" y="21"/>
                </a:cxn>
                <a:cxn ang="0">
                  <a:pos x="7" y="57"/>
                </a:cxn>
                <a:cxn ang="0">
                  <a:pos x="12" y="81"/>
                </a:cxn>
                <a:cxn ang="0">
                  <a:pos x="21" y="126"/>
                </a:cxn>
                <a:cxn ang="0">
                  <a:pos x="32" y="125"/>
                </a:cxn>
                <a:cxn ang="0">
                  <a:pos x="50" y="64"/>
                </a:cxn>
                <a:cxn ang="0">
                  <a:pos x="68" y="125"/>
                </a:cxn>
                <a:cxn ang="0">
                  <a:pos x="79" y="126"/>
                </a:cxn>
                <a:cxn ang="0">
                  <a:pos x="88" y="81"/>
                </a:cxn>
                <a:cxn ang="0">
                  <a:pos x="93" y="57"/>
                </a:cxn>
                <a:cxn ang="0">
                  <a:pos x="99" y="21"/>
                </a:cxn>
              </a:cxnLst>
              <a:rect l="0" t="0" r="r" b="b"/>
              <a:pathLst>
                <a:path w="100" h="131">
                  <a:moveTo>
                    <a:pt x="99" y="21"/>
                  </a:moveTo>
                  <a:cubicBezTo>
                    <a:pt x="99" y="16"/>
                    <a:pt x="96" y="9"/>
                    <a:pt x="94" y="6"/>
                  </a:cubicBezTo>
                  <a:cubicBezTo>
                    <a:pt x="91" y="3"/>
                    <a:pt x="86" y="1"/>
                    <a:pt x="83" y="0"/>
                  </a:cubicBezTo>
                  <a:cubicBezTo>
                    <a:pt x="80" y="0"/>
                    <a:pt x="73" y="0"/>
                    <a:pt x="68" y="0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0" y="0"/>
                    <a:pt x="17" y="0"/>
                  </a:cubicBezTo>
                  <a:cubicBezTo>
                    <a:pt x="13" y="1"/>
                    <a:pt x="9" y="3"/>
                    <a:pt x="6" y="6"/>
                  </a:cubicBezTo>
                  <a:cubicBezTo>
                    <a:pt x="4" y="9"/>
                    <a:pt x="1" y="16"/>
                    <a:pt x="0" y="21"/>
                  </a:cubicBezTo>
                  <a:cubicBezTo>
                    <a:pt x="0" y="30"/>
                    <a:pt x="1" y="44"/>
                    <a:pt x="7" y="57"/>
                  </a:cubicBezTo>
                  <a:cubicBezTo>
                    <a:pt x="7" y="57"/>
                    <a:pt x="12" y="67"/>
                    <a:pt x="12" y="81"/>
                  </a:cubicBezTo>
                  <a:cubicBezTo>
                    <a:pt x="12" y="92"/>
                    <a:pt x="16" y="116"/>
                    <a:pt x="21" y="126"/>
                  </a:cubicBezTo>
                  <a:cubicBezTo>
                    <a:pt x="23" y="131"/>
                    <a:pt x="30" y="130"/>
                    <a:pt x="32" y="125"/>
                  </a:cubicBezTo>
                  <a:cubicBezTo>
                    <a:pt x="37" y="108"/>
                    <a:pt x="40" y="64"/>
                    <a:pt x="50" y="64"/>
                  </a:cubicBezTo>
                  <a:cubicBezTo>
                    <a:pt x="59" y="64"/>
                    <a:pt x="63" y="108"/>
                    <a:pt x="68" y="125"/>
                  </a:cubicBezTo>
                  <a:cubicBezTo>
                    <a:pt x="69" y="130"/>
                    <a:pt x="76" y="131"/>
                    <a:pt x="79" y="126"/>
                  </a:cubicBezTo>
                  <a:cubicBezTo>
                    <a:pt x="84" y="116"/>
                    <a:pt x="88" y="92"/>
                    <a:pt x="88" y="81"/>
                  </a:cubicBezTo>
                  <a:cubicBezTo>
                    <a:pt x="88" y="67"/>
                    <a:pt x="93" y="57"/>
                    <a:pt x="93" y="57"/>
                  </a:cubicBezTo>
                  <a:cubicBezTo>
                    <a:pt x="99" y="44"/>
                    <a:pt x="100" y="30"/>
                    <a:pt x="99" y="2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009500" y="2628354"/>
            <a:ext cx="997248" cy="997248"/>
            <a:chOff x="4514393" y="1491454"/>
            <a:chExt cx="918966" cy="918966"/>
          </a:xfrm>
        </p:grpSpPr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747684" y="1641361"/>
              <a:ext cx="452384" cy="619153"/>
            </a:xfrm>
            <a:custGeom>
              <a:avLst/>
              <a:gdLst/>
              <a:ahLst/>
              <a:cxnLst>
                <a:cxn ang="0">
                  <a:pos x="119" y="32"/>
                </a:cxn>
                <a:cxn ang="0">
                  <a:pos x="85" y="6"/>
                </a:cxn>
                <a:cxn ang="0">
                  <a:pos x="24" y="17"/>
                </a:cxn>
                <a:cxn ang="0">
                  <a:pos x="7" y="81"/>
                </a:cxn>
                <a:cxn ang="0">
                  <a:pos x="10" y="83"/>
                </a:cxn>
                <a:cxn ang="0">
                  <a:pos x="13" y="80"/>
                </a:cxn>
                <a:cxn ang="0">
                  <a:pos x="28" y="21"/>
                </a:cxn>
                <a:cxn ang="0">
                  <a:pos x="84" y="12"/>
                </a:cxn>
                <a:cxn ang="0">
                  <a:pos x="113" y="35"/>
                </a:cxn>
                <a:cxn ang="0">
                  <a:pos x="102" y="106"/>
                </a:cxn>
                <a:cxn ang="0">
                  <a:pos x="94" y="127"/>
                </a:cxn>
                <a:cxn ang="0">
                  <a:pos x="83" y="157"/>
                </a:cxn>
                <a:cxn ang="0">
                  <a:pos x="54" y="168"/>
                </a:cxn>
                <a:cxn ang="0">
                  <a:pos x="29" y="151"/>
                </a:cxn>
                <a:cxn ang="0">
                  <a:pos x="21" y="115"/>
                </a:cxn>
                <a:cxn ang="0">
                  <a:pos x="36" y="113"/>
                </a:cxn>
                <a:cxn ang="0">
                  <a:pos x="40" y="123"/>
                </a:cxn>
                <a:cxn ang="0">
                  <a:pos x="52" y="141"/>
                </a:cxn>
                <a:cxn ang="0">
                  <a:pos x="67" y="135"/>
                </a:cxn>
                <a:cxn ang="0">
                  <a:pos x="62" y="110"/>
                </a:cxn>
                <a:cxn ang="0">
                  <a:pos x="74" y="77"/>
                </a:cxn>
                <a:cxn ang="0">
                  <a:pos x="58" y="67"/>
                </a:cxn>
                <a:cxn ang="0">
                  <a:pos x="57" y="67"/>
                </a:cxn>
                <a:cxn ang="0">
                  <a:pos x="41" y="77"/>
                </a:cxn>
                <a:cxn ang="0">
                  <a:pos x="40" y="47"/>
                </a:cxn>
                <a:cxn ang="0">
                  <a:pos x="53" y="36"/>
                </a:cxn>
                <a:cxn ang="0">
                  <a:pos x="84" y="42"/>
                </a:cxn>
                <a:cxn ang="0">
                  <a:pos x="90" y="79"/>
                </a:cxn>
                <a:cxn ang="0">
                  <a:pos x="92" y="83"/>
                </a:cxn>
                <a:cxn ang="0">
                  <a:pos x="96" y="80"/>
                </a:cxn>
                <a:cxn ang="0">
                  <a:pos x="89" y="37"/>
                </a:cxn>
                <a:cxn ang="0">
                  <a:pos x="52" y="30"/>
                </a:cxn>
                <a:cxn ang="0">
                  <a:pos x="34" y="45"/>
                </a:cxn>
                <a:cxn ang="0">
                  <a:pos x="38" y="86"/>
                </a:cxn>
                <a:cxn ang="0">
                  <a:pos x="41" y="88"/>
                </a:cxn>
                <a:cxn ang="0">
                  <a:pos x="43" y="86"/>
                </a:cxn>
                <a:cxn ang="0">
                  <a:pos x="58" y="73"/>
                </a:cxn>
                <a:cxn ang="0">
                  <a:pos x="58" y="73"/>
                </a:cxn>
                <a:cxn ang="0">
                  <a:pos x="69" y="80"/>
                </a:cxn>
                <a:cxn ang="0">
                  <a:pos x="56" y="108"/>
                </a:cxn>
                <a:cxn ang="0">
                  <a:pos x="55" y="112"/>
                </a:cxn>
                <a:cxn ang="0">
                  <a:pos x="62" y="132"/>
                </a:cxn>
                <a:cxn ang="0">
                  <a:pos x="52" y="135"/>
                </a:cxn>
                <a:cxn ang="0">
                  <a:pos x="46" y="122"/>
                </a:cxn>
                <a:cxn ang="0">
                  <a:pos x="38" y="107"/>
                </a:cxn>
                <a:cxn ang="0">
                  <a:pos x="16" y="111"/>
                </a:cxn>
                <a:cxn ang="0">
                  <a:pos x="24" y="154"/>
                </a:cxn>
                <a:cxn ang="0">
                  <a:pos x="54" y="175"/>
                </a:cxn>
                <a:cxn ang="0">
                  <a:pos x="57" y="175"/>
                </a:cxn>
                <a:cxn ang="0">
                  <a:pos x="89" y="159"/>
                </a:cxn>
                <a:cxn ang="0">
                  <a:pos x="100" y="129"/>
                </a:cxn>
                <a:cxn ang="0">
                  <a:pos x="107" y="109"/>
                </a:cxn>
                <a:cxn ang="0">
                  <a:pos x="119" y="32"/>
                </a:cxn>
              </a:cxnLst>
              <a:rect l="0" t="0" r="r" b="b"/>
              <a:pathLst>
                <a:path w="128" h="175">
                  <a:moveTo>
                    <a:pt x="119" y="32"/>
                  </a:moveTo>
                  <a:cubicBezTo>
                    <a:pt x="111" y="16"/>
                    <a:pt x="97" y="8"/>
                    <a:pt x="85" y="6"/>
                  </a:cubicBezTo>
                  <a:cubicBezTo>
                    <a:pt x="58" y="0"/>
                    <a:pt x="37" y="4"/>
                    <a:pt x="24" y="17"/>
                  </a:cubicBezTo>
                  <a:cubicBezTo>
                    <a:pt x="0" y="39"/>
                    <a:pt x="6" y="79"/>
                    <a:pt x="7" y="81"/>
                  </a:cubicBezTo>
                  <a:cubicBezTo>
                    <a:pt x="7" y="82"/>
                    <a:pt x="8" y="83"/>
                    <a:pt x="10" y="83"/>
                  </a:cubicBezTo>
                  <a:cubicBezTo>
                    <a:pt x="12" y="83"/>
                    <a:pt x="13" y="81"/>
                    <a:pt x="13" y="80"/>
                  </a:cubicBezTo>
                  <a:cubicBezTo>
                    <a:pt x="13" y="79"/>
                    <a:pt x="7" y="41"/>
                    <a:pt x="28" y="21"/>
                  </a:cubicBezTo>
                  <a:cubicBezTo>
                    <a:pt x="40" y="10"/>
                    <a:pt x="59" y="6"/>
                    <a:pt x="84" y="12"/>
                  </a:cubicBezTo>
                  <a:cubicBezTo>
                    <a:pt x="94" y="14"/>
                    <a:pt x="107" y="21"/>
                    <a:pt x="113" y="35"/>
                  </a:cubicBezTo>
                  <a:cubicBezTo>
                    <a:pt x="121" y="52"/>
                    <a:pt x="117" y="77"/>
                    <a:pt x="102" y="106"/>
                  </a:cubicBezTo>
                  <a:cubicBezTo>
                    <a:pt x="97" y="114"/>
                    <a:pt x="96" y="120"/>
                    <a:pt x="94" y="127"/>
                  </a:cubicBezTo>
                  <a:cubicBezTo>
                    <a:pt x="92" y="135"/>
                    <a:pt x="90" y="144"/>
                    <a:pt x="83" y="157"/>
                  </a:cubicBezTo>
                  <a:cubicBezTo>
                    <a:pt x="80" y="164"/>
                    <a:pt x="67" y="169"/>
                    <a:pt x="54" y="168"/>
                  </a:cubicBezTo>
                  <a:cubicBezTo>
                    <a:pt x="48" y="168"/>
                    <a:pt x="34" y="166"/>
                    <a:pt x="29" y="151"/>
                  </a:cubicBezTo>
                  <a:cubicBezTo>
                    <a:pt x="23" y="141"/>
                    <a:pt x="16" y="122"/>
                    <a:pt x="21" y="115"/>
                  </a:cubicBezTo>
                  <a:cubicBezTo>
                    <a:pt x="24" y="111"/>
                    <a:pt x="31" y="112"/>
                    <a:pt x="36" y="113"/>
                  </a:cubicBezTo>
                  <a:cubicBezTo>
                    <a:pt x="38" y="114"/>
                    <a:pt x="39" y="120"/>
                    <a:pt x="40" y="123"/>
                  </a:cubicBezTo>
                  <a:cubicBezTo>
                    <a:pt x="43" y="132"/>
                    <a:pt x="45" y="141"/>
                    <a:pt x="52" y="141"/>
                  </a:cubicBezTo>
                  <a:cubicBezTo>
                    <a:pt x="53" y="141"/>
                    <a:pt x="63" y="142"/>
                    <a:pt x="67" y="135"/>
                  </a:cubicBezTo>
                  <a:cubicBezTo>
                    <a:pt x="70" y="129"/>
                    <a:pt x="69" y="121"/>
                    <a:pt x="62" y="110"/>
                  </a:cubicBezTo>
                  <a:cubicBezTo>
                    <a:pt x="67" y="105"/>
                    <a:pt x="81" y="90"/>
                    <a:pt x="74" y="77"/>
                  </a:cubicBezTo>
                  <a:cubicBezTo>
                    <a:pt x="72" y="73"/>
                    <a:pt x="66" y="67"/>
                    <a:pt x="58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3" y="67"/>
                    <a:pt x="47" y="69"/>
                    <a:pt x="41" y="77"/>
                  </a:cubicBezTo>
                  <a:cubicBezTo>
                    <a:pt x="39" y="70"/>
                    <a:pt x="36" y="57"/>
                    <a:pt x="40" y="47"/>
                  </a:cubicBezTo>
                  <a:cubicBezTo>
                    <a:pt x="42" y="42"/>
                    <a:pt x="47" y="38"/>
                    <a:pt x="53" y="36"/>
                  </a:cubicBezTo>
                  <a:cubicBezTo>
                    <a:pt x="58" y="34"/>
                    <a:pt x="75" y="33"/>
                    <a:pt x="84" y="42"/>
                  </a:cubicBezTo>
                  <a:cubicBezTo>
                    <a:pt x="92" y="49"/>
                    <a:pt x="94" y="61"/>
                    <a:pt x="90" y="79"/>
                  </a:cubicBezTo>
                  <a:cubicBezTo>
                    <a:pt x="89" y="81"/>
                    <a:pt x="90" y="82"/>
                    <a:pt x="92" y="83"/>
                  </a:cubicBezTo>
                  <a:cubicBezTo>
                    <a:pt x="94" y="83"/>
                    <a:pt x="95" y="82"/>
                    <a:pt x="96" y="80"/>
                  </a:cubicBezTo>
                  <a:cubicBezTo>
                    <a:pt x="100" y="61"/>
                    <a:pt x="98" y="46"/>
                    <a:pt x="89" y="37"/>
                  </a:cubicBezTo>
                  <a:cubicBezTo>
                    <a:pt x="76" y="26"/>
                    <a:pt x="56" y="29"/>
                    <a:pt x="52" y="30"/>
                  </a:cubicBezTo>
                  <a:cubicBezTo>
                    <a:pt x="43" y="33"/>
                    <a:pt x="38" y="38"/>
                    <a:pt x="34" y="45"/>
                  </a:cubicBezTo>
                  <a:cubicBezTo>
                    <a:pt x="27" y="62"/>
                    <a:pt x="37" y="85"/>
                    <a:pt x="38" y="86"/>
                  </a:cubicBezTo>
                  <a:cubicBezTo>
                    <a:pt x="38" y="87"/>
                    <a:pt x="39" y="88"/>
                    <a:pt x="41" y="88"/>
                  </a:cubicBezTo>
                  <a:cubicBezTo>
                    <a:pt x="42" y="88"/>
                    <a:pt x="43" y="87"/>
                    <a:pt x="43" y="86"/>
                  </a:cubicBezTo>
                  <a:cubicBezTo>
                    <a:pt x="47" y="78"/>
                    <a:pt x="52" y="74"/>
                    <a:pt x="58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3" y="73"/>
                    <a:pt x="68" y="77"/>
                    <a:pt x="69" y="80"/>
                  </a:cubicBezTo>
                  <a:cubicBezTo>
                    <a:pt x="74" y="89"/>
                    <a:pt x="61" y="103"/>
                    <a:pt x="56" y="108"/>
                  </a:cubicBezTo>
                  <a:cubicBezTo>
                    <a:pt x="55" y="109"/>
                    <a:pt x="54" y="110"/>
                    <a:pt x="55" y="112"/>
                  </a:cubicBezTo>
                  <a:cubicBezTo>
                    <a:pt x="64" y="124"/>
                    <a:pt x="63" y="130"/>
                    <a:pt x="62" y="132"/>
                  </a:cubicBezTo>
                  <a:cubicBezTo>
                    <a:pt x="60" y="135"/>
                    <a:pt x="53" y="135"/>
                    <a:pt x="52" y="135"/>
                  </a:cubicBezTo>
                  <a:cubicBezTo>
                    <a:pt x="50" y="135"/>
                    <a:pt x="47" y="127"/>
                    <a:pt x="46" y="122"/>
                  </a:cubicBezTo>
                  <a:cubicBezTo>
                    <a:pt x="44" y="114"/>
                    <a:pt x="43" y="108"/>
                    <a:pt x="38" y="107"/>
                  </a:cubicBezTo>
                  <a:cubicBezTo>
                    <a:pt x="27" y="105"/>
                    <a:pt x="20" y="106"/>
                    <a:pt x="16" y="111"/>
                  </a:cubicBezTo>
                  <a:cubicBezTo>
                    <a:pt x="7" y="123"/>
                    <a:pt x="22" y="151"/>
                    <a:pt x="24" y="154"/>
                  </a:cubicBezTo>
                  <a:cubicBezTo>
                    <a:pt x="28" y="166"/>
                    <a:pt x="39" y="174"/>
                    <a:pt x="54" y="175"/>
                  </a:cubicBezTo>
                  <a:cubicBezTo>
                    <a:pt x="55" y="175"/>
                    <a:pt x="56" y="175"/>
                    <a:pt x="57" y="175"/>
                  </a:cubicBezTo>
                  <a:cubicBezTo>
                    <a:pt x="71" y="175"/>
                    <a:pt x="84" y="169"/>
                    <a:pt x="89" y="159"/>
                  </a:cubicBezTo>
                  <a:cubicBezTo>
                    <a:pt x="96" y="146"/>
                    <a:pt x="98" y="137"/>
                    <a:pt x="100" y="129"/>
                  </a:cubicBezTo>
                  <a:cubicBezTo>
                    <a:pt x="102" y="122"/>
                    <a:pt x="103" y="116"/>
                    <a:pt x="107" y="109"/>
                  </a:cubicBezTo>
                  <a:cubicBezTo>
                    <a:pt x="124" y="78"/>
                    <a:pt x="128" y="52"/>
                    <a:pt x="119" y="32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Sev01"/>
            <p:cNvSpPr>
              <a:spLocks noChangeAspect="1"/>
            </p:cNvSpPr>
            <p:nvPr/>
          </p:nvSpPr>
          <p:spPr>
            <a:xfrm>
              <a:off x="4514393" y="1491454"/>
              <a:ext cx="918966" cy="918966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357548" y="4992168"/>
            <a:ext cx="14068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oup 66"/>
          <p:cNvGrpSpPr/>
          <p:nvPr/>
        </p:nvGrpSpPr>
        <p:grpSpPr>
          <a:xfrm>
            <a:off x="3136012" y="4396823"/>
            <a:ext cx="1190750" cy="1190750"/>
            <a:chOff x="1688904" y="1134544"/>
            <a:chExt cx="1097279" cy="1097279"/>
          </a:xfrm>
        </p:grpSpPr>
        <p:sp>
          <p:nvSpPr>
            <p:cNvPr id="68" name="Arc 67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ounded Rectangle 70"/>
          <p:cNvSpPr/>
          <p:nvPr/>
        </p:nvSpPr>
        <p:spPr>
          <a:xfrm>
            <a:off x="1771799" y="4258232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771799" y="4856999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1771799" y="5445423"/>
            <a:ext cx="1585725" cy="3046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4764362" y="4503435"/>
            <a:ext cx="997248" cy="997248"/>
            <a:chOff x="5954568" y="1997676"/>
            <a:chExt cx="918966" cy="918966"/>
          </a:xfrm>
        </p:grpSpPr>
        <p:sp>
          <p:nvSpPr>
            <p:cNvPr id="75" name="Sev01"/>
            <p:cNvSpPr>
              <a:spLocks noChangeAspect="1"/>
            </p:cNvSpPr>
            <p:nvPr/>
          </p:nvSpPr>
          <p:spPr>
            <a:xfrm>
              <a:off x="5954568" y="1997676"/>
              <a:ext cx="918966" cy="918966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434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1"/>
            <p:cNvSpPr>
              <a:spLocks noEditPoints="1"/>
            </p:cNvSpPr>
            <p:nvPr/>
          </p:nvSpPr>
          <p:spPr bwMode="auto">
            <a:xfrm>
              <a:off x="6123643" y="2266429"/>
              <a:ext cx="580816" cy="381460"/>
            </a:xfrm>
            <a:custGeom>
              <a:avLst/>
              <a:gdLst/>
              <a:ahLst/>
              <a:cxnLst>
                <a:cxn ang="0">
                  <a:pos x="82" y="26"/>
                </a:cxn>
                <a:cxn ang="0">
                  <a:pos x="0" y="67"/>
                </a:cxn>
                <a:cxn ang="0">
                  <a:pos x="82" y="108"/>
                </a:cxn>
                <a:cxn ang="0">
                  <a:pos x="164" y="67"/>
                </a:cxn>
                <a:cxn ang="0">
                  <a:pos x="82" y="26"/>
                </a:cxn>
                <a:cxn ang="0">
                  <a:pos x="72" y="47"/>
                </a:cxn>
                <a:cxn ang="0">
                  <a:pos x="82" y="57"/>
                </a:cxn>
                <a:cxn ang="0">
                  <a:pos x="72" y="67"/>
                </a:cxn>
                <a:cxn ang="0">
                  <a:pos x="62" y="57"/>
                </a:cxn>
                <a:cxn ang="0">
                  <a:pos x="72" y="47"/>
                </a:cxn>
                <a:cxn ang="0">
                  <a:pos x="124" y="88"/>
                </a:cxn>
                <a:cxn ang="0">
                  <a:pos x="104" y="95"/>
                </a:cxn>
                <a:cxn ang="0">
                  <a:pos x="82" y="98"/>
                </a:cxn>
                <a:cxn ang="0">
                  <a:pos x="60" y="95"/>
                </a:cxn>
                <a:cxn ang="0">
                  <a:pos x="40" y="88"/>
                </a:cxn>
                <a:cxn ang="0">
                  <a:pos x="13" y="67"/>
                </a:cxn>
                <a:cxn ang="0">
                  <a:pos x="40" y="46"/>
                </a:cxn>
                <a:cxn ang="0">
                  <a:pos x="56" y="40"/>
                </a:cxn>
                <a:cxn ang="0">
                  <a:pos x="51" y="57"/>
                </a:cxn>
                <a:cxn ang="0">
                  <a:pos x="82" y="88"/>
                </a:cxn>
                <a:cxn ang="0">
                  <a:pos x="113" y="57"/>
                </a:cxn>
                <a:cxn ang="0">
                  <a:pos x="108" y="40"/>
                </a:cxn>
                <a:cxn ang="0">
                  <a:pos x="124" y="46"/>
                </a:cxn>
                <a:cxn ang="0">
                  <a:pos x="151" y="67"/>
                </a:cxn>
                <a:cxn ang="0">
                  <a:pos x="124" y="88"/>
                </a:cxn>
                <a:cxn ang="0">
                  <a:pos x="138" y="14"/>
                </a:cxn>
                <a:cxn ang="0">
                  <a:pos x="82" y="0"/>
                </a:cxn>
                <a:cxn ang="0">
                  <a:pos x="26" y="14"/>
                </a:cxn>
                <a:cxn ang="0">
                  <a:pos x="0" y="32"/>
                </a:cxn>
                <a:cxn ang="0">
                  <a:pos x="0" y="49"/>
                </a:cxn>
                <a:cxn ang="0">
                  <a:pos x="31" y="26"/>
                </a:cxn>
                <a:cxn ang="0">
                  <a:pos x="82" y="14"/>
                </a:cxn>
                <a:cxn ang="0">
                  <a:pos x="133" y="26"/>
                </a:cxn>
                <a:cxn ang="0">
                  <a:pos x="164" y="49"/>
                </a:cxn>
                <a:cxn ang="0">
                  <a:pos x="164" y="32"/>
                </a:cxn>
                <a:cxn ang="0">
                  <a:pos x="138" y="14"/>
                </a:cxn>
              </a:cxnLst>
              <a:rect l="0" t="0" r="r" b="b"/>
              <a:pathLst>
                <a:path w="164" h="108">
                  <a:moveTo>
                    <a:pt x="82" y="26"/>
                  </a:moveTo>
                  <a:cubicBezTo>
                    <a:pt x="49" y="26"/>
                    <a:pt x="19" y="42"/>
                    <a:pt x="0" y="67"/>
                  </a:cubicBezTo>
                  <a:cubicBezTo>
                    <a:pt x="19" y="92"/>
                    <a:pt x="49" y="108"/>
                    <a:pt x="82" y="108"/>
                  </a:cubicBezTo>
                  <a:cubicBezTo>
                    <a:pt x="116" y="108"/>
                    <a:pt x="145" y="92"/>
                    <a:pt x="164" y="67"/>
                  </a:cubicBezTo>
                  <a:cubicBezTo>
                    <a:pt x="145" y="42"/>
                    <a:pt x="116" y="26"/>
                    <a:pt x="82" y="26"/>
                  </a:cubicBezTo>
                  <a:moveTo>
                    <a:pt x="72" y="47"/>
                  </a:moveTo>
                  <a:cubicBezTo>
                    <a:pt x="77" y="47"/>
                    <a:pt x="82" y="51"/>
                    <a:pt x="82" y="57"/>
                  </a:cubicBezTo>
                  <a:cubicBezTo>
                    <a:pt x="82" y="63"/>
                    <a:pt x="77" y="67"/>
                    <a:pt x="72" y="67"/>
                  </a:cubicBezTo>
                  <a:cubicBezTo>
                    <a:pt x="66" y="67"/>
                    <a:pt x="62" y="63"/>
                    <a:pt x="62" y="57"/>
                  </a:cubicBezTo>
                  <a:cubicBezTo>
                    <a:pt x="62" y="51"/>
                    <a:pt x="66" y="47"/>
                    <a:pt x="72" y="47"/>
                  </a:cubicBezTo>
                  <a:moveTo>
                    <a:pt x="124" y="88"/>
                  </a:moveTo>
                  <a:cubicBezTo>
                    <a:pt x="118" y="91"/>
                    <a:pt x="111" y="94"/>
                    <a:pt x="104" y="95"/>
                  </a:cubicBezTo>
                  <a:cubicBezTo>
                    <a:pt x="97" y="97"/>
                    <a:pt x="89" y="98"/>
                    <a:pt x="82" y="98"/>
                  </a:cubicBezTo>
                  <a:cubicBezTo>
                    <a:pt x="75" y="98"/>
                    <a:pt x="67" y="97"/>
                    <a:pt x="60" y="95"/>
                  </a:cubicBezTo>
                  <a:cubicBezTo>
                    <a:pt x="53" y="94"/>
                    <a:pt x="46" y="91"/>
                    <a:pt x="40" y="88"/>
                  </a:cubicBezTo>
                  <a:cubicBezTo>
                    <a:pt x="30" y="83"/>
                    <a:pt x="21" y="76"/>
                    <a:pt x="13" y="67"/>
                  </a:cubicBezTo>
                  <a:cubicBezTo>
                    <a:pt x="21" y="59"/>
                    <a:pt x="30" y="52"/>
                    <a:pt x="40" y="46"/>
                  </a:cubicBezTo>
                  <a:cubicBezTo>
                    <a:pt x="45" y="44"/>
                    <a:pt x="51" y="42"/>
                    <a:pt x="56" y="40"/>
                  </a:cubicBezTo>
                  <a:cubicBezTo>
                    <a:pt x="53" y="45"/>
                    <a:pt x="51" y="51"/>
                    <a:pt x="51" y="57"/>
                  </a:cubicBezTo>
                  <a:cubicBezTo>
                    <a:pt x="51" y="74"/>
                    <a:pt x="65" y="88"/>
                    <a:pt x="82" y="88"/>
                  </a:cubicBezTo>
                  <a:cubicBezTo>
                    <a:pt x="99" y="88"/>
                    <a:pt x="113" y="74"/>
                    <a:pt x="113" y="57"/>
                  </a:cubicBezTo>
                  <a:cubicBezTo>
                    <a:pt x="113" y="51"/>
                    <a:pt x="111" y="45"/>
                    <a:pt x="108" y="40"/>
                  </a:cubicBezTo>
                  <a:cubicBezTo>
                    <a:pt x="113" y="42"/>
                    <a:pt x="119" y="44"/>
                    <a:pt x="124" y="46"/>
                  </a:cubicBezTo>
                  <a:cubicBezTo>
                    <a:pt x="134" y="52"/>
                    <a:pt x="143" y="59"/>
                    <a:pt x="151" y="67"/>
                  </a:cubicBezTo>
                  <a:cubicBezTo>
                    <a:pt x="143" y="76"/>
                    <a:pt x="134" y="83"/>
                    <a:pt x="124" y="88"/>
                  </a:cubicBezTo>
                  <a:moveTo>
                    <a:pt x="138" y="14"/>
                  </a:moveTo>
                  <a:cubicBezTo>
                    <a:pt x="121" y="5"/>
                    <a:pt x="102" y="0"/>
                    <a:pt x="82" y="0"/>
                  </a:cubicBezTo>
                  <a:cubicBezTo>
                    <a:pt x="62" y="0"/>
                    <a:pt x="44" y="5"/>
                    <a:pt x="26" y="14"/>
                  </a:cubicBezTo>
                  <a:cubicBezTo>
                    <a:pt x="17" y="19"/>
                    <a:pt x="8" y="25"/>
                    <a:pt x="0" y="3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19" y="32"/>
                    <a:pt x="31" y="26"/>
                  </a:cubicBezTo>
                  <a:cubicBezTo>
                    <a:pt x="47" y="18"/>
                    <a:pt x="64" y="14"/>
                    <a:pt x="82" y="14"/>
                  </a:cubicBezTo>
                  <a:cubicBezTo>
                    <a:pt x="100" y="14"/>
                    <a:pt x="117" y="18"/>
                    <a:pt x="133" y="26"/>
                  </a:cubicBezTo>
                  <a:cubicBezTo>
                    <a:pt x="145" y="32"/>
                    <a:pt x="155" y="40"/>
                    <a:pt x="164" y="49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56" y="25"/>
                    <a:pt x="147" y="19"/>
                    <a:pt x="138" y="1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7995401" y="3119177"/>
            <a:ext cx="140681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 rot="10800000">
            <a:off x="8476949" y="2523835"/>
            <a:ext cx="1190750" cy="1190750"/>
            <a:chOff x="1688904" y="1134544"/>
            <a:chExt cx="1097279" cy="1097279"/>
          </a:xfrm>
        </p:grpSpPr>
        <p:sp>
          <p:nvSpPr>
            <p:cNvPr id="79" name="Arc 78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Rounded Rectangle 81"/>
          <p:cNvSpPr/>
          <p:nvPr/>
        </p:nvSpPr>
        <p:spPr>
          <a:xfrm>
            <a:off x="9438731" y="2385248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9438731" y="2984014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9438731" y="3572437"/>
            <a:ext cx="1599155" cy="30485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995401" y="5012523"/>
            <a:ext cx="1406814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0800000">
            <a:off x="8476949" y="4417179"/>
            <a:ext cx="1190750" cy="1190750"/>
            <a:chOff x="1688904" y="1134544"/>
            <a:chExt cx="1097279" cy="1097279"/>
          </a:xfrm>
        </p:grpSpPr>
        <p:sp>
          <p:nvSpPr>
            <p:cNvPr id="87" name="Arc 86"/>
            <p:cNvSpPr/>
            <p:nvPr/>
          </p:nvSpPr>
          <p:spPr>
            <a:xfrm>
              <a:off x="1688904" y="1134544"/>
              <a:ext cx="1097279" cy="1097279"/>
            </a:xfrm>
            <a:prstGeom prst="arc">
              <a:avLst>
                <a:gd name="adj1" fmla="val 16200000"/>
                <a:gd name="adj2" fmla="val 5426856"/>
              </a:avLst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893049" y="1134544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1893049" y="2231823"/>
              <a:ext cx="348388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ounded Rectangle 89"/>
          <p:cNvSpPr/>
          <p:nvPr/>
        </p:nvSpPr>
        <p:spPr>
          <a:xfrm>
            <a:off x="9438731" y="4278593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9438731" y="4877359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9438731" y="5465784"/>
            <a:ext cx="1599155" cy="30485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Freeform 5"/>
          <p:cNvSpPr>
            <a:spLocks noEditPoints="1"/>
          </p:cNvSpPr>
          <p:nvPr/>
        </p:nvSpPr>
        <p:spPr bwMode="auto">
          <a:xfrm rot="2700000">
            <a:off x="5163022" y="2692679"/>
            <a:ext cx="2532772" cy="2587674"/>
          </a:xfrm>
          <a:custGeom>
            <a:avLst/>
            <a:gdLst/>
            <a:ahLst/>
            <a:cxnLst>
              <a:cxn ang="0">
                <a:pos x="739" y="553"/>
              </a:cxn>
              <a:cxn ang="0">
                <a:pos x="623" y="488"/>
              </a:cxn>
              <a:cxn ang="0">
                <a:pos x="541" y="483"/>
              </a:cxn>
              <a:cxn ang="0">
                <a:pos x="272" y="213"/>
              </a:cxn>
              <a:cxn ang="0">
                <a:pos x="170" y="33"/>
              </a:cxn>
              <a:cxn ang="0">
                <a:pos x="50" y="185"/>
              </a:cxn>
              <a:cxn ang="0">
                <a:pos x="0" y="203"/>
              </a:cxn>
              <a:cxn ang="0">
                <a:pos x="284" y="470"/>
              </a:cxn>
              <a:cxn ang="0">
                <a:pos x="551" y="755"/>
              </a:cxn>
              <a:cxn ang="0">
                <a:pos x="571" y="706"/>
              </a:cxn>
              <a:cxn ang="0">
                <a:pos x="706" y="587"/>
              </a:cxn>
              <a:cxn ang="0">
                <a:pos x="599" y="531"/>
              </a:cxn>
              <a:cxn ang="0">
                <a:pos x="530" y="619"/>
              </a:cxn>
              <a:cxn ang="0">
                <a:pos x="532" y="531"/>
              </a:cxn>
              <a:cxn ang="0">
                <a:pos x="526" y="585"/>
              </a:cxn>
              <a:cxn ang="0">
                <a:pos x="397" y="485"/>
              </a:cxn>
              <a:cxn ang="0">
                <a:pos x="489" y="411"/>
              </a:cxn>
              <a:cxn ang="0">
                <a:pos x="397" y="485"/>
              </a:cxn>
              <a:cxn ang="0">
                <a:pos x="383" y="480"/>
              </a:cxn>
              <a:cxn ang="0">
                <a:pos x="456" y="341"/>
              </a:cxn>
              <a:cxn ang="0">
                <a:pos x="437" y="324"/>
              </a:cxn>
              <a:cxn ang="0">
                <a:pos x="330" y="449"/>
              </a:cxn>
              <a:cxn ang="0">
                <a:pos x="437" y="324"/>
              </a:cxn>
              <a:cxn ang="0">
                <a:pos x="363" y="271"/>
              </a:cxn>
              <a:cxn ang="0">
                <a:pos x="275" y="376"/>
              </a:cxn>
              <a:cxn ang="0">
                <a:pos x="349" y="266"/>
              </a:cxn>
              <a:cxn ang="0">
                <a:pos x="261" y="262"/>
              </a:cxn>
              <a:cxn ang="0">
                <a:pos x="172" y="228"/>
              </a:cxn>
              <a:cxn ang="0">
                <a:pos x="227" y="155"/>
              </a:cxn>
              <a:cxn ang="0">
                <a:pos x="172" y="228"/>
              </a:cxn>
              <a:cxn ang="0">
                <a:pos x="84" y="206"/>
              </a:cxn>
              <a:cxn ang="0">
                <a:pos x="224" y="139"/>
              </a:cxn>
              <a:cxn ang="0">
                <a:pos x="192" y="61"/>
              </a:cxn>
              <a:cxn ang="0">
                <a:pos x="72" y="200"/>
              </a:cxn>
              <a:cxn ang="0">
                <a:pos x="192" y="61"/>
              </a:cxn>
              <a:cxn ang="0">
                <a:pos x="227" y="192"/>
              </a:cxn>
              <a:cxn ang="0">
                <a:pos x="192" y="227"/>
              </a:cxn>
              <a:cxn ang="0">
                <a:pos x="388" y="282"/>
              </a:cxn>
              <a:cxn ang="0">
                <a:pos x="311" y="431"/>
              </a:cxn>
              <a:cxn ang="0">
                <a:pos x="426" y="492"/>
              </a:cxn>
              <a:cxn ang="0">
                <a:pos x="492" y="492"/>
              </a:cxn>
              <a:cxn ang="0">
                <a:pos x="563" y="696"/>
              </a:cxn>
              <a:cxn ang="0">
                <a:pos x="677" y="563"/>
              </a:cxn>
              <a:cxn ang="0">
                <a:pos x="563" y="696"/>
              </a:cxn>
              <a:cxn ang="0">
                <a:pos x="533" y="634"/>
              </a:cxn>
              <a:cxn ang="0">
                <a:pos x="666" y="556"/>
              </a:cxn>
              <a:cxn ang="0">
                <a:pos x="549" y="673"/>
              </a:cxn>
            </a:cxnLst>
            <a:rect l="0" t="0" r="r" b="b"/>
            <a:pathLst>
              <a:path w="739" h="755">
                <a:moveTo>
                  <a:pt x="706" y="587"/>
                </a:moveTo>
                <a:cubicBezTo>
                  <a:pt x="739" y="553"/>
                  <a:pt x="739" y="553"/>
                  <a:pt x="739" y="553"/>
                </a:cubicBezTo>
                <a:cubicBezTo>
                  <a:pt x="706" y="520"/>
                  <a:pt x="666" y="499"/>
                  <a:pt x="624" y="489"/>
                </a:cubicBezTo>
                <a:cubicBezTo>
                  <a:pt x="623" y="488"/>
                  <a:pt x="623" y="488"/>
                  <a:pt x="623" y="488"/>
                </a:cubicBezTo>
                <a:cubicBezTo>
                  <a:pt x="623" y="489"/>
                  <a:pt x="623" y="489"/>
                  <a:pt x="623" y="489"/>
                </a:cubicBezTo>
                <a:cubicBezTo>
                  <a:pt x="596" y="482"/>
                  <a:pt x="568" y="480"/>
                  <a:pt x="541" y="483"/>
                </a:cubicBezTo>
                <a:cubicBezTo>
                  <a:pt x="548" y="412"/>
                  <a:pt x="524" y="338"/>
                  <a:pt x="470" y="284"/>
                </a:cubicBezTo>
                <a:cubicBezTo>
                  <a:pt x="416" y="230"/>
                  <a:pt x="342" y="206"/>
                  <a:pt x="272" y="213"/>
                </a:cubicBezTo>
                <a:cubicBezTo>
                  <a:pt x="284" y="138"/>
                  <a:pt x="261" y="58"/>
                  <a:pt x="203" y="0"/>
                </a:cubicBezTo>
                <a:cubicBezTo>
                  <a:pt x="170" y="33"/>
                  <a:pt x="170" y="33"/>
                  <a:pt x="170" y="33"/>
                </a:cubicBezTo>
                <a:cubicBezTo>
                  <a:pt x="175" y="39"/>
                  <a:pt x="180" y="44"/>
                  <a:pt x="184" y="50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44" y="180"/>
                  <a:pt x="38" y="175"/>
                  <a:pt x="33" y="170"/>
                </a:cubicBezTo>
                <a:cubicBezTo>
                  <a:pt x="0" y="203"/>
                  <a:pt x="0" y="203"/>
                  <a:pt x="0" y="203"/>
                </a:cubicBezTo>
                <a:cubicBezTo>
                  <a:pt x="58" y="261"/>
                  <a:pt x="138" y="284"/>
                  <a:pt x="213" y="272"/>
                </a:cubicBezTo>
                <a:cubicBezTo>
                  <a:pt x="206" y="343"/>
                  <a:pt x="230" y="416"/>
                  <a:pt x="284" y="470"/>
                </a:cubicBezTo>
                <a:cubicBezTo>
                  <a:pt x="338" y="524"/>
                  <a:pt x="411" y="548"/>
                  <a:pt x="482" y="541"/>
                </a:cubicBezTo>
                <a:cubicBezTo>
                  <a:pt x="470" y="616"/>
                  <a:pt x="493" y="696"/>
                  <a:pt x="551" y="755"/>
                </a:cubicBezTo>
                <a:cubicBezTo>
                  <a:pt x="585" y="721"/>
                  <a:pt x="585" y="721"/>
                  <a:pt x="585" y="721"/>
                </a:cubicBezTo>
                <a:cubicBezTo>
                  <a:pt x="580" y="716"/>
                  <a:pt x="575" y="711"/>
                  <a:pt x="571" y="706"/>
                </a:cubicBezTo>
                <a:cubicBezTo>
                  <a:pt x="698" y="579"/>
                  <a:pt x="698" y="579"/>
                  <a:pt x="698" y="579"/>
                </a:cubicBezTo>
                <a:cubicBezTo>
                  <a:pt x="700" y="582"/>
                  <a:pt x="703" y="584"/>
                  <a:pt x="706" y="587"/>
                </a:cubicBezTo>
                <a:close/>
                <a:moveTo>
                  <a:pt x="528" y="603"/>
                </a:moveTo>
                <a:cubicBezTo>
                  <a:pt x="599" y="531"/>
                  <a:pt x="599" y="531"/>
                  <a:pt x="599" y="531"/>
                </a:cubicBezTo>
                <a:cubicBezTo>
                  <a:pt x="604" y="532"/>
                  <a:pt x="609" y="534"/>
                  <a:pt x="614" y="535"/>
                </a:cubicBezTo>
                <a:cubicBezTo>
                  <a:pt x="530" y="619"/>
                  <a:pt x="530" y="619"/>
                  <a:pt x="530" y="619"/>
                </a:cubicBezTo>
                <a:cubicBezTo>
                  <a:pt x="529" y="613"/>
                  <a:pt x="528" y="608"/>
                  <a:pt x="528" y="603"/>
                </a:cubicBezTo>
                <a:close/>
                <a:moveTo>
                  <a:pt x="532" y="531"/>
                </a:moveTo>
                <a:cubicBezTo>
                  <a:pt x="549" y="528"/>
                  <a:pt x="566" y="528"/>
                  <a:pt x="583" y="529"/>
                </a:cubicBezTo>
                <a:cubicBezTo>
                  <a:pt x="526" y="585"/>
                  <a:pt x="526" y="585"/>
                  <a:pt x="526" y="585"/>
                </a:cubicBezTo>
                <a:cubicBezTo>
                  <a:pt x="526" y="567"/>
                  <a:pt x="528" y="549"/>
                  <a:pt x="532" y="531"/>
                </a:cubicBezTo>
                <a:close/>
                <a:moveTo>
                  <a:pt x="397" y="485"/>
                </a:moveTo>
                <a:cubicBezTo>
                  <a:pt x="485" y="397"/>
                  <a:pt x="485" y="397"/>
                  <a:pt x="485" y="397"/>
                </a:cubicBezTo>
                <a:cubicBezTo>
                  <a:pt x="487" y="402"/>
                  <a:pt x="488" y="407"/>
                  <a:pt x="489" y="411"/>
                </a:cubicBezTo>
                <a:cubicBezTo>
                  <a:pt x="411" y="489"/>
                  <a:pt x="411" y="489"/>
                  <a:pt x="411" y="489"/>
                </a:cubicBezTo>
                <a:cubicBezTo>
                  <a:pt x="406" y="488"/>
                  <a:pt x="401" y="487"/>
                  <a:pt x="397" y="485"/>
                </a:cubicBezTo>
                <a:close/>
                <a:moveTo>
                  <a:pt x="480" y="383"/>
                </a:moveTo>
                <a:cubicBezTo>
                  <a:pt x="383" y="480"/>
                  <a:pt x="383" y="480"/>
                  <a:pt x="383" y="480"/>
                </a:cubicBezTo>
                <a:cubicBezTo>
                  <a:pt x="368" y="474"/>
                  <a:pt x="354" y="466"/>
                  <a:pt x="341" y="457"/>
                </a:cubicBezTo>
                <a:cubicBezTo>
                  <a:pt x="456" y="341"/>
                  <a:pt x="456" y="341"/>
                  <a:pt x="456" y="341"/>
                </a:cubicBezTo>
                <a:cubicBezTo>
                  <a:pt x="466" y="354"/>
                  <a:pt x="474" y="369"/>
                  <a:pt x="480" y="383"/>
                </a:cubicBezTo>
                <a:close/>
                <a:moveTo>
                  <a:pt x="437" y="324"/>
                </a:moveTo>
                <a:cubicBezTo>
                  <a:pt x="446" y="333"/>
                  <a:pt x="446" y="333"/>
                  <a:pt x="446" y="333"/>
                </a:cubicBezTo>
                <a:cubicBezTo>
                  <a:pt x="330" y="449"/>
                  <a:pt x="330" y="449"/>
                  <a:pt x="330" y="449"/>
                </a:cubicBezTo>
                <a:cubicBezTo>
                  <a:pt x="327" y="446"/>
                  <a:pt x="324" y="443"/>
                  <a:pt x="321" y="440"/>
                </a:cubicBezTo>
                <a:lnTo>
                  <a:pt x="437" y="324"/>
                </a:lnTo>
                <a:close/>
                <a:moveTo>
                  <a:pt x="270" y="363"/>
                </a:moveTo>
                <a:cubicBezTo>
                  <a:pt x="363" y="271"/>
                  <a:pt x="363" y="271"/>
                  <a:pt x="363" y="271"/>
                </a:cubicBezTo>
                <a:cubicBezTo>
                  <a:pt x="367" y="272"/>
                  <a:pt x="372" y="274"/>
                  <a:pt x="376" y="276"/>
                </a:cubicBezTo>
                <a:cubicBezTo>
                  <a:pt x="275" y="376"/>
                  <a:pt x="275" y="376"/>
                  <a:pt x="275" y="376"/>
                </a:cubicBezTo>
                <a:cubicBezTo>
                  <a:pt x="274" y="372"/>
                  <a:pt x="272" y="367"/>
                  <a:pt x="270" y="363"/>
                </a:cubicBezTo>
                <a:close/>
                <a:moveTo>
                  <a:pt x="349" y="266"/>
                </a:moveTo>
                <a:cubicBezTo>
                  <a:pt x="266" y="349"/>
                  <a:pt x="266" y="349"/>
                  <a:pt x="266" y="349"/>
                </a:cubicBezTo>
                <a:cubicBezTo>
                  <a:pt x="258" y="320"/>
                  <a:pt x="256" y="291"/>
                  <a:pt x="261" y="262"/>
                </a:cubicBezTo>
                <a:cubicBezTo>
                  <a:pt x="290" y="257"/>
                  <a:pt x="320" y="258"/>
                  <a:pt x="349" y="266"/>
                </a:cubicBezTo>
                <a:close/>
                <a:moveTo>
                  <a:pt x="172" y="228"/>
                </a:moveTo>
                <a:cubicBezTo>
                  <a:pt x="166" y="228"/>
                  <a:pt x="161" y="227"/>
                  <a:pt x="155" y="227"/>
                </a:cubicBezTo>
                <a:cubicBezTo>
                  <a:pt x="227" y="155"/>
                  <a:pt x="227" y="155"/>
                  <a:pt x="227" y="155"/>
                </a:cubicBezTo>
                <a:cubicBezTo>
                  <a:pt x="227" y="161"/>
                  <a:pt x="228" y="167"/>
                  <a:pt x="228" y="172"/>
                </a:cubicBezTo>
                <a:lnTo>
                  <a:pt x="172" y="228"/>
                </a:lnTo>
                <a:close/>
                <a:moveTo>
                  <a:pt x="139" y="225"/>
                </a:moveTo>
                <a:cubicBezTo>
                  <a:pt x="120" y="221"/>
                  <a:pt x="101" y="215"/>
                  <a:pt x="84" y="206"/>
                </a:cubicBezTo>
                <a:cubicBezTo>
                  <a:pt x="206" y="84"/>
                  <a:pt x="206" y="84"/>
                  <a:pt x="206" y="84"/>
                </a:cubicBezTo>
                <a:cubicBezTo>
                  <a:pt x="215" y="102"/>
                  <a:pt x="221" y="120"/>
                  <a:pt x="224" y="139"/>
                </a:cubicBezTo>
                <a:lnTo>
                  <a:pt x="139" y="225"/>
                </a:lnTo>
                <a:close/>
                <a:moveTo>
                  <a:pt x="192" y="61"/>
                </a:moveTo>
                <a:cubicBezTo>
                  <a:pt x="195" y="65"/>
                  <a:pt x="197" y="68"/>
                  <a:pt x="200" y="72"/>
                </a:cubicBezTo>
                <a:cubicBezTo>
                  <a:pt x="72" y="200"/>
                  <a:pt x="72" y="200"/>
                  <a:pt x="72" y="200"/>
                </a:cubicBezTo>
                <a:cubicBezTo>
                  <a:pt x="68" y="197"/>
                  <a:pt x="64" y="195"/>
                  <a:pt x="61" y="193"/>
                </a:cubicBezTo>
                <a:lnTo>
                  <a:pt x="192" y="61"/>
                </a:lnTo>
                <a:close/>
                <a:moveTo>
                  <a:pt x="192" y="227"/>
                </a:moveTo>
                <a:cubicBezTo>
                  <a:pt x="227" y="192"/>
                  <a:pt x="227" y="192"/>
                  <a:pt x="227" y="192"/>
                </a:cubicBezTo>
                <a:cubicBezTo>
                  <a:pt x="226" y="202"/>
                  <a:pt x="225" y="212"/>
                  <a:pt x="222" y="222"/>
                </a:cubicBezTo>
                <a:cubicBezTo>
                  <a:pt x="212" y="225"/>
                  <a:pt x="202" y="226"/>
                  <a:pt x="192" y="227"/>
                </a:cubicBezTo>
                <a:close/>
                <a:moveTo>
                  <a:pt x="282" y="389"/>
                </a:moveTo>
                <a:cubicBezTo>
                  <a:pt x="388" y="282"/>
                  <a:pt x="388" y="282"/>
                  <a:pt x="388" y="282"/>
                </a:cubicBezTo>
                <a:cubicBezTo>
                  <a:pt x="403" y="290"/>
                  <a:pt x="417" y="300"/>
                  <a:pt x="430" y="312"/>
                </a:cubicBezTo>
                <a:cubicBezTo>
                  <a:pt x="311" y="431"/>
                  <a:pt x="311" y="431"/>
                  <a:pt x="311" y="431"/>
                </a:cubicBezTo>
                <a:cubicBezTo>
                  <a:pt x="299" y="418"/>
                  <a:pt x="290" y="403"/>
                  <a:pt x="282" y="389"/>
                </a:cubicBezTo>
                <a:close/>
                <a:moveTo>
                  <a:pt x="426" y="492"/>
                </a:moveTo>
                <a:cubicBezTo>
                  <a:pt x="492" y="427"/>
                  <a:pt x="492" y="427"/>
                  <a:pt x="492" y="427"/>
                </a:cubicBezTo>
                <a:cubicBezTo>
                  <a:pt x="496" y="448"/>
                  <a:pt x="496" y="471"/>
                  <a:pt x="492" y="492"/>
                </a:cubicBezTo>
                <a:cubicBezTo>
                  <a:pt x="470" y="496"/>
                  <a:pt x="448" y="496"/>
                  <a:pt x="426" y="492"/>
                </a:cubicBezTo>
                <a:close/>
                <a:moveTo>
                  <a:pt x="563" y="696"/>
                </a:moveTo>
                <a:cubicBezTo>
                  <a:pt x="561" y="692"/>
                  <a:pt x="558" y="688"/>
                  <a:pt x="556" y="685"/>
                </a:cubicBezTo>
                <a:cubicBezTo>
                  <a:pt x="677" y="563"/>
                  <a:pt x="677" y="563"/>
                  <a:pt x="677" y="563"/>
                </a:cubicBezTo>
                <a:cubicBezTo>
                  <a:pt x="686" y="573"/>
                  <a:pt x="686" y="573"/>
                  <a:pt x="686" y="573"/>
                </a:cubicBezTo>
                <a:lnTo>
                  <a:pt x="563" y="696"/>
                </a:lnTo>
                <a:close/>
                <a:moveTo>
                  <a:pt x="549" y="673"/>
                </a:moveTo>
                <a:cubicBezTo>
                  <a:pt x="543" y="660"/>
                  <a:pt x="537" y="647"/>
                  <a:pt x="533" y="634"/>
                </a:cubicBezTo>
                <a:cubicBezTo>
                  <a:pt x="628" y="539"/>
                  <a:pt x="628" y="539"/>
                  <a:pt x="628" y="539"/>
                </a:cubicBezTo>
                <a:cubicBezTo>
                  <a:pt x="641" y="543"/>
                  <a:pt x="654" y="549"/>
                  <a:pt x="666" y="556"/>
                </a:cubicBezTo>
                <a:lnTo>
                  <a:pt x="549" y="673"/>
                </a:lnTo>
                <a:close/>
                <a:moveTo>
                  <a:pt x="549" y="673"/>
                </a:moveTo>
                <a:cubicBezTo>
                  <a:pt x="549" y="673"/>
                  <a:pt x="549" y="673"/>
                  <a:pt x="549" y="67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14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71" grpId="0" animBg="1"/>
      <p:bldP spid="72" grpId="0" animBg="1"/>
      <p:bldP spid="73" grpId="0" animBg="1"/>
      <p:bldP spid="82" grpId="0" animBg="1"/>
      <p:bldP spid="83" grpId="0" animBg="1"/>
      <p:bldP spid="84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057311" y="3028972"/>
            <a:ext cx="4288353" cy="184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182"/>
            <a:r>
              <a:rPr lang="zh-CN" altLang="en-US" sz="80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管理制度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46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3932626" y="2494966"/>
            <a:ext cx="2107814" cy="3193654"/>
            <a:chOff x="2963863" y="2008188"/>
            <a:chExt cx="1770063" cy="2838450"/>
          </a:xfrm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2963863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405765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356235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3414713" y="4146551"/>
              <a:ext cx="873125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Rectangle 45"/>
            <p:cNvSpPr>
              <a:spLocks noChangeArrowheads="1"/>
            </p:cNvSpPr>
            <p:nvPr/>
          </p:nvSpPr>
          <p:spPr bwMode="auto">
            <a:xfrm>
              <a:off x="3757613" y="3408363"/>
              <a:ext cx="187325" cy="661988"/>
            </a:xfrm>
            <a:prstGeom prst="rect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46"/>
            <p:cNvSpPr>
              <a:spLocks/>
            </p:cNvSpPr>
            <p:nvPr/>
          </p:nvSpPr>
          <p:spPr bwMode="auto">
            <a:xfrm>
              <a:off x="328453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Oval 47"/>
            <p:cNvSpPr>
              <a:spLocks noChangeArrowheads="1"/>
            </p:cNvSpPr>
            <p:nvPr/>
          </p:nvSpPr>
          <p:spPr bwMode="auto">
            <a:xfrm>
              <a:off x="3681413" y="3367088"/>
              <a:ext cx="334963" cy="241300"/>
            </a:xfrm>
            <a:prstGeom prst="ellipse">
              <a:avLst/>
            </a:pr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48"/>
            <p:cNvSpPr>
              <a:spLocks noChangeArrowheads="1"/>
            </p:cNvSpPr>
            <p:nvPr/>
          </p:nvSpPr>
          <p:spPr bwMode="auto">
            <a:xfrm>
              <a:off x="335121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49"/>
            <p:cNvSpPr>
              <a:spLocks noChangeArrowheads="1"/>
            </p:cNvSpPr>
            <p:nvPr/>
          </p:nvSpPr>
          <p:spPr bwMode="auto">
            <a:xfrm>
              <a:off x="322738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50"/>
            <p:cNvSpPr>
              <a:spLocks/>
            </p:cNvSpPr>
            <p:nvPr/>
          </p:nvSpPr>
          <p:spPr bwMode="auto">
            <a:xfrm>
              <a:off x="3565526" y="4519613"/>
              <a:ext cx="566738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E999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51"/>
            <p:cNvSpPr>
              <a:spLocks noChangeArrowheads="1"/>
            </p:cNvSpPr>
            <p:nvPr/>
          </p:nvSpPr>
          <p:spPr bwMode="auto">
            <a:xfrm>
              <a:off x="406876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52"/>
            <p:cNvSpPr>
              <a:spLocks noChangeArrowheads="1"/>
            </p:cNvSpPr>
            <p:nvPr/>
          </p:nvSpPr>
          <p:spPr bwMode="auto">
            <a:xfrm>
              <a:off x="406876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53"/>
            <p:cNvSpPr>
              <a:spLocks noChangeArrowheads="1"/>
            </p:cNvSpPr>
            <p:nvPr/>
          </p:nvSpPr>
          <p:spPr bwMode="auto">
            <a:xfrm>
              <a:off x="359251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54"/>
            <p:cNvSpPr>
              <a:spLocks noChangeArrowheads="1"/>
            </p:cNvSpPr>
            <p:nvPr/>
          </p:nvSpPr>
          <p:spPr bwMode="auto">
            <a:xfrm>
              <a:off x="359251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55"/>
            <p:cNvSpPr>
              <a:spLocks/>
            </p:cNvSpPr>
            <p:nvPr/>
          </p:nvSpPr>
          <p:spPr bwMode="auto">
            <a:xfrm>
              <a:off x="369411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56"/>
            <p:cNvSpPr>
              <a:spLocks/>
            </p:cNvSpPr>
            <p:nvPr/>
          </p:nvSpPr>
          <p:spPr bwMode="auto">
            <a:xfrm>
              <a:off x="355441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57"/>
            <p:cNvSpPr>
              <a:spLocks/>
            </p:cNvSpPr>
            <p:nvPr/>
          </p:nvSpPr>
          <p:spPr bwMode="auto">
            <a:xfrm>
              <a:off x="373062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8"/>
            <p:cNvSpPr>
              <a:spLocks/>
            </p:cNvSpPr>
            <p:nvPr/>
          </p:nvSpPr>
          <p:spPr bwMode="auto">
            <a:xfrm>
              <a:off x="321627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E28A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385127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>
          <a:xfrm>
            <a:off x="1583039" y="2556032"/>
            <a:ext cx="2049584" cy="3105430"/>
            <a:chOff x="5384801" y="2008188"/>
            <a:chExt cx="1768475" cy="2838450"/>
          </a:xfrm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5384801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6477001" y="2105026"/>
              <a:ext cx="676275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5981701" y="4014788"/>
              <a:ext cx="577850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5835651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6176963" y="3408363"/>
              <a:ext cx="187325" cy="661988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703888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6102351" y="3367088"/>
              <a:ext cx="333375" cy="241300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770563" y="4289426"/>
              <a:ext cx="1000125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646738" y="4459288"/>
              <a:ext cx="1247775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5984876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3"/>
            <p:cNvSpPr>
              <a:spLocks noChangeArrowheads="1"/>
            </p:cNvSpPr>
            <p:nvPr/>
          </p:nvSpPr>
          <p:spPr bwMode="auto">
            <a:xfrm>
              <a:off x="6488113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Oval 34"/>
            <p:cNvSpPr>
              <a:spLocks noChangeArrowheads="1"/>
            </p:cNvSpPr>
            <p:nvPr/>
          </p:nvSpPr>
          <p:spPr bwMode="auto">
            <a:xfrm>
              <a:off x="6488113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6011863" y="45418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>
              <a:off x="6011863" y="4706938"/>
              <a:ext cx="36513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6113463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5973763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6149976" y="3871913"/>
              <a:ext cx="241300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5635626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0"/>
            <p:cNvSpPr>
              <a:spLocks noEditPoints="1"/>
            </p:cNvSpPr>
            <p:nvPr/>
          </p:nvSpPr>
          <p:spPr bwMode="auto">
            <a:xfrm>
              <a:off x="6270626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>
          <a:xfrm>
            <a:off x="2561157" y="2115126"/>
            <a:ext cx="2442936" cy="3701418"/>
            <a:chOff x="7458076" y="2008188"/>
            <a:chExt cx="1768475" cy="28384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7458076" y="2105026"/>
              <a:ext cx="676275" cy="1149350"/>
            </a:xfrm>
            <a:custGeom>
              <a:avLst/>
              <a:gdLst>
                <a:gd name="T0" fmla="*/ 170 w 180"/>
                <a:gd name="T1" fmla="*/ 305 h 305"/>
                <a:gd name="T2" fmla="*/ 4 w 180"/>
                <a:gd name="T3" fmla="*/ 94 h 305"/>
                <a:gd name="T4" fmla="*/ 20 w 180"/>
                <a:gd name="T5" fmla="*/ 32 h 305"/>
                <a:gd name="T6" fmla="*/ 128 w 180"/>
                <a:gd name="T7" fmla="*/ 59 h 305"/>
                <a:gd name="T8" fmla="*/ 109 w 180"/>
                <a:gd name="T9" fmla="*/ 79 h 305"/>
                <a:gd name="T10" fmla="*/ 36 w 180"/>
                <a:gd name="T11" fmla="*/ 55 h 305"/>
                <a:gd name="T12" fmla="*/ 32 w 180"/>
                <a:gd name="T13" fmla="*/ 91 h 305"/>
                <a:gd name="T14" fmla="*/ 180 w 180"/>
                <a:gd name="T15" fmla="*/ 279 h 305"/>
                <a:gd name="T16" fmla="*/ 17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70" y="305"/>
                  </a:moveTo>
                  <a:cubicBezTo>
                    <a:pt x="65" y="266"/>
                    <a:pt x="13" y="155"/>
                    <a:pt x="4" y="94"/>
                  </a:cubicBezTo>
                  <a:cubicBezTo>
                    <a:pt x="0" y="64"/>
                    <a:pt x="6" y="43"/>
                    <a:pt x="20" y="32"/>
                  </a:cubicBezTo>
                  <a:cubicBezTo>
                    <a:pt x="64" y="0"/>
                    <a:pt x="126" y="56"/>
                    <a:pt x="128" y="5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09" y="79"/>
                    <a:pt x="62" y="36"/>
                    <a:pt x="36" y="55"/>
                  </a:cubicBezTo>
                  <a:cubicBezTo>
                    <a:pt x="33" y="57"/>
                    <a:pt x="29" y="69"/>
                    <a:pt x="32" y="91"/>
                  </a:cubicBezTo>
                  <a:cubicBezTo>
                    <a:pt x="40" y="149"/>
                    <a:pt x="91" y="246"/>
                    <a:pt x="180" y="279"/>
                  </a:cubicBezTo>
                  <a:lnTo>
                    <a:pt x="170" y="30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551863" y="2105026"/>
              <a:ext cx="674688" cy="1149350"/>
            </a:xfrm>
            <a:custGeom>
              <a:avLst/>
              <a:gdLst>
                <a:gd name="T0" fmla="*/ 10 w 180"/>
                <a:gd name="T1" fmla="*/ 305 h 305"/>
                <a:gd name="T2" fmla="*/ 0 w 180"/>
                <a:gd name="T3" fmla="*/ 279 h 305"/>
                <a:gd name="T4" fmla="*/ 148 w 180"/>
                <a:gd name="T5" fmla="*/ 91 h 305"/>
                <a:gd name="T6" fmla="*/ 144 w 180"/>
                <a:gd name="T7" fmla="*/ 55 h 305"/>
                <a:gd name="T8" fmla="*/ 71 w 180"/>
                <a:gd name="T9" fmla="*/ 79 h 305"/>
                <a:gd name="T10" fmla="*/ 52 w 180"/>
                <a:gd name="T11" fmla="*/ 59 h 305"/>
                <a:gd name="T12" fmla="*/ 161 w 180"/>
                <a:gd name="T13" fmla="*/ 32 h 305"/>
                <a:gd name="T14" fmla="*/ 176 w 180"/>
                <a:gd name="T15" fmla="*/ 94 h 305"/>
                <a:gd name="T16" fmla="*/ 10 w 180"/>
                <a:gd name="T17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305">
                  <a:moveTo>
                    <a:pt x="10" y="305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89" y="246"/>
                    <a:pt x="140" y="149"/>
                    <a:pt x="148" y="91"/>
                  </a:cubicBezTo>
                  <a:cubicBezTo>
                    <a:pt x="151" y="69"/>
                    <a:pt x="148" y="57"/>
                    <a:pt x="144" y="55"/>
                  </a:cubicBezTo>
                  <a:cubicBezTo>
                    <a:pt x="123" y="39"/>
                    <a:pt x="84" y="68"/>
                    <a:pt x="71" y="7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5" y="56"/>
                    <a:pt x="116" y="0"/>
                    <a:pt x="161" y="32"/>
                  </a:cubicBezTo>
                  <a:cubicBezTo>
                    <a:pt x="175" y="43"/>
                    <a:pt x="180" y="64"/>
                    <a:pt x="176" y="94"/>
                  </a:cubicBezTo>
                  <a:cubicBezTo>
                    <a:pt x="168" y="155"/>
                    <a:pt x="115" y="266"/>
                    <a:pt x="10" y="305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054976" y="4014788"/>
              <a:ext cx="579438" cy="225425"/>
            </a:xfrm>
            <a:custGeom>
              <a:avLst/>
              <a:gdLst>
                <a:gd name="T0" fmla="*/ 154 w 154"/>
                <a:gd name="T1" fmla="*/ 46 h 60"/>
                <a:gd name="T2" fmla="*/ 140 w 154"/>
                <a:gd name="T3" fmla="*/ 60 h 60"/>
                <a:gd name="T4" fmla="*/ 14 w 154"/>
                <a:gd name="T5" fmla="*/ 60 h 60"/>
                <a:gd name="T6" fmla="*/ 0 w 154"/>
                <a:gd name="T7" fmla="*/ 46 h 60"/>
                <a:gd name="T8" fmla="*/ 0 w 154"/>
                <a:gd name="T9" fmla="*/ 14 h 60"/>
                <a:gd name="T10" fmla="*/ 14 w 154"/>
                <a:gd name="T11" fmla="*/ 0 h 60"/>
                <a:gd name="T12" fmla="*/ 140 w 154"/>
                <a:gd name="T13" fmla="*/ 0 h 60"/>
                <a:gd name="T14" fmla="*/ 154 w 154"/>
                <a:gd name="T15" fmla="*/ 14 h 60"/>
                <a:gd name="T16" fmla="*/ 154 w 154"/>
                <a:gd name="T17" fmla="*/ 4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60">
                  <a:moveTo>
                    <a:pt x="154" y="46"/>
                  </a:moveTo>
                  <a:cubicBezTo>
                    <a:pt x="154" y="54"/>
                    <a:pt x="148" y="60"/>
                    <a:pt x="140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6" y="60"/>
                    <a:pt x="0" y="54"/>
                    <a:pt x="0" y="4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8" y="0"/>
                    <a:pt x="154" y="7"/>
                    <a:pt x="154" y="14"/>
                  </a:cubicBezTo>
                  <a:lnTo>
                    <a:pt x="154" y="46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7908926" y="4146551"/>
              <a:ext cx="871538" cy="387350"/>
            </a:xfrm>
            <a:custGeom>
              <a:avLst/>
              <a:gdLst>
                <a:gd name="T0" fmla="*/ 232 w 232"/>
                <a:gd name="T1" fmla="*/ 75 h 103"/>
                <a:gd name="T2" fmla="*/ 204 w 232"/>
                <a:gd name="T3" fmla="*/ 103 h 103"/>
                <a:gd name="T4" fmla="*/ 28 w 232"/>
                <a:gd name="T5" fmla="*/ 103 h 103"/>
                <a:gd name="T6" fmla="*/ 0 w 232"/>
                <a:gd name="T7" fmla="*/ 75 h 103"/>
                <a:gd name="T8" fmla="*/ 0 w 232"/>
                <a:gd name="T9" fmla="*/ 28 h 103"/>
                <a:gd name="T10" fmla="*/ 28 w 232"/>
                <a:gd name="T11" fmla="*/ 0 h 103"/>
                <a:gd name="T12" fmla="*/ 204 w 232"/>
                <a:gd name="T13" fmla="*/ 0 h 103"/>
                <a:gd name="T14" fmla="*/ 232 w 232"/>
                <a:gd name="T15" fmla="*/ 28 h 103"/>
                <a:gd name="T16" fmla="*/ 232 w 232"/>
                <a:gd name="T17" fmla="*/ 7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03">
                  <a:moveTo>
                    <a:pt x="232" y="75"/>
                  </a:moveTo>
                  <a:cubicBezTo>
                    <a:pt x="232" y="91"/>
                    <a:pt x="219" y="103"/>
                    <a:pt x="204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12" y="103"/>
                    <a:pt x="0" y="91"/>
                    <a:pt x="0" y="7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9" y="0"/>
                    <a:pt x="232" y="13"/>
                    <a:pt x="232" y="28"/>
                  </a:cubicBezTo>
                  <a:lnTo>
                    <a:pt x="232" y="75"/>
                  </a:ln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8250238" y="3408363"/>
              <a:ext cx="188913" cy="661988"/>
            </a:xfrm>
            <a:prstGeom prst="rect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7777163" y="2074863"/>
              <a:ext cx="1130300" cy="1322388"/>
            </a:xfrm>
            <a:custGeom>
              <a:avLst/>
              <a:gdLst>
                <a:gd name="T0" fmla="*/ 151 w 301"/>
                <a:gd name="T1" fmla="*/ 0 h 351"/>
                <a:gd name="T2" fmla="*/ 0 w 301"/>
                <a:gd name="T3" fmla="*/ 0 h 351"/>
                <a:gd name="T4" fmla="*/ 151 w 301"/>
                <a:gd name="T5" fmla="*/ 351 h 351"/>
                <a:gd name="T6" fmla="*/ 301 w 301"/>
                <a:gd name="T7" fmla="*/ 0 h 351"/>
                <a:gd name="T8" fmla="*/ 151 w 301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51">
                  <a:moveTo>
                    <a:pt x="15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351"/>
                    <a:pt x="151" y="351"/>
                  </a:cubicBezTo>
                  <a:cubicBezTo>
                    <a:pt x="301" y="351"/>
                    <a:pt x="301" y="0"/>
                    <a:pt x="301" y="0"/>
                  </a:cubicBezTo>
                  <a:lnTo>
                    <a:pt x="151" y="0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1"/>
            <p:cNvSpPr>
              <a:spLocks noChangeArrowheads="1"/>
            </p:cNvSpPr>
            <p:nvPr/>
          </p:nvSpPr>
          <p:spPr bwMode="auto">
            <a:xfrm>
              <a:off x="8175626" y="3367088"/>
              <a:ext cx="333375" cy="241300"/>
            </a:xfrm>
            <a:prstGeom prst="ellipse">
              <a:avLst/>
            </a:pr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7845426" y="4289426"/>
              <a:ext cx="998538" cy="384175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7721601" y="4459288"/>
              <a:ext cx="1246188" cy="387350"/>
            </a:xfrm>
            <a:prstGeom prst="rect">
              <a:avLst/>
            </a:prstGeom>
            <a:solidFill>
              <a:srgbClr val="3C4C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8058151" y="4519613"/>
              <a:ext cx="568325" cy="252413"/>
            </a:xfrm>
            <a:custGeom>
              <a:avLst/>
              <a:gdLst>
                <a:gd name="T0" fmla="*/ 151 w 151"/>
                <a:gd name="T1" fmla="*/ 62 h 67"/>
                <a:gd name="T2" fmla="*/ 146 w 151"/>
                <a:gd name="T3" fmla="*/ 67 h 67"/>
                <a:gd name="T4" fmla="*/ 6 w 151"/>
                <a:gd name="T5" fmla="*/ 67 h 67"/>
                <a:gd name="T6" fmla="*/ 0 w 151"/>
                <a:gd name="T7" fmla="*/ 62 h 67"/>
                <a:gd name="T8" fmla="*/ 0 w 151"/>
                <a:gd name="T9" fmla="*/ 5 h 67"/>
                <a:gd name="T10" fmla="*/ 6 w 151"/>
                <a:gd name="T11" fmla="*/ 0 h 67"/>
                <a:gd name="T12" fmla="*/ 146 w 151"/>
                <a:gd name="T13" fmla="*/ 0 h 67"/>
                <a:gd name="T14" fmla="*/ 151 w 151"/>
                <a:gd name="T15" fmla="*/ 5 h 67"/>
                <a:gd name="T16" fmla="*/ 151 w 151"/>
                <a:gd name="T17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67">
                  <a:moveTo>
                    <a:pt x="151" y="62"/>
                  </a:moveTo>
                  <a:cubicBezTo>
                    <a:pt x="151" y="65"/>
                    <a:pt x="149" y="67"/>
                    <a:pt x="14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65"/>
                    <a:pt x="0" y="6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1" y="2"/>
                    <a:pt x="151" y="5"/>
                  </a:cubicBezTo>
                  <a:lnTo>
                    <a:pt x="151" y="62"/>
                  </a:lnTo>
                  <a:close/>
                </a:path>
              </a:pathLst>
            </a:custGeom>
            <a:solidFill>
              <a:srgbClr val="F8E2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8562976" y="45418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8562976" y="4706938"/>
              <a:ext cx="41275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8085138" y="45418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8085138" y="4706938"/>
              <a:ext cx="38100" cy="41275"/>
            </a:xfrm>
            <a:prstGeom prst="ellipse">
              <a:avLst/>
            </a:prstGeom>
            <a:solidFill>
              <a:srgbClr val="B594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8186738" y="3570288"/>
              <a:ext cx="311150" cy="79375"/>
            </a:xfrm>
            <a:custGeom>
              <a:avLst/>
              <a:gdLst>
                <a:gd name="T0" fmla="*/ 83 w 83"/>
                <a:gd name="T1" fmla="*/ 10 h 21"/>
                <a:gd name="T2" fmla="*/ 73 w 83"/>
                <a:gd name="T3" fmla="*/ 21 h 21"/>
                <a:gd name="T4" fmla="*/ 11 w 83"/>
                <a:gd name="T5" fmla="*/ 21 h 21"/>
                <a:gd name="T6" fmla="*/ 0 w 83"/>
                <a:gd name="T7" fmla="*/ 10 h 21"/>
                <a:gd name="T8" fmla="*/ 0 w 83"/>
                <a:gd name="T9" fmla="*/ 10 h 21"/>
                <a:gd name="T10" fmla="*/ 11 w 83"/>
                <a:gd name="T11" fmla="*/ 0 h 21"/>
                <a:gd name="T12" fmla="*/ 73 w 83"/>
                <a:gd name="T13" fmla="*/ 0 h 21"/>
                <a:gd name="T14" fmla="*/ 83 w 83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21">
                  <a:moveTo>
                    <a:pt x="83" y="10"/>
                  </a:moveTo>
                  <a:cubicBezTo>
                    <a:pt x="83" y="16"/>
                    <a:pt x="79" y="21"/>
                    <a:pt x="73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8047038" y="3309938"/>
              <a:ext cx="590550" cy="177800"/>
            </a:xfrm>
            <a:custGeom>
              <a:avLst/>
              <a:gdLst>
                <a:gd name="T0" fmla="*/ 157 w 157"/>
                <a:gd name="T1" fmla="*/ 23 h 47"/>
                <a:gd name="T2" fmla="*/ 134 w 157"/>
                <a:gd name="T3" fmla="*/ 47 h 47"/>
                <a:gd name="T4" fmla="*/ 24 w 157"/>
                <a:gd name="T5" fmla="*/ 47 h 47"/>
                <a:gd name="T6" fmla="*/ 0 w 157"/>
                <a:gd name="T7" fmla="*/ 23 h 47"/>
                <a:gd name="T8" fmla="*/ 0 w 157"/>
                <a:gd name="T9" fmla="*/ 23 h 47"/>
                <a:gd name="T10" fmla="*/ 24 w 157"/>
                <a:gd name="T11" fmla="*/ 0 h 47"/>
                <a:gd name="T12" fmla="*/ 134 w 157"/>
                <a:gd name="T13" fmla="*/ 0 h 47"/>
                <a:gd name="T14" fmla="*/ 157 w 157"/>
                <a:gd name="T15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47">
                  <a:moveTo>
                    <a:pt x="157" y="23"/>
                  </a:moveTo>
                  <a:cubicBezTo>
                    <a:pt x="157" y="36"/>
                    <a:pt x="147" y="47"/>
                    <a:pt x="13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47" y="0"/>
                    <a:pt x="157" y="11"/>
                    <a:pt x="157" y="23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1"/>
            <p:cNvSpPr>
              <a:spLocks/>
            </p:cNvSpPr>
            <p:nvPr/>
          </p:nvSpPr>
          <p:spPr bwMode="auto">
            <a:xfrm>
              <a:off x="8224838" y="3871913"/>
              <a:ext cx="239713" cy="44450"/>
            </a:xfrm>
            <a:custGeom>
              <a:avLst/>
              <a:gdLst>
                <a:gd name="T0" fmla="*/ 64 w 64"/>
                <a:gd name="T1" fmla="*/ 6 h 12"/>
                <a:gd name="T2" fmla="*/ 57 w 64"/>
                <a:gd name="T3" fmla="*/ 12 h 12"/>
                <a:gd name="T4" fmla="*/ 6 w 64"/>
                <a:gd name="T5" fmla="*/ 12 h 12"/>
                <a:gd name="T6" fmla="*/ 0 w 64"/>
                <a:gd name="T7" fmla="*/ 6 h 12"/>
                <a:gd name="T8" fmla="*/ 0 w 64"/>
                <a:gd name="T9" fmla="*/ 6 h 12"/>
                <a:gd name="T10" fmla="*/ 6 w 64"/>
                <a:gd name="T11" fmla="*/ 0 h 12"/>
                <a:gd name="T12" fmla="*/ 57 w 64"/>
                <a:gd name="T13" fmla="*/ 0 h 12"/>
                <a:gd name="T14" fmla="*/ 64 w 6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2">
                  <a:moveTo>
                    <a:pt x="64" y="6"/>
                  </a:moveTo>
                  <a:cubicBezTo>
                    <a:pt x="64" y="9"/>
                    <a:pt x="61" y="12"/>
                    <a:pt x="5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6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2"/>
            <p:cNvSpPr>
              <a:spLocks/>
            </p:cNvSpPr>
            <p:nvPr/>
          </p:nvSpPr>
          <p:spPr bwMode="auto">
            <a:xfrm>
              <a:off x="7708901" y="2008188"/>
              <a:ext cx="1270000" cy="134938"/>
            </a:xfrm>
            <a:custGeom>
              <a:avLst/>
              <a:gdLst>
                <a:gd name="T0" fmla="*/ 338 w 338"/>
                <a:gd name="T1" fmla="*/ 18 h 36"/>
                <a:gd name="T2" fmla="*/ 320 w 338"/>
                <a:gd name="T3" fmla="*/ 36 h 36"/>
                <a:gd name="T4" fmla="*/ 18 w 338"/>
                <a:gd name="T5" fmla="*/ 36 h 36"/>
                <a:gd name="T6" fmla="*/ 0 w 338"/>
                <a:gd name="T7" fmla="*/ 18 h 36"/>
                <a:gd name="T8" fmla="*/ 0 w 338"/>
                <a:gd name="T9" fmla="*/ 18 h 36"/>
                <a:gd name="T10" fmla="*/ 18 w 338"/>
                <a:gd name="T11" fmla="*/ 0 h 36"/>
                <a:gd name="T12" fmla="*/ 320 w 338"/>
                <a:gd name="T13" fmla="*/ 0 h 36"/>
                <a:gd name="T14" fmla="*/ 338 w 338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6">
                  <a:moveTo>
                    <a:pt x="338" y="18"/>
                  </a:moveTo>
                  <a:cubicBezTo>
                    <a:pt x="338" y="28"/>
                    <a:pt x="330" y="36"/>
                    <a:pt x="32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8" y="36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30" y="0"/>
                    <a:pt x="338" y="8"/>
                    <a:pt x="338" y="18"/>
                  </a:cubicBezTo>
                  <a:close/>
                </a:path>
              </a:pathLst>
            </a:custGeom>
            <a:solidFill>
              <a:srgbClr val="F7C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59"/>
            <p:cNvSpPr>
              <a:spLocks noEditPoints="1"/>
            </p:cNvSpPr>
            <p:nvPr/>
          </p:nvSpPr>
          <p:spPr bwMode="auto">
            <a:xfrm>
              <a:off x="8343901" y="2008188"/>
              <a:ext cx="882650" cy="2838450"/>
            </a:xfrm>
            <a:custGeom>
              <a:avLst/>
              <a:gdLst>
                <a:gd name="T0" fmla="*/ 216 w 235"/>
                <a:gd name="T1" fmla="*/ 58 h 754"/>
                <a:gd name="T2" fmla="*/ 149 w 235"/>
                <a:gd name="T3" fmla="*/ 57 h 754"/>
                <a:gd name="T4" fmla="*/ 150 w 235"/>
                <a:gd name="T5" fmla="*/ 36 h 754"/>
                <a:gd name="T6" fmla="*/ 151 w 235"/>
                <a:gd name="T7" fmla="*/ 36 h 754"/>
                <a:gd name="T8" fmla="*/ 169 w 235"/>
                <a:gd name="T9" fmla="*/ 18 h 754"/>
                <a:gd name="T10" fmla="*/ 151 w 235"/>
                <a:gd name="T11" fmla="*/ 0 h 754"/>
                <a:gd name="T12" fmla="*/ 0 w 235"/>
                <a:gd name="T13" fmla="*/ 0 h 754"/>
                <a:gd name="T14" fmla="*/ 0 w 235"/>
                <a:gd name="T15" fmla="*/ 754 h 754"/>
                <a:gd name="T16" fmla="*/ 166 w 235"/>
                <a:gd name="T17" fmla="*/ 754 h 754"/>
                <a:gd name="T18" fmla="*/ 166 w 235"/>
                <a:gd name="T19" fmla="*/ 651 h 754"/>
                <a:gd name="T20" fmla="*/ 133 w 235"/>
                <a:gd name="T21" fmla="*/ 651 h 754"/>
                <a:gd name="T22" fmla="*/ 133 w 235"/>
                <a:gd name="T23" fmla="*/ 606 h 754"/>
                <a:gd name="T24" fmla="*/ 116 w 235"/>
                <a:gd name="T25" fmla="*/ 606 h 754"/>
                <a:gd name="T26" fmla="*/ 116 w 235"/>
                <a:gd name="T27" fmla="*/ 596 h 754"/>
                <a:gd name="T28" fmla="*/ 88 w 235"/>
                <a:gd name="T29" fmla="*/ 568 h 754"/>
                <a:gd name="T30" fmla="*/ 77 w 235"/>
                <a:gd name="T31" fmla="*/ 568 h 754"/>
                <a:gd name="T32" fmla="*/ 77 w 235"/>
                <a:gd name="T33" fmla="*/ 547 h 754"/>
                <a:gd name="T34" fmla="*/ 63 w 235"/>
                <a:gd name="T35" fmla="*/ 533 h 754"/>
                <a:gd name="T36" fmla="*/ 25 w 235"/>
                <a:gd name="T37" fmla="*/ 533 h 754"/>
                <a:gd name="T38" fmla="*/ 25 w 235"/>
                <a:gd name="T39" fmla="*/ 507 h 754"/>
                <a:gd name="T40" fmla="*/ 25 w 235"/>
                <a:gd name="T41" fmla="*/ 507 h 754"/>
                <a:gd name="T42" fmla="*/ 32 w 235"/>
                <a:gd name="T43" fmla="*/ 501 h 754"/>
                <a:gd name="T44" fmla="*/ 25 w 235"/>
                <a:gd name="T45" fmla="*/ 495 h 754"/>
                <a:gd name="T46" fmla="*/ 25 w 235"/>
                <a:gd name="T47" fmla="*/ 495 h 754"/>
                <a:gd name="T48" fmla="*/ 25 w 235"/>
                <a:gd name="T49" fmla="*/ 436 h 754"/>
                <a:gd name="T50" fmla="*/ 31 w 235"/>
                <a:gd name="T51" fmla="*/ 436 h 754"/>
                <a:gd name="T52" fmla="*/ 41 w 235"/>
                <a:gd name="T53" fmla="*/ 425 h 754"/>
                <a:gd name="T54" fmla="*/ 33 w 235"/>
                <a:gd name="T55" fmla="*/ 415 h 754"/>
                <a:gd name="T56" fmla="*/ 44 w 235"/>
                <a:gd name="T57" fmla="*/ 393 h 754"/>
                <a:gd name="T58" fmla="*/ 44 w 235"/>
                <a:gd name="T59" fmla="*/ 393 h 754"/>
                <a:gd name="T60" fmla="*/ 55 w 235"/>
                <a:gd name="T61" fmla="*/ 393 h 754"/>
                <a:gd name="T62" fmla="*/ 78 w 235"/>
                <a:gd name="T63" fmla="*/ 369 h 754"/>
                <a:gd name="T64" fmla="*/ 59 w 235"/>
                <a:gd name="T65" fmla="*/ 347 h 754"/>
                <a:gd name="T66" fmla="*/ 79 w 235"/>
                <a:gd name="T67" fmla="*/ 326 h 754"/>
                <a:gd name="T68" fmla="*/ 231 w 235"/>
                <a:gd name="T69" fmla="*/ 120 h 754"/>
                <a:gd name="T70" fmla="*/ 216 w 235"/>
                <a:gd name="T71" fmla="*/ 58 h 754"/>
                <a:gd name="T72" fmla="*/ 203 w 235"/>
                <a:gd name="T73" fmla="*/ 117 h 754"/>
                <a:gd name="T74" fmla="*/ 106 w 235"/>
                <a:gd name="T75" fmla="*/ 277 h 754"/>
                <a:gd name="T76" fmla="*/ 146 w 235"/>
                <a:gd name="T77" fmla="*/ 90 h 754"/>
                <a:gd name="T78" fmla="*/ 199 w 235"/>
                <a:gd name="T79" fmla="*/ 81 h 754"/>
                <a:gd name="T80" fmla="*/ 203 w 235"/>
                <a:gd name="T81" fmla="*/ 117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5" h="754">
                  <a:moveTo>
                    <a:pt x="216" y="58"/>
                  </a:moveTo>
                  <a:cubicBezTo>
                    <a:pt x="195" y="43"/>
                    <a:pt x="169" y="48"/>
                    <a:pt x="149" y="57"/>
                  </a:cubicBezTo>
                  <a:cubicBezTo>
                    <a:pt x="149" y="49"/>
                    <a:pt x="149" y="42"/>
                    <a:pt x="150" y="36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61" y="36"/>
                    <a:pt x="169" y="28"/>
                    <a:pt x="169" y="18"/>
                  </a:cubicBezTo>
                  <a:cubicBezTo>
                    <a:pt x="169" y="8"/>
                    <a:pt x="161" y="0"/>
                    <a:pt x="1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4"/>
                    <a:pt x="0" y="754"/>
                    <a:pt x="0" y="754"/>
                  </a:cubicBezTo>
                  <a:cubicBezTo>
                    <a:pt x="166" y="754"/>
                    <a:pt x="166" y="754"/>
                    <a:pt x="166" y="754"/>
                  </a:cubicBezTo>
                  <a:cubicBezTo>
                    <a:pt x="166" y="651"/>
                    <a:pt x="166" y="651"/>
                    <a:pt x="166" y="651"/>
                  </a:cubicBezTo>
                  <a:cubicBezTo>
                    <a:pt x="133" y="651"/>
                    <a:pt x="133" y="651"/>
                    <a:pt x="133" y="651"/>
                  </a:cubicBezTo>
                  <a:cubicBezTo>
                    <a:pt x="133" y="606"/>
                    <a:pt x="133" y="606"/>
                    <a:pt x="133" y="606"/>
                  </a:cubicBezTo>
                  <a:cubicBezTo>
                    <a:pt x="116" y="606"/>
                    <a:pt x="116" y="606"/>
                    <a:pt x="116" y="606"/>
                  </a:cubicBezTo>
                  <a:cubicBezTo>
                    <a:pt x="116" y="596"/>
                    <a:pt x="116" y="596"/>
                    <a:pt x="116" y="596"/>
                  </a:cubicBezTo>
                  <a:cubicBezTo>
                    <a:pt x="116" y="581"/>
                    <a:pt x="103" y="568"/>
                    <a:pt x="88" y="568"/>
                  </a:cubicBezTo>
                  <a:cubicBezTo>
                    <a:pt x="77" y="568"/>
                    <a:pt x="77" y="568"/>
                    <a:pt x="77" y="568"/>
                  </a:cubicBezTo>
                  <a:cubicBezTo>
                    <a:pt x="77" y="547"/>
                    <a:pt x="77" y="547"/>
                    <a:pt x="77" y="547"/>
                  </a:cubicBezTo>
                  <a:cubicBezTo>
                    <a:pt x="77" y="540"/>
                    <a:pt x="71" y="533"/>
                    <a:pt x="63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5" y="507"/>
                    <a:pt x="25" y="507"/>
                    <a:pt x="25" y="507"/>
                  </a:cubicBezTo>
                  <a:cubicBezTo>
                    <a:pt x="29" y="507"/>
                    <a:pt x="32" y="504"/>
                    <a:pt x="32" y="501"/>
                  </a:cubicBezTo>
                  <a:cubicBezTo>
                    <a:pt x="32" y="497"/>
                    <a:pt x="29" y="495"/>
                    <a:pt x="25" y="495"/>
                  </a:cubicBezTo>
                  <a:cubicBezTo>
                    <a:pt x="25" y="495"/>
                    <a:pt x="25" y="495"/>
                    <a:pt x="25" y="495"/>
                  </a:cubicBezTo>
                  <a:cubicBezTo>
                    <a:pt x="25" y="436"/>
                    <a:pt x="25" y="436"/>
                    <a:pt x="25" y="436"/>
                  </a:cubicBezTo>
                  <a:cubicBezTo>
                    <a:pt x="31" y="436"/>
                    <a:pt x="31" y="436"/>
                    <a:pt x="31" y="436"/>
                  </a:cubicBezTo>
                  <a:cubicBezTo>
                    <a:pt x="37" y="436"/>
                    <a:pt x="41" y="431"/>
                    <a:pt x="41" y="425"/>
                  </a:cubicBezTo>
                  <a:cubicBezTo>
                    <a:pt x="41" y="420"/>
                    <a:pt x="38" y="416"/>
                    <a:pt x="33" y="415"/>
                  </a:cubicBezTo>
                  <a:cubicBezTo>
                    <a:pt x="40" y="409"/>
                    <a:pt x="44" y="402"/>
                    <a:pt x="44" y="393"/>
                  </a:cubicBezTo>
                  <a:cubicBezTo>
                    <a:pt x="44" y="393"/>
                    <a:pt x="44" y="393"/>
                    <a:pt x="44" y="393"/>
                  </a:cubicBezTo>
                  <a:cubicBezTo>
                    <a:pt x="55" y="393"/>
                    <a:pt x="55" y="393"/>
                    <a:pt x="55" y="393"/>
                  </a:cubicBezTo>
                  <a:cubicBezTo>
                    <a:pt x="68" y="393"/>
                    <a:pt x="78" y="382"/>
                    <a:pt x="78" y="369"/>
                  </a:cubicBezTo>
                  <a:cubicBezTo>
                    <a:pt x="78" y="358"/>
                    <a:pt x="70" y="349"/>
                    <a:pt x="59" y="347"/>
                  </a:cubicBezTo>
                  <a:cubicBezTo>
                    <a:pt x="66" y="341"/>
                    <a:pt x="73" y="334"/>
                    <a:pt x="79" y="326"/>
                  </a:cubicBezTo>
                  <a:cubicBezTo>
                    <a:pt x="175" y="282"/>
                    <a:pt x="223" y="178"/>
                    <a:pt x="231" y="120"/>
                  </a:cubicBezTo>
                  <a:cubicBezTo>
                    <a:pt x="235" y="90"/>
                    <a:pt x="230" y="69"/>
                    <a:pt x="216" y="58"/>
                  </a:cubicBezTo>
                  <a:close/>
                  <a:moveTo>
                    <a:pt x="203" y="117"/>
                  </a:moveTo>
                  <a:cubicBezTo>
                    <a:pt x="197" y="163"/>
                    <a:pt x="164" y="233"/>
                    <a:pt x="106" y="277"/>
                  </a:cubicBezTo>
                  <a:cubicBezTo>
                    <a:pt x="130" y="219"/>
                    <a:pt x="141" y="144"/>
                    <a:pt x="146" y="90"/>
                  </a:cubicBezTo>
                  <a:cubicBezTo>
                    <a:pt x="163" y="80"/>
                    <a:pt x="185" y="71"/>
                    <a:pt x="199" y="81"/>
                  </a:cubicBezTo>
                  <a:cubicBezTo>
                    <a:pt x="203" y="83"/>
                    <a:pt x="206" y="95"/>
                    <a:pt x="203" y="11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5000"/>
              </a:schemeClr>
            </a:solidFill>
            <a:ln>
              <a:noFill/>
            </a:ln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2" name="Rounded Rectangle 9"/>
          <p:cNvSpPr/>
          <p:nvPr/>
        </p:nvSpPr>
        <p:spPr>
          <a:xfrm>
            <a:off x="10277082" y="2279379"/>
            <a:ext cx="867022" cy="86786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8762828" y="219734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6715319" y="257374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12"/>
          <p:cNvSpPr/>
          <p:nvPr/>
        </p:nvSpPr>
        <p:spPr>
          <a:xfrm>
            <a:off x="10277082" y="3517378"/>
            <a:ext cx="867022" cy="86786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8762828" y="3435344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2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 Placeholder 2"/>
          <p:cNvSpPr txBox="1">
            <a:spLocks/>
          </p:cNvSpPr>
          <p:nvPr/>
        </p:nvSpPr>
        <p:spPr>
          <a:xfrm>
            <a:off x="6715319" y="3811747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Rounded Rectangle 15"/>
          <p:cNvSpPr/>
          <p:nvPr/>
        </p:nvSpPr>
        <p:spPr>
          <a:xfrm>
            <a:off x="10277082" y="4834739"/>
            <a:ext cx="867022" cy="867865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762828" y="4752705"/>
            <a:ext cx="1331610" cy="215444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>
                <a:solidFill>
                  <a:schemeClr val="accent3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6715319" y="5129108"/>
            <a:ext cx="3379118" cy="590931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10448385" y="2434913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10448385" y="368662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83" name="Text Placeholder 7"/>
          <p:cNvSpPr txBox="1">
            <a:spLocks/>
          </p:cNvSpPr>
          <p:nvPr/>
        </p:nvSpPr>
        <p:spPr>
          <a:xfrm>
            <a:off x="10448385" y="4996739"/>
            <a:ext cx="524416" cy="546782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78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8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3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6887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6887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7550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5883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5952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70177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1964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6190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8837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2480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6705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91213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5439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1658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3218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2749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7166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8728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9586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9821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6025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8378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5006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7148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4589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7148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7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4722524" y="1456085"/>
            <a:ext cx="6731975" cy="4199693"/>
            <a:chOff x="4280204" y="1234493"/>
            <a:chExt cx="7161658" cy="4467748"/>
          </a:xfrm>
        </p:grpSpPr>
        <p:sp>
          <p:nvSpPr>
            <p:cNvPr id="4" name="等腰三角形 33"/>
            <p:cNvSpPr/>
            <p:nvPr/>
          </p:nvSpPr>
          <p:spPr>
            <a:xfrm rot="16200000">
              <a:off x="3992172" y="3328916"/>
              <a:ext cx="2304256" cy="1728192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椭圆 34"/>
            <p:cNvSpPr/>
            <p:nvPr/>
          </p:nvSpPr>
          <p:spPr>
            <a:xfrm>
              <a:off x="5300220" y="3652598"/>
              <a:ext cx="432049" cy="43204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椭圆 35"/>
            <p:cNvSpPr/>
            <p:nvPr/>
          </p:nvSpPr>
          <p:spPr>
            <a:xfrm>
              <a:off x="5387858" y="3748382"/>
              <a:ext cx="243873" cy="243873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36"/>
            <p:cNvSpPr/>
            <p:nvPr/>
          </p:nvSpPr>
          <p:spPr>
            <a:xfrm>
              <a:off x="5551855" y="4051744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矩形 37"/>
            <p:cNvSpPr/>
            <p:nvPr/>
          </p:nvSpPr>
          <p:spPr>
            <a:xfrm>
              <a:off x="5936389" y="4193012"/>
              <a:ext cx="4824536" cy="10765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等腰三角形 7"/>
            <p:cNvSpPr/>
            <p:nvPr/>
          </p:nvSpPr>
          <p:spPr>
            <a:xfrm rot="16200000">
              <a:off x="10168273" y="3744134"/>
              <a:ext cx="1541765" cy="1005412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矩形 39"/>
            <p:cNvSpPr/>
            <p:nvPr/>
          </p:nvSpPr>
          <p:spPr>
            <a:xfrm>
              <a:off x="6584459" y="3073812"/>
              <a:ext cx="504056" cy="1043763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矩形 40"/>
            <p:cNvSpPr/>
            <p:nvPr/>
          </p:nvSpPr>
          <p:spPr>
            <a:xfrm>
              <a:off x="6584459" y="3895362"/>
              <a:ext cx="504056" cy="22221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矩形 41"/>
            <p:cNvSpPr/>
            <p:nvPr/>
          </p:nvSpPr>
          <p:spPr>
            <a:xfrm>
              <a:off x="7520563" y="2569756"/>
              <a:ext cx="504056" cy="1547819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矩形 42"/>
            <p:cNvSpPr/>
            <p:nvPr/>
          </p:nvSpPr>
          <p:spPr>
            <a:xfrm>
              <a:off x="7520563" y="3500661"/>
              <a:ext cx="504056" cy="61691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矩形 43"/>
            <p:cNvSpPr/>
            <p:nvPr/>
          </p:nvSpPr>
          <p:spPr>
            <a:xfrm>
              <a:off x="8462389" y="2040999"/>
              <a:ext cx="504056" cy="2076576"/>
            </a:xfrm>
            <a:prstGeom prst="rect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矩形 44"/>
            <p:cNvSpPr/>
            <p:nvPr/>
          </p:nvSpPr>
          <p:spPr>
            <a:xfrm>
              <a:off x="8462390" y="3071063"/>
              <a:ext cx="504056" cy="104651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矩形 45"/>
            <p:cNvSpPr/>
            <p:nvPr/>
          </p:nvSpPr>
          <p:spPr>
            <a:xfrm>
              <a:off x="9464779" y="1608950"/>
              <a:ext cx="504056" cy="2508625"/>
            </a:xfrm>
            <a:prstGeom prst="rect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矩形 46"/>
            <p:cNvSpPr/>
            <p:nvPr/>
          </p:nvSpPr>
          <p:spPr>
            <a:xfrm>
              <a:off x="9464779" y="2536828"/>
              <a:ext cx="504056" cy="1580747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任意多边形 47"/>
            <p:cNvSpPr/>
            <p:nvPr/>
          </p:nvSpPr>
          <p:spPr>
            <a:xfrm>
              <a:off x="6809773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flipH="1">
              <a:off x="6474455" y="2608835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10%</a:t>
              </a:r>
              <a:endPara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7393553" y="2104780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20%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8374783" y="1678631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50%</a:t>
              </a:r>
              <a:endPara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9367560" y="1234493"/>
              <a:ext cx="758076" cy="347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en-US" altLang="zh-CN" sz="1400" dirty="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70%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514057" flipH="1">
              <a:off x="6847638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5" name="任意多边形 54"/>
            <p:cNvSpPr/>
            <p:nvPr/>
          </p:nvSpPr>
          <p:spPr>
            <a:xfrm>
              <a:off x="7738904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2514057" flipH="1">
              <a:off x="7776769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3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任意多边形 57"/>
            <p:cNvSpPr/>
            <p:nvPr/>
          </p:nvSpPr>
          <p:spPr>
            <a:xfrm>
              <a:off x="8668035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514057" flipH="1">
              <a:off x="8705900" y="5352719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1" name="任意多边形 60"/>
            <p:cNvSpPr/>
            <p:nvPr/>
          </p:nvSpPr>
          <p:spPr>
            <a:xfrm>
              <a:off x="9597166" y="4323154"/>
              <a:ext cx="248195" cy="640080"/>
            </a:xfrm>
            <a:custGeom>
              <a:avLst/>
              <a:gdLst>
                <a:gd name="connsiteX0" fmla="*/ 0 w 248195"/>
                <a:gd name="connsiteY0" fmla="*/ 0 h 640080"/>
                <a:gd name="connsiteX1" fmla="*/ 0 w 248195"/>
                <a:gd name="connsiteY1" fmla="*/ 391885 h 640080"/>
                <a:gd name="connsiteX2" fmla="*/ 248195 w 248195"/>
                <a:gd name="connsiteY2" fmla="*/ 64008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195" h="640080">
                  <a:moveTo>
                    <a:pt x="0" y="0"/>
                  </a:moveTo>
                  <a:lnTo>
                    <a:pt x="0" y="391885"/>
                  </a:lnTo>
                  <a:lnTo>
                    <a:pt x="248195" y="640080"/>
                  </a:lnTo>
                </a:path>
              </a:pathLst>
            </a:custGeom>
            <a:noFill/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2514057" flipH="1">
              <a:off x="9635031" y="5352718"/>
              <a:ext cx="1657783" cy="349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algn="ctr" defTabSz="859512">
                <a:lnSpc>
                  <a:spcPct val="120000"/>
                </a:lnSpc>
                <a:defRPr/>
              </a:pPr>
              <a:r>
                <a:rPr lang="zh-CN" altLang="en-US" sz="1400">
                  <a:solidFill>
                    <a:schemeClr val="accent5"/>
                  </a:solidFill>
                  <a:latin typeface="Arial" panose="020B0604020202020204" pitchFamily="34" charset="0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椭圆 62"/>
            <p:cNvSpPr/>
            <p:nvPr/>
          </p:nvSpPr>
          <p:spPr>
            <a:xfrm>
              <a:off x="5504339" y="3832972"/>
              <a:ext cx="65831" cy="65831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85954" tIns="42977" rIns="85954" bIns="4297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859512">
                <a:lnSpc>
                  <a:spcPct val="120000"/>
                </a:lnSpc>
                <a:defRPr/>
              </a:pPr>
              <a:endParaRPr lang="en-US" sz="14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495103" y="2530499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84985" y="2662643"/>
            <a:ext cx="1027525" cy="67076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495104" y="3443363"/>
            <a:ext cx="3076259" cy="88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502389" y="2761400"/>
            <a:ext cx="206897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95104" y="4674929"/>
            <a:ext cx="3076259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9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1672109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4810466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1874328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310643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32106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168665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179087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110973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121395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4966966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4977388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08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057311" y="3028972"/>
            <a:ext cx="4288353" cy="184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182"/>
            <a:r>
              <a:rPr lang="zh-CN" altLang="en-US" sz="80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展望未来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6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994605" y="1910344"/>
            <a:ext cx="2229914" cy="3086812"/>
            <a:chOff x="580606" y="1131575"/>
            <a:chExt cx="2339350" cy="3238299"/>
          </a:xfrm>
          <a:solidFill>
            <a:schemeClr val="accent1"/>
          </a:solidFill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3791041" y="2911291"/>
            <a:ext cx="297031" cy="297031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6547294" y="4224309"/>
            <a:ext cx="155506" cy="60944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6547294" y="3357941"/>
            <a:ext cx="155506" cy="60944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6547294" y="2403364"/>
            <a:ext cx="155506" cy="60944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4406185" y="2695961"/>
            <a:ext cx="2141126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4405902" y="2975983"/>
            <a:ext cx="2141415" cy="68765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4406185" y="3279724"/>
            <a:ext cx="2141126" cy="1259112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6861740" y="2410238"/>
            <a:ext cx="217146" cy="555745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6829983" y="3329929"/>
            <a:ext cx="280704" cy="602628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6895306" y="4359444"/>
            <a:ext cx="149998" cy="383893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411658" y="4336164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411658" y="2434977"/>
            <a:ext cx="287310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411658" y="3385571"/>
            <a:ext cx="2873110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7177672" y="2375478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7203706" y="3305909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7141690" y="4237435"/>
            <a:ext cx="923330" cy="60369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2931558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29315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236892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5838250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5838261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5193926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8729369" y="5472012"/>
            <a:ext cx="1256754" cy="23621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defRPr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8729379" y="5710864"/>
            <a:ext cx="2023530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8095380" y="5768146"/>
            <a:ext cx="455253" cy="49244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spcBef>
                <a:spcPct val="20000"/>
              </a:spcBef>
              <a:defRPr/>
            </a:pPr>
            <a:r>
              <a:rPr lang="en-US" sz="32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6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公司概述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企业文化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管理制度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展望未来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90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Group 532"/>
          <p:cNvGrpSpPr/>
          <p:nvPr/>
        </p:nvGrpSpPr>
        <p:grpSpPr>
          <a:xfrm>
            <a:off x="4966266" y="2176915"/>
            <a:ext cx="3032776" cy="3585256"/>
            <a:chOff x="56464" y="66751"/>
            <a:chExt cx="6792667" cy="8030085"/>
          </a:xfrm>
        </p:grpSpPr>
        <p:sp>
          <p:nvSpPr>
            <p:cNvPr id="522" name="Shape 522"/>
            <p:cNvSpPr/>
            <p:nvPr/>
          </p:nvSpPr>
          <p:spPr>
            <a:xfrm>
              <a:off x="56464" y="66751"/>
              <a:ext cx="6792667" cy="80300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304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3" name="Shape 523"/>
            <p:cNvSpPr/>
            <p:nvPr/>
          </p:nvSpPr>
          <p:spPr>
            <a:xfrm>
              <a:off x="545561" y="641674"/>
              <a:ext cx="5815468" cy="68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0550" y="0"/>
                  </a:moveTo>
                  <a:cubicBezTo>
                    <a:pt x="9016" y="1016"/>
                    <a:pt x="7352" y="1878"/>
                    <a:pt x="5590" y="2569"/>
                  </a:cubicBezTo>
                  <a:cubicBezTo>
                    <a:pt x="3838" y="3255"/>
                    <a:pt x="2000" y="3768"/>
                    <a:pt x="112" y="4098"/>
                  </a:cubicBezTo>
                  <a:cubicBezTo>
                    <a:pt x="-307" y="7561"/>
                    <a:pt x="456" y="11054"/>
                    <a:pt x="2309" y="14151"/>
                  </a:cubicBezTo>
                  <a:cubicBezTo>
                    <a:pt x="4182" y="17283"/>
                    <a:pt x="7086" y="19873"/>
                    <a:pt x="10659" y="21600"/>
                  </a:cubicBezTo>
                  <a:cubicBezTo>
                    <a:pt x="13758" y="20218"/>
                    <a:pt x="16326" y="18096"/>
                    <a:pt x="18052" y="15490"/>
                  </a:cubicBezTo>
                  <a:cubicBezTo>
                    <a:pt x="19165" y="13812"/>
                    <a:pt x="19895" y="11987"/>
                    <a:pt x="20406" y="10132"/>
                  </a:cubicBezTo>
                  <a:cubicBezTo>
                    <a:pt x="20944" y="8178"/>
                    <a:pt x="21244" y="6169"/>
                    <a:pt x="21293" y="4138"/>
                  </a:cubicBezTo>
                  <a:cubicBezTo>
                    <a:pt x="19428" y="3686"/>
                    <a:pt x="17604" y="3119"/>
                    <a:pt x="15834" y="2442"/>
                  </a:cubicBezTo>
                  <a:cubicBezTo>
                    <a:pt x="14004" y="1742"/>
                    <a:pt x="12238" y="926"/>
                    <a:pt x="10550" y="0"/>
                  </a:cubicBezTo>
                  <a:close/>
                </a:path>
              </a:pathLst>
            </a:custGeom>
            <a:noFill/>
            <a:ln w="177800" cap="flat">
              <a:solidFill>
                <a:schemeClr val="accent5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Shape 524"/>
            <p:cNvSpPr/>
            <p:nvPr/>
          </p:nvSpPr>
          <p:spPr>
            <a:xfrm>
              <a:off x="954611" y="1090388"/>
              <a:ext cx="2402363" cy="3030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600" extrusionOk="0">
                  <a:moveTo>
                    <a:pt x="111" y="7827"/>
                  </a:moveTo>
                  <a:cubicBezTo>
                    <a:pt x="3990" y="7234"/>
                    <a:pt x="7765" y="6273"/>
                    <a:pt x="11357" y="4966"/>
                  </a:cubicBezTo>
                  <a:cubicBezTo>
                    <a:pt x="14991" y="3644"/>
                    <a:pt x="18411" y="1976"/>
                    <a:pt x="21541" y="0"/>
                  </a:cubicBezTo>
                  <a:lnTo>
                    <a:pt x="21541" y="21600"/>
                  </a:lnTo>
                  <a:lnTo>
                    <a:pt x="1545" y="21600"/>
                  </a:lnTo>
                  <a:cubicBezTo>
                    <a:pt x="875" y="19278"/>
                    <a:pt x="421" y="16919"/>
                    <a:pt x="187" y="14544"/>
                  </a:cubicBezTo>
                  <a:cubicBezTo>
                    <a:pt x="-34" y="12309"/>
                    <a:pt x="-59" y="10065"/>
                    <a:pt x="111" y="7827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5" name="Shape 525"/>
            <p:cNvSpPr/>
            <p:nvPr/>
          </p:nvSpPr>
          <p:spPr>
            <a:xfrm>
              <a:off x="3551011" y="1116085"/>
              <a:ext cx="2391400" cy="298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392" y="1699"/>
                    <a:pt x="6929" y="3205"/>
                    <a:pt x="10585" y="4507"/>
                  </a:cubicBezTo>
                  <a:cubicBezTo>
                    <a:pt x="14160" y="5780"/>
                    <a:pt x="17840" y="6855"/>
                    <a:pt x="21600" y="7724"/>
                  </a:cubicBezTo>
                  <a:cubicBezTo>
                    <a:pt x="21577" y="9984"/>
                    <a:pt x="21426" y="12241"/>
                    <a:pt x="21147" y="14490"/>
                  </a:cubicBezTo>
                  <a:cubicBezTo>
                    <a:pt x="20852" y="16875"/>
                    <a:pt x="20413" y="19248"/>
                    <a:pt x="19833" y="21600"/>
                  </a:cubicBezTo>
                  <a:lnTo>
                    <a:pt x="184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6" name="Shape 526"/>
            <p:cNvSpPr/>
            <p:nvPr/>
          </p:nvSpPr>
          <p:spPr>
            <a:xfrm>
              <a:off x="1213429" y="4289875"/>
              <a:ext cx="2119994" cy="2704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cubicBezTo>
                    <a:pt x="16474" y="19204"/>
                    <a:pt x="11955" y="16088"/>
                    <a:pt x="8268" y="12410"/>
                  </a:cubicBezTo>
                  <a:cubicBezTo>
                    <a:pt x="4558" y="8709"/>
                    <a:pt x="1755" y="4501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Shape 527"/>
            <p:cNvSpPr/>
            <p:nvPr/>
          </p:nvSpPr>
          <p:spPr>
            <a:xfrm>
              <a:off x="3597286" y="4313711"/>
              <a:ext cx="2042834" cy="2645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cubicBezTo>
                    <a:pt x="20097" y="4711"/>
                    <a:pt x="17304" y="9119"/>
                    <a:pt x="13408" y="12926"/>
                  </a:cubicBezTo>
                  <a:cubicBezTo>
                    <a:pt x="9782" y="16471"/>
                    <a:pt x="5274" y="19420"/>
                    <a:pt x="151" y="216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1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8" name="Shape 528"/>
            <p:cNvSpPr/>
            <p:nvPr/>
          </p:nvSpPr>
          <p:spPr>
            <a:xfrm>
              <a:off x="4151524" y="4773485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9" name="Shape 529"/>
            <p:cNvSpPr/>
            <p:nvPr/>
          </p:nvSpPr>
          <p:spPr>
            <a:xfrm>
              <a:off x="4218652" y="2526221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Shape 530"/>
            <p:cNvSpPr/>
            <p:nvPr/>
          </p:nvSpPr>
          <p:spPr>
            <a:xfrm>
              <a:off x="1915225" y="2526218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1" name="Shape 531"/>
            <p:cNvSpPr/>
            <p:nvPr/>
          </p:nvSpPr>
          <p:spPr>
            <a:xfrm>
              <a:off x="2033157" y="4773480"/>
              <a:ext cx="574452" cy="6761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400"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7069128" y="2316089"/>
            <a:ext cx="3392695" cy="831299"/>
            <a:chOff x="0" y="103764"/>
            <a:chExt cx="7598797" cy="1861905"/>
          </a:xfrm>
        </p:grpSpPr>
        <p:sp>
          <p:nvSpPr>
            <p:cNvPr id="533" name="Shape 533"/>
            <p:cNvSpPr/>
            <p:nvPr/>
          </p:nvSpPr>
          <p:spPr>
            <a:xfrm>
              <a:off x="0" y="314108"/>
              <a:ext cx="3573434" cy="10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460" y="0"/>
                  </a:ln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4" name="Shape 534"/>
            <p:cNvSpPr/>
            <p:nvPr/>
          </p:nvSpPr>
          <p:spPr>
            <a:xfrm>
              <a:off x="3758161" y="10376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5" name="Shape 535"/>
            <p:cNvSpPr/>
            <p:nvPr/>
          </p:nvSpPr>
          <p:spPr>
            <a:xfrm>
              <a:off x="3776859" y="672574"/>
              <a:ext cx="3821938" cy="12930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0" name="Group 540"/>
          <p:cNvGrpSpPr/>
          <p:nvPr/>
        </p:nvGrpSpPr>
        <p:grpSpPr>
          <a:xfrm>
            <a:off x="7118315" y="4799200"/>
            <a:ext cx="3343508" cy="831300"/>
            <a:chOff x="0" y="103766"/>
            <a:chExt cx="7488630" cy="1861906"/>
          </a:xfrm>
        </p:grpSpPr>
        <p:sp>
          <p:nvSpPr>
            <p:cNvPr id="537" name="Shape 537"/>
            <p:cNvSpPr/>
            <p:nvPr/>
          </p:nvSpPr>
          <p:spPr>
            <a:xfrm>
              <a:off x="0" y="223794"/>
              <a:ext cx="3412455" cy="939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4408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8" name="Shape 538"/>
            <p:cNvSpPr/>
            <p:nvPr/>
          </p:nvSpPr>
          <p:spPr>
            <a:xfrm>
              <a:off x="3652010" y="103766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9" name="Shape 539"/>
            <p:cNvSpPr/>
            <p:nvPr/>
          </p:nvSpPr>
          <p:spPr>
            <a:xfrm>
              <a:off x="3670710" y="672578"/>
              <a:ext cx="3817920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algn="just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4" name="Group 544"/>
          <p:cNvGrpSpPr/>
          <p:nvPr/>
        </p:nvGrpSpPr>
        <p:grpSpPr>
          <a:xfrm>
            <a:off x="2468562" y="2316090"/>
            <a:ext cx="3464436" cy="831300"/>
            <a:chOff x="660839" y="103767"/>
            <a:chExt cx="7759478" cy="1861903"/>
          </a:xfrm>
        </p:grpSpPr>
        <p:sp>
          <p:nvSpPr>
            <p:cNvPr id="541" name="Shape 541"/>
            <p:cNvSpPr/>
            <p:nvPr/>
          </p:nvSpPr>
          <p:spPr>
            <a:xfrm>
              <a:off x="4517055" y="317067"/>
              <a:ext cx="3903262" cy="109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263" y="0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" name="Shape 542"/>
            <p:cNvSpPr/>
            <p:nvPr/>
          </p:nvSpPr>
          <p:spPr>
            <a:xfrm>
              <a:off x="1530013" y="103767"/>
              <a:ext cx="2814817" cy="5290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3" name="Shape 543"/>
            <p:cNvSpPr/>
            <p:nvPr/>
          </p:nvSpPr>
          <p:spPr>
            <a:xfrm>
              <a:off x="660839" y="672578"/>
              <a:ext cx="3666311" cy="1293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2468562" y="4844187"/>
            <a:ext cx="3399626" cy="927148"/>
            <a:chOff x="669677" y="0"/>
            <a:chExt cx="7614322" cy="2076582"/>
          </a:xfrm>
        </p:grpSpPr>
        <p:sp>
          <p:nvSpPr>
            <p:cNvPr id="545" name="Shape 545"/>
            <p:cNvSpPr/>
            <p:nvPr/>
          </p:nvSpPr>
          <p:spPr>
            <a:xfrm>
              <a:off x="4567152" y="0"/>
              <a:ext cx="3716847" cy="1038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229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3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6" name="Shape 546"/>
            <p:cNvSpPr/>
            <p:nvPr/>
          </p:nvSpPr>
          <p:spPr>
            <a:xfrm>
              <a:off x="1504612" y="214674"/>
              <a:ext cx="2814818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>
                <a:defRPr sz="3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7" name="Shape 547"/>
            <p:cNvSpPr/>
            <p:nvPr/>
          </p:nvSpPr>
          <p:spPr>
            <a:xfrm>
              <a:off x="669677" y="783488"/>
              <a:ext cx="3657476" cy="1293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45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" grpId="0" animBg="1" advAuto="0"/>
      <p:bldP spid="536" grpId="0" advAuto="0"/>
      <p:bldP spid="540" grpId="0" advAuto="0"/>
      <p:bldP spid="544" grpId="0" advAuto="0"/>
      <p:bldP spid="548" grpId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54962" y="4015778"/>
            <a:ext cx="2510645" cy="1171489"/>
            <a:chOff x="7393782" y="3794125"/>
            <a:chExt cx="1830388" cy="854075"/>
          </a:xfrm>
          <a:solidFill>
            <a:schemeClr val="accent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7393782" y="3879850"/>
              <a:ext cx="870744" cy="768350"/>
            </a:xfrm>
            <a:custGeom>
              <a:avLst/>
              <a:gdLst>
                <a:gd name="T0" fmla="*/ 187 w 254"/>
                <a:gd name="T1" fmla="*/ 68 h 224"/>
                <a:gd name="T2" fmla="*/ 188 w 254"/>
                <a:gd name="T3" fmla="*/ 81 h 224"/>
                <a:gd name="T4" fmla="*/ 186 w 254"/>
                <a:gd name="T5" fmla="*/ 82 h 224"/>
                <a:gd name="T6" fmla="*/ 148 w 254"/>
                <a:gd name="T7" fmla="*/ 66 h 224"/>
                <a:gd name="T8" fmla="*/ 130 w 254"/>
                <a:gd name="T9" fmla="*/ 69 h 224"/>
                <a:gd name="T10" fmla="*/ 102 w 254"/>
                <a:gd name="T11" fmla="*/ 91 h 224"/>
                <a:gd name="T12" fmla="*/ 75 w 254"/>
                <a:gd name="T13" fmla="*/ 81 h 224"/>
                <a:gd name="T14" fmla="*/ 32 w 254"/>
                <a:gd name="T15" fmla="*/ 125 h 224"/>
                <a:gd name="T16" fmla="*/ 32 w 254"/>
                <a:gd name="T17" fmla="*/ 133 h 224"/>
                <a:gd name="T18" fmla="*/ 0 w 254"/>
                <a:gd name="T19" fmla="*/ 178 h 224"/>
                <a:gd name="T20" fmla="*/ 47 w 254"/>
                <a:gd name="T21" fmla="*/ 224 h 224"/>
                <a:gd name="T22" fmla="*/ 54 w 254"/>
                <a:gd name="T23" fmla="*/ 224 h 224"/>
                <a:gd name="T24" fmla="*/ 130 w 254"/>
                <a:gd name="T25" fmla="*/ 224 h 224"/>
                <a:gd name="T26" fmla="*/ 194 w 254"/>
                <a:gd name="T27" fmla="*/ 224 h 224"/>
                <a:gd name="T28" fmla="*/ 199 w 254"/>
                <a:gd name="T29" fmla="*/ 224 h 224"/>
                <a:gd name="T30" fmla="*/ 203 w 254"/>
                <a:gd name="T31" fmla="*/ 224 h 224"/>
                <a:gd name="T32" fmla="*/ 211 w 254"/>
                <a:gd name="T33" fmla="*/ 224 h 224"/>
                <a:gd name="T34" fmla="*/ 221 w 254"/>
                <a:gd name="T35" fmla="*/ 224 h 224"/>
                <a:gd name="T36" fmla="*/ 254 w 254"/>
                <a:gd name="T37" fmla="*/ 224 h 224"/>
                <a:gd name="T38" fmla="*/ 254 w 254"/>
                <a:gd name="T39" fmla="*/ 0 h 224"/>
                <a:gd name="T40" fmla="*/ 187 w 254"/>
                <a:gd name="T41" fmla="*/ 68 h 224"/>
                <a:gd name="T42" fmla="*/ 107 w 254"/>
                <a:gd name="T43" fmla="*/ 154 h 224"/>
                <a:gd name="T44" fmla="*/ 107 w 254"/>
                <a:gd name="T45" fmla="*/ 154 h 224"/>
                <a:gd name="T46" fmla="*/ 107 w 254"/>
                <a:gd name="T47" fmla="*/ 15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4" h="224">
                  <a:moveTo>
                    <a:pt x="187" y="68"/>
                  </a:moveTo>
                  <a:cubicBezTo>
                    <a:pt x="187" y="72"/>
                    <a:pt x="187" y="77"/>
                    <a:pt x="188" y="81"/>
                  </a:cubicBezTo>
                  <a:cubicBezTo>
                    <a:pt x="187" y="81"/>
                    <a:pt x="187" y="81"/>
                    <a:pt x="186" y="82"/>
                  </a:cubicBezTo>
                  <a:cubicBezTo>
                    <a:pt x="176" y="72"/>
                    <a:pt x="163" y="66"/>
                    <a:pt x="148" y="66"/>
                  </a:cubicBezTo>
                  <a:cubicBezTo>
                    <a:pt x="142" y="66"/>
                    <a:pt x="135" y="67"/>
                    <a:pt x="130" y="69"/>
                  </a:cubicBezTo>
                  <a:cubicBezTo>
                    <a:pt x="118" y="73"/>
                    <a:pt x="109" y="81"/>
                    <a:pt x="102" y="91"/>
                  </a:cubicBezTo>
                  <a:cubicBezTo>
                    <a:pt x="95" y="85"/>
                    <a:pt x="85" y="81"/>
                    <a:pt x="75" y="81"/>
                  </a:cubicBezTo>
                  <a:cubicBezTo>
                    <a:pt x="51" y="81"/>
                    <a:pt x="32" y="101"/>
                    <a:pt x="32" y="125"/>
                  </a:cubicBezTo>
                  <a:cubicBezTo>
                    <a:pt x="32" y="128"/>
                    <a:pt x="32" y="130"/>
                    <a:pt x="32" y="133"/>
                  </a:cubicBezTo>
                  <a:cubicBezTo>
                    <a:pt x="14" y="139"/>
                    <a:pt x="0" y="157"/>
                    <a:pt x="0" y="178"/>
                  </a:cubicBezTo>
                  <a:cubicBezTo>
                    <a:pt x="0" y="203"/>
                    <a:pt x="21" y="224"/>
                    <a:pt x="47" y="224"/>
                  </a:cubicBezTo>
                  <a:cubicBezTo>
                    <a:pt x="49" y="224"/>
                    <a:pt x="51" y="224"/>
                    <a:pt x="54" y="224"/>
                  </a:cubicBezTo>
                  <a:cubicBezTo>
                    <a:pt x="130" y="224"/>
                    <a:pt x="130" y="224"/>
                    <a:pt x="130" y="224"/>
                  </a:cubicBezTo>
                  <a:cubicBezTo>
                    <a:pt x="194" y="224"/>
                    <a:pt x="194" y="224"/>
                    <a:pt x="194" y="224"/>
                  </a:cubicBezTo>
                  <a:cubicBezTo>
                    <a:pt x="195" y="224"/>
                    <a:pt x="197" y="224"/>
                    <a:pt x="199" y="224"/>
                  </a:cubicBezTo>
                  <a:cubicBezTo>
                    <a:pt x="201" y="224"/>
                    <a:pt x="202" y="224"/>
                    <a:pt x="203" y="224"/>
                  </a:cubicBezTo>
                  <a:cubicBezTo>
                    <a:pt x="206" y="224"/>
                    <a:pt x="208" y="224"/>
                    <a:pt x="211" y="224"/>
                  </a:cubicBezTo>
                  <a:cubicBezTo>
                    <a:pt x="214" y="224"/>
                    <a:pt x="218" y="224"/>
                    <a:pt x="221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17" y="0"/>
                    <a:pt x="187" y="31"/>
                    <a:pt x="187" y="68"/>
                  </a:cubicBezTo>
                  <a:close/>
                  <a:moveTo>
                    <a:pt x="107" y="154"/>
                  </a:moveTo>
                  <a:cubicBezTo>
                    <a:pt x="107" y="154"/>
                    <a:pt x="107" y="154"/>
                    <a:pt x="107" y="154"/>
                  </a:cubicBezTo>
                  <a:cubicBezTo>
                    <a:pt x="107" y="154"/>
                    <a:pt x="107" y="154"/>
                    <a:pt x="107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64526" y="3794125"/>
              <a:ext cx="959644" cy="854075"/>
            </a:xfrm>
            <a:custGeom>
              <a:avLst/>
              <a:gdLst>
                <a:gd name="T0" fmla="*/ 199 w 280"/>
                <a:gd name="T1" fmla="*/ 81 h 249"/>
                <a:gd name="T2" fmla="*/ 115 w 280"/>
                <a:gd name="T3" fmla="*/ 0 h 249"/>
                <a:gd name="T4" fmla="*/ 87 w 280"/>
                <a:gd name="T5" fmla="*/ 5 h 249"/>
                <a:gd name="T6" fmla="*/ 44 w 280"/>
                <a:gd name="T7" fmla="*/ 40 h 249"/>
                <a:gd name="T8" fmla="*/ 1 w 280"/>
                <a:gd name="T9" fmla="*/ 25 h 249"/>
                <a:gd name="T10" fmla="*/ 0 w 280"/>
                <a:gd name="T11" fmla="*/ 25 h 249"/>
                <a:gd name="T12" fmla="*/ 0 w 280"/>
                <a:gd name="T13" fmla="*/ 249 h 249"/>
                <a:gd name="T14" fmla="*/ 87 w 280"/>
                <a:gd name="T15" fmla="*/ 249 h 249"/>
                <a:gd name="T16" fmla="*/ 187 w 280"/>
                <a:gd name="T17" fmla="*/ 249 h 249"/>
                <a:gd name="T18" fmla="*/ 196 w 280"/>
                <a:gd name="T19" fmla="*/ 249 h 249"/>
                <a:gd name="T20" fmla="*/ 280 w 280"/>
                <a:gd name="T21" fmla="*/ 165 h 249"/>
                <a:gd name="T22" fmla="*/ 199 w 280"/>
                <a:gd name="T23" fmla="*/ 81 h 249"/>
                <a:gd name="T24" fmla="*/ 51 w 280"/>
                <a:gd name="T25" fmla="*/ 139 h 249"/>
                <a:gd name="T26" fmla="*/ 51 w 280"/>
                <a:gd name="T27" fmla="*/ 139 h 249"/>
                <a:gd name="T28" fmla="*/ 51 w 280"/>
                <a:gd name="T29" fmla="*/ 1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0" h="249">
                  <a:moveTo>
                    <a:pt x="199" y="81"/>
                  </a:moveTo>
                  <a:cubicBezTo>
                    <a:pt x="197" y="36"/>
                    <a:pt x="161" y="0"/>
                    <a:pt x="115" y="0"/>
                  </a:cubicBezTo>
                  <a:cubicBezTo>
                    <a:pt x="105" y="0"/>
                    <a:pt x="96" y="2"/>
                    <a:pt x="87" y="5"/>
                  </a:cubicBezTo>
                  <a:cubicBezTo>
                    <a:pt x="69" y="12"/>
                    <a:pt x="54" y="24"/>
                    <a:pt x="44" y="40"/>
                  </a:cubicBezTo>
                  <a:cubicBezTo>
                    <a:pt x="32" y="31"/>
                    <a:pt x="17" y="25"/>
                    <a:pt x="1" y="25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87" y="249"/>
                    <a:pt x="87" y="249"/>
                    <a:pt x="87" y="249"/>
                  </a:cubicBezTo>
                  <a:cubicBezTo>
                    <a:pt x="187" y="249"/>
                    <a:pt x="187" y="249"/>
                    <a:pt x="187" y="249"/>
                  </a:cubicBezTo>
                  <a:cubicBezTo>
                    <a:pt x="190" y="249"/>
                    <a:pt x="193" y="249"/>
                    <a:pt x="196" y="249"/>
                  </a:cubicBezTo>
                  <a:cubicBezTo>
                    <a:pt x="242" y="249"/>
                    <a:pt x="280" y="212"/>
                    <a:pt x="280" y="165"/>
                  </a:cubicBezTo>
                  <a:cubicBezTo>
                    <a:pt x="280" y="120"/>
                    <a:pt x="244" y="83"/>
                    <a:pt x="199" y="81"/>
                  </a:cubicBezTo>
                  <a:close/>
                  <a:moveTo>
                    <a:pt x="51" y="139"/>
                  </a:moveTo>
                  <a:cubicBezTo>
                    <a:pt x="51" y="139"/>
                    <a:pt x="51" y="139"/>
                    <a:pt x="51" y="139"/>
                  </a:cubicBezTo>
                  <a:cubicBezTo>
                    <a:pt x="51" y="139"/>
                    <a:pt x="51" y="139"/>
                    <a:pt x="51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4376" y="2629480"/>
            <a:ext cx="3075749" cy="3043724"/>
            <a:chOff x="304800" y="434975"/>
            <a:chExt cx="3963988" cy="3922713"/>
          </a:xfrm>
          <a:solidFill>
            <a:schemeClr val="accent4"/>
          </a:solidFill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469900" y="3235325"/>
              <a:ext cx="1223963" cy="992188"/>
            </a:xfrm>
            <a:custGeom>
              <a:avLst/>
              <a:gdLst>
                <a:gd name="T0" fmla="*/ 92 w 170"/>
                <a:gd name="T1" fmla="*/ 44 h 138"/>
                <a:gd name="T2" fmla="*/ 93 w 170"/>
                <a:gd name="T3" fmla="*/ 45 h 138"/>
                <a:gd name="T4" fmla="*/ 140 w 170"/>
                <a:gd name="T5" fmla="*/ 138 h 138"/>
                <a:gd name="T6" fmla="*/ 153 w 170"/>
                <a:gd name="T7" fmla="*/ 129 h 138"/>
                <a:gd name="T8" fmla="*/ 169 w 170"/>
                <a:gd name="T9" fmla="*/ 104 h 138"/>
                <a:gd name="T10" fmla="*/ 170 w 170"/>
                <a:gd name="T11" fmla="*/ 99 h 138"/>
                <a:gd name="T12" fmla="*/ 169 w 170"/>
                <a:gd name="T13" fmla="*/ 104 h 138"/>
                <a:gd name="T14" fmla="*/ 153 w 170"/>
                <a:gd name="T15" fmla="*/ 129 h 138"/>
                <a:gd name="T16" fmla="*/ 140 w 170"/>
                <a:gd name="T17" fmla="*/ 138 h 138"/>
                <a:gd name="T18" fmla="*/ 93 w 170"/>
                <a:gd name="T19" fmla="*/ 45 h 138"/>
                <a:gd name="T20" fmla="*/ 92 w 170"/>
                <a:gd name="T21" fmla="*/ 44 h 138"/>
                <a:gd name="T22" fmla="*/ 90 w 170"/>
                <a:gd name="T23" fmla="*/ 43 h 138"/>
                <a:gd name="T24" fmla="*/ 90 w 170"/>
                <a:gd name="T25" fmla="*/ 43 h 138"/>
                <a:gd name="T26" fmla="*/ 90 w 170"/>
                <a:gd name="T27" fmla="*/ 43 h 138"/>
                <a:gd name="T28" fmla="*/ 90 w 170"/>
                <a:gd name="T29" fmla="*/ 43 h 138"/>
                <a:gd name="T30" fmla="*/ 90 w 170"/>
                <a:gd name="T31" fmla="*/ 43 h 138"/>
                <a:gd name="T32" fmla="*/ 90 w 170"/>
                <a:gd name="T33" fmla="*/ 43 h 138"/>
                <a:gd name="T34" fmla="*/ 2 w 170"/>
                <a:gd name="T35" fmla="*/ 2 h 138"/>
                <a:gd name="T36" fmla="*/ 3 w 170"/>
                <a:gd name="T37" fmla="*/ 2 h 138"/>
                <a:gd name="T38" fmla="*/ 4 w 170"/>
                <a:gd name="T39" fmla="*/ 3 h 138"/>
                <a:gd name="T40" fmla="*/ 2 w 170"/>
                <a:gd name="T41" fmla="*/ 2 h 138"/>
                <a:gd name="T42" fmla="*/ 0 w 170"/>
                <a:gd name="T43" fmla="*/ 0 h 138"/>
                <a:gd name="T44" fmla="*/ 0 w 170"/>
                <a:gd name="T45" fmla="*/ 0 h 138"/>
                <a:gd name="T46" fmla="*/ 1 w 170"/>
                <a:gd name="T47" fmla="*/ 1 h 138"/>
                <a:gd name="T48" fmla="*/ 0 w 170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138">
                  <a:moveTo>
                    <a:pt x="92" y="44"/>
                  </a:moveTo>
                  <a:cubicBezTo>
                    <a:pt x="92" y="44"/>
                    <a:pt x="93" y="45"/>
                    <a:pt x="93" y="45"/>
                  </a:cubicBezTo>
                  <a:cubicBezTo>
                    <a:pt x="114" y="97"/>
                    <a:pt x="130" y="128"/>
                    <a:pt x="140" y="138"/>
                  </a:cubicBezTo>
                  <a:cubicBezTo>
                    <a:pt x="143" y="137"/>
                    <a:pt x="148" y="135"/>
                    <a:pt x="153" y="129"/>
                  </a:cubicBezTo>
                  <a:cubicBezTo>
                    <a:pt x="163" y="119"/>
                    <a:pt x="168" y="111"/>
                    <a:pt x="169" y="104"/>
                  </a:cubicBezTo>
                  <a:cubicBezTo>
                    <a:pt x="170" y="103"/>
                    <a:pt x="170" y="101"/>
                    <a:pt x="170" y="99"/>
                  </a:cubicBezTo>
                  <a:cubicBezTo>
                    <a:pt x="170" y="101"/>
                    <a:pt x="170" y="103"/>
                    <a:pt x="169" y="104"/>
                  </a:cubicBezTo>
                  <a:cubicBezTo>
                    <a:pt x="168" y="111"/>
                    <a:pt x="163" y="119"/>
                    <a:pt x="153" y="129"/>
                  </a:cubicBezTo>
                  <a:cubicBezTo>
                    <a:pt x="148" y="135"/>
                    <a:pt x="143" y="137"/>
                    <a:pt x="140" y="138"/>
                  </a:cubicBezTo>
                  <a:cubicBezTo>
                    <a:pt x="130" y="128"/>
                    <a:pt x="114" y="97"/>
                    <a:pt x="93" y="45"/>
                  </a:cubicBezTo>
                  <a:cubicBezTo>
                    <a:pt x="93" y="45"/>
                    <a:pt x="92" y="44"/>
                    <a:pt x="92" y="44"/>
                  </a:cubicBezTo>
                  <a:moveTo>
                    <a:pt x="90" y="43"/>
                  </a:move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moveTo>
                    <a:pt x="2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3" y="2"/>
                    <a:pt x="3" y="2"/>
                    <a:pt x="2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304800" y="434975"/>
              <a:ext cx="3963988" cy="3922713"/>
            </a:xfrm>
            <a:custGeom>
              <a:avLst/>
              <a:gdLst>
                <a:gd name="T0" fmla="*/ 285 w 551"/>
                <a:gd name="T1" fmla="*/ 110 h 545"/>
                <a:gd name="T2" fmla="*/ 296 w 551"/>
                <a:gd name="T3" fmla="*/ 99 h 545"/>
                <a:gd name="T4" fmla="*/ 298 w 551"/>
                <a:gd name="T5" fmla="*/ 72 h 545"/>
                <a:gd name="T6" fmla="*/ 258 w 551"/>
                <a:gd name="T7" fmla="*/ 85 h 545"/>
                <a:gd name="T8" fmla="*/ 240 w 551"/>
                <a:gd name="T9" fmla="*/ 104 h 545"/>
                <a:gd name="T10" fmla="*/ 175 w 551"/>
                <a:gd name="T11" fmla="*/ 95 h 545"/>
                <a:gd name="T12" fmla="*/ 188 w 551"/>
                <a:gd name="T13" fmla="*/ 82 h 545"/>
                <a:gd name="T14" fmla="*/ 189 w 551"/>
                <a:gd name="T15" fmla="*/ 57 h 545"/>
                <a:gd name="T16" fmla="*/ 157 w 551"/>
                <a:gd name="T17" fmla="*/ 62 h 545"/>
                <a:gd name="T18" fmla="*/ 130 w 551"/>
                <a:gd name="T19" fmla="*/ 89 h 545"/>
                <a:gd name="T20" fmla="*/ 9 w 551"/>
                <a:gd name="T21" fmla="*/ 85 h 545"/>
                <a:gd name="T22" fmla="*/ 1 w 551"/>
                <a:gd name="T23" fmla="*/ 102 h 545"/>
                <a:gd name="T24" fmla="*/ 5 w 551"/>
                <a:gd name="T25" fmla="*/ 119 h 545"/>
                <a:gd name="T26" fmla="*/ 46 w 551"/>
                <a:gd name="T27" fmla="*/ 131 h 545"/>
                <a:gd name="T28" fmla="*/ 168 w 551"/>
                <a:gd name="T29" fmla="*/ 171 h 545"/>
                <a:gd name="T30" fmla="*/ 266 w 551"/>
                <a:gd name="T31" fmla="*/ 215 h 545"/>
                <a:gd name="T32" fmla="*/ 252 w 551"/>
                <a:gd name="T33" fmla="*/ 247 h 545"/>
                <a:gd name="T34" fmla="*/ 147 w 551"/>
                <a:gd name="T35" fmla="*/ 368 h 545"/>
                <a:gd name="T36" fmla="*/ 103 w 551"/>
                <a:gd name="T37" fmla="*/ 363 h 545"/>
                <a:gd name="T38" fmla="*/ 56 w 551"/>
                <a:gd name="T39" fmla="*/ 359 h 545"/>
                <a:gd name="T40" fmla="*/ 31 w 551"/>
                <a:gd name="T41" fmla="*/ 376 h 545"/>
                <a:gd name="T42" fmla="*/ 23 w 551"/>
                <a:gd name="T43" fmla="*/ 389 h 545"/>
                <a:gd name="T44" fmla="*/ 116 w 551"/>
                <a:gd name="T45" fmla="*/ 434 h 545"/>
                <a:gd name="T46" fmla="*/ 163 w 551"/>
                <a:gd name="T47" fmla="*/ 527 h 545"/>
                <a:gd name="T48" fmla="*/ 176 w 551"/>
                <a:gd name="T49" fmla="*/ 518 h 545"/>
                <a:gd name="T50" fmla="*/ 192 w 551"/>
                <a:gd name="T51" fmla="*/ 493 h 545"/>
                <a:gd name="T52" fmla="*/ 188 w 551"/>
                <a:gd name="T53" fmla="*/ 446 h 545"/>
                <a:gd name="T54" fmla="*/ 181 w 551"/>
                <a:gd name="T55" fmla="*/ 401 h 545"/>
                <a:gd name="T56" fmla="*/ 266 w 551"/>
                <a:gd name="T57" fmla="*/ 329 h 545"/>
                <a:gd name="T58" fmla="*/ 320 w 551"/>
                <a:gd name="T59" fmla="*/ 280 h 545"/>
                <a:gd name="T60" fmla="*/ 333 w 551"/>
                <a:gd name="T61" fmla="*/ 280 h 545"/>
                <a:gd name="T62" fmla="*/ 379 w 551"/>
                <a:gd name="T63" fmla="*/ 378 h 545"/>
                <a:gd name="T64" fmla="*/ 420 w 551"/>
                <a:gd name="T65" fmla="*/ 500 h 545"/>
                <a:gd name="T66" fmla="*/ 434 w 551"/>
                <a:gd name="T67" fmla="*/ 541 h 545"/>
                <a:gd name="T68" fmla="*/ 450 w 551"/>
                <a:gd name="T69" fmla="*/ 544 h 545"/>
                <a:gd name="T70" fmla="*/ 467 w 551"/>
                <a:gd name="T71" fmla="*/ 536 h 545"/>
                <a:gd name="T72" fmla="*/ 462 w 551"/>
                <a:gd name="T73" fmla="*/ 415 h 545"/>
                <a:gd name="T74" fmla="*/ 488 w 551"/>
                <a:gd name="T75" fmla="*/ 388 h 545"/>
                <a:gd name="T76" fmla="*/ 493 w 551"/>
                <a:gd name="T77" fmla="*/ 355 h 545"/>
                <a:gd name="T78" fmla="*/ 467 w 551"/>
                <a:gd name="T79" fmla="*/ 357 h 545"/>
                <a:gd name="T80" fmla="*/ 454 w 551"/>
                <a:gd name="T81" fmla="*/ 370 h 545"/>
                <a:gd name="T82" fmla="*/ 445 w 551"/>
                <a:gd name="T83" fmla="*/ 305 h 545"/>
                <a:gd name="T84" fmla="*/ 463 w 551"/>
                <a:gd name="T85" fmla="*/ 287 h 545"/>
                <a:gd name="T86" fmla="*/ 475 w 551"/>
                <a:gd name="T87" fmla="*/ 246 h 545"/>
                <a:gd name="T88" fmla="*/ 449 w 551"/>
                <a:gd name="T89" fmla="*/ 249 h 545"/>
                <a:gd name="T90" fmla="*/ 438 w 551"/>
                <a:gd name="T91" fmla="*/ 260 h 545"/>
                <a:gd name="T92" fmla="*/ 429 w 551"/>
                <a:gd name="T93" fmla="*/ 163 h 545"/>
                <a:gd name="T94" fmla="*/ 486 w 551"/>
                <a:gd name="T95" fmla="*/ 105 h 545"/>
                <a:gd name="T96" fmla="*/ 534 w 551"/>
                <a:gd name="T97" fmla="*/ 7 h 545"/>
                <a:gd name="T98" fmla="*/ 489 w 551"/>
                <a:gd name="T99" fmla="*/ 21 h 545"/>
                <a:gd name="T100" fmla="*/ 439 w 551"/>
                <a:gd name="T101" fmla="*/ 59 h 545"/>
                <a:gd name="T102" fmla="*/ 382 w 551"/>
                <a:gd name="T103" fmla="*/ 117 h 545"/>
                <a:gd name="T104" fmla="*/ 285 w 551"/>
                <a:gd name="T105" fmla="*/ 11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1" h="545">
                  <a:moveTo>
                    <a:pt x="285" y="110"/>
                  </a:moveTo>
                  <a:cubicBezTo>
                    <a:pt x="296" y="99"/>
                    <a:pt x="296" y="99"/>
                    <a:pt x="296" y="99"/>
                  </a:cubicBezTo>
                  <a:cubicBezTo>
                    <a:pt x="306" y="89"/>
                    <a:pt x="306" y="80"/>
                    <a:pt x="298" y="72"/>
                  </a:cubicBezTo>
                  <a:cubicBezTo>
                    <a:pt x="289" y="63"/>
                    <a:pt x="275" y="68"/>
                    <a:pt x="258" y="85"/>
                  </a:cubicBezTo>
                  <a:cubicBezTo>
                    <a:pt x="240" y="104"/>
                    <a:pt x="240" y="104"/>
                    <a:pt x="240" y="104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8" y="82"/>
                    <a:pt x="188" y="82"/>
                    <a:pt x="188" y="82"/>
                  </a:cubicBezTo>
                  <a:cubicBezTo>
                    <a:pt x="197" y="73"/>
                    <a:pt x="197" y="65"/>
                    <a:pt x="189" y="57"/>
                  </a:cubicBezTo>
                  <a:cubicBezTo>
                    <a:pt x="180" y="47"/>
                    <a:pt x="169" y="49"/>
                    <a:pt x="157" y="62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57" y="78"/>
                    <a:pt x="17" y="77"/>
                    <a:pt x="9" y="85"/>
                  </a:cubicBezTo>
                  <a:cubicBezTo>
                    <a:pt x="5" y="89"/>
                    <a:pt x="3" y="95"/>
                    <a:pt x="1" y="102"/>
                  </a:cubicBezTo>
                  <a:cubicBezTo>
                    <a:pt x="0" y="110"/>
                    <a:pt x="1" y="115"/>
                    <a:pt x="5" y="119"/>
                  </a:cubicBezTo>
                  <a:cubicBezTo>
                    <a:pt x="8" y="122"/>
                    <a:pt x="22" y="126"/>
                    <a:pt x="46" y="131"/>
                  </a:cubicBezTo>
                  <a:cubicBezTo>
                    <a:pt x="70" y="136"/>
                    <a:pt x="111" y="149"/>
                    <a:pt x="168" y="171"/>
                  </a:cubicBezTo>
                  <a:cubicBezTo>
                    <a:pt x="225" y="192"/>
                    <a:pt x="258" y="207"/>
                    <a:pt x="266" y="215"/>
                  </a:cubicBezTo>
                  <a:cubicBezTo>
                    <a:pt x="272" y="220"/>
                    <a:pt x="267" y="231"/>
                    <a:pt x="252" y="247"/>
                  </a:cubicBezTo>
                  <a:cubicBezTo>
                    <a:pt x="200" y="300"/>
                    <a:pt x="165" y="341"/>
                    <a:pt x="147" y="368"/>
                  </a:cubicBezTo>
                  <a:cubicBezTo>
                    <a:pt x="142" y="368"/>
                    <a:pt x="128" y="367"/>
                    <a:pt x="103" y="363"/>
                  </a:cubicBezTo>
                  <a:cubicBezTo>
                    <a:pt x="78" y="359"/>
                    <a:pt x="62" y="358"/>
                    <a:pt x="56" y="359"/>
                  </a:cubicBezTo>
                  <a:cubicBezTo>
                    <a:pt x="49" y="360"/>
                    <a:pt x="41" y="366"/>
                    <a:pt x="31" y="376"/>
                  </a:cubicBezTo>
                  <a:cubicBezTo>
                    <a:pt x="26" y="381"/>
                    <a:pt x="23" y="385"/>
                    <a:pt x="23" y="389"/>
                  </a:cubicBezTo>
                  <a:cubicBezTo>
                    <a:pt x="29" y="395"/>
                    <a:pt x="60" y="410"/>
                    <a:pt x="116" y="434"/>
                  </a:cubicBezTo>
                  <a:cubicBezTo>
                    <a:pt x="137" y="486"/>
                    <a:pt x="153" y="517"/>
                    <a:pt x="163" y="527"/>
                  </a:cubicBezTo>
                  <a:cubicBezTo>
                    <a:pt x="166" y="526"/>
                    <a:pt x="171" y="524"/>
                    <a:pt x="176" y="518"/>
                  </a:cubicBezTo>
                  <a:cubicBezTo>
                    <a:pt x="186" y="508"/>
                    <a:pt x="191" y="500"/>
                    <a:pt x="192" y="493"/>
                  </a:cubicBezTo>
                  <a:cubicBezTo>
                    <a:pt x="194" y="487"/>
                    <a:pt x="192" y="471"/>
                    <a:pt x="188" y="446"/>
                  </a:cubicBezTo>
                  <a:cubicBezTo>
                    <a:pt x="183" y="421"/>
                    <a:pt x="181" y="406"/>
                    <a:pt x="181" y="401"/>
                  </a:cubicBezTo>
                  <a:cubicBezTo>
                    <a:pt x="208" y="383"/>
                    <a:pt x="236" y="358"/>
                    <a:pt x="266" y="329"/>
                  </a:cubicBezTo>
                  <a:cubicBezTo>
                    <a:pt x="296" y="299"/>
                    <a:pt x="314" y="282"/>
                    <a:pt x="320" y="280"/>
                  </a:cubicBezTo>
                  <a:cubicBezTo>
                    <a:pt x="325" y="277"/>
                    <a:pt x="330" y="277"/>
                    <a:pt x="333" y="280"/>
                  </a:cubicBezTo>
                  <a:cubicBezTo>
                    <a:pt x="341" y="288"/>
                    <a:pt x="356" y="321"/>
                    <a:pt x="379" y="378"/>
                  </a:cubicBezTo>
                  <a:cubicBezTo>
                    <a:pt x="401" y="435"/>
                    <a:pt x="415" y="476"/>
                    <a:pt x="420" y="500"/>
                  </a:cubicBezTo>
                  <a:cubicBezTo>
                    <a:pt x="426" y="524"/>
                    <a:pt x="430" y="537"/>
                    <a:pt x="434" y="541"/>
                  </a:cubicBezTo>
                  <a:cubicBezTo>
                    <a:pt x="437" y="544"/>
                    <a:pt x="443" y="545"/>
                    <a:pt x="450" y="544"/>
                  </a:cubicBezTo>
                  <a:cubicBezTo>
                    <a:pt x="457" y="542"/>
                    <a:pt x="463" y="540"/>
                    <a:pt x="467" y="536"/>
                  </a:cubicBezTo>
                  <a:cubicBezTo>
                    <a:pt x="475" y="528"/>
                    <a:pt x="473" y="487"/>
                    <a:pt x="462" y="415"/>
                  </a:cubicBezTo>
                  <a:cubicBezTo>
                    <a:pt x="488" y="388"/>
                    <a:pt x="488" y="388"/>
                    <a:pt x="488" y="388"/>
                  </a:cubicBezTo>
                  <a:cubicBezTo>
                    <a:pt x="501" y="375"/>
                    <a:pt x="502" y="365"/>
                    <a:pt x="493" y="355"/>
                  </a:cubicBezTo>
                  <a:cubicBezTo>
                    <a:pt x="485" y="347"/>
                    <a:pt x="476" y="348"/>
                    <a:pt x="467" y="357"/>
                  </a:cubicBezTo>
                  <a:cubicBezTo>
                    <a:pt x="454" y="370"/>
                    <a:pt x="454" y="370"/>
                    <a:pt x="454" y="370"/>
                  </a:cubicBezTo>
                  <a:cubicBezTo>
                    <a:pt x="445" y="305"/>
                    <a:pt x="445" y="305"/>
                    <a:pt x="445" y="305"/>
                  </a:cubicBezTo>
                  <a:cubicBezTo>
                    <a:pt x="463" y="287"/>
                    <a:pt x="463" y="287"/>
                    <a:pt x="463" y="287"/>
                  </a:cubicBezTo>
                  <a:cubicBezTo>
                    <a:pt x="480" y="269"/>
                    <a:pt x="484" y="255"/>
                    <a:pt x="475" y="246"/>
                  </a:cubicBezTo>
                  <a:cubicBezTo>
                    <a:pt x="467" y="238"/>
                    <a:pt x="458" y="239"/>
                    <a:pt x="449" y="249"/>
                  </a:cubicBezTo>
                  <a:cubicBezTo>
                    <a:pt x="438" y="260"/>
                    <a:pt x="438" y="260"/>
                    <a:pt x="438" y="260"/>
                  </a:cubicBezTo>
                  <a:cubicBezTo>
                    <a:pt x="429" y="163"/>
                    <a:pt x="429" y="163"/>
                    <a:pt x="429" y="163"/>
                  </a:cubicBezTo>
                  <a:cubicBezTo>
                    <a:pt x="486" y="105"/>
                    <a:pt x="486" y="105"/>
                    <a:pt x="486" y="105"/>
                  </a:cubicBezTo>
                  <a:cubicBezTo>
                    <a:pt x="534" y="56"/>
                    <a:pt x="551" y="23"/>
                    <a:pt x="534" y="7"/>
                  </a:cubicBezTo>
                  <a:cubicBezTo>
                    <a:pt x="528" y="0"/>
                    <a:pt x="512" y="5"/>
                    <a:pt x="489" y="21"/>
                  </a:cubicBezTo>
                  <a:cubicBezTo>
                    <a:pt x="465" y="37"/>
                    <a:pt x="448" y="49"/>
                    <a:pt x="439" y="59"/>
                  </a:cubicBezTo>
                  <a:cubicBezTo>
                    <a:pt x="382" y="117"/>
                    <a:pt x="382" y="117"/>
                    <a:pt x="382" y="117"/>
                  </a:cubicBezTo>
                  <a:cubicBezTo>
                    <a:pt x="285" y="110"/>
                    <a:pt x="285" y="110"/>
                    <a:pt x="285" y="1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722688" y="687388"/>
              <a:ext cx="258763" cy="252413"/>
            </a:xfrm>
            <a:custGeom>
              <a:avLst/>
              <a:gdLst>
                <a:gd name="T0" fmla="*/ 0 w 36"/>
                <a:gd name="T1" fmla="*/ 4 h 35"/>
                <a:gd name="T2" fmla="*/ 9 w 36"/>
                <a:gd name="T3" fmla="*/ 1 h 35"/>
                <a:gd name="T4" fmla="*/ 19 w 36"/>
                <a:gd name="T5" fmla="*/ 0 h 35"/>
                <a:gd name="T6" fmla="*/ 30 w 36"/>
                <a:gd name="T7" fmla="*/ 6 h 35"/>
                <a:gd name="T8" fmla="*/ 36 w 36"/>
                <a:gd name="T9" fmla="*/ 17 h 35"/>
                <a:gd name="T10" fmla="*/ 35 w 36"/>
                <a:gd name="T11" fmla="*/ 27 h 35"/>
                <a:gd name="T12" fmla="*/ 33 w 36"/>
                <a:gd name="T13" fmla="*/ 33 h 35"/>
                <a:gd name="T14" fmla="*/ 31 w 36"/>
                <a:gd name="T15" fmla="*/ 35 h 35"/>
                <a:gd name="T16" fmla="*/ 30 w 36"/>
                <a:gd name="T17" fmla="*/ 27 h 35"/>
                <a:gd name="T18" fmla="*/ 27 w 36"/>
                <a:gd name="T19" fmla="*/ 19 h 35"/>
                <a:gd name="T20" fmla="*/ 23 w 36"/>
                <a:gd name="T21" fmla="*/ 13 h 35"/>
                <a:gd name="T22" fmla="*/ 9 w 36"/>
                <a:gd name="T23" fmla="*/ 6 h 35"/>
                <a:gd name="T24" fmla="*/ 0 w 36"/>
                <a:gd name="T2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5">
                  <a:moveTo>
                    <a:pt x="0" y="4"/>
                  </a:moveTo>
                  <a:cubicBezTo>
                    <a:pt x="0" y="4"/>
                    <a:pt x="3" y="2"/>
                    <a:pt x="9" y="1"/>
                  </a:cubicBezTo>
                  <a:cubicBezTo>
                    <a:pt x="12" y="0"/>
                    <a:pt x="15" y="0"/>
                    <a:pt x="19" y="0"/>
                  </a:cubicBezTo>
                  <a:cubicBezTo>
                    <a:pt x="22" y="1"/>
                    <a:pt x="27" y="3"/>
                    <a:pt x="30" y="6"/>
                  </a:cubicBezTo>
                  <a:cubicBezTo>
                    <a:pt x="33" y="9"/>
                    <a:pt x="35" y="13"/>
                    <a:pt x="36" y="17"/>
                  </a:cubicBezTo>
                  <a:cubicBezTo>
                    <a:pt x="36" y="21"/>
                    <a:pt x="36" y="24"/>
                    <a:pt x="35" y="27"/>
                  </a:cubicBezTo>
                  <a:cubicBezTo>
                    <a:pt x="35" y="30"/>
                    <a:pt x="33" y="32"/>
                    <a:pt x="33" y="33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2"/>
                    <a:pt x="30" y="27"/>
                  </a:cubicBezTo>
                  <a:cubicBezTo>
                    <a:pt x="29" y="24"/>
                    <a:pt x="28" y="22"/>
                    <a:pt x="27" y="19"/>
                  </a:cubicBezTo>
                  <a:cubicBezTo>
                    <a:pt x="26" y="17"/>
                    <a:pt x="25" y="14"/>
                    <a:pt x="23" y="13"/>
                  </a:cubicBezTo>
                  <a:cubicBezTo>
                    <a:pt x="20" y="9"/>
                    <a:pt x="14" y="7"/>
                    <a:pt x="9" y="6"/>
                  </a:cubicBezTo>
                  <a:cubicBezTo>
                    <a:pt x="4" y="5"/>
                    <a:pt x="0" y="4"/>
                    <a:pt x="0" y="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22325" y="465138"/>
              <a:ext cx="3324225" cy="3079750"/>
            </a:xfrm>
            <a:custGeom>
              <a:avLst/>
              <a:gdLst>
                <a:gd name="T0" fmla="*/ 0 w 462"/>
                <a:gd name="T1" fmla="*/ 410 h 428"/>
                <a:gd name="T2" fmla="*/ 41 w 462"/>
                <a:gd name="T3" fmla="*/ 428 h 428"/>
                <a:gd name="T4" fmla="*/ 30 w 462"/>
                <a:gd name="T5" fmla="*/ 424 h 428"/>
                <a:gd name="T6" fmla="*/ 0 w 462"/>
                <a:gd name="T7" fmla="*/ 410 h 428"/>
                <a:gd name="T8" fmla="*/ 454 w 462"/>
                <a:gd name="T9" fmla="*/ 0 h 428"/>
                <a:gd name="T10" fmla="*/ 417 w 462"/>
                <a:gd name="T11" fmla="*/ 17 h 428"/>
                <a:gd name="T12" fmla="*/ 367 w 462"/>
                <a:gd name="T13" fmla="*/ 55 h 428"/>
                <a:gd name="T14" fmla="*/ 310 w 462"/>
                <a:gd name="T15" fmla="*/ 113 h 428"/>
                <a:gd name="T16" fmla="*/ 213 w 462"/>
                <a:gd name="T17" fmla="*/ 106 h 428"/>
                <a:gd name="T18" fmla="*/ 310 w 462"/>
                <a:gd name="T19" fmla="*/ 113 h 428"/>
                <a:gd name="T20" fmla="*/ 367 w 462"/>
                <a:gd name="T21" fmla="*/ 55 h 428"/>
                <a:gd name="T22" fmla="*/ 417 w 462"/>
                <a:gd name="T23" fmla="*/ 17 h 428"/>
                <a:gd name="T24" fmla="*/ 454 w 462"/>
                <a:gd name="T25" fmla="*/ 0 h 428"/>
                <a:gd name="T26" fmla="*/ 462 w 462"/>
                <a:gd name="T27" fmla="*/ 3 h 428"/>
                <a:gd name="T28" fmla="*/ 462 w 462"/>
                <a:gd name="T29" fmla="*/ 3 h 428"/>
                <a:gd name="T30" fmla="*/ 462 w 462"/>
                <a:gd name="T31" fmla="*/ 3 h 428"/>
                <a:gd name="T32" fmla="*/ 454 w 462"/>
                <a:gd name="T3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28">
                  <a:moveTo>
                    <a:pt x="0" y="410"/>
                  </a:moveTo>
                  <a:cubicBezTo>
                    <a:pt x="11" y="416"/>
                    <a:pt x="25" y="422"/>
                    <a:pt x="41" y="428"/>
                  </a:cubicBezTo>
                  <a:cubicBezTo>
                    <a:pt x="37" y="427"/>
                    <a:pt x="34" y="425"/>
                    <a:pt x="30" y="424"/>
                  </a:cubicBezTo>
                  <a:cubicBezTo>
                    <a:pt x="19" y="419"/>
                    <a:pt x="9" y="414"/>
                    <a:pt x="0" y="410"/>
                  </a:cubicBezTo>
                  <a:moveTo>
                    <a:pt x="454" y="0"/>
                  </a:moveTo>
                  <a:cubicBezTo>
                    <a:pt x="446" y="0"/>
                    <a:pt x="434" y="5"/>
                    <a:pt x="417" y="17"/>
                  </a:cubicBezTo>
                  <a:cubicBezTo>
                    <a:pt x="393" y="33"/>
                    <a:pt x="376" y="45"/>
                    <a:pt x="367" y="55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310" y="113"/>
                    <a:pt x="310" y="113"/>
                    <a:pt x="310" y="113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76" y="45"/>
                    <a:pt x="393" y="33"/>
                    <a:pt x="417" y="17"/>
                  </a:cubicBezTo>
                  <a:cubicBezTo>
                    <a:pt x="434" y="5"/>
                    <a:pt x="446" y="0"/>
                    <a:pt x="454" y="0"/>
                  </a:cubicBezTo>
                  <a:cubicBezTo>
                    <a:pt x="458" y="0"/>
                    <a:pt x="460" y="1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2" y="3"/>
                    <a:pt x="462" y="3"/>
                    <a:pt x="462" y="3"/>
                  </a:cubicBezTo>
                  <a:cubicBezTo>
                    <a:pt x="460" y="1"/>
                    <a:pt x="458" y="0"/>
                    <a:pt x="4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1038225" y="3516313"/>
              <a:ext cx="79375" cy="28575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4 h 4"/>
                <a:gd name="T4" fmla="*/ 11 w 11"/>
                <a:gd name="T5" fmla="*/ 4 h 4"/>
                <a:gd name="T6" fmla="*/ 11 w 11"/>
                <a:gd name="T7" fmla="*/ 4 h 4"/>
                <a:gd name="T8" fmla="*/ 0 w 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1"/>
                    <a:pt x="7" y="3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7" y="3"/>
                    <a:pt x="4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311150" y="465138"/>
              <a:ext cx="3849688" cy="3079750"/>
            </a:xfrm>
            <a:custGeom>
              <a:avLst/>
              <a:gdLst>
                <a:gd name="T0" fmla="*/ 525 w 535"/>
                <a:gd name="T1" fmla="*/ 0 h 428"/>
                <a:gd name="T2" fmla="*/ 488 w 535"/>
                <a:gd name="T3" fmla="*/ 17 h 428"/>
                <a:gd name="T4" fmla="*/ 438 w 535"/>
                <a:gd name="T5" fmla="*/ 55 h 428"/>
                <a:gd name="T6" fmla="*/ 381 w 535"/>
                <a:gd name="T7" fmla="*/ 113 h 428"/>
                <a:gd name="T8" fmla="*/ 284 w 535"/>
                <a:gd name="T9" fmla="*/ 106 h 428"/>
                <a:gd name="T10" fmla="*/ 295 w 535"/>
                <a:gd name="T11" fmla="*/ 95 h 428"/>
                <a:gd name="T12" fmla="*/ 303 w 535"/>
                <a:gd name="T13" fmla="*/ 80 h 428"/>
                <a:gd name="T14" fmla="*/ 297 w 535"/>
                <a:gd name="T15" fmla="*/ 68 h 428"/>
                <a:gd name="T16" fmla="*/ 286 w 535"/>
                <a:gd name="T17" fmla="*/ 64 h 428"/>
                <a:gd name="T18" fmla="*/ 257 w 535"/>
                <a:gd name="T19" fmla="*/ 81 h 428"/>
                <a:gd name="T20" fmla="*/ 239 w 535"/>
                <a:gd name="T21" fmla="*/ 100 h 428"/>
                <a:gd name="T22" fmla="*/ 174 w 535"/>
                <a:gd name="T23" fmla="*/ 91 h 428"/>
                <a:gd name="T24" fmla="*/ 187 w 535"/>
                <a:gd name="T25" fmla="*/ 78 h 428"/>
                <a:gd name="T26" fmla="*/ 194 w 535"/>
                <a:gd name="T27" fmla="*/ 64 h 428"/>
                <a:gd name="T28" fmla="*/ 188 w 535"/>
                <a:gd name="T29" fmla="*/ 53 h 428"/>
                <a:gd name="T30" fmla="*/ 175 w 535"/>
                <a:gd name="T31" fmla="*/ 47 h 428"/>
                <a:gd name="T32" fmla="*/ 156 w 535"/>
                <a:gd name="T33" fmla="*/ 58 h 428"/>
                <a:gd name="T34" fmla="*/ 129 w 535"/>
                <a:gd name="T35" fmla="*/ 85 h 428"/>
                <a:gd name="T36" fmla="*/ 38 w 535"/>
                <a:gd name="T37" fmla="*/ 76 h 428"/>
                <a:gd name="T38" fmla="*/ 8 w 535"/>
                <a:gd name="T39" fmla="*/ 81 h 428"/>
                <a:gd name="T40" fmla="*/ 0 w 535"/>
                <a:gd name="T41" fmla="*/ 98 h 428"/>
                <a:gd name="T42" fmla="*/ 0 w 535"/>
                <a:gd name="T43" fmla="*/ 104 h 428"/>
                <a:gd name="T44" fmla="*/ 4 w 535"/>
                <a:gd name="T45" fmla="*/ 115 h 428"/>
                <a:gd name="T46" fmla="*/ 45 w 535"/>
                <a:gd name="T47" fmla="*/ 127 h 428"/>
                <a:gd name="T48" fmla="*/ 167 w 535"/>
                <a:gd name="T49" fmla="*/ 167 h 428"/>
                <a:gd name="T50" fmla="*/ 265 w 535"/>
                <a:gd name="T51" fmla="*/ 211 h 428"/>
                <a:gd name="T52" fmla="*/ 268 w 535"/>
                <a:gd name="T53" fmla="*/ 216 h 428"/>
                <a:gd name="T54" fmla="*/ 251 w 535"/>
                <a:gd name="T55" fmla="*/ 243 h 428"/>
                <a:gd name="T56" fmla="*/ 146 w 535"/>
                <a:gd name="T57" fmla="*/ 364 h 428"/>
                <a:gd name="T58" fmla="*/ 145 w 535"/>
                <a:gd name="T59" fmla="*/ 364 h 428"/>
                <a:gd name="T60" fmla="*/ 102 w 535"/>
                <a:gd name="T61" fmla="*/ 359 h 428"/>
                <a:gd name="T62" fmla="*/ 61 w 535"/>
                <a:gd name="T63" fmla="*/ 354 h 428"/>
                <a:gd name="T64" fmla="*/ 55 w 535"/>
                <a:gd name="T65" fmla="*/ 355 h 428"/>
                <a:gd name="T66" fmla="*/ 30 w 535"/>
                <a:gd name="T67" fmla="*/ 372 h 428"/>
                <a:gd name="T68" fmla="*/ 22 w 535"/>
                <a:gd name="T69" fmla="*/ 385 h 428"/>
                <a:gd name="T70" fmla="*/ 71 w 535"/>
                <a:gd name="T71" fmla="*/ 410 h 428"/>
                <a:gd name="T72" fmla="*/ 101 w 535"/>
                <a:gd name="T73" fmla="*/ 424 h 428"/>
                <a:gd name="T74" fmla="*/ 112 w 535"/>
                <a:gd name="T75" fmla="*/ 428 h 428"/>
                <a:gd name="T76" fmla="*/ 497 w 535"/>
                <a:gd name="T77" fmla="*/ 43 h 428"/>
                <a:gd name="T78" fmla="*/ 483 w 535"/>
                <a:gd name="T79" fmla="*/ 37 h 428"/>
                <a:gd name="T80" fmla="*/ 474 w 535"/>
                <a:gd name="T81" fmla="*/ 35 h 428"/>
                <a:gd name="T82" fmla="*/ 483 w 535"/>
                <a:gd name="T83" fmla="*/ 32 h 428"/>
                <a:gd name="T84" fmla="*/ 489 w 535"/>
                <a:gd name="T85" fmla="*/ 31 h 428"/>
                <a:gd name="T86" fmla="*/ 493 w 535"/>
                <a:gd name="T87" fmla="*/ 31 h 428"/>
                <a:gd name="T88" fmla="*/ 504 w 535"/>
                <a:gd name="T89" fmla="*/ 36 h 428"/>
                <a:gd name="T90" fmla="*/ 535 w 535"/>
                <a:gd name="T91" fmla="*/ 5 h 428"/>
                <a:gd name="T92" fmla="*/ 533 w 535"/>
                <a:gd name="T93" fmla="*/ 3 h 428"/>
                <a:gd name="T94" fmla="*/ 533 w 535"/>
                <a:gd name="T95" fmla="*/ 3 h 428"/>
                <a:gd name="T96" fmla="*/ 525 w 535"/>
                <a:gd name="T9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5" h="428">
                  <a:moveTo>
                    <a:pt x="525" y="0"/>
                  </a:moveTo>
                  <a:cubicBezTo>
                    <a:pt x="517" y="0"/>
                    <a:pt x="505" y="5"/>
                    <a:pt x="488" y="17"/>
                  </a:cubicBezTo>
                  <a:cubicBezTo>
                    <a:pt x="464" y="33"/>
                    <a:pt x="447" y="45"/>
                    <a:pt x="438" y="55"/>
                  </a:cubicBezTo>
                  <a:cubicBezTo>
                    <a:pt x="381" y="113"/>
                    <a:pt x="381" y="113"/>
                    <a:pt x="381" y="113"/>
                  </a:cubicBezTo>
                  <a:cubicBezTo>
                    <a:pt x="284" y="106"/>
                    <a:pt x="284" y="106"/>
                    <a:pt x="284" y="106"/>
                  </a:cubicBezTo>
                  <a:cubicBezTo>
                    <a:pt x="295" y="95"/>
                    <a:pt x="295" y="95"/>
                    <a:pt x="295" y="95"/>
                  </a:cubicBezTo>
                  <a:cubicBezTo>
                    <a:pt x="300" y="90"/>
                    <a:pt x="303" y="85"/>
                    <a:pt x="303" y="80"/>
                  </a:cubicBezTo>
                  <a:cubicBezTo>
                    <a:pt x="303" y="76"/>
                    <a:pt x="301" y="72"/>
                    <a:pt x="297" y="68"/>
                  </a:cubicBezTo>
                  <a:cubicBezTo>
                    <a:pt x="294" y="65"/>
                    <a:pt x="290" y="64"/>
                    <a:pt x="286" y="64"/>
                  </a:cubicBezTo>
                  <a:cubicBezTo>
                    <a:pt x="278" y="64"/>
                    <a:pt x="269" y="70"/>
                    <a:pt x="257" y="81"/>
                  </a:cubicBezTo>
                  <a:cubicBezTo>
                    <a:pt x="239" y="100"/>
                    <a:pt x="239" y="100"/>
                    <a:pt x="239" y="100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87" y="78"/>
                    <a:pt x="187" y="78"/>
                    <a:pt x="187" y="78"/>
                  </a:cubicBezTo>
                  <a:cubicBezTo>
                    <a:pt x="192" y="73"/>
                    <a:pt x="194" y="69"/>
                    <a:pt x="194" y="64"/>
                  </a:cubicBezTo>
                  <a:cubicBezTo>
                    <a:pt x="194" y="60"/>
                    <a:pt x="192" y="56"/>
                    <a:pt x="188" y="53"/>
                  </a:cubicBezTo>
                  <a:cubicBezTo>
                    <a:pt x="184" y="49"/>
                    <a:pt x="180" y="47"/>
                    <a:pt x="175" y="47"/>
                  </a:cubicBezTo>
                  <a:cubicBezTo>
                    <a:pt x="169" y="47"/>
                    <a:pt x="163" y="50"/>
                    <a:pt x="156" y="58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89" y="79"/>
                    <a:pt x="58" y="76"/>
                    <a:pt x="38" y="76"/>
                  </a:cubicBezTo>
                  <a:cubicBezTo>
                    <a:pt x="22" y="76"/>
                    <a:pt x="12" y="78"/>
                    <a:pt x="8" y="81"/>
                  </a:cubicBezTo>
                  <a:cubicBezTo>
                    <a:pt x="4" y="85"/>
                    <a:pt x="2" y="91"/>
                    <a:pt x="0" y="98"/>
                  </a:cubicBezTo>
                  <a:cubicBezTo>
                    <a:pt x="0" y="100"/>
                    <a:pt x="0" y="102"/>
                    <a:pt x="0" y="104"/>
                  </a:cubicBezTo>
                  <a:cubicBezTo>
                    <a:pt x="0" y="109"/>
                    <a:pt x="1" y="112"/>
                    <a:pt x="4" y="115"/>
                  </a:cubicBezTo>
                  <a:cubicBezTo>
                    <a:pt x="7" y="118"/>
                    <a:pt x="21" y="122"/>
                    <a:pt x="45" y="127"/>
                  </a:cubicBezTo>
                  <a:cubicBezTo>
                    <a:pt x="69" y="132"/>
                    <a:pt x="110" y="145"/>
                    <a:pt x="167" y="167"/>
                  </a:cubicBezTo>
                  <a:cubicBezTo>
                    <a:pt x="224" y="188"/>
                    <a:pt x="257" y="203"/>
                    <a:pt x="265" y="211"/>
                  </a:cubicBezTo>
                  <a:cubicBezTo>
                    <a:pt x="267" y="212"/>
                    <a:pt x="268" y="214"/>
                    <a:pt x="268" y="216"/>
                  </a:cubicBezTo>
                  <a:cubicBezTo>
                    <a:pt x="268" y="222"/>
                    <a:pt x="262" y="231"/>
                    <a:pt x="251" y="243"/>
                  </a:cubicBezTo>
                  <a:cubicBezTo>
                    <a:pt x="199" y="296"/>
                    <a:pt x="164" y="337"/>
                    <a:pt x="146" y="364"/>
                  </a:cubicBezTo>
                  <a:cubicBezTo>
                    <a:pt x="146" y="364"/>
                    <a:pt x="145" y="364"/>
                    <a:pt x="145" y="364"/>
                  </a:cubicBezTo>
                  <a:cubicBezTo>
                    <a:pt x="139" y="364"/>
                    <a:pt x="124" y="362"/>
                    <a:pt x="102" y="359"/>
                  </a:cubicBezTo>
                  <a:cubicBezTo>
                    <a:pt x="83" y="356"/>
                    <a:pt x="69" y="354"/>
                    <a:pt x="61" y="354"/>
                  </a:cubicBezTo>
                  <a:cubicBezTo>
                    <a:pt x="58" y="354"/>
                    <a:pt x="56" y="355"/>
                    <a:pt x="55" y="355"/>
                  </a:cubicBezTo>
                  <a:cubicBezTo>
                    <a:pt x="48" y="356"/>
                    <a:pt x="40" y="362"/>
                    <a:pt x="30" y="372"/>
                  </a:cubicBezTo>
                  <a:cubicBezTo>
                    <a:pt x="25" y="377"/>
                    <a:pt x="22" y="381"/>
                    <a:pt x="22" y="385"/>
                  </a:cubicBezTo>
                  <a:cubicBezTo>
                    <a:pt x="26" y="389"/>
                    <a:pt x="43" y="398"/>
                    <a:pt x="71" y="410"/>
                  </a:cubicBezTo>
                  <a:cubicBezTo>
                    <a:pt x="80" y="414"/>
                    <a:pt x="90" y="419"/>
                    <a:pt x="101" y="424"/>
                  </a:cubicBezTo>
                  <a:cubicBezTo>
                    <a:pt x="105" y="425"/>
                    <a:pt x="108" y="427"/>
                    <a:pt x="112" y="428"/>
                  </a:cubicBezTo>
                  <a:cubicBezTo>
                    <a:pt x="497" y="43"/>
                    <a:pt x="497" y="43"/>
                    <a:pt x="497" y="43"/>
                  </a:cubicBezTo>
                  <a:cubicBezTo>
                    <a:pt x="493" y="40"/>
                    <a:pt x="488" y="38"/>
                    <a:pt x="483" y="37"/>
                  </a:cubicBezTo>
                  <a:cubicBezTo>
                    <a:pt x="478" y="36"/>
                    <a:pt x="474" y="35"/>
                    <a:pt x="474" y="35"/>
                  </a:cubicBezTo>
                  <a:cubicBezTo>
                    <a:pt x="474" y="35"/>
                    <a:pt x="477" y="33"/>
                    <a:pt x="483" y="32"/>
                  </a:cubicBezTo>
                  <a:cubicBezTo>
                    <a:pt x="485" y="32"/>
                    <a:pt x="487" y="31"/>
                    <a:pt x="489" y="31"/>
                  </a:cubicBezTo>
                  <a:cubicBezTo>
                    <a:pt x="490" y="31"/>
                    <a:pt x="492" y="31"/>
                    <a:pt x="493" y="31"/>
                  </a:cubicBezTo>
                  <a:cubicBezTo>
                    <a:pt x="496" y="32"/>
                    <a:pt x="500" y="34"/>
                    <a:pt x="504" y="36"/>
                  </a:cubicBezTo>
                  <a:cubicBezTo>
                    <a:pt x="535" y="5"/>
                    <a:pt x="535" y="5"/>
                    <a:pt x="535" y="5"/>
                  </a:cubicBezTo>
                  <a:cubicBezTo>
                    <a:pt x="534" y="4"/>
                    <a:pt x="534" y="3"/>
                    <a:pt x="533" y="3"/>
                  </a:cubicBezTo>
                  <a:cubicBezTo>
                    <a:pt x="533" y="3"/>
                    <a:pt x="533" y="3"/>
                    <a:pt x="533" y="3"/>
                  </a:cubicBezTo>
                  <a:cubicBezTo>
                    <a:pt x="531" y="1"/>
                    <a:pt x="529" y="0"/>
                    <a:pt x="5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3722688" y="687388"/>
              <a:ext cx="215900" cy="85725"/>
            </a:xfrm>
            <a:custGeom>
              <a:avLst/>
              <a:gdLst>
                <a:gd name="T0" fmla="*/ 15 w 30"/>
                <a:gd name="T1" fmla="*/ 0 h 12"/>
                <a:gd name="T2" fmla="*/ 9 w 30"/>
                <a:gd name="T3" fmla="*/ 1 h 12"/>
                <a:gd name="T4" fmla="*/ 0 w 30"/>
                <a:gd name="T5" fmla="*/ 4 h 12"/>
                <a:gd name="T6" fmla="*/ 9 w 30"/>
                <a:gd name="T7" fmla="*/ 6 h 12"/>
                <a:gd name="T8" fmla="*/ 23 w 30"/>
                <a:gd name="T9" fmla="*/ 12 h 12"/>
                <a:gd name="T10" fmla="*/ 30 w 30"/>
                <a:gd name="T11" fmla="*/ 5 h 12"/>
                <a:gd name="T12" fmla="*/ 19 w 30"/>
                <a:gd name="T13" fmla="*/ 0 h 12"/>
                <a:gd name="T14" fmla="*/ 15 w 3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15" y="0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3" y="2"/>
                    <a:pt x="0" y="4"/>
                    <a:pt x="0" y="4"/>
                  </a:cubicBezTo>
                  <a:cubicBezTo>
                    <a:pt x="0" y="4"/>
                    <a:pt x="4" y="5"/>
                    <a:pt x="9" y="6"/>
                  </a:cubicBezTo>
                  <a:cubicBezTo>
                    <a:pt x="14" y="7"/>
                    <a:pt x="19" y="9"/>
                    <a:pt x="23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6" y="3"/>
                    <a:pt x="22" y="1"/>
                    <a:pt x="19" y="0"/>
                  </a:cubicBezTo>
                  <a:cubicBezTo>
                    <a:pt x="18" y="0"/>
                    <a:pt x="16" y="0"/>
                    <a:pt x="1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8218" tIns="24109" rIns="48218" bIns="2410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65233" y="4914313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448650" y="5128267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43696" y="4828862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65233" y="3697121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48650" y="3911075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43696" y="3611670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65233" y="2397000"/>
            <a:ext cx="419987" cy="4952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448650" y="2610954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443696" y="2311549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97731" y="3247573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Sun 37"/>
          <p:cNvSpPr/>
          <p:nvPr/>
        </p:nvSpPr>
        <p:spPr>
          <a:xfrm>
            <a:off x="2376610" y="2518400"/>
            <a:ext cx="669883" cy="669883"/>
          </a:xfrm>
          <a:prstGeom prst="su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7731" y="4936244"/>
            <a:ext cx="1427640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Sun 39"/>
          <p:cNvSpPr/>
          <p:nvPr/>
        </p:nvSpPr>
        <p:spPr>
          <a:xfrm>
            <a:off x="2376610" y="4207071"/>
            <a:ext cx="669883" cy="669883"/>
          </a:xfrm>
          <a:prstGeom prst="su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7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7" grpId="0"/>
      <p:bldP spid="38" grpId="0" animBg="1"/>
      <p:bldP spid="39" grpId="0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97622" y="4137192"/>
            <a:ext cx="64797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597622" y="4838037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PEIXIN PPT NEW HIRES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597620" y="5146733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适用于员工培训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商务报告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项目展示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商务展示</a:t>
            </a:r>
            <a:r>
              <a:rPr lang="en-US" altLang="zh-CN" sz="1600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7622" y="3727815"/>
            <a:ext cx="27357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输入公司名称</a:t>
            </a:r>
            <a:endParaRPr lang="zh-CN" altLang="en-US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2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7" grpId="0"/>
          <p:bldP spid="18" grpId="0"/>
          <p:bldP spid="18" grpId="1"/>
          <p:bldP spid="19" grpId="0"/>
          <p:bldP spid="19" grpId="1"/>
          <p:bldP spid="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5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057311" y="3028972"/>
            <a:ext cx="4288353" cy="184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182"/>
            <a:r>
              <a:rPr lang="zh-CN" altLang="en-US" sz="80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公司概述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822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099858"/>
              </p:ext>
            </p:extLst>
          </p:nvPr>
        </p:nvGraphicFramePr>
        <p:xfrm>
          <a:off x="1825773" y="2251159"/>
          <a:ext cx="2387606" cy="238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4518" name="AutoShape 6"/>
          <p:cNvSpPr>
            <a:spLocks/>
          </p:cNvSpPr>
          <p:nvPr/>
        </p:nvSpPr>
        <p:spPr bwMode="auto">
          <a:xfrm>
            <a:off x="2236143" y="2699581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3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19" name="AutoShape 7"/>
          <p:cNvSpPr>
            <a:spLocks/>
          </p:cNvSpPr>
          <p:nvPr/>
        </p:nvSpPr>
        <p:spPr bwMode="auto">
          <a:xfrm>
            <a:off x="2109300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0" name="AutoShape 8"/>
          <p:cNvSpPr>
            <a:spLocks/>
          </p:cNvSpPr>
          <p:nvPr/>
        </p:nvSpPr>
        <p:spPr bwMode="auto">
          <a:xfrm>
            <a:off x="2109300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57206"/>
              </p:ext>
            </p:extLst>
          </p:nvPr>
        </p:nvGraphicFramePr>
        <p:xfrm>
          <a:off x="4158913" y="2282496"/>
          <a:ext cx="2356269" cy="2356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522" name="AutoShape 10"/>
          <p:cNvSpPr>
            <a:spLocks/>
          </p:cNvSpPr>
          <p:nvPr/>
        </p:nvSpPr>
        <p:spPr bwMode="auto">
          <a:xfrm>
            <a:off x="4573758" y="2706296"/>
            <a:ext cx="1526576" cy="1527321"/>
          </a:xfrm>
          <a:custGeom>
            <a:avLst/>
            <a:gdLst>
              <a:gd name="T0" fmla="*/ 1623930 w 19679"/>
              <a:gd name="T1" fmla="*/ 1783414 h 19679"/>
              <a:gd name="T2" fmla="*/ 1623930 w 19679"/>
              <a:gd name="T3" fmla="*/ 1783414 h 19679"/>
              <a:gd name="T4" fmla="*/ 1623930 w 19679"/>
              <a:gd name="T5" fmla="*/ 1783414 h 19679"/>
              <a:gd name="T6" fmla="*/ 1623930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3" name="AutoShape 11"/>
          <p:cNvSpPr>
            <a:spLocks/>
          </p:cNvSpPr>
          <p:nvPr/>
        </p:nvSpPr>
        <p:spPr bwMode="auto">
          <a:xfrm>
            <a:off x="4446916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4" name="AutoShape 12"/>
          <p:cNvSpPr>
            <a:spLocks/>
          </p:cNvSpPr>
          <p:nvPr/>
        </p:nvSpPr>
        <p:spPr bwMode="auto">
          <a:xfrm>
            <a:off x="4446916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357561"/>
              </p:ext>
            </p:extLst>
          </p:nvPr>
        </p:nvGraphicFramePr>
        <p:xfrm>
          <a:off x="6423406" y="2281002"/>
          <a:ext cx="2359254" cy="2359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4526" name="AutoShape 14"/>
          <p:cNvSpPr>
            <a:spLocks/>
          </p:cNvSpPr>
          <p:nvPr/>
        </p:nvSpPr>
        <p:spPr bwMode="auto">
          <a:xfrm>
            <a:off x="6839000" y="2706296"/>
            <a:ext cx="1527321" cy="1527321"/>
          </a:xfrm>
          <a:custGeom>
            <a:avLst/>
            <a:gdLst>
              <a:gd name="T0" fmla="*/ 1624723 w 19679"/>
              <a:gd name="T1" fmla="*/ 1783414 h 19679"/>
              <a:gd name="T2" fmla="*/ 1624723 w 19679"/>
              <a:gd name="T3" fmla="*/ 1783414 h 19679"/>
              <a:gd name="T4" fmla="*/ 1624723 w 19679"/>
              <a:gd name="T5" fmla="*/ 1783414 h 19679"/>
              <a:gd name="T6" fmla="*/ 1624723 w 19679"/>
              <a:gd name="T7" fmla="*/ 17834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7" name="AutoShape 15"/>
          <p:cNvSpPr>
            <a:spLocks/>
          </p:cNvSpPr>
          <p:nvPr/>
        </p:nvSpPr>
        <p:spPr bwMode="auto">
          <a:xfrm>
            <a:off x="6712903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28" name="AutoShape 16"/>
          <p:cNvSpPr>
            <a:spLocks/>
          </p:cNvSpPr>
          <p:nvPr/>
        </p:nvSpPr>
        <p:spPr bwMode="auto">
          <a:xfrm>
            <a:off x="6712903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297323"/>
              </p:ext>
            </p:extLst>
          </p:nvPr>
        </p:nvGraphicFramePr>
        <p:xfrm>
          <a:off x="8645372" y="2248173"/>
          <a:ext cx="2424913" cy="2424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4530" name="AutoShape 18"/>
          <p:cNvSpPr>
            <a:spLocks/>
          </p:cNvSpPr>
          <p:nvPr/>
        </p:nvSpPr>
        <p:spPr bwMode="auto">
          <a:xfrm>
            <a:off x="9094541" y="2689135"/>
            <a:ext cx="1527321" cy="1527321"/>
          </a:xfrm>
          <a:custGeom>
            <a:avLst/>
            <a:gdLst>
              <a:gd name="T0" fmla="*/ 1624724 w 19679"/>
              <a:gd name="T1" fmla="*/ 1783415 h 19679"/>
              <a:gd name="T2" fmla="*/ 1624724 w 19679"/>
              <a:gd name="T3" fmla="*/ 1783415 h 19679"/>
              <a:gd name="T4" fmla="*/ 1624724 w 19679"/>
              <a:gd name="T5" fmla="*/ 1783415 h 19679"/>
              <a:gd name="T6" fmla="*/ 1624724 w 19679"/>
              <a:gd name="T7" fmla="*/ 17834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1F2F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1" name="AutoShape 19"/>
          <p:cNvSpPr>
            <a:spLocks/>
          </p:cNvSpPr>
          <p:nvPr/>
        </p:nvSpPr>
        <p:spPr bwMode="auto">
          <a:xfrm>
            <a:off x="8967698" y="4732758"/>
            <a:ext cx="178025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532" name="AutoShape 20"/>
          <p:cNvSpPr>
            <a:spLocks/>
          </p:cNvSpPr>
          <p:nvPr/>
        </p:nvSpPr>
        <p:spPr bwMode="auto">
          <a:xfrm>
            <a:off x="8967698" y="4984966"/>
            <a:ext cx="1780259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9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533" name="Group 21"/>
          <p:cNvGrpSpPr>
            <a:grpSpLocks/>
          </p:cNvGrpSpPr>
          <p:nvPr/>
        </p:nvGrpSpPr>
        <p:grpSpPr bwMode="auto">
          <a:xfrm>
            <a:off x="2753209" y="3223361"/>
            <a:ext cx="7353826" cy="459614"/>
            <a:chOff x="0" y="-1"/>
            <a:chExt cx="15646569" cy="977781"/>
          </a:xfrm>
        </p:grpSpPr>
        <p:sp>
          <p:nvSpPr>
            <p:cNvPr id="64534" name="AutoShape 22"/>
            <p:cNvSpPr>
              <a:spLocks/>
            </p:cNvSpPr>
            <p:nvPr/>
          </p:nvSpPr>
          <p:spPr bwMode="auto">
            <a:xfrm>
              <a:off x="5087992" y="63491"/>
              <a:ext cx="889010" cy="888892"/>
            </a:xfrm>
            <a:custGeom>
              <a:avLst/>
              <a:gdLst>
                <a:gd name="T0" fmla="*/ 444505 w 21376"/>
                <a:gd name="T1" fmla="*/ 444446 h 21600"/>
                <a:gd name="T2" fmla="*/ 444505 w 21376"/>
                <a:gd name="T3" fmla="*/ 444446 h 21600"/>
                <a:gd name="T4" fmla="*/ 444505 w 21376"/>
                <a:gd name="T5" fmla="*/ 444446 h 21600"/>
                <a:gd name="T6" fmla="*/ 444505 w 21376"/>
                <a:gd name="T7" fmla="*/ 44444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5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5" name="AutoShape 23"/>
            <p:cNvSpPr>
              <a:spLocks/>
            </p:cNvSpPr>
            <p:nvPr/>
          </p:nvSpPr>
          <p:spPr bwMode="auto">
            <a:xfrm>
              <a:off x="9966433" y="-1"/>
              <a:ext cx="889010" cy="888892"/>
            </a:xfrm>
            <a:custGeom>
              <a:avLst/>
              <a:gdLst>
                <a:gd name="T0" fmla="*/ 444505 w 21600"/>
                <a:gd name="T1" fmla="*/ 444425 h 21579"/>
                <a:gd name="T2" fmla="*/ 444505 w 21600"/>
                <a:gd name="T3" fmla="*/ 444425 h 21579"/>
                <a:gd name="T4" fmla="*/ 444505 w 21600"/>
                <a:gd name="T5" fmla="*/ 444425 h 21579"/>
                <a:gd name="T6" fmla="*/ 444505 w 21600"/>
                <a:gd name="T7" fmla="*/ 444425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7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8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6" name="AutoShape 24"/>
            <p:cNvSpPr>
              <a:spLocks/>
            </p:cNvSpPr>
            <p:nvPr/>
          </p:nvSpPr>
          <p:spPr bwMode="auto">
            <a:xfrm>
              <a:off x="14757559" y="41269"/>
              <a:ext cx="889010" cy="777780"/>
            </a:xfrm>
            <a:custGeom>
              <a:avLst/>
              <a:gdLst>
                <a:gd name="T0" fmla="*/ 444505 w 21600"/>
                <a:gd name="T1" fmla="*/ 388890 h 21600"/>
                <a:gd name="T2" fmla="*/ 444505 w 21600"/>
                <a:gd name="T3" fmla="*/ 388890 h 21600"/>
                <a:gd name="T4" fmla="*/ 444505 w 21600"/>
                <a:gd name="T5" fmla="*/ 388890 h 21600"/>
                <a:gd name="T6" fmla="*/ 444505 w 21600"/>
                <a:gd name="T7" fmla="*/ 3888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600" y="1177"/>
                    <a:pt x="21600" y="1618"/>
                  </a:cubicBezTo>
                  <a:lnTo>
                    <a:pt x="21600" y="19981"/>
                  </a:lnTo>
                  <a:cubicBezTo>
                    <a:pt x="21600" y="20422"/>
                    <a:pt x="21470" y="20801"/>
                    <a:pt x="21208" y="21121"/>
                  </a:cubicBezTo>
                  <a:cubicBezTo>
                    <a:pt x="20946" y="21441"/>
                    <a:pt x="20630" y="21600"/>
                    <a:pt x="20263" y="21600"/>
                  </a:cubicBezTo>
                  <a:lnTo>
                    <a:pt x="1346" y="21600"/>
                  </a:lnTo>
                  <a:cubicBezTo>
                    <a:pt x="979" y="21600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537" name="AutoShape 25"/>
            <p:cNvSpPr>
              <a:spLocks/>
            </p:cNvSpPr>
            <p:nvPr/>
          </p:nvSpPr>
          <p:spPr bwMode="auto">
            <a:xfrm>
              <a:off x="0" y="88888"/>
              <a:ext cx="889010" cy="888892"/>
            </a:xfrm>
            <a:custGeom>
              <a:avLst/>
              <a:gdLst>
                <a:gd name="T0" fmla="*/ 444505 w 21600"/>
                <a:gd name="T1" fmla="*/ 444446 h 21588"/>
                <a:gd name="T2" fmla="*/ 444505 w 21600"/>
                <a:gd name="T3" fmla="*/ 444446 h 21588"/>
                <a:gd name="T4" fmla="*/ 444505 w 21600"/>
                <a:gd name="T5" fmla="*/ 444446 h 21588"/>
                <a:gd name="T6" fmla="*/ 444505 w 21600"/>
                <a:gd name="T7" fmla="*/ 444446 h 215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600" y="11736"/>
                  </a:moveTo>
                  <a:cubicBezTo>
                    <a:pt x="21600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600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600" y="10737"/>
                    <a:pt x="21600" y="117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7907" tIns="17907" rIns="17907" bIns="17907" anchor="ctr"/>
            <a:lstStyle/>
            <a:p>
              <a:endParaRPr lang="zh-CN" alt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02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4519" grpId="0" autoUpdateAnimBg="0"/>
      <p:bldP spid="64520" grpId="0" autoUpdateAnimBg="0"/>
      <p:bldGraphic spid="3" grpId="0">
        <p:bldAsOne/>
      </p:bldGraphic>
      <p:bldP spid="64523" grpId="0" autoUpdateAnimBg="0"/>
      <p:bldP spid="64524" grpId="0" autoUpdateAnimBg="0"/>
      <p:bldGraphic spid="4" grpId="0">
        <p:bldAsOne/>
      </p:bldGraphic>
      <p:bldP spid="64527" grpId="0" autoUpdateAnimBg="0"/>
      <p:bldP spid="64528" grpId="0" autoUpdateAnimBg="0"/>
      <p:bldGraphic spid="5" grpId="0">
        <p:bldAsOne/>
      </p:bldGraphic>
      <p:bldP spid="64531" grpId="0" autoUpdateAnimBg="0"/>
      <p:bldP spid="6453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5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58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14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057311" y="3028972"/>
            <a:ext cx="4288353" cy="184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 defTabSz="964182"/>
            <a:r>
              <a:rPr lang="zh-CN" altLang="en-US" sz="80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企业文化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499739" y="2506360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359" y="275261"/>
            <a:ext cx="607730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3544976" y="2386710"/>
            <a:ext cx="5888927" cy="751818"/>
            <a:chOff x="2855577" y="2033074"/>
            <a:chExt cx="6485661" cy="828001"/>
          </a:xfrm>
        </p:grpSpPr>
        <p:sp>
          <p:nvSpPr>
            <p:cNvPr id="75" name="Rectangle 74"/>
            <p:cNvSpPr>
              <a:spLocks noChangeArrowheads="1"/>
            </p:cNvSpPr>
            <p:nvPr/>
          </p:nvSpPr>
          <p:spPr bwMode="auto">
            <a:xfrm>
              <a:off x="2855577" y="2038513"/>
              <a:ext cx="5853118" cy="77923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Box 13"/>
            <p:cNvSpPr txBox="1">
              <a:spLocks noChangeArrowheads="1"/>
            </p:cNvSpPr>
            <p:nvPr/>
          </p:nvSpPr>
          <p:spPr bwMode="auto">
            <a:xfrm>
              <a:off x="4562600" y="2254653"/>
              <a:ext cx="2740917" cy="47313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513238" y="2033074"/>
              <a:ext cx="828000" cy="82800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flipH="1">
              <a:off x="8628463" y="2172238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001238" y="3046152"/>
            <a:ext cx="4854071" cy="751818"/>
            <a:chOff x="3358070" y="2759339"/>
            <a:chExt cx="5345942" cy="828000"/>
          </a:xfrm>
        </p:grpSpPr>
        <p:sp>
          <p:nvSpPr>
            <p:cNvPr id="80" name="Rectangle 79"/>
            <p:cNvSpPr>
              <a:spLocks noChangeArrowheads="1"/>
            </p:cNvSpPr>
            <p:nvPr/>
          </p:nvSpPr>
          <p:spPr bwMode="auto">
            <a:xfrm>
              <a:off x="3358070" y="2759339"/>
              <a:ext cx="4916431" cy="7792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1" name="Text Box 12"/>
            <p:cNvSpPr txBox="1">
              <a:spLocks noChangeArrowheads="1"/>
            </p:cNvSpPr>
            <p:nvPr/>
          </p:nvSpPr>
          <p:spPr bwMode="auto">
            <a:xfrm>
              <a:off x="4868347" y="2967588"/>
              <a:ext cx="2787212" cy="4731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7876012" y="2759339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 flipH="1">
              <a:off x="7991238" y="2930476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520865" y="3740918"/>
            <a:ext cx="4887444" cy="751818"/>
            <a:chOff x="3930355" y="3524505"/>
            <a:chExt cx="5382696" cy="828000"/>
          </a:xfrm>
        </p:grpSpPr>
        <p:sp>
          <p:nvSpPr>
            <p:cNvPr id="85" name="Rectangle 84"/>
            <p:cNvSpPr>
              <a:spLocks noChangeArrowheads="1"/>
            </p:cNvSpPr>
            <p:nvPr/>
          </p:nvSpPr>
          <p:spPr bwMode="auto">
            <a:xfrm>
              <a:off x="3930355" y="3539901"/>
              <a:ext cx="4778340" cy="7566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Text Box 11"/>
            <p:cNvSpPr txBox="1">
              <a:spLocks noChangeArrowheads="1"/>
            </p:cNvSpPr>
            <p:nvPr/>
          </p:nvSpPr>
          <p:spPr bwMode="auto">
            <a:xfrm>
              <a:off x="5235870" y="3792276"/>
              <a:ext cx="294324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8485051" y="3524505"/>
              <a:ext cx="828000" cy="82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flipH="1">
              <a:off x="8600278" y="3679657"/>
              <a:ext cx="602368" cy="4881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177091" y="4415196"/>
            <a:ext cx="4980005" cy="916064"/>
            <a:chOff x="4653076" y="4295241"/>
            <a:chExt cx="5484638" cy="1008890"/>
          </a:xfrm>
        </p:grpSpPr>
        <p:sp>
          <p:nvSpPr>
            <p:cNvPr id="90" name="Rectangle 89"/>
            <p:cNvSpPr>
              <a:spLocks noChangeArrowheads="1"/>
            </p:cNvSpPr>
            <p:nvPr/>
          </p:nvSpPr>
          <p:spPr bwMode="auto">
            <a:xfrm>
              <a:off x="4653076" y="4295241"/>
              <a:ext cx="4927020" cy="100889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anchor="ctr"/>
            <a:lstStyle/>
            <a:p>
              <a:pPr>
                <a:lnSpc>
                  <a:spcPct val="120000"/>
                </a:lnSpc>
              </a:pPr>
              <a:endParaRPr lang="zh-CN" altLang="en-US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 Box 10"/>
            <p:cNvSpPr txBox="1">
              <a:spLocks noChangeArrowheads="1"/>
            </p:cNvSpPr>
            <p:nvPr/>
          </p:nvSpPr>
          <p:spPr bwMode="auto">
            <a:xfrm>
              <a:off x="5701991" y="4657170"/>
              <a:ext cx="3060628" cy="3104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>
              <a:spLocks noChangeAspect="1"/>
            </p:cNvSpPr>
            <p:nvPr/>
          </p:nvSpPr>
          <p:spPr>
            <a:xfrm>
              <a:off x="9166975" y="4314980"/>
              <a:ext cx="970739" cy="97073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>
                <a:lnSpc>
                  <a:spcPct val="120000"/>
                </a:lnSpc>
              </a:pPr>
              <a:endParaRPr lang="id-ID" sz="8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>
              <a:spLocks noChangeAspect="1"/>
            </p:cNvSpPr>
            <p:nvPr/>
          </p:nvSpPr>
          <p:spPr>
            <a:xfrm flipH="1">
              <a:off x="9320236" y="4558037"/>
              <a:ext cx="658862" cy="488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24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545186" y="5956837"/>
            <a:ext cx="9780733" cy="4431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626461" y="5866092"/>
            <a:ext cx="956989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>
            <a:grpSpLocks/>
          </p:cNvGrpSpPr>
          <p:nvPr/>
        </p:nvGrpSpPr>
        <p:grpSpPr bwMode="auto">
          <a:xfrm>
            <a:off x="1718730" y="1961341"/>
            <a:ext cx="3882907" cy="3401907"/>
            <a:chOff x="-115" y="653"/>
            <a:chExt cx="3913" cy="3610"/>
          </a:xfrm>
        </p:grpSpPr>
        <p:grpSp>
          <p:nvGrpSpPr>
            <p:cNvPr id="43" name="Group 15"/>
            <p:cNvGrpSpPr>
              <a:grpSpLocks/>
            </p:cNvGrpSpPr>
            <p:nvPr/>
          </p:nvGrpSpPr>
          <p:grpSpPr bwMode="auto">
            <a:xfrm>
              <a:off x="-115" y="3057"/>
              <a:ext cx="3913" cy="1206"/>
              <a:chOff x="61" y="3092"/>
              <a:chExt cx="2912" cy="957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gray">
              <a:xfrm>
                <a:off x="351" y="3097"/>
                <a:ext cx="2242" cy="346"/>
              </a:xfrm>
              <a:custGeom>
                <a:avLst/>
                <a:gdLst>
                  <a:gd name="T0" fmla="*/ 0 w 2208"/>
                  <a:gd name="T1" fmla="*/ 1672 h 303"/>
                  <a:gd name="T2" fmla="*/ 2412 w 2208"/>
                  <a:gd name="T3" fmla="*/ 1698 h 303"/>
                  <a:gd name="T4" fmla="*/ 2693 w 2208"/>
                  <a:gd name="T5" fmla="*/ 0 h 303"/>
                  <a:gd name="T6" fmla="*/ 842 w 2208"/>
                  <a:gd name="T7" fmla="*/ 159 h 303"/>
                  <a:gd name="T8" fmla="*/ 0 w 2208"/>
                  <a:gd name="T9" fmla="*/ 1672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17"/>
              <p:cNvSpPr>
                <a:spLocks/>
              </p:cNvSpPr>
              <p:nvPr/>
            </p:nvSpPr>
            <p:spPr bwMode="gray">
              <a:xfrm>
                <a:off x="61" y="3429"/>
                <a:ext cx="2597" cy="617"/>
              </a:xfrm>
              <a:custGeom>
                <a:avLst/>
                <a:gdLst>
                  <a:gd name="T0" fmla="*/ 0 w 2557"/>
                  <a:gd name="T1" fmla="*/ 3186 h 538"/>
                  <a:gd name="T2" fmla="*/ 3128 w 2557"/>
                  <a:gd name="T3" fmla="*/ 3182 h 538"/>
                  <a:gd name="T4" fmla="*/ 2767 w 2557"/>
                  <a:gd name="T5" fmla="*/ 1 h 538"/>
                  <a:gd name="T6" fmla="*/ 353 w 2557"/>
                  <a:gd name="T7" fmla="*/ 0 h 538"/>
                  <a:gd name="T8" fmla="*/ 0 w 2557"/>
                  <a:gd name="T9" fmla="*/ 3186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18"/>
              <p:cNvSpPr>
                <a:spLocks/>
              </p:cNvSpPr>
              <p:nvPr/>
            </p:nvSpPr>
            <p:spPr bwMode="gray">
              <a:xfrm>
                <a:off x="2352" y="3092"/>
                <a:ext cx="621" cy="957"/>
              </a:xfrm>
              <a:custGeom>
                <a:avLst/>
                <a:gdLst>
                  <a:gd name="T0" fmla="*/ 366 w 612"/>
                  <a:gd name="T1" fmla="*/ 4837 h 836"/>
                  <a:gd name="T2" fmla="*/ 739 w 612"/>
                  <a:gd name="T3" fmla="*/ 2755 h 836"/>
                  <a:gd name="T4" fmla="*/ 273 w 612"/>
                  <a:gd name="T5" fmla="*/ 0 h 836"/>
                  <a:gd name="T6" fmla="*/ 0 w 612"/>
                  <a:gd name="T7" fmla="*/ 1753 h 836"/>
                  <a:gd name="T8" fmla="*/ 366 w 612"/>
                  <a:gd name="T9" fmla="*/ 4837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5"/>
              </a:solidFill>
              <a:ln w="3175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19"/>
            <p:cNvGrpSpPr>
              <a:grpSpLocks/>
            </p:cNvGrpSpPr>
            <p:nvPr/>
          </p:nvGrpSpPr>
          <p:grpSpPr bwMode="auto">
            <a:xfrm>
              <a:off x="305" y="2403"/>
              <a:ext cx="2912" cy="963"/>
              <a:chOff x="305" y="2403"/>
              <a:chExt cx="2912" cy="963"/>
            </a:xfrm>
          </p:grpSpPr>
          <p:sp>
            <p:nvSpPr>
              <p:cNvPr id="58" name="Freeform 20"/>
              <p:cNvSpPr>
                <a:spLocks/>
              </p:cNvSpPr>
              <p:nvPr/>
            </p:nvSpPr>
            <p:spPr bwMode="gray">
              <a:xfrm>
                <a:off x="595" y="2403"/>
                <a:ext cx="2242" cy="346"/>
              </a:xfrm>
              <a:custGeom>
                <a:avLst/>
                <a:gdLst>
                  <a:gd name="T0" fmla="*/ 0 w 2208"/>
                  <a:gd name="T1" fmla="*/ 2180 h 303"/>
                  <a:gd name="T2" fmla="*/ 2487 w 2208"/>
                  <a:gd name="T3" fmla="*/ 2214 h 303"/>
                  <a:gd name="T4" fmla="*/ 2776 w 2208"/>
                  <a:gd name="T5" fmla="*/ 0 h 303"/>
                  <a:gd name="T6" fmla="*/ 868 w 2208"/>
                  <a:gd name="T7" fmla="*/ 208 h 303"/>
                  <a:gd name="T8" fmla="*/ 0 w 2208"/>
                  <a:gd name="T9" fmla="*/ 2180 h 3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303"/>
                  <a:gd name="T17" fmla="*/ 2208 w 2208"/>
                  <a:gd name="T18" fmla="*/ 303 h 3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303">
                    <a:moveTo>
                      <a:pt x="0" y="298"/>
                    </a:moveTo>
                    <a:lnTo>
                      <a:pt x="1979" y="302"/>
                    </a:lnTo>
                    <a:lnTo>
                      <a:pt x="2207" y="0"/>
                    </a:lnTo>
                    <a:lnTo>
                      <a:pt x="690" y="28"/>
                    </a:lnTo>
                    <a:lnTo>
                      <a:pt x="0" y="298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21"/>
              <p:cNvSpPr>
                <a:spLocks/>
              </p:cNvSpPr>
              <p:nvPr/>
            </p:nvSpPr>
            <p:spPr bwMode="gray">
              <a:xfrm>
                <a:off x="305" y="2746"/>
                <a:ext cx="2597" cy="617"/>
              </a:xfrm>
              <a:custGeom>
                <a:avLst/>
                <a:gdLst>
                  <a:gd name="T0" fmla="*/ 0 w 2557"/>
                  <a:gd name="T1" fmla="*/ 4191 h 538"/>
                  <a:gd name="T2" fmla="*/ 3227 w 2557"/>
                  <a:gd name="T3" fmla="*/ 4185 h 538"/>
                  <a:gd name="T4" fmla="*/ 2854 w 2557"/>
                  <a:gd name="T5" fmla="*/ 1 h 538"/>
                  <a:gd name="T6" fmla="*/ 365 w 2557"/>
                  <a:gd name="T7" fmla="*/ 0 h 538"/>
                  <a:gd name="T8" fmla="*/ 0 w 2557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57"/>
                  <a:gd name="T16" fmla="*/ 0 h 538"/>
                  <a:gd name="T17" fmla="*/ 2557 w 2557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57" h="538">
                    <a:moveTo>
                      <a:pt x="0" y="537"/>
                    </a:moveTo>
                    <a:lnTo>
                      <a:pt x="2556" y="536"/>
                    </a:lnTo>
                    <a:lnTo>
                      <a:pt x="2262" y="1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22"/>
              <p:cNvSpPr>
                <a:spLocks/>
              </p:cNvSpPr>
              <p:nvPr/>
            </p:nvSpPr>
            <p:spPr bwMode="gray">
              <a:xfrm>
                <a:off x="2596" y="2409"/>
                <a:ext cx="621" cy="957"/>
              </a:xfrm>
              <a:custGeom>
                <a:avLst/>
                <a:gdLst>
                  <a:gd name="T0" fmla="*/ 376 w 612"/>
                  <a:gd name="T1" fmla="*/ 6338 h 836"/>
                  <a:gd name="T2" fmla="*/ 761 w 612"/>
                  <a:gd name="T3" fmla="*/ 3611 h 836"/>
                  <a:gd name="T4" fmla="*/ 281 w 612"/>
                  <a:gd name="T5" fmla="*/ 0 h 836"/>
                  <a:gd name="T6" fmla="*/ 0 w 612"/>
                  <a:gd name="T7" fmla="*/ 2297 h 836"/>
                  <a:gd name="T8" fmla="*/ 376 w 612"/>
                  <a:gd name="T9" fmla="*/ 6338 h 8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2"/>
                  <a:gd name="T16" fmla="*/ 0 h 836"/>
                  <a:gd name="T17" fmla="*/ 612 w 612"/>
                  <a:gd name="T18" fmla="*/ 836 h 8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2" h="836">
                    <a:moveTo>
                      <a:pt x="302" y="835"/>
                    </a:moveTo>
                    <a:lnTo>
                      <a:pt x="611" y="476"/>
                    </a:lnTo>
                    <a:lnTo>
                      <a:pt x="226" y="0"/>
                    </a:lnTo>
                    <a:lnTo>
                      <a:pt x="0" y="302"/>
                    </a:lnTo>
                    <a:lnTo>
                      <a:pt x="302" y="835"/>
                    </a:lnTo>
                  </a:path>
                </a:pathLst>
              </a:custGeom>
              <a:solidFill>
                <a:schemeClr val="accent4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23"/>
            <p:cNvGrpSpPr>
              <a:grpSpLocks/>
            </p:cNvGrpSpPr>
            <p:nvPr/>
          </p:nvGrpSpPr>
          <p:grpSpPr bwMode="auto">
            <a:xfrm>
              <a:off x="635" y="1825"/>
              <a:ext cx="2150" cy="838"/>
              <a:chOff x="635" y="1825"/>
              <a:chExt cx="2150" cy="838"/>
            </a:xfrm>
          </p:grpSpPr>
          <p:sp>
            <p:nvSpPr>
              <p:cNvPr id="55" name="Freeform 24"/>
              <p:cNvSpPr>
                <a:spLocks/>
              </p:cNvSpPr>
              <p:nvPr/>
            </p:nvSpPr>
            <p:spPr bwMode="gray">
              <a:xfrm>
                <a:off x="2261" y="1825"/>
                <a:ext cx="524" cy="838"/>
              </a:xfrm>
              <a:custGeom>
                <a:avLst/>
                <a:gdLst>
                  <a:gd name="T0" fmla="*/ 0 w 516"/>
                  <a:gd name="T1" fmla="*/ 1526 h 732"/>
                  <a:gd name="T2" fmla="*/ 371 w 516"/>
                  <a:gd name="T3" fmla="*/ 5559 h 732"/>
                  <a:gd name="T4" fmla="*/ 648 w 516"/>
                  <a:gd name="T5" fmla="*/ 3374 h 732"/>
                  <a:gd name="T6" fmla="*/ 198 w 516"/>
                  <a:gd name="T7" fmla="*/ 0 h 732"/>
                  <a:gd name="T8" fmla="*/ 0 w 516"/>
                  <a:gd name="T9" fmla="*/ 1526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732"/>
                  <a:gd name="T17" fmla="*/ 516 w 516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732">
                    <a:moveTo>
                      <a:pt x="0" y="201"/>
                    </a:moveTo>
                    <a:lnTo>
                      <a:pt x="294" y="731"/>
                    </a:lnTo>
                    <a:lnTo>
                      <a:pt x="515" y="444"/>
                    </a:lnTo>
                    <a:lnTo>
                      <a:pt x="156" y="0"/>
                    </a:lnTo>
                    <a:lnTo>
                      <a:pt x="0" y="201"/>
                    </a:lnTo>
                  </a:path>
                </a:pathLst>
              </a:custGeom>
              <a:solidFill>
                <a:schemeClr val="accent3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25"/>
              <p:cNvSpPr>
                <a:spLocks/>
              </p:cNvSpPr>
              <p:nvPr/>
            </p:nvSpPr>
            <p:spPr bwMode="gray">
              <a:xfrm>
                <a:off x="915" y="1825"/>
                <a:ext cx="1504" cy="226"/>
              </a:xfrm>
              <a:custGeom>
                <a:avLst/>
                <a:gdLst>
                  <a:gd name="T0" fmla="*/ 0 w 1481"/>
                  <a:gd name="T1" fmla="*/ 1541 h 197"/>
                  <a:gd name="T2" fmla="*/ 1675 w 1481"/>
                  <a:gd name="T3" fmla="*/ 1541 h 197"/>
                  <a:gd name="T4" fmla="*/ 1865 w 1481"/>
                  <a:gd name="T5" fmla="*/ 0 h 197"/>
                  <a:gd name="T6" fmla="*/ 463 w 1481"/>
                  <a:gd name="T7" fmla="*/ 3 h 197"/>
                  <a:gd name="T8" fmla="*/ 0 w 1481"/>
                  <a:gd name="T9" fmla="*/ 1541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81"/>
                  <a:gd name="T16" fmla="*/ 0 h 197"/>
                  <a:gd name="T17" fmla="*/ 1481 w 1481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81" h="197">
                    <a:moveTo>
                      <a:pt x="0" y="196"/>
                    </a:moveTo>
                    <a:lnTo>
                      <a:pt x="1329" y="196"/>
                    </a:lnTo>
                    <a:lnTo>
                      <a:pt x="1480" y="0"/>
                    </a:lnTo>
                    <a:lnTo>
                      <a:pt x="367" y="3"/>
                    </a:lnTo>
                    <a:lnTo>
                      <a:pt x="0" y="196"/>
                    </a:ln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26"/>
              <p:cNvSpPr>
                <a:spLocks/>
              </p:cNvSpPr>
              <p:nvPr/>
            </p:nvSpPr>
            <p:spPr bwMode="gray">
              <a:xfrm>
                <a:off x="635" y="2051"/>
                <a:ext cx="1935" cy="607"/>
              </a:xfrm>
              <a:custGeom>
                <a:avLst/>
                <a:gdLst>
                  <a:gd name="T0" fmla="*/ 0 w 1906"/>
                  <a:gd name="T1" fmla="*/ 4042 h 530"/>
                  <a:gd name="T2" fmla="*/ 2389 w 1906"/>
                  <a:gd name="T3" fmla="*/ 4042 h 530"/>
                  <a:gd name="T4" fmla="*/ 2014 w 1906"/>
                  <a:gd name="T5" fmla="*/ 0 h 530"/>
                  <a:gd name="T6" fmla="*/ 353 w 1906"/>
                  <a:gd name="T7" fmla="*/ 0 h 530"/>
                  <a:gd name="T8" fmla="*/ 0 w 1906"/>
                  <a:gd name="T9" fmla="*/ 4042 h 5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6"/>
                  <a:gd name="T16" fmla="*/ 0 h 530"/>
                  <a:gd name="T17" fmla="*/ 1906 w 1906"/>
                  <a:gd name="T18" fmla="*/ 530 h 5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6" h="530">
                    <a:moveTo>
                      <a:pt x="0" y="529"/>
                    </a:moveTo>
                    <a:lnTo>
                      <a:pt x="1905" y="529"/>
                    </a:lnTo>
                    <a:lnTo>
                      <a:pt x="1606" y="0"/>
                    </a:lnTo>
                    <a:lnTo>
                      <a:pt x="282" y="0"/>
                    </a:lnTo>
                    <a:lnTo>
                      <a:pt x="0" y="529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27"/>
            <p:cNvGrpSpPr>
              <a:grpSpLocks/>
            </p:cNvGrpSpPr>
            <p:nvPr/>
          </p:nvGrpSpPr>
          <p:grpSpPr bwMode="auto">
            <a:xfrm>
              <a:off x="955" y="1234"/>
              <a:ext cx="1404" cy="737"/>
              <a:chOff x="955" y="1234"/>
              <a:chExt cx="1404" cy="737"/>
            </a:xfrm>
          </p:grpSpPr>
          <p:sp>
            <p:nvSpPr>
              <p:cNvPr id="52" name="Freeform 28"/>
              <p:cNvSpPr>
                <a:spLocks/>
              </p:cNvSpPr>
              <p:nvPr/>
            </p:nvSpPr>
            <p:spPr bwMode="gray">
              <a:xfrm>
                <a:off x="1250" y="1239"/>
                <a:ext cx="742" cy="118"/>
              </a:xfrm>
              <a:custGeom>
                <a:avLst/>
                <a:gdLst>
                  <a:gd name="T0" fmla="*/ 0 w 734"/>
                  <a:gd name="T1" fmla="*/ 661 h 104"/>
                  <a:gd name="T2" fmla="*/ 766 w 734"/>
                  <a:gd name="T3" fmla="*/ 686 h 104"/>
                  <a:gd name="T4" fmla="*/ 862 w 734"/>
                  <a:gd name="T5" fmla="*/ 0 h 104"/>
                  <a:gd name="T6" fmla="*/ 210 w 734"/>
                  <a:gd name="T7" fmla="*/ 0 h 104"/>
                  <a:gd name="T8" fmla="*/ 0 w 734"/>
                  <a:gd name="T9" fmla="*/ 66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4"/>
                  <a:gd name="T16" fmla="*/ 0 h 104"/>
                  <a:gd name="T17" fmla="*/ 734 w 734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4" h="104">
                    <a:moveTo>
                      <a:pt x="0" y="100"/>
                    </a:moveTo>
                    <a:lnTo>
                      <a:pt x="652" y="103"/>
                    </a:lnTo>
                    <a:lnTo>
                      <a:pt x="733" y="0"/>
                    </a:lnTo>
                    <a:lnTo>
                      <a:pt x="180" y="0"/>
                    </a:lnTo>
                    <a:lnTo>
                      <a:pt x="0" y="10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29"/>
              <p:cNvSpPr>
                <a:spLocks/>
              </p:cNvSpPr>
              <p:nvPr/>
            </p:nvSpPr>
            <p:spPr bwMode="gray">
              <a:xfrm>
                <a:off x="955" y="1354"/>
                <a:ext cx="1258" cy="617"/>
              </a:xfrm>
              <a:custGeom>
                <a:avLst/>
                <a:gdLst>
                  <a:gd name="T0" fmla="*/ 0 w 1239"/>
                  <a:gd name="T1" fmla="*/ 4191 h 538"/>
                  <a:gd name="T2" fmla="*/ 1554 w 1239"/>
                  <a:gd name="T3" fmla="*/ 4191 h 538"/>
                  <a:gd name="T4" fmla="*/ 1193 w 1239"/>
                  <a:gd name="T5" fmla="*/ 0 h 538"/>
                  <a:gd name="T6" fmla="*/ 361 w 1239"/>
                  <a:gd name="T7" fmla="*/ 0 h 538"/>
                  <a:gd name="T8" fmla="*/ 0 w 1239"/>
                  <a:gd name="T9" fmla="*/ 4191 h 5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9"/>
                  <a:gd name="T16" fmla="*/ 0 h 538"/>
                  <a:gd name="T17" fmla="*/ 1239 w 1239"/>
                  <a:gd name="T18" fmla="*/ 538 h 5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9" h="538">
                    <a:moveTo>
                      <a:pt x="0" y="537"/>
                    </a:moveTo>
                    <a:lnTo>
                      <a:pt x="1238" y="537"/>
                    </a:lnTo>
                    <a:lnTo>
                      <a:pt x="950" y="0"/>
                    </a:lnTo>
                    <a:lnTo>
                      <a:pt x="288" y="0"/>
                    </a:lnTo>
                    <a:lnTo>
                      <a:pt x="0" y="537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0"/>
              <p:cNvSpPr>
                <a:spLocks/>
              </p:cNvSpPr>
              <p:nvPr/>
            </p:nvSpPr>
            <p:spPr bwMode="gray">
              <a:xfrm>
                <a:off x="1914" y="1234"/>
                <a:ext cx="445" cy="732"/>
              </a:xfrm>
              <a:custGeom>
                <a:avLst/>
                <a:gdLst>
                  <a:gd name="T0" fmla="*/ 353 w 439"/>
                  <a:gd name="T1" fmla="*/ 5012 h 638"/>
                  <a:gd name="T2" fmla="*/ 536 w 439"/>
                  <a:gd name="T3" fmla="*/ 3467 h 638"/>
                  <a:gd name="T4" fmla="*/ 94 w 439"/>
                  <a:gd name="T5" fmla="*/ 0 h 638"/>
                  <a:gd name="T6" fmla="*/ 0 w 439"/>
                  <a:gd name="T7" fmla="*/ 750 h 638"/>
                  <a:gd name="T8" fmla="*/ 353 w 439"/>
                  <a:gd name="T9" fmla="*/ 5012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9"/>
                  <a:gd name="T16" fmla="*/ 0 h 638"/>
                  <a:gd name="T17" fmla="*/ 439 w 439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9" h="638">
                    <a:moveTo>
                      <a:pt x="289" y="637"/>
                    </a:moveTo>
                    <a:lnTo>
                      <a:pt x="438" y="441"/>
                    </a:lnTo>
                    <a:lnTo>
                      <a:pt x="79" y="0"/>
                    </a:lnTo>
                    <a:lnTo>
                      <a:pt x="0" y="96"/>
                    </a:lnTo>
                    <a:lnTo>
                      <a:pt x="289" y="637"/>
                    </a:lnTo>
                  </a:path>
                </a:pathLst>
              </a:custGeom>
              <a:solidFill>
                <a:schemeClr val="accent2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31"/>
            <p:cNvGrpSpPr>
              <a:grpSpLocks/>
            </p:cNvGrpSpPr>
            <p:nvPr/>
          </p:nvGrpSpPr>
          <p:grpSpPr bwMode="auto">
            <a:xfrm>
              <a:off x="1284" y="653"/>
              <a:ext cx="653" cy="616"/>
              <a:chOff x="1284" y="653"/>
              <a:chExt cx="653" cy="616"/>
            </a:xfrm>
          </p:grpSpPr>
          <p:sp>
            <p:nvSpPr>
              <p:cNvPr id="50" name="Freeform 32"/>
              <p:cNvSpPr>
                <a:spLocks/>
              </p:cNvSpPr>
              <p:nvPr/>
            </p:nvSpPr>
            <p:spPr bwMode="gray">
              <a:xfrm>
                <a:off x="1284" y="653"/>
                <a:ext cx="598" cy="616"/>
              </a:xfrm>
              <a:custGeom>
                <a:avLst/>
                <a:gdLst>
                  <a:gd name="T0" fmla="*/ 0 w 587"/>
                  <a:gd name="T1" fmla="*/ 4177 h 537"/>
                  <a:gd name="T2" fmla="*/ 773 w 587"/>
                  <a:gd name="T3" fmla="*/ 4203 h 537"/>
                  <a:gd name="T4" fmla="*/ 373 w 587"/>
                  <a:gd name="T5" fmla="*/ 0 h 537"/>
                  <a:gd name="T6" fmla="*/ 0 w 587"/>
                  <a:gd name="T7" fmla="*/ 4177 h 5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7"/>
                  <a:gd name="T13" fmla="*/ 0 h 537"/>
                  <a:gd name="T14" fmla="*/ 587 w 587"/>
                  <a:gd name="T15" fmla="*/ 537 h 5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7" h="537">
                    <a:moveTo>
                      <a:pt x="0" y="533"/>
                    </a:moveTo>
                    <a:lnTo>
                      <a:pt x="586" y="536"/>
                    </a:lnTo>
                    <a:lnTo>
                      <a:pt x="283" y="0"/>
                    </a:lnTo>
                    <a:lnTo>
                      <a:pt x="0" y="533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3"/>
              <p:cNvSpPr>
                <a:spLocks/>
              </p:cNvSpPr>
              <p:nvPr/>
            </p:nvSpPr>
            <p:spPr bwMode="gray">
              <a:xfrm>
                <a:off x="1568" y="653"/>
                <a:ext cx="369" cy="613"/>
              </a:xfrm>
              <a:custGeom>
                <a:avLst/>
                <a:gdLst>
                  <a:gd name="T0" fmla="*/ 363 w 364"/>
                  <a:gd name="T1" fmla="*/ 4113 h 535"/>
                  <a:gd name="T2" fmla="*/ 445 w 364"/>
                  <a:gd name="T3" fmla="*/ 3428 h 535"/>
                  <a:gd name="T4" fmla="*/ 0 w 364"/>
                  <a:gd name="T5" fmla="*/ 0 h 535"/>
                  <a:gd name="T6" fmla="*/ 363 w 364"/>
                  <a:gd name="T7" fmla="*/ 4113 h 5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4"/>
                  <a:gd name="T13" fmla="*/ 0 h 535"/>
                  <a:gd name="T14" fmla="*/ 364 w 364"/>
                  <a:gd name="T15" fmla="*/ 535 h 5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4" h="535">
                    <a:moveTo>
                      <a:pt x="296" y="534"/>
                    </a:moveTo>
                    <a:lnTo>
                      <a:pt x="363" y="445"/>
                    </a:lnTo>
                    <a:lnTo>
                      <a:pt x="0" y="0"/>
                    </a:lnTo>
                    <a:lnTo>
                      <a:pt x="296" y="534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3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040917" y="349172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3040917" y="2780822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36"/>
          <p:cNvSpPr>
            <a:spLocks noChangeArrowheads="1"/>
          </p:cNvSpPr>
          <p:nvPr/>
        </p:nvSpPr>
        <p:spPr bwMode="auto">
          <a:xfrm>
            <a:off x="3040917" y="4963119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37"/>
          <p:cNvSpPr>
            <a:spLocks noChangeArrowheads="1"/>
          </p:cNvSpPr>
          <p:nvPr/>
        </p:nvSpPr>
        <p:spPr bwMode="auto">
          <a:xfrm>
            <a:off x="3040917" y="4139900"/>
            <a:ext cx="718145" cy="2362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kumimoji="1" lang="en-US" altLang="ko-KR" sz="14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852492" y="1566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04892" y="309079"/>
            <a:ext cx="3153767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</a:t>
            </a:r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</a:t>
            </a:r>
            <a:endParaRPr lang="en-US" altLang="zh-CN" sz="4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24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32" grpId="0"/>
      <p:bldP spid="33" grpId="0"/>
      <p:bldP spid="41" grpId="0"/>
      <p:bldP spid="4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B8AF8E-2939-405B-9114-01E197F5F6C8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53.pptx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17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B34C"/>
      </a:accent1>
      <a:accent2>
        <a:srgbClr val="8BC24A"/>
      </a:accent2>
      <a:accent3>
        <a:srgbClr val="50B34C"/>
      </a:accent3>
      <a:accent4>
        <a:srgbClr val="8BC24A"/>
      </a:accent4>
      <a:accent5>
        <a:srgbClr val="50B34C"/>
      </a:accent5>
      <a:accent6>
        <a:srgbClr val="8BC24A"/>
      </a:accent6>
      <a:hlink>
        <a:srgbClr val="50B34C"/>
      </a:hlink>
      <a:folHlink>
        <a:srgbClr val="8BC24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2710</Words>
  <Application>Microsoft Office PowerPoint</Application>
  <PresentationFormat>自定义</PresentationFormat>
  <Paragraphs>247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新员工入职培训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2018-02-11T06:19:48Z</dcterms:modified>
</cp:coreProperties>
</file>