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charts/chart1.xml" ContentType="application/vnd.openxmlformats-officedocument.drawingml.chart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97" r:id="rId1"/>
    <p:sldMasterId id="2147483705" r:id="rId2"/>
  </p:sldMasterIdLst>
  <p:notesMasterIdLst>
    <p:notesMasterId r:id="rId26"/>
  </p:notesMasterIdLst>
  <p:handoutMasterIdLst>
    <p:handoutMasterId r:id="rId27"/>
  </p:handoutMasterIdLst>
  <p:sldIdLst>
    <p:sldId id="3506" r:id="rId3"/>
    <p:sldId id="3483" r:id="rId4"/>
    <p:sldId id="3484" r:id="rId5"/>
    <p:sldId id="3520" r:id="rId6"/>
    <p:sldId id="3524" r:id="rId7"/>
    <p:sldId id="3512" r:id="rId8"/>
    <p:sldId id="3513" r:id="rId9"/>
    <p:sldId id="3525" r:id="rId10"/>
    <p:sldId id="3523" r:id="rId11"/>
    <p:sldId id="3509" r:id="rId12"/>
    <p:sldId id="3510" r:id="rId13"/>
    <p:sldId id="3519" r:id="rId14"/>
    <p:sldId id="3526" r:id="rId15"/>
    <p:sldId id="3522" r:id="rId16"/>
    <p:sldId id="3515" r:id="rId17"/>
    <p:sldId id="3508" r:id="rId18"/>
    <p:sldId id="3518" r:id="rId19"/>
    <p:sldId id="3527" r:id="rId20"/>
    <p:sldId id="3521" r:id="rId21"/>
    <p:sldId id="3511" r:id="rId22"/>
    <p:sldId id="3514" r:id="rId23"/>
    <p:sldId id="3507" r:id="rId24"/>
    <p:sldId id="3528" r:id="rId25"/>
  </p:sldIdLst>
  <p:sldSz cx="12858750" cy="7232650"/>
  <p:notesSz cx="6858000" cy="9144000"/>
  <p:custDataLst>
    <p:tags r:id="rId28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497" userDrawn="1">
          <p15:clr>
            <a:srgbClr val="A4A3A4"/>
          </p15:clr>
        </p15:guide>
        <p15:guide id="7" pos="690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A8F45"/>
    <a:srgbClr val="C00000"/>
    <a:srgbClr val="0C2744"/>
    <a:srgbClr val="0673AE"/>
    <a:srgbClr val="FE5817"/>
    <a:srgbClr val="5ED1E5"/>
    <a:srgbClr val="FFC000"/>
    <a:srgbClr val="F2F2F2"/>
    <a:srgbClr val="F59817"/>
    <a:srgbClr val="33AE7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457" autoAdjust="0"/>
    <p:restoredTop sz="95317" autoAdjust="0"/>
  </p:normalViewPr>
  <p:slideViewPr>
    <p:cSldViewPr>
      <p:cViewPr>
        <p:scale>
          <a:sx n="50" d="100"/>
          <a:sy n="50" d="100"/>
        </p:scale>
        <p:origin x="-282" y="-1698"/>
      </p:cViewPr>
      <p:guideLst>
        <p:guide orient="horz" pos="328"/>
        <p:guide orient="horz" pos="4183"/>
        <p:guide pos="4050"/>
        <p:guide pos="557"/>
        <p:guide pos="7497"/>
        <p:guide pos="6908"/>
      </p:guideLst>
    </p:cSldViewPr>
  </p:slideViewPr>
  <p:outlineViewPr>
    <p:cViewPr>
      <p:scale>
        <a:sx n="100" d="100"/>
        <a:sy n="100" d="100"/>
      </p:scale>
      <p:origin x="0" y="-20556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6" d="100"/>
        <a:sy n="8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2796" y="5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ags" Target="tags/tag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E84A-4587-BF6C-693110BE4D44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E84A-4587-BF6C-693110BE4D44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E84A-4587-BF6C-693110BE4D44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E84A-4587-BF6C-693110BE4D4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63684352"/>
        <c:axId val="163687040"/>
      </c:areaChart>
      <c:catAx>
        <c:axId val="16368435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163687040"/>
        <c:crosses val="autoZero"/>
        <c:auto val="1"/>
        <c:lblAlgn val="ctr"/>
        <c:lblOffset val="100"/>
        <c:noMultiLvlLbl val="1"/>
      </c:catAx>
      <c:valAx>
        <c:axId val="16368704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16368435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630DBF-D010-4114-9DE3-41E342A27C18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D1D107-4CC9-43CA-8CA8-36E1DF70D5F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866600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2018/2/11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738321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51568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09251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942165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245099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133849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93555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450101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3969806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9507986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25319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36538605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18671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4090602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534949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02485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3543076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9695678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8770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578942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133007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88081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BF82D2-7A68-459D-A996-9BDDA2518FA4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3288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5112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112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04208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42896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35476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5311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8681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45458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7212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1712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19515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BF82D2-7A68-459D-A996-9BDDA2518FA4}" type="datetimeFigureOut">
              <a:rPr lang="zh-CN" altLang="en-US" smtClean="0"/>
              <a:t>2018/2/11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01EE5D-26FB-46D5-A381-ECFB35BF1D3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8244409" y="6240380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50568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2018/2/11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1244287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3" Type="http://schemas.openxmlformats.org/officeDocument/2006/relationships/tags" Target="../tags/tag4.xml"/><Relationship Id="rId7" Type="http://schemas.openxmlformats.org/officeDocument/2006/relationships/slideLayout" Target="../slideLayouts/slideLayout1.xml"/><Relationship Id="rId2" Type="http://schemas.openxmlformats.org/officeDocument/2006/relationships/tags" Target="../tags/tag3.xml"/><Relationship Id="rId1" Type="http://schemas.openxmlformats.org/officeDocument/2006/relationships/tags" Target="../tags/tag2.xml"/><Relationship Id="rId6" Type="http://schemas.openxmlformats.org/officeDocument/2006/relationships/tags" Target="../tags/tag7.xml"/><Relationship Id="rId5" Type="http://schemas.openxmlformats.org/officeDocument/2006/relationships/tags" Target="../tags/tag6.xml"/><Relationship Id="rId4" Type="http://schemas.openxmlformats.org/officeDocument/2006/relationships/tags" Target="../tags/tag5.xml"/><Relationship Id="rId9" Type="http://schemas.openxmlformats.org/officeDocument/2006/relationships/image" Target="../media/image2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9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1.png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0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-463854" y="-473764"/>
            <a:ext cx="5985456" cy="8180180"/>
          </a:xfrm>
          <a:custGeom>
            <a:avLst/>
            <a:gdLst>
              <a:gd name="T0" fmla="*/ 0 w 2364"/>
              <a:gd name="T1" fmla="*/ 0 h 3230"/>
              <a:gd name="T2" fmla="*/ 2364 w 2364"/>
              <a:gd name="T3" fmla="*/ 1615 h 3230"/>
              <a:gd name="T4" fmla="*/ 0 w 2364"/>
              <a:gd name="T5" fmla="*/ 3230 h 3230"/>
              <a:gd name="T6" fmla="*/ 0 w 2364"/>
              <a:gd name="T7" fmla="*/ 0 h 3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64" h="3230">
                <a:moveTo>
                  <a:pt x="0" y="0"/>
                </a:moveTo>
                <a:lnTo>
                  <a:pt x="2364" y="1615"/>
                </a:lnTo>
                <a:lnTo>
                  <a:pt x="0" y="323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16171" y="1538328"/>
            <a:ext cx="3224594" cy="4451350"/>
          </a:xfrm>
          <a:custGeom>
            <a:avLst/>
            <a:gdLst>
              <a:gd name="T0" fmla="*/ 0 w 1868"/>
              <a:gd name="T1" fmla="*/ 0 h 2578"/>
              <a:gd name="T2" fmla="*/ 1868 w 1868"/>
              <a:gd name="T3" fmla="*/ 1289 h 2578"/>
              <a:gd name="T4" fmla="*/ 0 w 1868"/>
              <a:gd name="T5" fmla="*/ 2578 h 2578"/>
              <a:gd name="T6" fmla="*/ 0 w 1868"/>
              <a:gd name="T7" fmla="*/ 0 h 2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68" h="2578">
                <a:moveTo>
                  <a:pt x="0" y="0"/>
                </a:moveTo>
                <a:lnTo>
                  <a:pt x="1868" y="1289"/>
                </a:lnTo>
                <a:lnTo>
                  <a:pt x="0" y="25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437208" y="0"/>
            <a:ext cx="11421542" cy="7232650"/>
          </a:xfrm>
          <a:custGeom>
            <a:avLst/>
            <a:gdLst>
              <a:gd name="T0" fmla="*/ 0 w 5102"/>
              <a:gd name="T1" fmla="*/ 0 h 3230"/>
              <a:gd name="T2" fmla="*/ 5102 w 5102"/>
              <a:gd name="T3" fmla="*/ 0 h 3230"/>
              <a:gd name="T4" fmla="*/ 5102 w 5102"/>
              <a:gd name="T5" fmla="*/ 3230 h 3230"/>
              <a:gd name="T6" fmla="*/ 0 w 5102"/>
              <a:gd name="T7" fmla="*/ 3230 h 3230"/>
              <a:gd name="T8" fmla="*/ 2343 w 5102"/>
              <a:gd name="T9" fmla="*/ 1615 h 3230"/>
              <a:gd name="T10" fmla="*/ 0 w 5102"/>
              <a:gd name="T11" fmla="*/ 0 h 3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02" h="3230">
                <a:moveTo>
                  <a:pt x="0" y="0"/>
                </a:moveTo>
                <a:lnTo>
                  <a:pt x="5102" y="0"/>
                </a:lnTo>
                <a:lnTo>
                  <a:pt x="5102" y="3230"/>
                </a:lnTo>
                <a:lnTo>
                  <a:pt x="0" y="3230"/>
                </a:lnTo>
                <a:lnTo>
                  <a:pt x="2343" y="16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矩形 259"/>
          <p:cNvSpPr>
            <a:spLocks noChangeArrowheads="1"/>
          </p:cNvSpPr>
          <p:nvPr/>
        </p:nvSpPr>
        <p:spPr bwMode="auto">
          <a:xfrm>
            <a:off x="7090024" y="3186007"/>
            <a:ext cx="481365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201X </a:t>
            </a:r>
            <a:r>
              <a:rPr lang="en-US" altLang="zh-CN" sz="16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Year-end Summary Plan PPT In The New Year</a:t>
            </a:r>
            <a:endParaRPr lang="zh-CN" altLang="en-US" sz="1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7090022" y="3513282"/>
            <a:ext cx="5184577" cy="6155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4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年终总结新年计划</a:t>
            </a:r>
            <a:r>
              <a:rPr lang="en-US" altLang="zh-CN" sz="40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endParaRPr lang="zh-CN" altLang="en-US" sz="40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7090023" y="4900554"/>
            <a:ext cx="4189651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汇报人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：第一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PPT</a:t>
            </a:r>
            <a:r>
              <a:rPr lang="zh-CN" altLang="en-US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  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Report Person: </a:t>
            </a:r>
            <a:r>
              <a:rPr lang="en-US" altLang="zh-CN" sz="1400" dirty="0" smtClean="0">
                <a:solidFill>
                  <a:schemeClr val="bg1"/>
                </a:solidFill>
                <a:cs typeface="Arial" panose="020B0604020202020204" pitchFamily="34" charset="0"/>
              </a:rPr>
              <a:t>www.1ppt.com</a:t>
            </a:r>
            <a:endParaRPr lang="zh-CN" altLang="en-US" sz="1400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837243" y="1"/>
            <a:ext cx="3383365" cy="4670524"/>
          </a:xfrm>
          <a:custGeom>
            <a:avLst/>
            <a:gdLst>
              <a:gd name="T0" fmla="*/ 0 w 1868"/>
              <a:gd name="T1" fmla="*/ 0 h 2578"/>
              <a:gd name="T2" fmla="*/ 1868 w 1868"/>
              <a:gd name="T3" fmla="*/ 1289 h 2578"/>
              <a:gd name="T4" fmla="*/ 0 w 1868"/>
              <a:gd name="T5" fmla="*/ 2578 h 2578"/>
              <a:gd name="T6" fmla="*/ 0 w 1868"/>
              <a:gd name="T7" fmla="*/ 0 h 2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68" h="2578">
                <a:moveTo>
                  <a:pt x="0" y="0"/>
                </a:moveTo>
                <a:lnTo>
                  <a:pt x="1868" y="1289"/>
                </a:lnTo>
                <a:lnTo>
                  <a:pt x="0" y="25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196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2541219" y="2508429"/>
            <a:ext cx="2573637" cy="3552745"/>
          </a:xfrm>
          <a:custGeom>
            <a:avLst/>
            <a:gdLst>
              <a:gd name="T0" fmla="*/ 0 w 1868"/>
              <a:gd name="T1" fmla="*/ 0 h 2578"/>
              <a:gd name="T2" fmla="*/ 1868 w 1868"/>
              <a:gd name="T3" fmla="*/ 1289 h 2578"/>
              <a:gd name="T4" fmla="*/ 0 w 1868"/>
              <a:gd name="T5" fmla="*/ 2578 h 2578"/>
              <a:gd name="T6" fmla="*/ 0 w 1868"/>
              <a:gd name="T7" fmla="*/ 0 h 2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68" h="2578">
                <a:moveTo>
                  <a:pt x="0" y="0"/>
                </a:moveTo>
                <a:lnTo>
                  <a:pt x="1868" y="1289"/>
                </a:lnTo>
                <a:lnTo>
                  <a:pt x="0" y="25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911055" y="2877661"/>
            <a:ext cx="244683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96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297680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4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 tmFilter="0,0; .5, 1; 1, 1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5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6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7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8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150"/>
                                </p:stCondLst>
                                <p:childTnLst>
                                  <p:par>
                                    <p:cTn id="7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5" grpId="0"/>
          <p:bldP spid="5" grpId="1"/>
          <p:bldP spid="9" grpId="0"/>
          <p:bldP spid="9" grpId="1"/>
          <p:bldP spid="10" grpId="0"/>
          <p:bldP spid="10" grpId="1"/>
          <p:bldP spid="11" grpId="0" animBg="1"/>
          <p:bldP spid="12" grpId="0" animBg="1"/>
          <p:bldP spid="13" grpId="0"/>
          <p:bldP spid="13" grpId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4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 tmFilter="0,0; .5, 1; 1, 1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5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5" dur="500" tmFilter="0, 0; .2, .5; .8, .5; 1, 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6" dur="250" autoRev="1" fill="hold"/>
                                            <p:tgtEl>
                                              <p:spTgt spid="5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5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6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7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8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9" fill="hold">
                                <p:stCondLst>
                                  <p:cond delay="6000"/>
                                </p:stCondLst>
                                <p:childTnLst>
                                  <p:par>
                                    <p:cTn id="70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8150"/>
                                </p:stCondLst>
                                <p:childTnLst>
                                  <p:par>
                                    <p:cTn id="78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79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80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5" grpId="0"/>
          <p:bldP spid="5" grpId="1"/>
          <p:bldP spid="9" grpId="0"/>
          <p:bldP spid="9" grpId="1"/>
          <p:bldP spid="10" grpId="0"/>
          <p:bldP spid="10" grpId="1"/>
          <p:bldP spid="11" grpId="0" animBg="1"/>
          <p:bldP spid="12" grpId="0" animBg="1"/>
          <p:bldP spid="13" grpId="0"/>
          <p:bldP spid="13" grpId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/>
          <p:cNvGrpSpPr/>
          <p:nvPr/>
        </p:nvGrpSpPr>
        <p:grpSpPr>
          <a:xfrm>
            <a:off x="5042720" y="3368509"/>
            <a:ext cx="2762008" cy="2496581"/>
            <a:chOff x="3471863" y="2343150"/>
            <a:chExt cx="2197101" cy="1985963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3476626" y="2381250"/>
              <a:ext cx="2192338" cy="1495425"/>
            </a:xfrm>
            <a:custGeom>
              <a:avLst/>
              <a:gdLst/>
              <a:ahLst/>
              <a:cxnLst>
                <a:cxn ang="0">
                  <a:pos x="1202" y="800"/>
                </a:cxn>
                <a:cxn ang="0">
                  <a:pos x="1182" y="820"/>
                </a:cxn>
                <a:cxn ang="0">
                  <a:pos x="20" y="820"/>
                </a:cxn>
                <a:cxn ang="0">
                  <a:pos x="0" y="800"/>
                </a:cxn>
                <a:cxn ang="0">
                  <a:pos x="0" y="20"/>
                </a:cxn>
                <a:cxn ang="0">
                  <a:pos x="20" y="0"/>
                </a:cxn>
                <a:cxn ang="0">
                  <a:pos x="1182" y="0"/>
                </a:cxn>
                <a:cxn ang="0">
                  <a:pos x="1202" y="20"/>
                </a:cxn>
                <a:cxn ang="0">
                  <a:pos x="1202" y="800"/>
                </a:cxn>
              </a:cxnLst>
              <a:rect l="0" t="0" r="r" b="b"/>
              <a:pathLst>
                <a:path w="1202" h="820">
                  <a:moveTo>
                    <a:pt x="1202" y="800"/>
                  </a:moveTo>
                  <a:cubicBezTo>
                    <a:pt x="1202" y="811"/>
                    <a:pt x="1193" y="820"/>
                    <a:pt x="1182" y="820"/>
                  </a:cubicBezTo>
                  <a:cubicBezTo>
                    <a:pt x="20" y="820"/>
                    <a:pt x="20" y="820"/>
                    <a:pt x="20" y="820"/>
                  </a:cubicBezTo>
                  <a:cubicBezTo>
                    <a:pt x="9" y="820"/>
                    <a:pt x="0" y="811"/>
                    <a:pt x="0" y="80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1182" y="0"/>
                    <a:pt x="1182" y="0"/>
                    <a:pt x="1182" y="0"/>
                  </a:cubicBezTo>
                  <a:cubicBezTo>
                    <a:pt x="1193" y="0"/>
                    <a:pt x="1202" y="9"/>
                    <a:pt x="1202" y="20"/>
                  </a:cubicBezTo>
                  <a:lnTo>
                    <a:pt x="1202" y="800"/>
                  </a:lnTo>
                  <a:close/>
                </a:path>
              </a:pathLst>
            </a:custGeom>
            <a:solidFill>
              <a:schemeClr val="accent5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6"/>
            <p:cNvSpPr>
              <a:spLocks noChangeArrowheads="1"/>
            </p:cNvSpPr>
            <p:nvPr/>
          </p:nvSpPr>
          <p:spPr bwMode="auto">
            <a:xfrm>
              <a:off x="3563938" y="3713163"/>
              <a:ext cx="2019300" cy="90488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573587" y="2343150"/>
              <a:ext cx="1009650" cy="1460500"/>
            </a:xfrm>
            <a:custGeom>
              <a:avLst/>
              <a:gdLst/>
              <a:ahLst/>
              <a:cxnLst>
                <a:cxn ang="0">
                  <a:pos x="0" y="801"/>
                </a:cxn>
                <a:cxn ang="0">
                  <a:pos x="0" y="73"/>
                </a:cxn>
                <a:cxn ang="0">
                  <a:pos x="1" y="71"/>
                </a:cxn>
                <a:cxn ang="0">
                  <a:pos x="1" y="65"/>
                </a:cxn>
                <a:cxn ang="0">
                  <a:pos x="70" y="0"/>
                </a:cxn>
                <a:cxn ang="0">
                  <a:pos x="554" y="0"/>
                </a:cxn>
                <a:cxn ang="0">
                  <a:pos x="554" y="758"/>
                </a:cxn>
                <a:cxn ang="0">
                  <a:pos x="70" y="758"/>
                </a:cxn>
                <a:cxn ang="0">
                  <a:pos x="0" y="801"/>
                </a:cxn>
              </a:cxnLst>
              <a:rect l="0" t="0" r="r" b="b"/>
              <a:pathLst>
                <a:path w="554" h="801">
                  <a:moveTo>
                    <a:pt x="0" y="801"/>
                  </a:moveTo>
                  <a:cubicBezTo>
                    <a:pt x="0" y="73"/>
                    <a:pt x="0" y="73"/>
                    <a:pt x="0" y="73"/>
                  </a:cubicBezTo>
                  <a:cubicBezTo>
                    <a:pt x="1" y="72"/>
                    <a:pt x="1" y="71"/>
                    <a:pt x="1" y="71"/>
                  </a:cubicBezTo>
                  <a:cubicBezTo>
                    <a:pt x="1" y="69"/>
                    <a:pt x="1" y="67"/>
                    <a:pt x="1" y="65"/>
                  </a:cubicBezTo>
                  <a:cubicBezTo>
                    <a:pt x="4" y="29"/>
                    <a:pt x="34" y="0"/>
                    <a:pt x="70" y="0"/>
                  </a:cubicBezTo>
                  <a:cubicBezTo>
                    <a:pt x="554" y="0"/>
                    <a:pt x="554" y="0"/>
                    <a:pt x="554" y="0"/>
                  </a:cubicBezTo>
                  <a:cubicBezTo>
                    <a:pt x="554" y="758"/>
                    <a:pt x="554" y="758"/>
                    <a:pt x="554" y="758"/>
                  </a:cubicBezTo>
                  <a:cubicBezTo>
                    <a:pt x="70" y="758"/>
                    <a:pt x="70" y="758"/>
                    <a:pt x="70" y="758"/>
                  </a:cubicBezTo>
                  <a:cubicBezTo>
                    <a:pt x="40" y="758"/>
                    <a:pt x="13" y="775"/>
                    <a:pt x="0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3563938" y="2343150"/>
              <a:ext cx="1011238" cy="1460500"/>
            </a:xfrm>
            <a:custGeom>
              <a:avLst/>
              <a:gdLst/>
              <a:ahLst/>
              <a:cxnLst>
                <a:cxn ang="0">
                  <a:pos x="554" y="801"/>
                </a:cxn>
                <a:cxn ang="0">
                  <a:pos x="554" y="73"/>
                </a:cxn>
                <a:cxn ang="0">
                  <a:pos x="553" y="71"/>
                </a:cxn>
                <a:cxn ang="0">
                  <a:pos x="553" y="65"/>
                </a:cxn>
                <a:cxn ang="0">
                  <a:pos x="483" y="0"/>
                </a:cxn>
                <a:cxn ang="0">
                  <a:pos x="0" y="0"/>
                </a:cxn>
                <a:cxn ang="0">
                  <a:pos x="0" y="758"/>
                </a:cxn>
                <a:cxn ang="0">
                  <a:pos x="483" y="758"/>
                </a:cxn>
                <a:cxn ang="0">
                  <a:pos x="554" y="801"/>
                </a:cxn>
              </a:cxnLst>
              <a:rect l="0" t="0" r="r" b="b"/>
              <a:pathLst>
                <a:path w="554" h="801">
                  <a:moveTo>
                    <a:pt x="554" y="801"/>
                  </a:moveTo>
                  <a:cubicBezTo>
                    <a:pt x="554" y="73"/>
                    <a:pt x="554" y="73"/>
                    <a:pt x="554" y="73"/>
                  </a:cubicBezTo>
                  <a:cubicBezTo>
                    <a:pt x="553" y="72"/>
                    <a:pt x="553" y="71"/>
                    <a:pt x="553" y="71"/>
                  </a:cubicBezTo>
                  <a:cubicBezTo>
                    <a:pt x="553" y="69"/>
                    <a:pt x="553" y="67"/>
                    <a:pt x="553" y="65"/>
                  </a:cubicBezTo>
                  <a:cubicBezTo>
                    <a:pt x="550" y="29"/>
                    <a:pt x="520" y="0"/>
                    <a:pt x="48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58"/>
                    <a:pt x="0" y="758"/>
                    <a:pt x="0" y="758"/>
                  </a:cubicBezTo>
                  <a:cubicBezTo>
                    <a:pt x="483" y="758"/>
                    <a:pt x="483" y="758"/>
                    <a:pt x="483" y="758"/>
                  </a:cubicBezTo>
                  <a:cubicBezTo>
                    <a:pt x="514" y="758"/>
                    <a:pt x="540" y="775"/>
                    <a:pt x="554" y="801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4502151" y="2357438"/>
              <a:ext cx="73025" cy="1446213"/>
            </a:xfrm>
            <a:custGeom>
              <a:avLst/>
              <a:gdLst/>
              <a:ahLst/>
              <a:cxnLst>
                <a:cxn ang="0">
                  <a:pos x="39" y="57"/>
                </a:cxn>
                <a:cxn ang="0">
                  <a:pos x="0" y="0"/>
                </a:cxn>
                <a:cxn ang="0">
                  <a:pos x="0" y="756"/>
                </a:cxn>
                <a:cxn ang="0">
                  <a:pos x="40" y="793"/>
                </a:cxn>
                <a:cxn ang="0">
                  <a:pos x="40" y="65"/>
                </a:cxn>
                <a:cxn ang="0">
                  <a:pos x="39" y="63"/>
                </a:cxn>
                <a:cxn ang="0">
                  <a:pos x="39" y="57"/>
                </a:cxn>
              </a:cxnLst>
              <a:rect l="0" t="0" r="r" b="b"/>
              <a:pathLst>
                <a:path w="40" h="793">
                  <a:moveTo>
                    <a:pt x="39" y="57"/>
                  </a:moveTo>
                  <a:cubicBezTo>
                    <a:pt x="37" y="32"/>
                    <a:pt x="22" y="10"/>
                    <a:pt x="0" y="0"/>
                  </a:cubicBezTo>
                  <a:cubicBezTo>
                    <a:pt x="0" y="756"/>
                    <a:pt x="0" y="756"/>
                    <a:pt x="0" y="756"/>
                  </a:cubicBezTo>
                  <a:cubicBezTo>
                    <a:pt x="17" y="764"/>
                    <a:pt x="31" y="776"/>
                    <a:pt x="40" y="793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39" y="64"/>
                    <a:pt x="39" y="63"/>
                    <a:pt x="39" y="63"/>
                  </a:cubicBezTo>
                  <a:cubicBezTo>
                    <a:pt x="39" y="61"/>
                    <a:pt x="39" y="59"/>
                    <a:pt x="39" y="57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0"/>
            <p:cNvSpPr>
              <a:spLocks noChangeArrowheads="1"/>
            </p:cNvSpPr>
            <p:nvPr/>
          </p:nvSpPr>
          <p:spPr bwMode="auto">
            <a:xfrm>
              <a:off x="4700588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700588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4700588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4700588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Rectangle 14"/>
            <p:cNvSpPr>
              <a:spLocks noChangeArrowheads="1"/>
            </p:cNvSpPr>
            <p:nvPr/>
          </p:nvSpPr>
          <p:spPr bwMode="auto">
            <a:xfrm>
              <a:off x="4700588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Rectangle 15"/>
            <p:cNvSpPr>
              <a:spLocks noChangeArrowheads="1"/>
            </p:cNvSpPr>
            <p:nvPr/>
          </p:nvSpPr>
          <p:spPr bwMode="auto">
            <a:xfrm>
              <a:off x="4700588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Rectangle 16"/>
            <p:cNvSpPr>
              <a:spLocks noChangeArrowheads="1"/>
            </p:cNvSpPr>
            <p:nvPr/>
          </p:nvSpPr>
          <p:spPr bwMode="auto">
            <a:xfrm>
              <a:off x="3692526" y="2586038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Rectangle 17"/>
            <p:cNvSpPr>
              <a:spLocks noChangeArrowheads="1"/>
            </p:cNvSpPr>
            <p:nvPr/>
          </p:nvSpPr>
          <p:spPr bwMode="auto">
            <a:xfrm>
              <a:off x="3692526" y="2759075"/>
              <a:ext cx="746125" cy="47625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Rectangle 18"/>
            <p:cNvSpPr>
              <a:spLocks noChangeArrowheads="1"/>
            </p:cNvSpPr>
            <p:nvPr/>
          </p:nvSpPr>
          <p:spPr bwMode="auto">
            <a:xfrm>
              <a:off x="3692526" y="29321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19"/>
            <p:cNvSpPr>
              <a:spLocks noChangeArrowheads="1"/>
            </p:cNvSpPr>
            <p:nvPr/>
          </p:nvSpPr>
          <p:spPr bwMode="auto">
            <a:xfrm>
              <a:off x="3692526" y="3105150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3692526" y="3279775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3692526" y="3452813"/>
              <a:ext cx="746125" cy="49213"/>
            </a:xfrm>
            <a:prstGeom prst="rect">
              <a:avLst/>
            </a:prstGeom>
            <a:solidFill>
              <a:srgbClr val="A8AAA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3548063" y="3338513"/>
              <a:ext cx="928688" cy="917575"/>
            </a:xfrm>
            <a:custGeom>
              <a:avLst/>
              <a:gdLst/>
              <a:ahLst/>
              <a:cxnLst>
                <a:cxn ang="0">
                  <a:pos x="32" y="500"/>
                </a:cxn>
                <a:cxn ang="0">
                  <a:pos x="14" y="489"/>
                </a:cxn>
                <a:cxn ang="0">
                  <a:pos x="15" y="436"/>
                </a:cxn>
                <a:cxn ang="0">
                  <a:pos x="441" y="15"/>
                </a:cxn>
                <a:cxn ang="0">
                  <a:pos x="495" y="15"/>
                </a:cxn>
                <a:cxn ang="0">
                  <a:pos x="494" y="69"/>
                </a:cxn>
                <a:cxn ang="0">
                  <a:pos x="68" y="490"/>
                </a:cxn>
                <a:cxn ang="0">
                  <a:pos x="32" y="500"/>
                </a:cxn>
              </a:cxnLst>
              <a:rect l="0" t="0" r="r" b="b"/>
              <a:pathLst>
                <a:path w="509" h="503">
                  <a:moveTo>
                    <a:pt x="32" y="500"/>
                  </a:moveTo>
                  <a:cubicBezTo>
                    <a:pt x="26" y="498"/>
                    <a:pt x="19" y="495"/>
                    <a:pt x="14" y="489"/>
                  </a:cubicBezTo>
                  <a:cubicBezTo>
                    <a:pt x="0" y="475"/>
                    <a:pt x="0" y="450"/>
                    <a:pt x="15" y="436"/>
                  </a:cubicBezTo>
                  <a:cubicBezTo>
                    <a:pt x="441" y="15"/>
                    <a:pt x="441" y="15"/>
                    <a:pt x="441" y="15"/>
                  </a:cubicBezTo>
                  <a:cubicBezTo>
                    <a:pt x="456" y="0"/>
                    <a:pt x="480" y="0"/>
                    <a:pt x="495" y="15"/>
                  </a:cubicBezTo>
                  <a:cubicBezTo>
                    <a:pt x="509" y="30"/>
                    <a:pt x="509" y="54"/>
                    <a:pt x="494" y="69"/>
                  </a:cubicBezTo>
                  <a:cubicBezTo>
                    <a:pt x="68" y="490"/>
                    <a:pt x="68" y="490"/>
                    <a:pt x="68" y="490"/>
                  </a:cubicBezTo>
                  <a:cubicBezTo>
                    <a:pt x="58" y="499"/>
                    <a:pt x="44" y="503"/>
                    <a:pt x="32" y="500"/>
                  </a:cubicBez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3471863" y="3467100"/>
              <a:ext cx="874713" cy="862013"/>
            </a:xfrm>
            <a:custGeom>
              <a:avLst/>
              <a:gdLst/>
              <a:ahLst/>
              <a:cxnLst>
                <a:cxn ang="0">
                  <a:pos x="65" y="466"/>
                </a:cxn>
                <a:cxn ang="0">
                  <a:pos x="29" y="446"/>
                </a:cxn>
                <a:cxn ang="0">
                  <a:pos x="30" y="339"/>
                </a:cxn>
                <a:cxn ang="0">
                  <a:pos x="343" y="29"/>
                </a:cxn>
                <a:cxn ang="0">
                  <a:pos x="451" y="30"/>
                </a:cxn>
                <a:cxn ang="0">
                  <a:pos x="450" y="137"/>
                </a:cxn>
                <a:cxn ang="0">
                  <a:pos x="137" y="447"/>
                </a:cxn>
                <a:cxn ang="0">
                  <a:pos x="65" y="466"/>
                </a:cxn>
              </a:cxnLst>
              <a:rect l="0" t="0" r="r" b="b"/>
              <a:pathLst>
                <a:path w="480" h="473">
                  <a:moveTo>
                    <a:pt x="65" y="466"/>
                  </a:moveTo>
                  <a:cubicBezTo>
                    <a:pt x="52" y="463"/>
                    <a:pt x="39" y="456"/>
                    <a:pt x="29" y="446"/>
                  </a:cubicBezTo>
                  <a:cubicBezTo>
                    <a:pt x="0" y="416"/>
                    <a:pt x="0" y="368"/>
                    <a:pt x="30" y="339"/>
                  </a:cubicBezTo>
                  <a:cubicBezTo>
                    <a:pt x="343" y="29"/>
                    <a:pt x="343" y="29"/>
                    <a:pt x="343" y="29"/>
                  </a:cubicBezTo>
                  <a:cubicBezTo>
                    <a:pt x="373" y="0"/>
                    <a:pt x="421" y="0"/>
                    <a:pt x="451" y="30"/>
                  </a:cubicBezTo>
                  <a:cubicBezTo>
                    <a:pt x="480" y="60"/>
                    <a:pt x="480" y="108"/>
                    <a:pt x="450" y="137"/>
                  </a:cubicBezTo>
                  <a:cubicBezTo>
                    <a:pt x="137" y="447"/>
                    <a:pt x="137" y="447"/>
                    <a:pt x="137" y="447"/>
                  </a:cubicBezTo>
                  <a:cubicBezTo>
                    <a:pt x="117" y="466"/>
                    <a:pt x="90" y="473"/>
                    <a:pt x="65" y="46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4195763" y="2540000"/>
              <a:ext cx="1084263" cy="1084263"/>
            </a:xfrm>
            <a:custGeom>
              <a:avLst/>
              <a:gdLst/>
              <a:ahLst/>
              <a:cxnLst>
                <a:cxn ang="0">
                  <a:pos x="595" y="299"/>
                </a:cxn>
                <a:cxn ang="0">
                  <a:pos x="370" y="9"/>
                </a:cxn>
                <a:cxn ang="0">
                  <a:pos x="300" y="0"/>
                </a:cxn>
                <a:cxn ang="0">
                  <a:pos x="89" y="86"/>
                </a:cxn>
                <a:cxn ang="0">
                  <a:pos x="1" y="295"/>
                </a:cxn>
                <a:cxn ang="0">
                  <a:pos x="225" y="585"/>
                </a:cxn>
                <a:cxn ang="0">
                  <a:pos x="296" y="594"/>
                </a:cxn>
                <a:cxn ang="0">
                  <a:pos x="506" y="508"/>
                </a:cxn>
                <a:cxn ang="0">
                  <a:pos x="595" y="299"/>
                </a:cxn>
                <a:cxn ang="0">
                  <a:pos x="453" y="454"/>
                </a:cxn>
                <a:cxn ang="0">
                  <a:pos x="296" y="518"/>
                </a:cxn>
                <a:cxn ang="0">
                  <a:pos x="244" y="511"/>
                </a:cxn>
                <a:cxn ang="0">
                  <a:pos x="77" y="296"/>
                </a:cxn>
                <a:cxn ang="0">
                  <a:pos x="143" y="140"/>
                </a:cxn>
                <a:cxn ang="0">
                  <a:pos x="299" y="76"/>
                </a:cxn>
                <a:cxn ang="0">
                  <a:pos x="352" y="83"/>
                </a:cxn>
                <a:cxn ang="0">
                  <a:pos x="519" y="298"/>
                </a:cxn>
                <a:cxn ang="0">
                  <a:pos x="453" y="454"/>
                </a:cxn>
              </a:cxnLst>
              <a:rect l="0" t="0" r="r" b="b"/>
              <a:pathLst>
                <a:path w="595" h="594">
                  <a:moveTo>
                    <a:pt x="595" y="299"/>
                  </a:moveTo>
                  <a:cubicBezTo>
                    <a:pt x="595" y="162"/>
                    <a:pt x="503" y="43"/>
                    <a:pt x="370" y="9"/>
                  </a:cubicBezTo>
                  <a:cubicBezTo>
                    <a:pt x="347" y="3"/>
                    <a:pt x="323" y="0"/>
                    <a:pt x="300" y="0"/>
                  </a:cubicBezTo>
                  <a:cubicBezTo>
                    <a:pt x="220" y="0"/>
                    <a:pt x="146" y="30"/>
                    <a:pt x="89" y="86"/>
                  </a:cubicBezTo>
                  <a:cubicBezTo>
                    <a:pt x="33" y="142"/>
                    <a:pt x="1" y="216"/>
                    <a:pt x="1" y="295"/>
                  </a:cubicBezTo>
                  <a:cubicBezTo>
                    <a:pt x="0" y="432"/>
                    <a:pt x="92" y="552"/>
                    <a:pt x="225" y="585"/>
                  </a:cubicBezTo>
                  <a:cubicBezTo>
                    <a:pt x="248" y="591"/>
                    <a:pt x="272" y="594"/>
                    <a:pt x="296" y="594"/>
                  </a:cubicBezTo>
                  <a:cubicBezTo>
                    <a:pt x="375" y="594"/>
                    <a:pt x="450" y="564"/>
                    <a:pt x="506" y="508"/>
                  </a:cubicBezTo>
                  <a:cubicBezTo>
                    <a:pt x="563" y="452"/>
                    <a:pt x="594" y="378"/>
                    <a:pt x="595" y="299"/>
                  </a:cubicBezTo>
                  <a:close/>
                  <a:moveTo>
                    <a:pt x="453" y="454"/>
                  </a:moveTo>
                  <a:cubicBezTo>
                    <a:pt x="411" y="496"/>
                    <a:pt x="355" y="518"/>
                    <a:pt x="296" y="518"/>
                  </a:cubicBezTo>
                  <a:cubicBezTo>
                    <a:pt x="279" y="518"/>
                    <a:pt x="261" y="516"/>
                    <a:pt x="244" y="511"/>
                  </a:cubicBezTo>
                  <a:cubicBezTo>
                    <a:pt x="145" y="486"/>
                    <a:pt x="76" y="398"/>
                    <a:pt x="77" y="296"/>
                  </a:cubicBezTo>
                  <a:cubicBezTo>
                    <a:pt x="77" y="237"/>
                    <a:pt x="101" y="181"/>
                    <a:pt x="143" y="140"/>
                  </a:cubicBezTo>
                  <a:cubicBezTo>
                    <a:pt x="185" y="98"/>
                    <a:pt x="240" y="76"/>
                    <a:pt x="299" y="76"/>
                  </a:cubicBezTo>
                  <a:cubicBezTo>
                    <a:pt x="317" y="76"/>
                    <a:pt x="335" y="79"/>
                    <a:pt x="352" y="83"/>
                  </a:cubicBezTo>
                  <a:cubicBezTo>
                    <a:pt x="451" y="108"/>
                    <a:pt x="519" y="196"/>
                    <a:pt x="519" y="298"/>
                  </a:cubicBezTo>
                  <a:cubicBezTo>
                    <a:pt x="518" y="357"/>
                    <a:pt x="495" y="413"/>
                    <a:pt x="453" y="454"/>
                  </a:cubicBez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130"/>
          <p:cNvGrpSpPr/>
          <p:nvPr/>
        </p:nvGrpSpPr>
        <p:grpSpPr>
          <a:xfrm>
            <a:off x="9189262" y="2383391"/>
            <a:ext cx="2169031" cy="686214"/>
            <a:chOff x="1762139" y="1304396"/>
            <a:chExt cx="1542507" cy="488001"/>
          </a:xfrm>
        </p:grpSpPr>
        <p:sp>
          <p:nvSpPr>
            <p:cNvPr id="27" name="TextBox 26"/>
            <p:cNvSpPr txBox="1"/>
            <p:nvPr/>
          </p:nvSpPr>
          <p:spPr>
            <a:xfrm>
              <a:off x="1762140" y="130439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5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762139" y="147721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131"/>
          <p:cNvGrpSpPr/>
          <p:nvPr/>
        </p:nvGrpSpPr>
        <p:grpSpPr>
          <a:xfrm>
            <a:off x="9189262" y="3471950"/>
            <a:ext cx="2169031" cy="740218"/>
            <a:chOff x="1762139" y="2072489"/>
            <a:chExt cx="1542507" cy="526406"/>
          </a:xfrm>
        </p:grpSpPr>
        <p:sp>
          <p:nvSpPr>
            <p:cNvPr id="30" name="TextBox 29"/>
            <p:cNvSpPr txBox="1"/>
            <p:nvPr/>
          </p:nvSpPr>
          <p:spPr>
            <a:xfrm>
              <a:off x="1762140" y="207248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6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6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1762139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144"/>
          <p:cNvGrpSpPr/>
          <p:nvPr/>
        </p:nvGrpSpPr>
        <p:grpSpPr>
          <a:xfrm>
            <a:off x="9189262" y="4614508"/>
            <a:ext cx="2169031" cy="713217"/>
            <a:chOff x="1762139" y="2840582"/>
            <a:chExt cx="1542507" cy="507204"/>
          </a:xfrm>
        </p:grpSpPr>
        <p:sp>
          <p:nvSpPr>
            <p:cNvPr id="33" name="TextBox 32"/>
            <p:cNvSpPr txBox="1"/>
            <p:nvPr/>
          </p:nvSpPr>
          <p:spPr>
            <a:xfrm>
              <a:off x="1762140" y="284058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762139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145"/>
          <p:cNvGrpSpPr/>
          <p:nvPr/>
        </p:nvGrpSpPr>
        <p:grpSpPr>
          <a:xfrm>
            <a:off x="9189262" y="5730060"/>
            <a:ext cx="2169031" cy="686214"/>
            <a:chOff x="1762139" y="3608676"/>
            <a:chExt cx="1542507" cy="488001"/>
          </a:xfrm>
        </p:grpSpPr>
        <p:sp>
          <p:nvSpPr>
            <p:cNvPr id="36" name="TextBox 35"/>
            <p:cNvSpPr txBox="1"/>
            <p:nvPr/>
          </p:nvSpPr>
          <p:spPr>
            <a:xfrm>
              <a:off x="1762140" y="3608676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762139" y="3781497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113"/>
          <p:cNvGrpSpPr/>
          <p:nvPr/>
        </p:nvGrpSpPr>
        <p:grpSpPr>
          <a:xfrm>
            <a:off x="1500459" y="2365595"/>
            <a:ext cx="2169031" cy="721811"/>
            <a:chOff x="5839354" y="1336688"/>
            <a:chExt cx="1542507" cy="513316"/>
          </a:xfrm>
        </p:grpSpPr>
        <p:sp>
          <p:nvSpPr>
            <p:cNvPr id="39" name="TextBox 38"/>
            <p:cNvSpPr txBox="1"/>
            <p:nvPr/>
          </p:nvSpPr>
          <p:spPr>
            <a:xfrm>
              <a:off x="5839355" y="1336688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5839354" y="1534824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17"/>
          <p:cNvGrpSpPr/>
          <p:nvPr/>
        </p:nvGrpSpPr>
        <p:grpSpPr>
          <a:xfrm>
            <a:off x="1534265" y="3467504"/>
            <a:ext cx="2169031" cy="730909"/>
            <a:chOff x="5863395" y="2079109"/>
            <a:chExt cx="1542507" cy="519786"/>
          </a:xfrm>
        </p:grpSpPr>
        <p:sp>
          <p:nvSpPr>
            <p:cNvPr id="42" name="TextBox 41"/>
            <p:cNvSpPr txBox="1"/>
            <p:nvPr/>
          </p:nvSpPr>
          <p:spPr>
            <a:xfrm>
              <a:off x="5863396" y="2079109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2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42"/>
            <p:cNvSpPr txBox="1"/>
            <p:nvPr/>
          </p:nvSpPr>
          <p:spPr>
            <a:xfrm>
              <a:off x="5863395" y="2283715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118"/>
          <p:cNvGrpSpPr/>
          <p:nvPr/>
        </p:nvGrpSpPr>
        <p:grpSpPr>
          <a:xfrm>
            <a:off x="1534265" y="4578511"/>
            <a:ext cx="2169031" cy="740007"/>
            <a:chOff x="5863395" y="2821530"/>
            <a:chExt cx="1542507" cy="526256"/>
          </a:xfrm>
        </p:grpSpPr>
        <p:sp>
          <p:nvSpPr>
            <p:cNvPr id="45" name="TextBox 44"/>
            <p:cNvSpPr txBox="1"/>
            <p:nvPr/>
          </p:nvSpPr>
          <p:spPr>
            <a:xfrm>
              <a:off x="5863396" y="282153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3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5863395" y="3032606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119"/>
          <p:cNvGrpSpPr/>
          <p:nvPr/>
        </p:nvGrpSpPr>
        <p:grpSpPr>
          <a:xfrm>
            <a:off x="1534265" y="5698616"/>
            <a:ext cx="2169031" cy="749108"/>
            <a:chOff x="5863395" y="3563950"/>
            <a:chExt cx="1542507" cy="532728"/>
          </a:xfrm>
        </p:grpSpPr>
        <p:sp>
          <p:nvSpPr>
            <p:cNvPr id="48" name="TextBox 47"/>
            <p:cNvSpPr txBox="1"/>
            <p:nvPr/>
          </p:nvSpPr>
          <p:spPr>
            <a:xfrm>
              <a:off x="5863396" y="3563950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accent4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863395" y="3781498"/>
              <a:ext cx="1542507" cy="315180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algn="r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108"/>
          <p:cNvGrpSpPr/>
          <p:nvPr/>
        </p:nvGrpSpPr>
        <p:grpSpPr>
          <a:xfrm>
            <a:off x="3871160" y="4632085"/>
            <a:ext cx="659525" cy="640643"/>
            <a:chOff x="6299532" y="3384456"/>
            <a:chExt cx="469021" cy="455593"/>
          </a:xfrm>
        </p:grpSpPr>
        <p:sp>
          <p:nvSpPr>
            <p:cNvPr id="51" name="Oval 50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111"/>
          <p:cNvGrpSpPr/>
          <p:nvPr/>
        </p:nvGrpSpPr>
        <p:grpSpPr>
          <a:xfrm>
            <a:off x="3871160" y="5747641"/>
            <a:ext cx="659525" cy="640643"/>
            <a:chOff x="630683" y="4190009"/>
            <a:chExt cx="469021" cy="455593"/>
          </a:xfrm>
        </p:grpSpPr>
        <p:sp>
          <p:nvSpPr>
            <p:cNvPr id="54" name="Oval 53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114"/>
          <p:cNvGrpSpPr/>
          <p:nvPr/>
        </p:nvGrpSpPr>
        <p:grpSpPr>
          <a:xfrm>
            <a:off x="3871160" y="3516530"/>
            <a:ext cx="659525" cy="640643"/>
            <a:chOff x="3425803" y="3384456"/>
            <a:chExt cx="469021" cy="4555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117"/>
          <p:cNvGrpSpPr/>
          <p:nvPr/>
        </p:nvGrpSpPr>
        <p:grpSpPr>
          <a:xfrm>
            <a:off x="3871160" y="2400975"/>
            <a:ext cx="659525" cy="640643"/>
            <a:chOff x="630683" y="3383511"/>
            <a:chExt cx="469021" cy="455593"/>
          </a:xfrm>
        </p:grpSpPr>
        <p:sp>
          <p:nvSpPr>
            <p:cNvPr id="60" name="Oval 59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2" name="Group 120"/>
          <p:cNvGrpSpPr/>
          <p:nvPr/>
        </p:nvGrpSpPr>
        <p:grpSpPr>
          <a:xfrm>
            <a:off x="8345071" y="2400975"/>
            <a:ext cx="659525" cy="640643"/>
            <a:chOff x="3428938" y="4190009"/>
            <a:chExt cx="469021" cy="455593"/>
          </a:xfrm>
        </p:grpSpPr>
        <p:sp>
          <p:nvSpPr>
            <p:cNvPr id="63" name="Oval 62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5" name="Group 123"/>
          <p:cNvGrpSpPr/>
          <p:nvPr/>
        </p:nvGrpSpPr>
        <p:grpSpPr>
          <a:xfrm>
            <a:off x="8345071" y="3516530"/>
            <a:ext cx="659525" cy="640643"/>
            <a:chOff x="6299532" y="4190009"/>
            <a:chExt cx="469021" cy="455593"/>
          </a:xfrm>
        </p:grpSpPr>
        <p:sp>
          <p:nvSpPr>
            <p:cNvPr id="66" name="Oval 65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8" name="Group 126"/>
          <p:cNvGrpSpPr/>
          <p:nvPr/>
        </p:nvGrpSpPr>
        <p:grpSpPr>
          <a:xfrm>
            <a:off x="8345071" y="5747641"/>
            <a:ext cx="659525" cy="640643"/>
            <a:chOff x="7501792" y="3621100"/>
            <a:chExt cx="469021" cy="455593"/>
          </a:xfrm>
        </p:grpSpPr>
        <p:sp>
          <p:nvSpPr>
            <p:cNvPr id="69" name="Oval 68"/>
            <p:cNvSpPr>
              <a:spLocks noChangeAspect="1"/>
            </p:cNvSpPr>
            <p:nvPr/>
          </p:nvSpPr>
          <p:spPr>
            <a:xfrm>
              <a:off x="7501792" y="3621100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135"/>
            <p:cNvSpPr>
              <a:spLocks noEditPoints="1"/>
            </p:cNvSpPr>
            <p:nvPr/>
          </p:nvSpPr>
          <p:spPr bwMode="auto">
            <a:xfrm>
              <a:off x="7610890" y="3731421"/>
              <a:ext cx="250825" cy="234950"/>
            </a:xfrm>
            <a:custGeom>
              <a:avLst/>
              <a:gdLst/>
              <a:ahLst/>
              <a:cxnLst>
                <a:cxn ang="0">
                  <a:pos x="13" y="39"/>
                </a:cxn>
                <a:cxn ang="0">
                  <a:pos x="8" y="39"/>
                </a:cxn>
                <a:cxn ang="0">
                  <a:pos x="0" y="33"/>
                </a:cxn>
                <a:cxn ang="0">
                  <a:pos x="5" y="19"/>
                </a:cxn>
                <a:cxn ang="0">
                  <a:pos x="15" y="22"/>
                </a:cxn>
                <a:cxn ang="0">
                  <a:pos x="20" y="21"/>
                </a:cxn>
                <a:cxn ang="0">
                  <a:pos x="20" y="24"/>
                </a:cxn>
                <a:cxn ang="0">
                  <a:pos x="23" y="34"/>
                </a:cxn>
                <a:cxn ang="0">
                  <a:pos x="13" y="39"/>
                </a:cxn>
                <a:cxn ang="0">
                  <a:pos x="15" y="19"/>
                </a:cxn>
                <a:cxn ang="0">
                  <a:pos x="5" y="9"/>
                </a:cxn>
                <a:cxn ang="0">
                  <a:pos x="15" y="0"/>
                </a:cxn>
                <a:cxn ang="0">
                  <a:pos x="25" y="9"/>
                </a:cxn>
                <a:cxn ang="0">
                  <a:pos x="15" y="19"/>
                </a:cxn>
                <a:cxn ang="0">
                  <a:pos x="53" y="68"/>
                </a:cxn>
                <a:cxn ang="0">
                  <a:pos x="20" y="68"/>
                </a:cxn>
                <a:cxn ang="0">
                  <a:pos x="10" y="58"/>
                </a:cxn>
                <a:cxn ang="0">
                  <a:pos x="23" y="36"/>
                </a:cxn>
                <a:cxn ang="0">
                  <a:pos x="37" y="41"/>
                </a:cxn>
                <a:cxn ang="0">
                  <a:pos x="50" y="36"/>
                </a:cxn>
                <a:cxn ang="0">
                  <a:pos x="64" y="58"/>
                </a:cxn>
                <a:cxn ang="0">
                  <a:pos x="53" y="68"/>
                </a:cxn>
                <a:cxn ang="0">
                  <a:pos x="37" y="39"/>
                </a:cxn>
                <a:cxn ang="0">
                  <a:pos x="22" y="24"/>
                </a:cxn>
                <a:cxn ang="0">
                  <a:pos x="37" y="9"/>
                </a:cxn>
                <a:cxn ang="0">
                  <a:pos x="51" y="24"/>
                </a:cxn>
                <a:cxn ang="0">
                  <a:pos x="37" y="39"/>
                </a:cxn>
                <a:cxn ang="0">
                  <a:pos x="59" y="19"/>
                </a:cxn>
                <a:cxn ang="0">
                  <a:pos x="49" y="9"/>
                </a:cxn>
                <a:cxn ang="0">
                  <a:pos x="59" y="0"/>
                </a:cxn>
                <a:cxn ang="0">
                  <a:pos x="68" y="9"/>
                </a:cxn>
                <a:cxn ang="0">
                  <a:pos x="59" y="19"/>
                </a:cxn>
                <a:cxn ang="0">
                  <a:pos x="66" y="39"/>
                </a:cxn>
                <a:cxn ang="0">
                  <a:pos x="61" y="39"/>
                </a:cxn>
                <a:cxn ang="0">
                  <a:pos x="51" y="34"/>
                </a:cxn>
                <a:cxn ang="0">
                  <a:pos x="54" y="24"/>
                </a:cxn>
                <a:cxn ang="0">
                  <a:pos x="54" y="21"/>
                </a:cxn>
                <a:cxn ang="0">
                  <a:pos x="59" y="22"/>
                </a:cxn>
                <a:cxn ang="0">
                  <a:pos x="69" y="19"/>
                </a:cxn>
                <a:cxn ang="0">
                  <a:pos x="73" y="33"/>
                </a:cxn>
                <a:cxn ang="0">
                  <a:pos x="66" y="39"/>
                </a:cxn>
              </a:cxnLst>
              <a:rect l="0" t="0" r="r" b="b"/>
              <a:pathLst>
                <a:path w="73" h="68">
                  <a:moveTo>
                    <a:pt x="13" y="39"/>
                  </a:moveTo>
                  <a:cubicBezTo>
                    <a:pt x="8" y="39"/>
                    <a:pt x="8" y="39"/>
                    <a:pt x="8" y="39"/>
                  </a:cubicBezTo>
                  <a:cubicBezTo>
                    <a:pt x="4" y="39"/>
                    <a:pt x="0" y="37"/>
                    <a:pt x="0" y="33"/>
                  </a:cubicBezTo>
                  <a:cubicBezTo>
                    <a:pt x="0" y="29"/>
                    <a:pt x="0" y="19"/>
                    <a:pt x="5" y="19"/>
                  </a:cubicBezTo>
                  <a:cubicBezTo>
                    <a:pt x="6" y="19"/>
                    <a:pt x="10" y="22"/>
                    <a:pt x="15" y="22"/>
                  </a:cubicBezTo>
                  <a:cubicBezTo>
                    <a:pt x="17" y="22"/>
                    <a:pt x="18" y="22"/>
                    <a:pt x="20" y="21"/>
                  </a:cubicBezTo>
                  <a:cubicBezTo>
                    <a:pt x="20" y="22"/>
                    <a:pt x="20" y="23"/>
                    <a:pt x="20" y="24"/>
                  </a:cubicBezTo>
                  <a:cubicBezTo>
                    <a:pt x="20" y="27"/>
                    <a:pt x="21" y="31"/>
                    <a:pt x="23" y="34"/>
                  </a:cubicBezTo>
                  <a:cubicBezTo>
                    <a:pt x="19" y="34"/>
                    <a:pt x="15" y="36"/>
                    <a:pt x="13" y="39"/>
                  </a:cubicBezTo>
                  <a:close/>
                  <a:moveTo>
                    <a:pt x="15" y="19"/>
                  </a:moveTo>
                  <a:cubicBezTo>
                    <a:pt x="10" y="19"/>
                    <a:pt x="5" y="15"/>
                    <a:pt x="5" y="9"/>
                  </a:cubicBezTo>
                  <a:cubicBezTo>
                    <a:pt x="5" y="4"/>
                    <a:pt x="10" y="0"/>
                    <a:pt x="15" y="0"/>
                  </a:cubicBezTo>
                  <a:cubicBezTo>
                    <a:pt x="20" y="0"/>
                    <a:pt x="25" y="4"/>
                    <a:pt x="25" y="9"/>
                  </a:cubicBezTo>
                  <a:cubicBezTo>
                    <a:pt x="25" y="15"/>
                    <a:pt x="20" y="19"/>
                    <a:pt x="15" y="19"/>
                  </a:cubicBezTo>
                  <a:close/>
                  <a:moveTo>
                    <a:pt x="53" y="68"/>
                  </a:moveTo>
                  <a:cubicBezTo>
                    <a:pt x="20" y="68"/>
                    <a:pt x="20" y="68"/>
                    <a:pt x="20" y="68"/>
                  </a:cubicBezTo>
                  <a:cubicBezTo>
                    <a:pt x="14" y="68"/>
                    <a:pt x="10" y="64"/>
                    <a:pt x="10" y="58"/>
                  </a:cubicBezTo>
                  <a:cubicBezTo>
                    <a:pt x="10" y="49"/>
                    <a:pt x="12" y="36"/>
                    <a:pt x="23" y="36"/>
                  </a:cubicBezTo>
                  <a:cubicBezTo>
                    <a:pt x="25" y="36"/>
                    <a:pt x="29" y="41"/>
                    <a:pt x="37" y="41"/>
                  </a:cubicBezTo>
                  <a:cubicBezTo>
                    <a:pt x="44" y="41"/>
                    <a:pt x="49" y="36"/>
                    <a:pt x="50" y="36"/>
                  </a:cubicBezTo>
                  <a:cubicBezTo>
                    <a:pt x="62" y="36"/>
                    <a:pt x="64" y="49"/>
                    <a:pt x="64" y="58"/>
                  </a:cubicBezTo>
                  <a:cubicBezTo>
                    <a:pt x="64" y="64"/>
                    <a:pt x="60" y="68"/>
                    <a:pt x="53" y="68"/>
                  </a:cubicBezTo>
                  <a:close/>
                  <a:moveTo>
                    <a:pt x="37" y="39"/>
                  </a:moveTo>
                  <a:cubicBezTo>
                    <a:pt x="29" y="39"/>
                    <a:pt x="22" y="32"/>
                    <a:pt x="22" y="24"/>
                  </a:cubicBezTo>
                  <a:cubicBezTo>
                    <a:pt x="22" y="16"/>
                    <a:pt x="29" y="9"/>
                    <a:pt x="37" y="9"/>
                  </a:cubicBezTo>
                  <a:cubicBezTo>
                    <a:pt x="45" y="9"/>
                    <a:pt x="51" y="16"/>
                    <a:pt x="51" y="24"/>
                  </a:cubicBezTo>
                  <a:cubicBezTo>
                    <a:pt x="51" y="32"/>
                    <a:pt x="45" y="39"/>
                    <a:pt x="37" y="39"/>
                  </a:cubicBezTo>
                  <a:close/>
                  <a:moveTo>
                    <a:pt x="59" y="19"/>
                  </a:moveTo>
                  <a:cubicBezTo>
                    <a:pt x="53" y="19"/>
                    <a:pt x="49" y="15"/>
                    <a:pt x="49" y="9"/>
                  </a:cubicBezTo>
                  <a:cubicBezTo>
                    <a:pt x="49" y="4"/>
                    <a:pt x="53" y="0"/>
                    <a:pt x="59" y="0"/>
                  </a:cubicBezTo>
                  <a:cubicBezTo>
                    <a:pt x="64" y="0"/>
                    <a:pt x="68" y="4"/>
                    <a:pt x="68" y="9"/>
                  </a:cubicBezTo>
                  <a:cubicBezTo>
                    <a:pt x="68" y="15"/>
                    <a:pt x="64" y="19"/>
                    <a:pt x="59" y="19"/>
                  </a:cubicBezTo>
                  <a:close/>
                  <a:moveTo>
                    <a:pt x="66" y="39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58" y="36"/>
                    <a:pt x="55" y="34"/>
                    <a:pt x="51" y="34"/>
                  </a:cubicBezTo>
                  <a:cubicBezTo>
                    <a:pt x="53" y="31"/>
                    <a:pt x="54" y="27"/>
                    <a:pt x="54" y="24"/>
                  </a:cubicBezTo>
                  <a:cubicBezTo>
                    <a:pt x="54" y="23"/>
                    <a:pt x="54" y="22"/>
                    <a:pt x="54" y="21"/>
                  </a:cubicBezTo>
                  <a:cubicBezTo>
                    <a:pt x="55" y="22"/>
                    <a:pt x="57" y="22"/>
                    <a:pt x="59" y="22"/>
                  </a:cubicBezTo>
                  <a:cubicBezTo>
                    <a:pt x="64" y="22"/>
                    <a:pt x="68" y="19"/>
                    <a:pt x="69" y="19"/>
                  </a:cubicBezTo>
                  <a:cubicBezTo>
                    <a:pt x="73" y="19"/>
                    <a:pt x="73" y="29"/>
                    <a:pt x="73" y="33"/>
                  </a:cubicBezTo>
                  <a:cubicBezTo>
                    <a:pt x="73" y="37"/>
                    <a:pt x="70" y="39"/>
                    <a:pt x="66" y="3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1" name="Group 129"/>
          <p:cNvGrpSpPr/>
          <p:nvPr/>
        </p:nvGrpSpPr>
        <p:grpSpPr>
          <a:xfrm>
            <a:off x="8345071" y="4632085"/>
            <a:ext cx="659525" cy="640643"/>
            <a:chOff x="7501792" y="2878680"/>
            <a:chExt cx="469021" cy="455593"/>
          </a:xfrm>
        </p:grpSpPr>
        <p:sp>
          <p:nvSpPr>
            <p:cNvPr id="72" name="Oval 71"/>
            <p:cNvSpPr>
              <a:spLocks noChangeAspect="1"/>
            </p:cNvSpPr>
            <p:nvPr/>
          </p:nvSpPr>
          <p:spPr>
            <a:xfrm>
              <a:off x="7501792" y="2878680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53"/>
            <p:cNvSpPr>
              <a:spLocks/>
            </p:cNvSpPr>
            <p:nvPr/>
          </p:nvSpPr>
          <p:spPr bwMode="auto">
            <a:xfrm>
              <a:off x="7580281" y="2990787"/>
              <a:ext cx="312043" cy="231379"/>
            </a:xfrm>
            <a:custGeom>
              <a:avLst/>
              <a:gdLst/>
              <a:ahLst/>
              <a:cxnLst>
                <a:cxn ang="0">
                  <a:pos x="55" y="50"/>
                </a:cxn>
                <a:cxn ang="0">
                  <a:pos x="16" y="50"/>
                </a:cxn>
                <a:cxn ang="0">
                  <a:pos x="0" y="34"/>
                </a:cxn>
                <a:cxn ang="0">
                  <a:pos x="9" y="20"/>
                </a:cxn>
                <a:cxn ang="0">
                  <a:pos x="9" y="18"/>
                </a:cxn>
                <a:cxn ang="0">
                  <a:pos x="27" y="0"/>
                </a:cxn>
                <a:cxn ang="0">
                  <a:pos x="44" y="11"/>
                </a:cxn>
                <a:cxn ang="0">
                  <a:pos x="50" y="9"/>
                </a:cxn>
                <a:cxn ang="0">
                  <a:pos x="59" y="18"/>
                </a:cxn>
                <a:cxn ang="0">
                  <a:pos x="58" y="23"/>
                </a:cxn>
                <a:cxn ang="0">
                  <a:pos x="68" y="36"/>
                </a:cxn>
                <a:cxn ang="0">
                  <a:pos x="55" y="50"/>
                </a:cxn>
              </a:cxnLst>
              <a:rect l="0" t="0" r="r" b="b"/>
              <a:pathLst>
                <a:path w="68" h="50">
                  <a:moveTo>
                    <a:pt x="55" y="50"/>
                  </a:moveTo>
                  <a:cubicBezTo>
                    <a:pt x="16" y="50"/>
                    <a:pt x="16" y="50"/>
                    <a:pt x="16" y="50"/>
                  </a:cubicBezTo>
                  <a:cubicBezTo>
                    <a:pt x="7" y="50"/>
                    <a:pt x="0" y="43"/>
                    <a:pt x="0" y="34"/>
                  </a:cubicBezTo>
                  <a:cubicBezTo>
                    <a:pt x="0" y="28"/>
                    <a:pt x="4" y="22"/>
                    <a:pt x="9" y="20"/>
                  </a:cubicBezTo>
                  <a:cubicBezTo>
                    <a:pt x="9" y="19"/>
                    <a:pt x="9" y="19"/>
                    <a:pt x="9" y="18"/>
                  </a:cubicBezTo>
                  <a:cubicBezTo>
                    <a:pt x="9" y="8"/>
                    <a:pt x="17" y="0"/>
                    <a:pt x="27" y="0"/>
                  </a:cubicBezTo>
                  <a:cubicBezTo>
                    <a:pt x="35" y="0"/>
                    <a:pt x="41" y="5"/>
                    <a:pt x="44" y="11"/>
                  </a:cubicBezTo>
                  <a:cubicBezTo>
                    <a:pt x="46" y="10"/>
                    <a:pt x="48" y="9"/>
                    <a:pt x="50" y="9"/>
                  </a:cubicBezTo>
                  <a:cubicBezTo>
                    <a:pt x="55" y="9"/>
                    <a:pt x="59" y="13"/>
                    <a:pt x="59" y="18"/>
                  </a:cubicBezTo>
                  <a:cubicBezTo>
                    <a:pt x="59" y="20"/>
                    <a:pt x="59" y="22"/>
                    <a:pt x="58" y="23"/>
                  </a:cubicBezTo>
                  <a:cubicBezTo>
                    <a:pt x="64" y="25"/>
                    <a:pt x="68" y="30"/>
                    <a:pt x="68" y="36"/>
                  </a:cubicBezTo>
                  <a:cubicBezTo>
                    <a:pt x="68" y="44"/>
                    <a:pt x="62" y="50"/>
                    <a:pt x="55" y="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7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2613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500"/>
                            </p:stCondLst>
                            <p:childTnLst>
                              <p:par>
                                <p:cTn id="3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500"/>
                            </p:stCondLst>
                            <p:childTnLst>
                              <p:par>
                                <p:cTn id="4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2" presetClass="entr" presetSubtype="8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500"/>
                            </p:stCondLst>
                            <p:childTnLst>
                              <p:par>
                                <p:cTn id="5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5000"/>
                            </p:stCondLst>
                            <p:childTnLst>
                              <p:par>
                                <p:cTn id="61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000"/>
                            </p:stCondLst>
                            <p:childTnLst>
                              <p:par>
                                <p:cTn id="72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500"/>
                            </p:stCondLst>
                            <p:childTnLst>
                              <p:par>
                                <p:cTn id="7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000"/>
                            </p:stCondLst>
                            <p:childTnLst>
                              <p:par>
                                <p:cTn id="83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7500"/>
                            </p:stCondLst>
                            <p:childTnLst>
                              <p:par>
                                <p:cTn id="8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8000"/>
                            </p:stCondLst>
                            <p:childTnLst>
                              <p:par>
                                <p:cTn id="94" presetID="2" presetClass="entr" presetSubtype="2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Freeform 68"/>
          <p:cNvSpPr/>
          <p:nvPr/>
        </p:nvSpPr>
        <p:spPr>
          <a:xfrm>
            <a:off x="2385204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Freeform 70"/>
          <p:cNvSpPr/>
          <p:nvPr/>
        </p:nvSpPr>
        <p:spPr>
          <a:xfrm>
            <a:off x="2385204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Freeform 72"/>
          <p:cNvSpPr/>
          <p:nvPr/>
        </p:nvSpPr>
        <p:spPr>
          <a:xfrm>
            <a:off x="2385204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Freeform 45"/>
          <p:cNvSpPr/>
          <p:nvPr/>
        </p:nvSpPr>
        <p:spPr>
          <a:xfrm flipH="1">
            <a:off x="7072278" y="208855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4" rIns="73814" bIns="73816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Freeform 62"/>
          <p:cNvSpPr/>
          <p:nvPr/>
        </p:nvSpPr>
        <p:spPr>
          <a:xfrm flipH="1">
            <a:off x="7072278" y="351364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Freeform 64"/>
          <p:cNvSpPr/>
          <p:nvPr/>
        </p:nvSpPr>
        <p:spPr>
          <a:xfrm flipH="1">
            <a:off x="7072278" y="4938733"/>
            <a:ext cx="3401269" cy="1109677"/>
          </a:xfrm>
          <a:custGeom>
            <a:avLst/>
            <a:gdLst>
              <a:gd name="connsiteX0" fmla="*/ 131527 w 789146"/>
              <a:gd name="connsiteY0" fmla="*/ 0 h 2110763"/>
              <a:gd name="connsiteX1" fmla="*/ 657619 w 789146"/>
              <a:gd name="connsiteY1" fmla="*/ 0 h 2110763"/>
              <a:gd name="connsiteX2" fmla="*/ 750623 w 789146"/>
              <a:gd name="connsiteY2" fmla="*/ 38524 h 2110763"/>
              <a:gd name="connsiteX3" fmla="*/ 789146 w 789146"/>
              <a:gd name="connsiteY3" fmla="*/ 131528 h 2110763"/>
              <a:gd name="connsiteX4" fmla="*/ 789146 w 789146"/>
              <a:gd name="connsiteY4" fmla="*/ 2110763 h 2110763"/>
              <a:gd name="connsiteX5" fmla="*/ 789146 w 789146"/>
              <a:gd name="connsiteY5" fmla="*/ 2110763 h 2110763"/>
              <a:gd name="connsiteX6" fmla="*/ 789146 w 789146"/>
              <a:gd name="connsiteY6" fmla="*/ 2110763 h 2110763"/>
              <a:gd name="connsiteX7" fmla="*/ 0 w 789146"/>
              <a:gd name="connsiteY7" fmla="*/ 2110763 h 2110763"/>
              <a:gd name="connsiteX8" fmla="*/ 0 w 789146"/>
              <a:gd name="connsiteY8" fmla="*/ 2110763 h 2110763"/>
              <a:gd name="connsiteX9" fmla="*/ 0 w 789146"/>
              <a:gd name="connsiteY9" fmla="*/ 2110763 h 2110763"/>
              <a:gd name="connsiteX10" fmla="*/ 0 w 789146"/>
              <a:gd name="connsiteY10" fmla="*/ 131527 h 2110763"/>
              <a:gd name="connsiteX11" fmla="*/ 38524 w 789146"/>
              <a:gd name="connsiteY11" fmla="*/ 38523 h 2110763"/>
              <a:gd name="connsiteX12" fmla="*/ 131528 w 789146"/>
              <a:gd name="connsiteY12" fmla="*/ 0 h 2110763"/>
              <a:gd name="connsiteX13" fmla="*/ 131527 w 789146"/>
              <a:gd name="connsiteY13" fmla="*/ 0 h 21107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</a:cxnLst>
            <a:rect l="l" t="t" r="r" b="b"/>
            <a:pathLst>
              <a:path w="789146" h="2110763">
                <a:moveTo>
                  <a:pt x="789146" y="351802"/>
                </a:moveTo>
                <a:lnTo>
                  <a:pt x="789146" y="1758961"/>
                </a:lnTo>
                <a:cubicBezTo>
                  <a:pt x="789146" y="1852264"/>
                  <a:pt x="783965" y="1941748"/>
                  <a:pt x="774743" y="2007723"/>
                </a:cubicBezTo>
                <a:cubicBezTo>
                  <a:pt x="765521" y="2073698"/>
                  <a:pt x="753013" y="2110762"/>
                  <a:pt x="739972" y="2110762"/>
                </a:cubicBezTo>
                <a:lnTo>
                  <a:pt x="0" y="2110762"/>
                </a:lnTo>
                <a:lnTo>
                  <a:pt x="0" y="2110762"/>
                </a:lnTo>
                <a:lnTo>
                  <a:pt x="0" y="2110762"/>
                </a:lnTo>
                <a:lnTo>
                  <a:pt x="0" y="1"/>
                </a:lnTo>
                <a:lnTo>
                  <a:pt x="0" y="1"/>
                </a:lnTo>
                <a:lnTo>
                  <a:pt x="0" y="1"/>
                </a:lnTo>
                <a:lnTo>
                  <a:pt x="739972" y="1"/>
                </a:lnTo>
                <a:cubicBezTo>
                  <a:pt x="753014" y="1"/>
                  <a:pt x="765522" y="37065"/>
                  <a:pt x="774743" y="103043"/>
                </a:cubicBezTo>
                <a:cubicBezTo>
                  <a:pt x="783965" y="169018"/>
                  <a:pt x="789146" y="258502"/>
                  <a:pt x="789146" y="351805"/>
                </a:cubicBezTo>
                <a:lnTo>
                  <a:pt x="789146" y="351802"/>
                </a:lnTo>
                <a:close/>
              </a:path>
            </a:pathLst>
          </a:custGeom>
          <a:solidFill>
            <a:schemeClr val="tx1">
              <a:lumMod val="10000"/>
              <a:lumOff val="90000"/>
              <a:alpha val="90000"/>
            </a:schemeClr>
          </a:solidFill>
          <a:ln>
            <a:noFill/>
          </a:ln>
          <a:effectLst/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lt1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1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  <p:txBody>
          <a:bodyPr spcFirstLastPara="0" vert="horz" wrap="square" lIns="220017" tIns="73816" rIns="73814" bIns="73814" numCol="1" spcCol="1270" anchor="ctr" anchorCtr="0">
            <a:noAutofit/>
          </a:bodyPr>
          <a:lstStyle/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 marL="321457" lvl="1" indent="-321457" defTabSz="1375123">
              <a:lnSpc>
                <a:spcPct val="120000"/>
              </a:lnSpc>
              <a:spcAft>
                <a:spcPct val="15000"/>
              </a:spcAft>
              <a:buChar char="••"/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Left-Right Arrow 61"/>
          <p:cNvSpPr/>
          <p:nvPr/>
        </p:nvSpPr>
        <p:spPr>
          <a:xfrm>
            <a:off x="5948333" y="244177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Left-Right Arrow 65"/>
          <p:cNvSpPr/>
          <p:nvPr/>
        </p:nvSpPr>
        <p:spPr>
          <a:xfrm>
            <a:off x="5948333" y="386686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Left-Right Arrow 66"/>
          <p:cNvSpPr/>
          <p:nvPr/>
        </p:nvSpPr>
        <p:spPr>
          <a:xfrm>
            <a:off x="5948333" y="5291954"/>
            <a:ext cx="1018682" cy="403231"/>
          </a:xfrm>
          <a:prstGeom prst="leftRightArrow">
            <a:avLst>
              <a:gd name="adj1" fmla="val 50000"/>
              <a:gd name="adj2" fmla="val 65081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 Placeholder 3"/>
          <p:cNvSpPr txBox="1">
            <a:spLocks/>
          </p:cNvSpPr>
          <p:nvPr/>
        </p:nvSpPr>
        <p:spPr>
          <a:xfrm>
            <a:off x="3102230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Freeform 45"/>
          <p:cNvSpPr>
            <a:spLocks noEditPoints="1"/>
          </p:cNvSpPr>
          <p:nvPr/>
        </p:nvSpPr>
        <p:spPr bwMode="auto">
          <a:xfrm>
            <a:off x="2545177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 Placeholder 3"/>
          <p:cNvSpPr txBox="1">
            <a:spLocks/>
          </p:cNvSpPr>
          <p:nvPr/>
        </p:nvSpPr>
        <p:spPr>
          <a:xfrm>
            <a:off x="3102230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Freeform 45"/>
          <p:cNvSpPr>
            <a:spLocks noEditPoints="1"/>
          </p:cNvSpPr>
          <p:nvPr/>
        </p:nvSpPr>
        <p:spPr bwMode="auto">
          <a:xfrm>
            <a:off x="2545177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 Placeholder 3"/>
          <p:cNvSpPr txBox="1">
            <a:spLocks/>
          </p:cNvSpPr>
          <p:nvPr/>
        </p:nvSpPr>
        <p:spPr>
          <a:xfrm>
            <a:off x="3102230" y="5150844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Freeform 45"/>
          <p:cNvSpPr>
            <a:spLocks noEditPoints="1"/>
          </p:cNvSpPr>
          <p:nvPr/>
        </p:nvSpPr>
        <p:spPr bwMode="auto">
          <a:xfrm>
            <a:off x="2545177" y="5318231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45"/>
          <p:cNvSpPr>
            <a:spLocks noEditPoints="1"/>
          </p:cNvSpPr>
          <p:nvPr/>
        </p:nvSpPr>
        <p:spPr bwMode="auto">
          <a:xfrm>
            <a:off x="9849513" y="2460506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Text Placeholder 3"/>
          <p:cNvSpPr txBox="1">
            <a:spLocks/>
          </p:cNvSpPr>
          <p:nvPr/>
        </p:nvSpPr>
        <p:spPr>
          <a:xfrm>
            <a:off x="7388243" y="2293119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45"/>
          <p:cNvSpPr>
            <a:spLocks noEditPoints="1"/>
          </p:cNvSpPr>
          <p:nvPr/>
        </p:nvSpPr>
        <p:spPr bwMode="auto">
          <a:xfrm>
            <a:off x="9849513" y="3880979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5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Text Placeholder 3"/>
          <p:cNvSpPr txBox="1">
            <a:spLocks/>
          </p:cNvSpPr>
          <p:nvPr/>
        </p:nvSpPr>
        <p:spPr>
          <a:xfrm>
            <a:off x="7388243" y="3713592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Freeform 45"/>
          <p:cNvSpPr>
            <a:spLocks noEditPoints="1"/>
          </p:cNvSpPr>
          <p:nvPr/>
        </p:nvSpPr>
        <p:spPr bwMode="auto">
          <a:xfrm>
            <a:off x="9849513" y="5331043"/>
            <a:ext cx="437275" cy="437275"/>
          </a:xfrm>
          <a:custGeom>
            <a:avLst/>
            <a:gdLst/>
            <a:ahLst/>
            <a:cxnLst>
              <a:cxn ang="0">
                <a:pos x="27" y="55"/>
              </a:cxn>
              <a:cxn ang="0">
                <a:pos x="0" y="27"/>
              </a:cxn>
              <a:cxn ang="0">
                <a:pos x="27" y="0"/>
              </a:cxn>
              <a:cxn ang="0">
                <a:pos x="55" y="27"/>
              </a:cxn>
              <a:cxn ang="0">
                <a:pos x="27" y="55"/>
              </a:cxn>
              <a:cxn ang="0">
                <a:pos x="45" y="20"/>
              </a:cxn>
              <a:cxn ang="0">
                <a:pos x="42" y="17"/>
              </a:cxn>
              <a:cxn ang="0">
                <a:pos x="40" y="16"/>
              </a:cxn>
              <a:cxn ang="0">
                <a:pos x="38" y="17"/>
              </a:cxn>
              <a:cxn ang="0">
                <a:pos x="24" y="31"/>
              </a:cxn>
              <a:cxn ang="0">
                <a:pos x="16" y="23"/>
              </a:cxn>
              <a:cxn ang="0">
                <a:pos x="14" y="22"/>
              </a:cxn>
              <a:cxn ang="0">
                <a:pos x="13" y="23"/>
              </a:cxn>
              <a:cxn ang="0">
                <a:pos x="9" y="26"/>
              </a:cxn>
              <a:cxn ang="0">
                <a:pos x="9" y="28"/>
              </a:cxn>
              <a:cxn ang="0">
                <a:pos x="9" y="30"/>
              </a:cxn>
              <a:cxn ang="0">
                <a:pos x="22" y="43"/>
              </a:cxn>
              <a:cxn ang="0">
                <a:pos x="24" y="43"/>
              </a:cxn>
              <a:cxn ang="0">
                <a:pos x="26" y="43"/>
              </a:cxn>
              <a:cxn ang="0">
                <a:pos x="45" y="23"/>
              </a:cxn>
              <a:cxn ang="0">
                <a:pos x="46" y="22"/>
              </a:cxn>
              <a:cxn ang="0">
                <a:pos x="45" y="20"/>
              </a:cxn>
            </a:cxnLst>
            <a:rect l="0" t="0" r="r" b="b"/>
            <a:pathLst>
              <a:path w="55" h="55">
                <a:moveTo>
                  <a:pt x="27" y="55"/>
                </a:moveTo>
                <a:cubicBezTo>
                  <a:pt x="12" y="55"/>
                  <a:pt x="0" y="42"/>
                  <a:pt x="0" y="27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5" y="12"/>
                  <a:pt x="55" y="27"/>
                </a:cubicBezTo>
                <a:cubicBezTo>
                  <a:pt x="55" y="42"/>
                  <a:pt x="42" y="55"/>
                  <a:pt x="27" y="55"/>
                </a:cubicBezTo>
                <a:close/>
                <a:moveTo>
                  <a:pt x="45" y="20"/>
                </a:moveTo>
                <a:cubicBezTo>
                  <a:pt x="42" y="17"/>
                  <a:pt x="42" y="17"/>
                  <a:pt x="42" y="17"/>
                </a:cubicBezTo>
                <a:cubicBezTo>
                  <a:pt x="41" y="16"/>
                  <a:pt x="41" y="16"/>
                  <a:pt x="40" y="16"/>
                </a:cubicBezTo>
                <a:cubicBezTo>
                  <a:pt x="39" y="16"/>
                  <a:pt x="39" y="16"/>
                  <a:pt x="38" y="17"/>
                </a:cubicBezTo>
                <a:cubicBezTo>
                  <a:pt x="24" y="31"/>
                  <a:pt x="24" y="31"/>
                  <a:pt x="24" y="31"/>
                </a:cubicBezTo>
                <a:cubicBezTo>
                  <a:pt x="16" y="23"/>
                  <a:pt x="16" y="23"/>
                  <a:pt x="16" y="23"/>
                </a:cubicBezTo>
                <a:cubicBezTo>
                  <a:pt x="15" y="23"/>
                  <a:pt x="15" y="22"/>
                  <a:pt x="14" y="22"/>
                </a:cubicBezTo>
                <a:cubicBezTo>
                  <a:pt x="14" y="22"/>
                  <a:pt x="13" y="23"/>
                  <a:pt x="13" y="23"/>
                </a:cubicBezTo>
                <a:cubicBezTo>
                  <a:pt x="9" y="26"/>
                  <a:pt x="9" y="26"/>
                  <a:pt x="9" y="26"/>
                </a:cubicBezTo>
                <a:cubicBezTo>
                  <a:pt x="9" y="27"/>
                  <a:pt x="9" y="27"/>
                  <a:pt x="9" y="28"/>
                </a:cubicBezTo>
                <a:cubicBezTo>
                  <a:pt x="9" y="29"/>
                  <a:pt x="9" y="29"/>
                  <a:pt x="9" y="30"/>
                </a:cubicBezTo>
                <a:cubicBezTo>
                  <a:pt x="22" y="43"/>
                  <a:pt x="22" y="43"/>
                  <a:pt x="22" y="43"/>
                </a:cubicBezTo>
                <a:cubicBezTo>
                  <a:pt x="23" y="43"/>
                  <a:pt x="23" y="43"/>
                  <a:pt x="24" y="43"/>
                </a:cubicBezTo>
                <a:cubicBezTo>
                  <a:pt x="25" y="43"/>
                  <a:pt x="25" y="43"/>
                  <a:pt x="26" y="43"/>
                </a:cubicBezTo>
                <a:cubicBezTo>
                  <a:pt x="45" y="23"/>
                  <a:pt x="45" y="23"/>
                  <a:pt x="45" y="23"/>
                </a:cubicBezTo>
                <a:cubicBezTo>
                  <a:pt x="45" y="23"/>
                  <a:pt x="46" y="22"/>
                  <a:pt x="46" y="22"/>
                </a:cubicBezTo>
                <a:cubicBezTo>
                  <a:pt x="46" y="21"/>
                  <a:pt x="45" y="20"/>
                  <a:pt x="45" y="20"/>
                </a:cubicBezTo>
                <a:close/>
              </a:path>
            </a:pathLst>
          </a:custGeom>
          <a:solidFill>
            <a:schemeClr val="accent6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7388243" y="5163656"/>
            <a:ext cx="2362794" cy="7017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zh-CN" altLang="en-US" sz="1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/>
            </a:r>
            <a:br>
              <a: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</a:b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 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Rounded Rectangle 67"/>
          <p:cNvSpPr/>
          <p:nvPr/>
        </p:nvSpPr>
        <p:spPr>
          <a:xfrm>
            <a:off x="964706" y="2009070"/>
            <a:ext cx="1431664" cy="1276830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70" name="Rounded Rectangle 69"/>
          <p:cNvSpPr/>
          <p:nvPr/>
        </p:nvSpPr>
        <p:spPr>
          <a:xfrm>
            <a:off x="964706" y="3434163"/>
            <a:ext cx="1431664" cy="127682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72" name="Rounded Rectangle 71"/>
          <p:cNvSpPr/>
          <p:nvPr/>
        </p:nvSpPr>
        <p:spPr>
          <a:xfrm>
            <a:off x="964706" y="4859254"/>
            <a:ext cx="1431664" cy="127682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5" name="Rounded Rectangle 44"/>
          <p:cNvSpPr/>
          <p:nvPr/>
        </p:nvSpPr>
        <p:spPr>
          <a:xfrm flipH="1">
            <a:off x="10462380" y="2009070"/>
            <a:ext cx="1431664" cy="1276830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48" name="Rounded Rectangle 47"/>
          <p:cNvSpPr/>
          <p:nvPr/>
        </p:nvSpPr>
        <p:spPr>
          <a:xfrm flipH="1">
            <a:off x="10462380" y="3434163"/>
            <a:ext cx="1431664" cy="127682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05</a:t>
            </a:r>
          </a:p>
        </p:txBody>
      </p:sp>
      <p:sp>
        <p:nvSpPr>
          <p:cNvPr id="64" name="Rounded Rectangle 63"/>
          <p:cNvSpPr/>
          <p:nvPr/>
        </p:nvSpPr>
        <p:spPr>
          <a:xfrm flipH="1">
            <a:off x="10462380" y="4859254"/>
            <a:ext cx="1431664" cy="1276827"/>
          </a:xfrm>
          <a:prstGeom prst="round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0" tIns="0" rIns="0" bIns="0" numCol="1" spcCol="1270" anchor="ctr" anchorCtr="0">
            <a:noAutofit/>
          </a:bodyPr>
          <a:lstStyle/>
          <a:p>
            <a:pPr algn="ctr" defTabSz="1437629">
              <a:lnSpc>
                <a:spcPct val="120000"/>
              </a:lnSpc>
              <a:spcAft>
                <a:spcPct val="35000"/>
              </a:spcAft>
            </a:pPr>
            <a:r>
              <a:rPr lang="en-US" sz="20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06</a:t>
            </a:r>
          </a:p>
        </p:txBody>
      </p:sp>
      <p:sp>
        <p:nvSpPr>
          <p:cNvPr id="2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2350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6500"/>
                            </p:stCondLst>
                            <p:childTnLst>
                              <p:par>
                                <p:cTn id="66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6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000"/>
                            </p:stCondLst>
                            <p:childTnLst>
                              <p:par>
                                <p:cTn id="70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500"/>
                            </p:stCondLst>
                            <p:childTnLst>
                              <p:par>
                                <p:cTn id="7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9500"/>
                            </p:stCondLst>
                            <p:childTnLst>
                              <p:par>
                                <p:cTn id="9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10000"/>
                            </p:stCondLst>
                            <p:childTnLst>
                              <p:par>
                                <p:cTn id="9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8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1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2" presetID="2" presetClass="entr" presetSubtype="1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1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3000"/>
                            </p:stCondLst>
                            <p:childTnLst>
                              <p:par>
                                <p:cTn id="12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9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" grpId="0" animBg="1"/>
      <p:bldP spid="71" grpId="0" animBg="1"/>
      <p:bldP spid="73" grpId="0" animBg="1"/>
      <p:bldP spid="46" grpId="0" animBg="1"/>
      <p:bldP spid="63" grpId="0" animBg="1"/>
      <p:bldP spid="65" grpId="0" animBg="1"/>
      <p:bldP spid="62" grpId="0" animBg="1"/>
      <p:bldP spid="66" grpId="0" animBg="1"/>
      <p:bldP spid="67" grpId="0" animBg="1"/>
      <p:bldP spid="74" grpId="0"/>
      <p:bldP spid="75" grpId="0" animBg="1"/>
      <p:bldP spid="78" grpId="0"/>
      <p:bldP spid="79" grpId="0" animBg="1"/>
      <p:bldP spid="80" grpId="0"/>
      <p:bldP spid="81" grpId="0" animBg="1"/>
      <p:bldP spid="84" grpId="0" animBg="1"/>
      <p:bldP spid="87" grpId="0"/>
      <p:bldP spid="90" grpId="0" animBg="1"/>
      <p:bldP spid="91" grpId="0"/>
      <p:bldP spid="92" grpId="0" animBg="1"/>
      <p:bldP spid="93" grpId="0"/>
      <p:bldP spid="68" grpId="0" animBg="1"/>
      <p:bldP spid="70" grpId="0" animBg="1"/>
      <p:bldP spid="72" grpId="0" animBg="1"/>
      <p:bldP spid="45" grpId="0" animBg="1"/>
      <p:bldP spid="48" grpId="0" animBg="1"/>
      <p:bldP spid="6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6" name="Straight Connector 65"/>
          <p:cNvCxnSpPr/>
          <p:nvPr/>
        </p:nvCxnSpPr>
        <p:spPr>
          <a:xfrm>
            <a:off x="4330592" y="5609377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4962062" y="4491890"/>
            <a:ext cx="2163886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Connector 63"/>
          <p:cNvCxnSpPr/>
          <p:nvPr/>
        </p:nvCxnSpPr>
        <p:spPr>
          <a:xfrm>
            <a:off x="4430334" y="3394026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Connector 62"/>
          <p:cNvCxnSpPr/>
          <p:nvPr/>
        </p:nvCxnSpPr>
        <p:spPr>
          <a:xfrm>
            <a:off x="3807225" y="2196210"/>
            <a:ext cx="1803237" cy="0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ash"/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/>
          <p:cNvGrpSpPr/>
          <p:nvPr/>
        </p:nvGrpSpPr>
        <p:grpSpPr>
          <a:xfrm>
            <a:off x="3627275" y="5153230"/>
            <a:ext cx="1194815" cy="1124575"/>
            <a:chOff x="6139503" y="4871969"/>
            <a:chExt cx="1192668" cy="1122553"/>
          </a:xfrm>
          <a:effectLst/>
        </p:grpSpPr>
        <p:sp>
          <p:nvSpPr>
            <p:cNvPr id="6" name="Rounded Rectangle 5"/>
            <p:cNvSpPr>
              <a:spLocks noChangeArrowheads="1"/>
            </p:cNvSpPr>
            <p:nvPr/>
          </p:nvSpPr>
          <p:spPr bwMode="auto">
            <a:xfrm>
              <a:off x="6139503" y="48719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4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21"/>
            <p:cNvSpPr txBox="1">
              <a:spLocks noChangeArrowheads="1"/>
            </p:cNvSpPr>
            <p:nvPr/>
          </p:nvSpPr>
          <p:spPr bwMode="auto">
            <a:xfrm>
              <a:off x="6356737" y="5179787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3908406" y="4028662"/>
            <a:ext cx="1194815" cy="1124576"/>
            <a:chOff x="6420131" y="3749417"/>
            <a:chExt cx="1192668" cy="1122553"/>
          </a:xfrm>
          <a:effectLst/>
        </p:grpSpPr>
        <p:sp>
          <p:nvSpPr>
            <p:cNvPr id="9" name="Rounded Rectangle 8"/>
            <p:cNvSpPr>
              <a:spLocks noChangeArrowheads="1"/>
            </p:cNvSpPr>
            <p:nvPr/>
          </p:nvSpPr>
          <p:spPr bwMode="auto">
            <a:xfrm>
              <a:off x="6420131" y="3749417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3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22"/>
            <p:cNvSpPr txBox="1">
              <a:spLocks noChangeArrowheads="1"/>
            </p:cNvSpPr>
            <p:nvPr/>
          </p:nvSpPr>
          <p:spPr bwMode="auto">
            <a:xfrm>
              <a:off x="6672041" y="4034885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3486708" y="2904099"/>
            <a:ext cx="1194815" cy="1124573"/>
            <a:chOff x="5999190" y="2626865"/>
            <a:chExt cx="1192668" cy="1122553"/>
          </a:xfrm>
          <a:effectLst/>
        </p:grpSpPr>
        <p:sp>
          <p:nvSpPr>
            <p:cNvPr id="12" name="Rounded Rectangle 11"/>
            <p:cNvSpPr>
              <a:spLocks noChangeArrowheads="1"/>
            </p:cNvSpPr>
            <p:nvPr/>
          </p:nvSpPr>
          <p:spPr bwMode="auto">
            <a:xfrm>
              <a:off x="5999190" y="2626865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2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23"/>
            <p:cNvSpPr txBox="1">
              <a:spLocks noChangeArrowheads="1"/>
            </p:cNvSpPr>
            <p:nvPr/>
          </p:nvSpPr>
          <p:spPr bwMode="auto">
            <a:xfrm>
              <a:off x="6231728" y="2895663"/>
              <a:ext cx="771727" cy="6044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2889307" y="1842193"/>
            <a:ext cx="1194815" cy="1124575"/>
            <a:chOff x="5402860" y="1566869"/>
            <a:chExt cx="1192668" cy="1122553"/>
          </a:xfrm>
          <a:effectLst/>
        </p:grpSpPr>
        <p:sp>
          <p:nvSpPr>
            <p:cNvPr id="15" name="Rounded Rectangle 14"/>
            <p:cNvSpPr>
              <a:spLocks noChangeArrowheads="1"/>
            </p:cNvSpPr>
            <p:nvPr/>
          </p:nvSpPr>
          <p:spPr bwMode="auto">
            <a:xfrm rot="20684149">
              <a:off x="5402860" y="1566869"/>
              <a:ext cx="1192668" cy="1122553"/>
            </a:xfrm>
            <a:prstGeom prst="roundRect">
              <a:avLst>
                <a:gd name="adj" fmla="val 9375"/>
              </a:avLst>
            </a:prstGeom>
            <a:solidFill>
              <a:schemeClr val="accent1"/>
            </a:solidFill>
            <a:ln w="9525">
              <a:noFill/>
              <a:round/>
              <a:headEnd/>
              <a:tailEnd/>
            </a:ln>
            <a:effectLst/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endParaRPr lang="id-ID" altLang="id-ID" sz="2779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24"/>
            <p:cNvSpPr txBox="1">
              <a:spLocks noChangeArrowheads="1"/>
            </p:cNvSpPr>
            <p:nvPr/>
          </p:nvSpPr>
          <p:spPr bwMode="auto">
            <a:xfrm rot="20681241">
              <a:off x="5613324" y="1778750"/>
              <a:ext cx="771727" cy="6044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1pPr>
              <a:lvl2pPr marL="37931725" indent="-374745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2pPr>
              <a:lvl3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3pPr>
              <a:lvl4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4pPr>
              <a:lvl5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5pPr>
              <a:lvl6pPr marL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6pPr>
              <a:lvl7pPr marL="9144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7pPr>
              <a:lvl8pPr marL="1371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8pPr>
              <a:lvl9pPr marL="18288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ＭＳ Ｐゴシック" panose="020B0600070205080204" pitchFamily="34" charset="-128"/>
                </a:defRPr>
              </a:lvl9pPr>
            </a:lstStyle>
            <a:p>
              <a:pPr algn="ctr">
                <a:lnSpc>
                  <a:spcPct val="120000"/>
                </a:lnSpc>
              </a:pPr>
              <a:r>
                <a:rPr lang="nb-NO" altLang="id-ID" sz="2779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grpSp>
        <p:nvGrpSpPr>
          <p:cNvPr id="27" name="Group 26"/>
          <p:cNvGrpSpPr>
            <a:grpSpLocks noChangeAspect="1"/>
          </p:cNvGrpSpPr>
          <p:nvPr/>
        </p:nvGrpSpPr>
        <p:grpSpPr>
          <a:xfrm>
            <a:off x="5030321" y="1802601"/>
            <a:ext cx="901620" cy="901620"/>
            <a:chOff x="5385173" y="1917525"/>
            <a:chExt cx="1440000" cy="1440000"/>
          </a:xfrm>
        </p:grpSpPr>
        <p:sp>
          <p:nvSpPr>
            <p:cNvPr id="28" name="Oval 27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Oval 28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29"/>
          <p:cNvGrpSpPr>
            <a:grpSpLocks noChangeAspect="1"/>
          </p:cNvGrpSpPr>
          <p:nvPr/>
        </p:nvGrpSpPr>
        <p:grpSpPr>
          <a:xfrm>
            <a:off x="6011260" y="5140260"/>
            <a:ext cx="901619" cy="901620"/>
            <a:chOff x="5385173" y="1917525"/>
            <a:chExt cx="1440000" cy="1440000"/>
          </a:xfrm>
        </p:grpSpPr>
        <p:sp>
          <p:nvSpPr>
            <p:cNvPr id="31" name="Oval 30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Oval 31"/>
            <p:cNvSpPr/>
            <p:nvPr/>
          </p:nvSpPr>
          <p:spPr>
            <a:xfrm>
              <a:off x="5475175" y="2007525"/>
              <a:ext cx="1260001" cy="1260000"/>
            </a:xfrm>
            <a:prstGeom prst="ellipse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32"/>
          <p:cNvGrpSpPr>
            <a:grpSpLocks noChangeAspect="1"/>
          </p:cNvGrpSpPr>
          <p:nvPr/>
        </p:nvGrpSpPr>
        <p:grpSpPr>
          <a:xfrm>
            <a:off x="6912184" y="4039223"/>
            <a:ext cx="901620" cy="901620"/>
            <a:chOff x="5385173" y="1917525"/>
            <a:chExt cx="1440000" cy="1440000"/>
          </a:xfrm>
        </p:grpSpPr>
        <p:sp>
          <p:nvSpPr>
            <p:cNvPr id="34" name="Oval 33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Oval 34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>
            <a:grpSpLocks noChangeAspect="1"/>
          </p:cNvGrpSpPr>
          <p:nvPr/>
        </p:nvGrpSpPr>
        <p:grpSpPr>
          <a:xfrm>
            <a:off x="5826516" y="2873633"/>
            <a:ext cx="901620" cy="901620"/>
            <a:chOff x="5385173" y="1917525"/>
            <a:chExt cx="1440000" cy="1440000"/>
          </a:xfrm>
        </p:grpSpPr>
        <p:sp>
          <p:nvSpPr>
            <p:cNvPr id="37" name="Oval 36"/>
            <p:cNvSpPr>
              <a:spLocks noChangeAspect="1"/>
            </p:cNvSpPr>
            <p:nvPr/>
          </p:nvSpPr>
          <p:spPr>
            <a:xfrm>
              <a:off x="5385173" y="1917525"/>
              <a:ext cx="1440000" cy="1440000"/>
            </a:xfrm>
            <a:prstGeom prst="ellipse">
              <a:avLst/>
            </a:prstGeom>
            <a:solidFill>
              <a:schemeClr val="bg1">
                <a:lumMod val="65000"/>
                <a:alpha val="60000"/>
              </a:schemeClr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Oval 37"/>
            <p:cNvSpPr/>
            <p:nvPr/>
          </p:nvSpPr>
          <p:spPr>
            <a:xfrm>
              <a:off x="5475173" y="2007525"/>
              <a:ext cx="1260000" cy="1260000"/>
            </a:xfrm>
            <a:prstGeom prst="ellipse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>
            <a:grpSpLocks noChangeAspect="1"/>
          </p:cNvGrpSpPr>
          <p:nvPr/>
        </p:nvGrpSpPr>
        <p:grpSpPr>
          <a:xfrm>
            <a:off x="5232576" y="1999830"/>
            <a:ext cx="488379" cy="488379"/>
            <a:chOff x="-2771775" y="66675"/>
            <a:chExt cx="827087" cy="827088"/>
          </a:xfrm>
          <a:solidFill>
            <a:schemeClr val="bg1"/>
          </a:solidFill>
        </p:grpSpPr>
        <p:sp>
          <p:nvSpPr>
            <p:cNvPr id="40" name="Freeform 19"/>
            <p:cNvSpPr>
              <a:spLocks noEditPoints="1"/>
            </p:cNvSpPr>
            <p:nvPr/>
          </p:nvSpPr>
          <p:spPr bwMode="auto">
            <a:xfrm>
              <a:off x="-2771775" y="66675"/>
              <a:ext cx="827087" cy="827088"/>
            </a:xfrm>
            <a:custGeom>
              <a:avLst/>
              <a:gdLst>
                <a:gd name="T0" fmla="*/ 188 w 220"/>
                <a:gd name="T1" fmla="*/ 83 h 220"/>
                <a:gd name="T2" fmla="*/ 196 w 220"/>
                <a:gd name="T3" fmla="*/ 56 h 220"/>
                <a:gd name="T4" fmla="*/ 181 w 220"/>
                <a:gd name="T5" fmla="*/ 26 h 220"/>
                <a:gd name="T6" fmla="*/ 164 w 220"/>
                <a:gd name="T7" fmla="*/ 24 h 220"/>
                <a:gd name="T8" fmla="*/ 137 w 220"/>
                <a:gd name="T9" fmla="*/ 32 h 220"/>
                <a:gd name="T10" fmla="*/ 119 w 220"/>
                <a:gd name="T11" fmla="*/ 0 h 220"/>
                <a:gd name="T12" fmla="*/ 87 w 220"/>
                <a:gd name="T13" fmla="*/ 11 h 220"/>
                <a:gd name="T14" fmla="*/ 74 w 220"/>
                <a:gd name="T15" fmla="*/ 36 h 220"/>
                <a:gd name="T16" fmla="*/ 49 w 220"/>
                <a:gd name="T17" fmla="*/ 22 h 220"/>
                <a:gd name="T18" fmla="*/ 26 w 220"/>
                <a:gd name="T19" fmla="*/ 39 h 220"/>
                <a:gd name="T20" fmla="*/ 36 w 220"/>
                <a:gd name="T21" fmla="*/ 74 h 220"/>
                <a:gd name="T22" fmla="*/ 11 w 220"/>
                <a:gd name="T23" fmla="*/ 87 h 220"/>
                <a:gd name="T24" fmla="*/ 0 w 220"/>
                <a:gd name="T25" fmla="*/ 119 h 220"/>
                <a:gd name="T26" fmla="*/ 32 w 220"/>
                <a:gd name="T27" fmla="*/ 137 h 220"/>
                <a:gd name="T28" fmla="*/ 24 w 220"/>
                <a:gd name="T29" fmla="*/ 164 h 220"/>
                <a:gd name="T30" fmla="*/ 39 w 220"/>
                <a:gd name="T31" fmla="*/ 194 h 220"/>
                <a:gd name="T32" fmla="*/ 56 w 220"/>
                <a:gd name="T33" fmla="*/ 196 h 220"/>
                <a:gd name="T34" fmla="*/ 83 w 220"/>
                <a:gd name="T35" fmla="*/ 188 h 220"/>
                <a:gd name="T36" fmla="*/ 101 w 220"/>
                <a:gd name="T37" fmla="*/ 220 h 220"/>
                <a:gd name="T38" fmla="*/ 133 w 220"/>
                <a:gd name="T39" fmla="*/ 209 h 220"/>
                <a:gd name="T40" fmla="*/ 146 w 220"/>
                <a:gd name="T41" fmla="*/ 184 h 220"/>
                <a:gd name="T42" fmla="*/ 171 w 220"/>
                <a:gd name="T43" fmla="*/ 198 h 220"/>
                <a:gd name="T44" fmla="*/ 194 w 220"/>
                <a:gd name="T45" fmla="*/ 181 h 220"/>
                <a:gd name="T46" fmla="*/ 184 w 220"/>
                <a:gd name="T47" fmla="*/ 146 h 220"/>
                <a:gd name="T48" fmla="*/ 209 w 220"/>
                <a:gd name="T49" fmla="*/ 133 h 220"/>
                <a:gd name="T50" fmla="*/ 220 w 220"/>
                <a:gd name="T51" fmla="*/ 101 h 220"/>
                <a:gd name="T52" fmla="*/ 185 w 220"/>
                <a:gd name="T53" fmla="*/ 124 h 220"/>
                <a:gd name="T54" fmla="*/ 172 w 220"/>
                <a:gd name="T55" fmla="*/ 140 h 220"/>
                <a:gd name="T56" fmla="*/ 185 w 220"/>
                <a:gd name="T57" fmla="*/ 171 h 220"/>
                <a:gd name="T58" fmla="*/ 154 w 220"/>
                <a:gd name="T59" fmla="*/ 173 h 220"/>
                <a:gd name="T60" fmla="*/ 140 w 220"/>
                <a:gd name="T61" fmla="*/ 172 h 220"/>
                <a:gd name="T62" fmla="*/ 124 w 220"/>
                <a:gd name="T63" fmla="*/ 185 h 220"/>
                <a:gd name="T64" fmla="*/ 101 w 220"/>
                <a:gd name="T65" fmla="*/ 206 h 220"/>
                <a:gd name="T66" fmla="*/ 87 w 220"/>
                <a:gd name="T67" fmla="*/ 175 h 220"/>
                <a:gd name="T68" fmla="*/ 74 w 220"/>
                <a:gd name="T69" fmla="*/ 170 h 220"/>
                <a:gd name="T70" fmla="*/ 49 w 220"/>
                <a:gd name="T71" fmla="*/ 185 h 220"/>
                <a:gd name="T72" fmla="*/ 47 w 220"/>
                <a:gd name="T73" fmla="*/ 154 h 220"/>
                <a:gd name="T74" fmla="*/ 45 w 220"/>
                <a:gd name="T75" fmla="*/ 133 h 220"/>
                <a:gd name="T76" fmla="*/ 14 w 220"/>
                <a:gd name="T77" fmla="*/ 119 h 220"/>
                <a:gd name="T78" fmla="*/ 35 w 220"/>
                <a:gd name="T79" fmla="*/ 96 h 220"/>
                <a:gd name="T80" fmla="*/ 48 w 220"/>
                <a:gd name="T81" fmla="*/ 80 h 220"/>
                <a:gd name="T82" fmla="*/ 35 w 220"/>
                <a:gd name="T83" fmla="*/ 49 h 220"/>
                <a:gd name="T84" fmla="*/ 66 w 220"/>
                <a:gd name="T85" fmla="*/ 47 h 220"/>
                <a:gd name="T86" fmla="*/ 80 w 220"/>
                <a:gd name="T87" fmla="*/ 48 h 220"/>
                <a:gd name="T88" fmla="*/ 96 w 220"/>
                <a:gd name="T89" fmla="*/ 35 h 220"/>
                <a:gd name="T90" fmla="*/ 119 w 220"/>
                <a:gd name="T91" fmla="*/ 14 h 220"/>
                <a:gd name="T92" fmla="*/ 133 w 220"/>
                <a:gd name="T93" fmla="*/ 45 h 220"/>
                <a:gd name="T94" fmla="*/ 146 w 220"/>
                <a:gd name="T95" fmla="*/ 50 h 220"/>
                <a:gd name="T96" fmla="*/ 171 w 220"/>
                <a:gd name="T97" fmla="*/ 35 h 220"/>
                <a:gd name="T98" fmla="*/ 173 w 220"/>
                <a:gd name="T99" fmla="*/ 66 h 220"/>
                <a:gd name="T100" fmla="*/ 175 w 220"/>
                <a:gd name="T101" fmla="*/ 87 h 220"/>
                <a:gd name="T102" fmla="*/ 206 w 220"/>
                <a:gd name="T103" fmla="*/ 101 h 220"/>
                <a:gd name="T104" fmla="*/ 185 w 220"/>
                <a:gd name="T105" fmla="*/ 124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220" h="220">
                  <a:moveTo>
                    <a:pt x="209" y="87"/>
                  </a:moveTo>
                  <a:cubicBezTo>
                    <a:pt x="188" y="83"/>
                    <a:pt x="188" y="83"/>
                    <a:pt x="188" y="83"/>
                  </a:cubicBezTo>
                  <a:cubicBezTo>
                    <a:pt x="187" y="80"/>
                    <a:pt x="186" y="77"/>
                    <a:pt x="184" y="74"/>
                  </a:cubicBezTo>
                  <a:cubicBezTo>
                    <a:pt x="196" y="56"/>
                    <a:pt x="196" y="56"/>
                    <a:pt x="196" y="56"/>
                  </a:cubicBezTo>
                  <a:cubicBezTo>
                    <a:pt x="200" y="51"/>
                    <a:pt x="199" y="43"/>
                    <a:pt x="194" y="39"/>
                  </a:cubicBezTo>
                  <a:cubicBezTo>
                    <a:pt x="181" y="26"/>
                    <a:pt x="181" y="26"/>
                    <a:pt x="181" y="26"/>
                  </a:cubicBezTo>
                  <a:cubicBezTo>
                    <a:pt x="179" y="23"/>
                    <a:pt x="175" y="22"/>
                    <a:pt x="171" y="22"/>
                  </a:cubicBezTo>
                  <a:cubicBezTo>
                    <a:pt x="169" y="22"/>
                    <a:pt x="166" y="22"/>
                    <a:pt x="164" y="24"/>
                  </a:cubicBezTo>
                  <a:cubicBezTo>
                    <a:pt x="146" y="36"/>
                    <a:pt x="146" y="36"/>
                    <a:pt x="146" y="36"/>
                  </a:cubicBezTo>
                  <a:cubicBezTo>
                    <a:pt x="143" y="34"/>
                    <a:pt x="140" y="33"/>
                    <a:pt x="137" y="32"/>
                  </a:cubicBezTo>
                  <a:cubicBezTo>
                    <a:pt x="133" y="11"/>
                    <a:pt x="133" y="11"/>
                    <a:pt x="133" y="11"/>
                  </a:cubicBezTo>
                  <a:cubicBezTo>
                    <a:pt x="132" y="5"/>
                    <a:pt x="126" y="0"/>
                    <a:pt x="119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94" y="0"/>
                    <a:pt x="88" y="5"/>
                    <a:pt x="87" y="11"/>
                  </a:cubicBezTo>
                  <a:cubicBezTo>
                    <a:pt x="83" y="32"/>
                    <a:pt x="83" y="32"/>
                    <a:pt x="83" y="32"/>
                  </a:cubicBezTo>
                  <a:cubicBezTo>
                    <a:pt x="80" y="33"/>
                    <a:pt x="77" y="34"/>
                    <a:pt x="74" y="36"/>
                  </a:cubicBezTo>
                  <a:cubicBezTo>
                    <a:pt x="56" y="24"/>
                    <a:pt x="56" y="24"/>
                    <a:pt x="56" y="24"/>
                  </a:cubicBezTo>
                  <a:cubicBezTo>
                    <a:pt x="54" y="22"/>
                    <a:pt x="51" y="22"/>
                    <a:pt x="49" y="22"/>
                  </a:cubicBezTo>
                  <a:cubicBezTo>
                    <a:pt x="45" y="22"/>
                    <a:pt x="41" y="23"/>
                    <a:pt x="39" y="26"/>
                  </a:cubicBezTo>
                  <a:cubicBezTo>
                    <a:pt x="26" y="39"/>
                    <a:pt x="26" y="39"/>
                    <a:pt x="26" y="39"/>
                  </a:cubicBezTo>
                  <a:cubicBezTo>
                    <a:pt x="21" y="43"/>
                    <a:pt x="20" y="51"/>
                    <a:pt x="24" y="56"/>
                  </a:cubicBezTo>
                  <a:cubicBezTo>
                    <a:pt x="36" y="74"/>
                    <a:pt x="36" y="74"/>
                    <a:pt x="36" y="74"/>
                  </a:cubicBezTo>
                  <a:cubicBezTo>
                    <a:pt x="34" y="77"/>
                    <a:pt x="33" y="80"/>
                    <a:pt x="32" y="83"/>
                  </a:cubicBezTo>
                  <a:cubicBezTo>
                    <a:pt x="11" y="87"/>
                    <a:pt x="11" y="87"/>
                    <a:pt x="11" y="87"/>
                  </a:cubicBezTo>
                  <a:cubicBezTo>
                    <a:pt x="5" y="88"/>
                    <a:pt x="0" y="94"/>
                    <a:pt x="0" y="101"/>
                  </a:cubicBezTo>
                  <a:cubicBezTo>
                    <a:pt x="0" y="119"/>
                    <a:pt x="0" y="119"/>
                    <a:pt x="0" y="119"/>
                  </a:cubicBezTo>
                  <a:cubicBezTo>
                    <a:pt x="0" y="126"/>
                    <a:pt x="5" y="132"/>
                    <a:pt x="11" y="133"/>
                  </a:cubicBezTo>
                  <a:cubicBezTo>
                    <a:pt x="32" y="137"/>
                    <a:pt x="32" y="137"/>
                    <a:pt x="32" y="137"/>
                  </a:cubicBezTo>
                  <a:cubicBezTo>
                    <a:pt x="33" y="140"/>
                    <a:pt x="34" y="143"/>
                    <a:pt x="36" y="146"/>
                  </a:cubicBezTo>
                  <a:cubicBezTo>
                    <a:pt x="24" y="164"/>
                    <a:pt x="24" y="164"/>
                    <a:pt x="24" y="164"/>
                  </a:cubicBezTo>
                  <a:cubicBezTo>
                    <a:pt x="20" y="169"/>
                    <a:pt x="21" y="177"/>
                    <a:pt x="26" y="181"/>
                  </a:cubicBezTo>
                  <a:cubicBezTo>
                    <a:pt x="39" y="194"/>
                    <a:pt x="39" y="194"/>
                    <a:pt x="39" y="194"/>
                  </a:cubicBezTo>
                  <a:cubicBezTo>
                    <a:pt x="41" y="197"/>
                    <a:pt x="45" y="198"/>
                    <a:pt x="49" y="198"/>
                  </a:cubicBezTo>
                  <a:cubicBezTo>
                    <a:pt x="51" y="198"/>
                    <a:pt x="54" y="198"/>
                    <a:pt x="56" y="196"/>
                  </a:cubicBezTo>
                  <a:cubicBezTo>
                    <a:pt x="74" y="184"/>
                    <a:pt x="74" y="184"/>
                    <a:pt x="74" y="184"/>
                  </a:cubicBezTo>
                  <a:cubicBezTo>
                    <a:pt x="77" y="186"/>
                    <a:pt x="80" y="187"/>
                    <a:pt x="83" y="188"/>
                  </a:cubicBezTo>
                  <a:cubicBezTo>
                    <a:pt x="87" y="209"/>
                    <a:pt x="87" y="209"/>
                    <a:pt x="87" y="209"/>
                  </a:cubicBezTo>
                  <a:cubicBezTo>
                    <a:pt x="88" y="215"/>
                    <a:pt x="94" y="220"/>
                    <a:pt x="101" y="220"/>
                  </a:cubicBezTo>
                  <a:cubicBezTo>
                    <a:pt x="119" y="220"/>
                    <a:pt x="119" y="220"/>
                    <a:pt x="119" y="220"/>
                  </a:cubicBezTo>
                  <a:cubicBezTo>
                    <a:pt x="126" y="220"/>
                    <a:pt x="132" y="215"/>
                    <a:pt x="133" y="209"/>
                  </a:cubicBezTo>
                  <a:cubicBezTo>
                    <a:pt x="137" y="188"/>
                    <a:pt x="137" y="188"/>
                    <a:pt x="137" y="188"/>
                  </a:cubicBezTo>
                  <a:cubicBezTo>
                    <a:pt x="140" y="187"/>
                    <a:pt x="143" y="186"/>
                    <a:pt x="146" y="184"/>
                  </a:cubicBezTo>
                  <a:cubicBezTo>
                    <a:pt x="164" y="196"/>
                    <a:pt x="164" y="196"/>
                    <a:pt x="164" y="196"/>
                  </a:cubicBezTo>
                  <a:cubicBezTo>
                    <a:pt x="166" y="198"/>
                    <a:pt x="169" y="198"/>
                    <a:pt x="171" y="198"/>
                  </a:cubicBezTo>
                  <a:cubicBezTo>
                    <a:pt x="175" y="198"/>
                    <a:pt x="179" y="197"/>
                    <a:pt x="181" y="194"/>
                  </a:cubicBezTo>
                  <a:cubicBezTo>
                    <a:pt x="194" y="181"/>
                    <a:pt x="194" y="181"/>
                    <a:pt x="194" y="181"/>
                  </a:cubicBezTo>
                  <a:cubicBezTo>
                    <a:pt x="199" y="177"/>
                    <a:pt x="200" y="169"/>
                    <a:pt x="196" y="164"/>
                  </a:cubicBezTo>
                  <a:cubicBezTo>
                    <a:pt x="184" y="146"/>
                    <a:pt x="184" y="146"/>
                    <a:pt x="184" y="146"/>
                  </a:cubicBezTo>
                  <a:cubicBezTo>
                    <a:pt x="186" y="143"/>
                    <a:pt x="187" y="140"/>
                    <a:pt x="188" y="137"/>
                  </a:cubicBezTo>
                  <a:cubicBezTo>
                    <a:pt x="209" y="133"/>
                    <a:pt x="209" y="133"/>
                    <a:pt x="209" y="133"/>
                  </a:cubicBezTo>
                  <a:cubicBezTo>
                    <a:pt x="215" y="132"/>
                    <a:pt x="220" y="126"/>
                    <a:pt x="220" y="119"/>
                  </a:cubicBezTo>
                  <a:cubicBezTo>
                    <a:pt x="220" y="101"/>
                    <a:pt x="220" y="101"/>
                    <a:pt x="220" y="101"/>
                  </a:cubicBezTo>
                  <a:cubicBezTo>
                    <a:pt x="220" y="94"/>
                    <a:pt x="215" y="88"/>
                    <a:pt x="209" y="87"/>
                  </a:cubicBezTo>
                  <a:close/>
                  <a:moveTo>
                    <a:pt x="185" y="124"/>
                  </a:moveTo>
                  <a:cubicBezTo>
                    <a:pt x="180" y="125"/>
                    <a:pt x="176" y="128"/>
                    <a:pt x="175" y="133"/>
                  </a:cubicBezTo>
                  <a:cubicBezTo>
                    <a:pt x="174" y="135"/>
                    <a:pt x="173" y="138"/>
                    <a:pt x="172" y="140"/>
                  </a:cubicBezTo>
                  <a:cubicBezTo>
                    <a:pt x="170" y="144"/>
                    <a:pt x="170" y="149"/>
                    <a:pt x="173" y="154"/>
                  </a:cubicBezTo>
                  <a:cubicBezTo>
                    <a:pt x="185" y="171"/>
                    <a:pt x="185" y="171"/>
                    <a:pt x="185" y="171"/>
                  </a:cubicBezTo>
                  <a:cubicBezTo>
                    <a:pt x="171" y="185"/>
                    <a:pt x="171" y="185"/>
                    <a:pt x="171" y="185"/>
                  </a:cubicBezTo>
                  <a:cubicBezTo>
                    <a:pt x="154" y="173"/>
                    <a:pt x="154" y="173"/>
                    <a:pt x="154" y="173"/>
                  </a:cubicBezTo>
                  <a:cubicBezTo>
                    <a:pt x="151" y="171"/>
                    <a:pt x="149" y="170"/>
                    <a:pt x="146" y="170"/>
                  </a:cubicBezTo>
                  <a:cubicBezTo>
                    <a:pt x="144" y="170"/>
                    <a:pt x="142" y="171"/>
                    <a:pt x="140" y="172"/>
                  </a:cubicBezTo>
                  <a:cubicBezTo>
                    <a:pt x="138" y="173"/>
                    <a:pt x="135" y="174"/>
                    <a:pt x="133" y="175"/>
                  </a:cubicBezTo>
                  <a:cubicBezTo>
                    <a:pt x="128" y="176"/>
                    <a:pt x="125" y="180"/>
                    <a:pt x="124" y="185"/>
                  </a:cubicBezTo>
                  <a:cubicBezTo>
                    <a:pt x="119" y="206"/>
                    <a:pt x="119" y="206"/>
                    <a:pt x="119" y="206"/>
                  </a:cubicBezTo>
                  <a:cubicBezTo>
                    <a:pt x="101" y="206"/>
                    <a:pt x="101" y="206"/>
                    <a:pt x="101" y="206"/>
                  </a:cubicBezTo>
                  <a:cubicBezTo>
                    <a:pt x="96" y="185"/>
                    <a:pt x="96" y="185"/>
                    <a:pt x="96" y="185"/>
                  </a:cubicBezTo>
                  <a:cubicBezTo>
                    <a:pt x="95" y="180"/>
                    <a:pt x="92" y="176"/>
                    <a:pt x="87" y="175"/>
                  </a:cubicBezTo>
                  <a:cubicBezTo>
                    <a:pt x="85" y="174"/>
                    <a:pt x="82" y="173"/>
                    <a:pt x="80" y="172"/>
                  </a:cubicBezTo>
                  <a:cubicBezTo>
                    <a:pt x="78" y="171"/>
                    <a:pt x="76" y="170"/>
                    <a:pt x="74" y="170"/>
                  </a:cubicBezTo>
                  <a:cubicBezTo>
                    <a:pt x="71" y="170"/>
                    <a:pt x="69" y="171"/>
                    <a:pt x="66" y="173"/>
                  </a:cubicBezTo>
                  <a:cubicBezTo>
                    <a:pt x="49" y="185"/>
                    <a:pt x="49" y="185"/>
                    <a:pt x="49" y="185"/>
                  </a:cubicBezTo>
                  <a:cubicBezTo>
                    <a:pt x="35" y="171"/>
                    <a:pt x="35" y="171"/>
                    <a:pt x="35" y="171"/>
                  </a:cubicBezTo>
                  <a:cubicBezTo>
                    <a:pt x="47" y="154"/>
                    <a:pt x="47" y="154"/>
                    <a:pt x="47" y="154"/>
                  </a:cubicBezTo>
                  <a:cubicBezTo>
                    <a:pt x="50" y="149"/>
                    <a:pt x="50" y="144"/>
                    <a:pt x="48" y="140"/>
                  </a:cubicBezTo>
                  <a:cubicBezTo>
                    <a:pt x="47" y="138"/>
                    <a:pt x="46" y="135"/>
                    <a:pt x="45" y="133"/>
                  </a:cubicBezTo>
                  <a:cubicBezTo>
                    <a:pt x="44" y="128"/>
                    <a:pt x="40" y="125"/>
                    <a:pt x="35" y="124"/>
                  </a:cubicBezTo>
                  <a:cubicBezTo>
                    <a:pt x="14" y="119"/>
                    <a:pt x="14" y="119"/>
                    <a:pt x="14" y="119"/>
                  </a:cubicBezTo>
                  <a:cubicBezTo>
                    <a:pt x="14" y="101"/>
                    <a:pt x="14" y="101"/>
                    <a:pt x="14" y="101"/>
                  </a:cubicBezTo>
                  <a:cubicBezTo>
                    <a:pt x="35" y="96"/>
                    <a:pt x="35" y="96"/>
                    <a:pt x="35" y="96"/>
                  </a:cubicBezTo>
                  <a:cubicBezTo>
                    <a:pt x="40" y="95"/>
                    <a:pt x="44" y="92"/>
                    <a:pt x="45" y="87"/>
                  </a:cubicBezTo>
                  <a:cubicBezTo>
                    <a:pt x="46" y="85"/>
                    <a:pt x="47" y="82"/>
                    <a:pt x="48" y="80"/>
                  </a:cubicBezTo>
                  <a:cubicBezTo>
                    <a:pt x="50" y="76"/>
                    <a:pt x="50" y="71"/>
                    <a:pt x="47" y="66"/>
                  </a:cubicBezTo>
                  <a:cubicBezTo>
                    <a:pt x="35" y="49"/>
                    <a:pt x="35" y="49"/>
                    <a:pt x="35" y="49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9" y="49"/>
                    <a:pt x="71" y="50"/>
                    <a:pt x="74" y="50"/>
                  </a:cubicBezTo>
                  <a:cubicBezTo>
                    <a:pt x="76" y="50"/>
                    <a:pt x="78" y="49"/>
                    <a:pt x="80" y="48"/>
                  </a:cubicBezTo>
                  <a:cubicBezTo>
                    <a:pt x="82" y="47"/>
                    <a:pt x="85" y="46"/>
                    <a:pt x="87" y="45"/>
                  </a:cubicBezTo>
                  <a:cubicBezTo>
                    <a:pt x="92" y="44"/>
                    <a:pt x="95" y="40"/>
                    <a:pt x="96" y="35"/>
                  </a:cubicBezTo>
                  <a:cubicBezTo>
                    <a:pt x="101" y="14"/>
                    <a:pt x="101" y="14"/>
                    <a:pt x="101" y="14"/>
                  </a:cubicBezTo>
                  <a:cubicBezTo>
                    <a:pt x="119" y="14"/>
                    <a:pt x="119" y="14"/>
                    <a:pt x="119" y="14"/>
                  </a:cubicBezTo>
                  <a:cubicBezTo>
                    <a:pt x="124" y="35"/>
                    <a:pt x="124" y="35"/>
                    <a:pt x="124" y="35"/>
                  </a:cubicBezTo>
                  <a:cubicBezTo>
                    <a:pt x="125" y="40"/>
                    <a:pt x="128" y="44"/>
                    <a:pt x="133" y="45"/>
                  </a:cubicBezTo>
                  <a:cubicBezTo>
                    <a:pt x="135" y="46"/>
                    <a:pt x="138" y="47"/>
                    <a:pt x="140" y="48"/>
                  </a:cubicBezTo>
                  <a:cubicBezTo>
                    <a:pt x="142" y="49"/>
                    <a:pt x="144" y="50"/>
                    <a:pt x="146" y="50"/>
                  </a:cubicBezTo>
                  <a:cubicBezTo>
                    <a:pt x="149" y="50"/>
                    <a:pt x="151" y="49"/>
                    <a:pt x="154" y="47"/>
                  </a:cubicBezTo>
                  <a:cubicBezTo>
                    <a:pt x="171" y="35"/>
                    <a:pt x="171" y="35"/>
                    <a:pt x="171" y="35"/>
                  </a:cubicBezTo>
                  <a:cubicBezTo>
                    <a:pt x="185" y="49"/>
                    <a:pt x="185" y="49"/>
                    <a:pt x="185" y="49"/>
                  </a:cubicBezTo>
                  <a:cubicBezTo>
                    <a:pt x="173" y="66"/>
                    <a:pt x="173" y="66"/>
                    <a:pt x="173" y="66"/>
                  </a:cubicBezTo>
                  <a:cubicBezTo>
                    <a:pt x="170" y="71"/>
                    <a:pt x="170" y="76"/>
                    <a:pt x="172" y="80"/>
                  </a:cubicBezTo>
                  <a:cubicBezTo>
                    <a:pt x="173" y="82"/>
                    <a:pt x="174" y="85"/>
                    <a:pt x="175" y="87"/>
                  </a:cubicBezTo>
                  <a:cubicBezTo>
                    <a:pt x="176" y="92"/>
                    <a:pt x="180" y="95"/>
                    <a:pt x="185" y="96"/>
                  </a:cubicBezTo>
                  <a:cubicBezTo>
                    <a:pt x="206" y="101"/>
                    <a:pt x="206" y="101"/>
                    <a:pt x="206" y="101"/>
                  </a:cubicBezTo>
                  <a:cubicBezTo>
                    <a:pt x="206" y="119"/>
                    <a:pt x="206" y="119"/>
                    <a:pt x="206" y="119"/>
                  </a:cubicBezTo>
                  <a:lnTo>
                    <a:pt x="185" y="12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20"/>
            <p:cNvSpPr>
              <a:spLocks noEditPoints="1"/>
            </p:cNvSpPr>
            <p:nvPr/>
          </p:nvSpPr>
          <p:spPr bwMode="auto">
            <a:xfrm>
              <a:off x="-2538413" y="300038"/>
              <a:ext cx="360362" cy="360363"/>
            </a:xfrm>
            <a:custGeom>
              <a:avLst/>
              <a:gdLst>
                <a:gd name="T0" fmla="*/ 48 w 96"/>
                <a:gd name="T1" fmla="*/ 0 h 96"/>
                <a:gd name="T2" fmla="*/ 0 w 96"/>
                <a:gd name="T3" fmla="*/ 48 h 96"/>
                <a:gd name="T4" fmla="*/ 48 w 96"/>
                <a:gd name="T5" fmla="*/ 96 h 96"/>
                <a:gd name="T6" fmla="*/ 96 w 96"/>
                <a:gd name="T7" fmla="*/ 48 h 96"/>
                <a:gd name="T8" fmla="*/ 48 w 96"/>
                <a:gd name="T9" fmla="*/ 0 h 96"/>
                <a:gd name="T10" fmla="*/ 48 w 96"/>
                <a:gd name="T11" fmla="*/ 90 h 96"/>
                <a:gd name="T12" fmla="*/ 6 w 96"/>
                <a:gd name="T13" fmla="*/ 48 h 96"/>
                <a:gd name="T14" fmla="*/ 48 w 96"/>
                <a:gd name="T15" fmla="*/ 6 h 96"/>
                <a:gd name="T16" fmla="*/ 90 w 96"/>
                <a:gd name="T17" fmla="*/ 48 h 96"/>
                <a:gd name="T18" fmla="*/ 48 w 96"/>
                <a:gd name="T19" fmla="*/ 90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6" h="96">
                  <a:moveTo>
                    <a:pt x="48" y="0"/>
                  </a:moveTo>
                  <a:cubicBezTo>
                    <a:pt x="21" y="0"/>
                    <a:pt x="0" y="21"/>
                    <a:pt x="0" y="48"/>
                  </a:cubicBezTo>
                  <a:cubicBezTo>
                    <a:pt x="0" y="75"/>
                    <a:pt x="21" y="96"/>
                    <a:pt x="48" y="96"/>
                  </a:cubicBezTo>
                  <a:cubicBezTo>
                    <a:pt x="75" y="96"/>
                    <a:pt x="96" y="75"/>
                    <a:pt x="96" y="48"/>
                  </a:cubicBezTo>
                  <a:cubicBezTo>
                    <a:pt x="96" y="21"/>
                    <a:pt x="75" y="0"/>
                    <a:pt x="48" y="0"/>
                  </a:cubicBezTo>
                  <a:close/>
                  <a:moveTo>
                    <a:pt x="48" y="90"/>
                  </a:moveTo>
                  <a:cubicBezTo>
                    <a:pt x="25" y="90"/>
                    <a:pt x="6" y="71"/>
                    <a:pt x="6" y="48"/>
                  </a:cubicBezTo>
                  <a:cubicBezTo>
                    <a:pt x="6" y="25"/>
                    <a:pt x="25" y="6"/>
                    <a:pt x="48" y="6"/>
                  </a:cubicBezTo>
                  <a:cubicBezTo>
                    <a:pt x="71" y="6"/>
                    <a:pt x="90" y="25"/>
                    <a:pt x="90" y="48"/>
                  </a:cubicBezTo>
                  <a:cubicBezTo>
                    <a:pt x="90" y="71"/>
                    <a:pt x="71" y="90"/>
                    <a:pt x="48" y="9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21"/>
            <p:cNvSpPr>
              <a:spLocks noEditPoints="1"/>
            </p:cNvSpPr>
            <p:nvPr/>
          </p:nvSpPr>
          <p:spPr bwMode="auto">
            <a:xfrm>
              <a:off x="-2460625" y="374650"/>
              <a:ext cx="207962" cy="206375"/>
            </a:xfrm>
            <a:custGeom>
              <a:avLst/>
              <a:gdLst>
                <a:gd name="T0" fmla="*/ 27 w 55"/>
                <a:gd name="T1" fmla="*/ 0 h 55"/>
                <a:gd name="T2" fmla="*/ 0 w 55"/>
                <a:gd name="T3" fmla="*/ 28 h 55"/>
                <a:gd name="T4" fmla="*/ 27 w 55"/>
                <a:gd name="T5" fmla="*/ 55 h 55"/>
                <a:gd name="T6" fmla="*/ 55 w 55"/>
                <a:gd name="T7" fmla="*/ 28 h 55"/>
                <a:gd name="T8" fmla="*/ 27 w 55"/>
                <a:gd name="T9" fmla="*/ 0 h 55"/>
                <a:gd name="T10" fmla="*/ 27 w 55"/>
                <a:gd name="T11" fmla="*/ 49 h 55"/>
                <a:gd name="T12" fmla="*/ 6 w 55"/>
                <a:gd name="T13" fmla="*/ 28 h 55"/>
                <a:gd name="T14" fmla="*/ 27 w 55"/>
                <a:gd name="T15" fmla="*/ 7 h 55"/>
                <a:gd name="T16" fmla="*/ 48 w 55"/>
                <a:gd name="T17" fmla="*/ 28 h 55"/>
                <a:gd name="T18" fmla="*/ 27 w 55"/>
                <a:gd name="T19" fmla="*/ 49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" h="55">
                  <a:moveTo>
                    <a:pt x="27" y="0"/>
                  </a:moveTo>
                  <a:cubicBezTo>
                    <a:pt x="12" y="0"/>
                    <a:pt x="0" y="13"/>
                    <a:pt x="0" y="28"/>
                  </a:cubicBezTo>
                  <a:cubicBezTo>
                    <a:pt x="0" y="43"/>
                    <a:pt x="12" y="55"/>
                    <a:pt x="27" y="55"/>
                  </a:cubicBezTo>
                  <a:cubicBezTo>
                    <a:pt x="42" y="55"/>
                    <a:pt x="55" y="43"/>
                    <a:pt x="55" y="28"/>
                  </a:cubicBezTo>
                  <a:cubicBezTo>
                    <a:pt x="55" y="13"/>
                    <a:pt x="42" y="0"/>
                    <a:pt x="27" y="0"/>
                  </a:cubicBezTo>
                  <a:close/>
                  <a:moveTo>
                    <a:pt x="27" y="49"/>
                  </a:moveTo>
                  <a:cubicBezTo>
                    <a:pt x="16" y="49"/>
                    <a:pt x="6" y="39"/>
                    <a:pt x="6" y="28"/>
                  </a:cubicBezTo>
                  <a:cubicBezTo>
                    <a:pt x="6" y="17"/>
                    <a:pt x="16" y="7"/>
                    <a:pt x="27" y="7"/>
                  </a:cubicBezTo>
                  <a:cubicBezTo>
                    <a:pt x="38" y="7"/>
                    <a:pt x="48" y="17"/>
                    <a:pt x="48" y="28"/>
                  </a:cubicBezTo>
                  <a:cubicBezTo>
                    <a:pt x="48" y="39"/>
                    <a:pt x="38" y="49"/>
                    <a:pt x="27" y="4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242020" y="5422854"/>
            <a:ext cx="433144" cy="331053"/>
            <a:chOff x="5516563" y="84138"/>
            <a:chExt cx="1414463" cy="1081087"/>
          </a:xfrm>
          <a:solidFill>
            <a:schemeClr val="bg1"/>
          </a:solidFill>
        </p:grpSpPr>
        <p:sp>
          <p:nvSpPr>
            <p:cNvPr id="44" name="Freeform 13"/>
            <p:cNvSpPr>
              <a:spLocks noEditPoints="1"/>
            </p:cNvSpPr>
            <p:nvPr/>
          </p:nvSpPr>
          <p:spPr bwMode="auto">
            <a:xfrm>
              <a:off x="5688013" y="249238"/>
              <a:ext cx="896938" cy="698500"/>
            </a:xfrm>
            <a:custGeom>
              <a:avLst/>
              <a:gdLst>
                <a:gd name="T0" fmla="*/ 214 w 239"/>
                <a:gd name="T1" fmla="*/ 9 h 186"/>
                <a:gd name="T2" fmla="*/ 120 w 239"/>
                <a:gd name="T3" fmla="*/ 0 h 186"/>
                <a:gd name="T4" fmla="*/ 26 w 239"/>
                <a:gd name="T5" fmla="*/ 9 h 186"/>
                <a:gd name="T6" fmla="*/ 17 w 239"/>
                <a:gd name="T7" fmla="*/ 17 h 186"/>
                <a:gd name="T8" fmla="*/ 17 w 239"/>
                <a:gd name="T9" fmla="*/ 169 h 186"/>
                <a:gd name="T10" fmla="*/ 26 w 239"/>
                <a:gd name="T11" fmla="*/ 177 h 186"/>
                <a:gd name="T12" fmla="*/ 120 w 239"/>
                <a:gd name="T13" fmla="*/ 186 h 186"/>
                <a:gd name="T14" fmla="*/ 214 w 239"/>
                <a:gd name="T15" fmla="*/ 177 h 186"/>
                <a:gd name="T16" fmla="*/ 222 w 239"/>
                <a:gd name="T17" fmla="*/ 169 h 186"/>
                <a:gd name="T18" fmla="*/ 222 w 239"/>
                <a:gd name="T19" fmla="*/ 17 h 186"/>
                <a:gd name="T20" fmla="*/ 214 w 239"/>
                <a:gd name="T21" fmla="*/ 9 h 186"/>
                <a:gd name="T22" fmla="*/ 211 w 239"/>
                <a:gd name="T23" fmla="*/ 165 h 186"/>
                <a:gd name="T24" fmla="*/ 28 w 239"/>
                <a:gd name="T25" fmla="*/ 165 h 186"/>
                <a:gd name="T26" fmla="*/ 28 w 239"/>
                <a:gd name="T27" fmla="*/ 21 h 186"/>
                <a:gd name="T28" fmla="*/ 211 w 239"/>
                <a:gd name="T29" fmla="*/ 21 h 186"/>
                <a:gd name="T30" fmla="*/ 211 w 239"/>
                <a:gd name="T31" fmla="*/ 165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39" h="186">
                  <a:moveTo>
                    <a:pt x="214" y="9"/>
                  </a:moveTo>
                  <a:cubicBezTo>
                    <a:pt x="182" y="3"/>
                    <a:pt x="151" y="0"/>
                    <a:pt x="120" y="0"/>
                  </a:cubicBezTo>
                  <a:cubicBezTo>
                    <a:pt x="88" y="0"/>
                    <a:pt x="57" y="3"/>
                    <a:pt x="26" y="9"/>
                  </a:cubicBezTo>
                  <a:cubicBezTo>
                    <a:pt x="22" y="10"/>
                    <a:pt x="18" y="13"/>
                    <a:pt x="17" y="17"/>
                  </a:cubicBezTo>
                  <a:cubicBezTo>
                    <a:pt x="0" y="67"/>
                    <a:pt x="0" y="118"/>
                    <a:pt x="17" y="169"/>
                  </a:cubicBezTo>
                  <a:cubicBezTo>
                    <a:pt x="18" y="173"/>
                    <a:pt x="22" y="176"/>
                    <a:pt x="26" y="177"/>
                  </a:cubicBezTo>
                  <a:cubicBezTo>
                    <a:pt x="57" y="183"/>
                    <a:pt x="88" y="186"/>
                    <a:pt x="120" y="186"/>
                  </a:cubicBezTo>
                  <a:cubicBezTo>
                    <a:pt x="151" y="186"/>
                    <a:pt x="182" y="183"/>
                    <a:pt x="214" y="177"/>
                  </a:cubicBezTo>
                  <a:cubicBezTo>
                    <a:pt x="218" y="176"/>
                    <a:pt x="221" y="173"/>
                    <a:pt x="222" y="169"/>
                  </a:cubicBezTo>
                  <a:cubicBezTo>
                    <a:pt x="239" y="118"/>
                    <a:pt x="239" y="67"/>
                    <a:pt x="222" y="17"/>
                  </a:cubicBezTo>
                  <a:cubicBezTo>
                    <a:pt x="221" y="13"/>
                    <a:pt x="218" y="10"/>
                    <a:pt x="214" y="9"/>
                  </a:cubicBezTo>
                  <a:close/>
                  <a:moveTo>
                    <a:pt x="211" y="165"/>
                  </a:moveTo>
                  <a:cubicBezTo>
                    <a:pt x="150" y="178"/>
                    <a:pt x="89" y="178"/>
                    <a:pt x="28" y="165"/>
                  </a:cubicBezTo>
                  <a:cubicBezTo>
                    <a:pt x="12" y="117"/>
                    <a:pt x="12" y="69"/>
                    <a:pt x="28" y="21"/>
                  </a:cubicBezTo>
                  <a:cubicBezTo>
                    <a:pt x="89" y="8"/>
                    <a:pt x="150" y="8"/>
                    <a:pt x="211" y="21"/>
                  </a:cubicBezTo>
                  <a:cubicBezTo>
                    <a:pt x="227" y="69"/>
                    <a:pt x="227" y="117"/>
                    <a:pt x="211" y="1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14"/>
            <p:cNvSpPr>
              <a:spLocks noEditPoints="1"/>
            </p:cNvSpPr>
            <p:nvPr/>
          </p:nvSpPr>
          <p:spPr bwMode="auto">
            <a:xfrm>
              <a:off x="5516563" y="84138"/>
              <a:ext cx="1414463" cy="1081087"/>
            </a:xfrm>
            <a:custGeom>
              <a:avLst/>
              <a:gdLst>
                <a:gd name="T0" fmla="*/ 359 w 377"/>
                <a:gd name="T1" fmla="*/ 27 h 288"/>
                <a:gd name="T2" fmla="*/ 340 w 377"/>
                <a:gd name="T3" fmla="*/ 9 h 288"/>
                <a:gd name="T4" fmla="*/ 189 w 377"/>
                <a:gd name="T5" fmla="*/ 0 h 288"/>
                <a:gd name="T6" fmla="*/ 37 w 377"/>
                <a:gd name="T7" fmla="*/ 9 h 288"/>
                <a:gd name="T8" fmla="*/ 18 w 377"/>
                <a:gd name="T9" fmla="*/ 27 h 288"/>
                <a:gd name="T10" fmla="*/ 18 w 377"/>
                <a:gd name="T11" fmla="*/ 250 h 288"/>
                <a:gd name="T12" fmla="*/ 37 w 377"/>
                <a:gd name="T13" fmla="*/ 267 h 288"/>
                <a:gd name="T14" fmla="*/ 110 w 377"/>
                <a:gd name="T15" fmla="*/ 274 h 288"/>
                <a:gd name="T16" fmla="*/ 108 w 377"/>
                <a:gd name="T17" fmla="*/ 276 h 288"/>
                <a:gd name="T18" fmla="*/ 189 w 377"/>
                <a:gd name="T19" fmla="*/ 288 h 288"/>
                <a:gd name="T20" fmla="*/ 269 w 377"/>
                <a:gd name="T21" fmla="*/ 276 h 288"/>
                <a:gd name="T22" fmla="*/ 267 w 377"/>
                <a:gd name="T23" fmla="*/ 274 h 288"/>
                <a:gd name="T24" fmla="*/ 340 w 377"/>
                <a:gd name="T25" fmla="*/ 267 h 288"/>
                <a:gd name="T26" fmla="*/ 359 w 377"/>
                <a:gd name="T27" fmla="*/ 250 h 288"/>
                <a:gd name="T28" fmla="*/ 359 w 377"/>
                <a:gd name="T29" fmla="*/ 27 h 288"/>
                <a:gd name="T30" fmla="*/ 337 w 377"/>
                <a:gd name="T31" fmla="*/ 244 h 288"/>
                <a:gd name="T32" fmla="*/ 40 w 377"/>
                <a:gd name="T33" fmla="*/ 244 h 288"/>
                <a:gd name="T34" fmla="*/ 40 w 377"/>
                <a:gd name="T35" fmla="*/ 32 h 288"/>
                <a:gd name="T36" fmla="*/ 337 w 377"/>
                <a:gd name="T37" fmla="*/ 32 h 288"/>
                <a:gd name="T38" fmla="*/ 337 w 377"/>
                <a:gd name="T39" fmla="*/ 2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77" h="288">
                  <a:moveTo>
                    <a:pt x="359" y="27"/>
                  </a:moveTo>
                  <a:cubicBezTo>
                    <a:pt x="357" y="17"/>
                    <a:pt x="349" y="10"/>
                    <a:pt x="340" y="9"/>
                  </a:cubicBezTo>
                  <a:cubicBezTo>
                    <a:pt x="290" y="3"/>
                    <a:pt x="239" y="0"/>
                    <a:pt x="189" y="0"/>
                  </a:cubicBezTo>
                  <a:cubicBezTo>
                    <a:pt x="138" y="0"/>
                    <a:pt x="87" y="3"/>
                    <a:pt x="37" y="9"/>
                  </a:cubicBezTo>
                  <a:cubicBezTo>
                    <a:pt x="28" y="10"/>
                    <a:pt x="20" y="17"/>
                    <a:pt x="18" y="27"/>
                  </a:cubicBezTo>
                  <a:cubicBezTo>
                    <a:pt x="0" y="101"/>
                    <a:pt x="0" y="176"/>
                    <a:pt x="18" y="250"/>
                  </a:cubicBezTo>
                  <a:cubicBezTo>
                    <a:pt x="20" y="259"/>
                    <a:pt x="28" y="266"/>
                    <a:pt x="37" y="267"/>
                  </a:cubicBezTo>
                  <a:cubicBezTo>
                    <a:pt x="61" y="270"/>
                    <a:pt x="86" y="272"/>
                    <a:pt x="110" y="274"/>
                  </a:cubicBezTo>
                  <a:cubicBezTo>
                    <a:pt x="109" y="275"/>
                    <a:pt x="108" y="275"/>
                    <a:pt x="108" y="276"/>
                  </a:cubicBezTo>
                  <a:cubicBezTo>
                    <a:pt x="108" y="283"/>
                    <a:pt x="144" y="288"/>
                    <a:pt x="189" y="288"/>
                  </a:cubicBezTo>
                  <a:cubicBezTo>
                    <a:pt x="233" y="288"/>
                    <a:pt x="269" y="283"/>
                    <a:pt x="269" y="276"/>
                  </a:cubicBezTo>
                  <a:cubicBezTo>
                    <a:pt x="269" y="275"/>
                    <a:pt x="268" y="275"/>
                    <a:pt x="267" y="274"/>
                  </a:cubicBezTo>
                  <a:cubicBezTo>
                    <a:pt x="291" y="272"/>
                    <a:pt x="316" y="270"/>
                    <a:pt x="340" y="267"/>
                  </a:cubicBezTo>
                  <a:cubicBezTo>
                    <a:pt x="349" y="266"/>
                    <a:pt x="357" y="259"/>
                    <a:pt x="359" y="250"/>
                  </a:cubicBezTo>
                  <a:cubicBezTo>
                    <a:pt x="377" y="176"/>
                    <a:pt x="377" y="101"/>
                    <a:pt x="359" y="27"/>
                  </a:cubicBezTo>
                  <a:close/>
                  <a:moveTo>
                    <a:pt x="337" y="244"/>
                  </a:moveTo>
                  <a:cubicBezTo>
                    <a:pt x="238" y="256"/>
                    <a:pt x="139" y="256"/>
                    <a:pt x="40" y="244"/>
                  </a:cubicBezTo>
                  <a:cubicBezTo>
                    <a:pt x="23" y="174"/>
                    <a:pt x="23" y="103"/>
                    <a:pt x="40" y="32"/>
                  </a:cubicBezTo>
                  <a:cubicBezTo>
                    <a:pt x="139" y="20"/>
                    <a:pt x="238" y="20"/>
                    <a:pt x="337" y="32"/>
                  </a:cubicBezTo>
                  <a:cubicBezTo>
                    <a:pt x="354" y="103"/>
                    <a:pt x="354" y="174"/>
                    <a:pt x="337" y="2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15"/>
            <p:cNvSpPr>
              <a:spLocks noEditPoints="1"/>
            </p:cNvSpPr>
            <p:nvPr/>
          </p:nvSpPr>
          <p:spPr bwMode="auto">
            <a:xfrm>
              <a:off x="6611938" y="301625"/>
              <a:ext cx="131763" cy="128587"/>
            </a:xfrm>
            <a:custGeom>
              <a:avLst/>
              <a:gdLst>
                <a:gd name="T0" fmla="*/ 17 w 35"/>
                <a:gd name="T1" fmla="*/ 34 h 34"/>
                <a:gd name="T2" fmla="*/ 35 w 35"/>
                <a:gd name="T3" fmla="*/ 17 h 34"/>
                <a:gd name="T4" fmla="*/ 17 w 35"/>
                <a:gd name="T5" fmla="*/ 0 h 34"/>
                <a:gd name="T6" fmla="*/ 0 w 35"/>
                <a:gd name="T7" fmla="*/ 17 h 34"/>
                <a:gd name="T8" fmla="*/ 17 w 35"/>
                <a:gd name="T9" fmla="*/ 34 h 34"/>
                <a:gd name="T10" fmla="*/ 17 w 35"/>
                <a:gd name="T11" fmla="*/ 11 h 34"/>
                <a:gd name="T12" fmla="*/ 23 w 35"/>
                <a:gd name="T13" fmla="*/ 17 h 34"/>
                <a:gd name="T14" fmla="*/ 17 w 35"/>
                <a:gd name="T15" fmla="*/ 23 h 34"/>
                <a:gd name="T16" fmla="*/ 12 w 35"/>
                <a:gd name="T17" fmla="*/ 17 h 34"/>
                <a:gd name="T18" fmla="*/ 17 w 35"/>
                <a:gd name="T19" fmla="*/ 11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5" h="34">
                  <a:moveTo>
                    <a:pt x="17" y="34"/>
                  </a:moveTo>
                  <a:cubicBezTo>
                    <a:pt x="27" y="34"/>
                    <a:pt x="35" y="26"/>
                    <a:pt x="35" y="17"/>
                  </a:cubicBezTo>
                  <a:cubicBezTo>
                    <a:pt x="35" y="7"/>
                    <a:pt x="27" y="0"/>
                    <a:pt x="17" y="0"/>
                  </a:cubicBezTo>
                  <a:cubicBezTo>
                    <a:pt x="8" y="0"/>
                    <a:pt x="0" y="7"/>
                    <a:pt x="0" y="17"/>
                  </a:cubicBezTo>
                  <a:cubicBezTo>
                    <a:pt x="0" y="26"/>
                    <a:pt x="8" y="34"/>
                    <a:pt x="17" y="34"/>
                  </a:cubicBezTo>
                  <a:close/>
                  <a:moveTo>
                    <a:pt x="17" y="11"/>
                  </a:moveTo>
                  <a:cubicBezTo>
                    <a:pt x="21" y="11"/>
                    <a:pt x="23" y="14"/>
                    <a:pt x="23" y="17"/>
                  </a:cubicBezTo>
                  <a:cubicBezTo>
                    <a:pt x="23" y="20"/>
                    <a:pt x="21" y="23"/>
                    <a:pt x="17" y="23"/>
                  </a:cubicBezTo>
                  <a:cubicBezTo>
                    <a:pt x="14" y="23"/>
                    <a:pt x="12" y="20"/>
                    <a:pt x="12" y="17"/>
                  </a:cubicBezTo>
                  <a:cubicBezTo>
                    <a:pt x="12" y="14"/>
                    <a:pt x="14" y="11"/>
                    <a:pt x="17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16"/>
            <p:cNvSpPr>
              <a:spLocks/>
            </p:cNvSpPr>
            <p:nvPr/>
          </p:nvSpPr>
          <p:spPr bwMode="auto">
            <a:xfrm>
              <a:off x="6570663" y="860425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5 w 46"/>
                <a:gd name="T3" fmla="*/ 0 h 12"/>
                <a:gd name="T4" fmla="*/ 0 w 46"/>
                <a:gd name="T5" fmla="*/ 6 h 12"/>
                <a:gd name="T6" fmla="*/ 5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2" y="0"/>
                    <a:pt x="0" y="3"/>
                    <a:pt x="0" y="6"/>
                  </a:cubicBezTo>
                  <a:cubicBezTo>
                    <a:pt x="0" y="9"/>
                    <a:pt x="2" y="12"/>
                    <a:pt x="5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3" y="12"/>
                    <a:pt x="46" y="9"/>
                    <a:pt x="46" y="6"/>
                  </a:cubicBezTo>
                  <a:cubicBezTo>
                    <a:pt x="46" y="3"/>
                    <a:pt x="43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17"/>
            <p:cNvSpPr>
              <a:spLocks/>
            </p:cNvSpPr>
            <p:nvPr/>
          </p:nvSpPr>
          <p:spPr bwMode="auto">
            <a:xfrm>
              <a:off x="6611938" y="733425"/>
              <a:ext cx="173038" cy="41275"/>
            </a:xfrm>
            <a:custGeom>
              <a:avLst/>
              <a:gdLst>
                <a:gd name="T0" fmla="*/ 40 w 46"/>
                <a:gd name="T1" fmla="*/ 0 h 11"/>
                <a:gd name="T2" fmla="*/ 6 w 46"/>
                <a:gd name="T3" fmla="*/ 0 h 11"/>
                <a:gd name="T4" fmla="*/ 0 w 46"/>
                <a:gd name="T5" fmla="*/ 5 h 11"/>
                <a:gd name="T6" fmla="*/ 6 w 46"/>
                <a:gd name="T7" fmla="*/ 11 h 11"/>
                <a:gd name="T8" fmla="*/ 40 w 46"/>
                <a:gd name="T9" fmla="*/ 11 h 11"/>
                <a:gd name="T10" fmla="*/ 46 w 46"/>
                <a:gd name="T11" fmla="*/ 5 h 11"/>
                <a:gd name="T12" fmla="*/ 40 w 46"/>
                <a:gd name="T13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1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9"/>
                    <a:pt x="3" y="11"/>
                    <a:pt x="6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4" y="11"/>
                    <a:pt x="46" y="9"/>
                    <a:pt x="46" y="5"/>
                  </a:cubicBezTo>
                  <a:cubicBezTo>
                    <a:pt x="46" y="2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18"/>
            <p:cNvSpPr>
              <a:spLocks/>
            </p:cNvSpPr>
            <p:nvPr/>
          </p:nvSpPr>
          <p:spPr bwMode="auto">
            <a:xfrm>
              <a:off x="6611938" y="601663"/>
              <a:ext cx="173038" cy="46037"/>
            </a:xfrm>
            <a:custGeom>
              <a:avLst/>
              <a:gdLst>
                <a:gd name="T0" fmla="*/ 40 w 46"/>
                <a:gd name="T1" fmla="*/ 0 h 12"/>
                <a:gd name="T2" fmla="*/ 6 w 46"/>
                <a:gd name="T3" fmla="*/ 0 h 12"/>
                <a:gd name="T4" fmla="*/ 0 w 46"/>
                <a:gd name="T5" fmla="*/ 6 h 12"/>
                <a:gd name="T6" fmla="*/ 6 w 46"/>
                <a:gd name="T7" fmla="*/ 12 h 12"/>
                <a:gd name="T8" fmla="*/ 40 w 46"/>
                <a:gd name="T9" fmla="*/ 12 h 12"/>
                <a:gd name="T10" fmla="*/ 46 w 46"/>
                <a:gd name="T11" fmla="*/ 6 h 12"/>
                <a:gd name="T12" fmla="*/ 40 w 46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12">
                  <a:moveTo>
                    <a:pt x="40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44" y="12"/>
                    <a:pt x="46" y="9"/>
                    <a:pt x="46" y="6"/>
                  </a:cubicBezTo>
                  <a:cubicBezTo>
                    <a:pt x="46" y="3"/>
                    <a:pt x="44" y="0"/>
                    <a:pt x="4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19"/>
            <p:cNvSpPr>
              <a:spLocks/>
            </p:cNvSpPr>
            <p:nvPr/>
          </p:nvSpPr>
          <p:spPr bwMode="auto">
            <a:xfrm>
              <a:off x="5880100" y="422275"/>
              <a:ext cx="258763" cy="179387"/>
            </a:xfrm>
            <a:custGeom>
              <a:avLst/>
              <a:gdLst>
                <a:gd name="T0" fmla="*/ 63 w 69"/>
                <a:gd name="T1" fmla="*/ 0 h 48"/>
                <a:gd name="T2" fmla="*/ 10 w 69"/>
                <a:gd name="T3" fmla="*/ 4 h 48"/>
                <a:gd name="T4" fmla="*/ 3 w 69"/>
                <a:gd name="T5" fmla="*/ 10 h 48"/>
                <a:gd name="T6" fmla="*/ 0 w 69"/>
                <a:gd name="T7" fmla="*/ 42 h 48"/>
                <a:gd name="T8" fmla="*/ 5 w 69"/>
                <a:gd name="T9" fmla="*/ 48 h 48"/>
                <a:gd name="T10" fmla="*/ 11 w 69"/>
                <a:gd name="T11" fmla="*/ 42 h 48"/>
                <a:gd name="T12" fmla="*/ 13 w 69"/>
                <a:gd name="T13" fmla="*/ 21 h 48"/>
                <a:gd name="T14" fmla="*/ 20 w 69"/>
                <a:gd name="T15" fmla="*/ 14 h 48"/>
                <a:gd name="T16" fmla="*/ 63 w 69"/>
                <a:gd name="T17" fmla="*/ 11 h 48"/>
                <a:gd name="T18" fmla="*/ 69 w 69"/>
                <a:gd name="T19" fmla="*/ 5 h 48"/>
                <a:gd name="T20" fmla="*/ 63 w 69"/>
                <a:gd name="T2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9" h="48">
                  <a:moveTo>
                    <a:pt x="63" y="0"/>
                  </a:moveTo>
                  <a:cubicBezTo>
                    <a:pt x="10" y="4"/>
                    <a:pt x="10" y="4"/>
                    <a:pt x="10" y="4"/>
                  </a:cubicBezTo>
                  <a:cubicBezTo>
                    <a:pt x="7" y="4"/>
                    <a:pt x="4" y="7"/>
                    <a:pt x="3" y="1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0" y="46"/>
                    <a:pt x="2" y="48"/>
                    <a:pt x="5" y="48"/>
                  </a:cubicBezTo>
                  <a:cubicBezTo>
                    <a:pt x="8" y="48"/>
                    <a:pt x="11" y="46"/>
                    <a:pt x="11" y="42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4" y="17"/>
                    <a:pt x="16" y="15"/>
                    <a:pt x="20" y="14"/>
                  </a:cubicBezTo>
                  <a:cubicBezTo>
                    <a:pt x="63" y="11"/>
                    <a:pt x="63" y="11"/>
                    <a:pt x="63" y="11"/>
                  </a:cubicBezTo>
                  <a:cubicBezTo>
                    <a:pt x="66" y="11"/>
                    <a:pt x="69" y="9"/>
                    <a:pt x="69" y="5"/>
                  </a:cubicBezTo>
                  <a:cubicBezTo>
                    <a:pt x="69" y="2"/>
                    <a:pt x="66" y="0"/>
                    <a:pt x="63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129720" y="4293656"/>
            <a:ext cx="448210" cy="385986"/>
            <a:chOff x="2727325" y="-39687"/>
            <a:chExt cx="1463675" cy="1260475"/>
          </a:xfrm>
          <a:solidFill>
            <a:schemeClr val="bg1"/>
          </a:solidFill>
        </p:grpSpPr>
        <p:sp>
          <p:nvSpPr>
            <p:cNvPr id="52" name="Freeform 20"/>
            <p:cNvSpPr>
              <a:spLocks noEditPoints="1"/>
            </p:cNvSpPr>
            <p:nvPr/>
          </p:nvSpPr>
          <p:spPr bwMode="auto">
            <a:xfrm>
              <a:off x="2727325" y="-39687"/>
              <a:ext cx="1463675" cy="1260475"/>
            </a:xfrm>
            <a:custGeom>
              <a:avLst/>
              <a:gdLst>
                <a:gd name="T0" fmla="*/ 347 w 390"/>
                <a:gd name="T1" fmla="*/ 42 h 336"/>
                <a:gd name="T2" fmla="*/ 195 w 390"/>
                <a:gd name="T3" fmla="*/ 38 h 336"/>
                <a:gd name="T4" fmla="*/ 43 w 390"/>
                <a:gd name="T5" fmla="*/ 42 h 336"/>
                <a:gd name="T6" fmla="*/ 43 w 390"/>
                <a:gd name="T7" fmla="*/ 196 h 336"/>
                <a:gd name="T8" fmla="*/ 170 w 390"/>
                <a:gd name="T9" fmla="*/ 322 h 336"/>
                <a:gd name="T10" fmla="*/ 220 w 390"/>
                <a:gd name="T11" fmla="*/ 322 h 336"/>
                <a:gd name="T12" fmla="*/ 347 w 390"/>
                <a:gd name="T13" fmla="*/ 196 h 336"/>
                <a:gd name="T14" fmla="*/ 347 w 390"/>
                <a:gd name="T15" fmla="*/ 42 h 336"/>
                <a:gd name="T16" fmla="*/ 330 w 390"/>
                <a:gd name="T17" fmla="*/ 180 h 336"/>
                <a:gd name="T18" fmla="*/ 203 w 390"/>
                <a:gd name="T19" fmla="*/ 306 h 336"/>
                <a:gd name="T20" fmla="*/ 187 w 390"/>
                <a:gd name="T21" fmla="*/ 306 h 336"/>
                <a:gd name="T22" fmla="*/ 59 w 390"/>
                <a:gd name="T23" fmla="*/ 180 h 336"/>
                <a:gd name="T24" fmla="*/ 59 w 390"/>
                <a:gd name="T25" fmla="*/ 58 h 336"/>
                <a:gd name="T26" fmla="*/ 179 w 390"/>
                <a:gd name="T27" fmla="*/ 55 h 336"/>
                <a:gd name="T28" fmla="*/ 195 w 390"/>
                <a:gd name="T29" fmla="*/ 70 h 336"/>
                <a:gd name="T30" fmla="*/ 210 w 390"/>
                <a:gd name="T31" fmla="*/ 55 h 336"/>
                <a:gd name="T32" fmla="*/ 330 w 390"/>
                <a:gd name="T33" fmla="*/ 58 h 336"/>
                <a:gd name="T34" fmla="*/ 330 w 390"/>
                <a:gd name="T35" fmla="*/ 180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90" h="336">
                  <a:moveTo>
                    <a:pt x="347" y="42"/>
                  </a:moveTo>
                  <a:cubicBezTo>
                    <a:pt x="305" y="0"/>
                    <a:pt x="238" y="0"/>
                    <a:pt x="195" y="38"/>
                  </a:cubicBezTo>
                  <a:cubicBezTo>
                    <a:pt x="152" y="0"/>
                    <a:pt x="85" y="0"/>
                    <a:pt x="43" y="42"/>
                  </a:cubicBezTo>
                  <a:cubicBezTo>
                    <a:pt x="0" y="84"/>
                    <a:pt x="0" y="154"/>
                    <a:pt x="43" y="196"/>
                  </a:cubicBezTo>
                  <a:cubicBezTo>
                    <a:pt x="55" y="208"/>
                    <a:pt x="170" y="322"/>
                    <a:pt x="170" y="322"/>
                  </a:cubicBezTo>
                  <a:cubicBezTo>
                    <a:pt x="184" y="336"/>
                    <a:pt x="206" y="336"/>
                    <a:pt x="220" y="322"/>
                  </a:cubicBezTo>
                  <a:cubicBezTo>
                    <a:pt x="220" y="322"/>
                    <a:pt x="345" y="198"/>
                    <a:pt x="347" y="196"/>
                  </a:cubicBezTo>
                  <a:cubicBezTo>
                    <a:pt x="390" y="154"/>
                    <a:pt x="390" y="84"/>
                    <a:pt x="347" y="42"/>
                  </a:cubicBezTo>
                  <a:close/>
                  <a:moveTo>
                    <a:pt x="330" y="180"/>
                  </a:moveTo>
                  <a:cubicBezTo>
                    <a:pt x="203" y="306"/>
                    <a:pt x="203" y="306"/>
                    <a:pt x="203" y="306"/>
                  </a:cubicBezTo>
                  <a:cubicBezTo>
                    <a:pt x="199" y="310"/>
                    <a:pt x="191" y="310"/>
                    <a:pt x="187" y="306"/>
                  </a:cubicBezTo>
                  <a:cubicBezTo>
                    <a:pt x="59" y="180"/>
                    <a:pt x="59" y="180"/>
                    <a:pt x="59" y="180"/>
                  </a:cubicBezTo>
                  <a:cubicBezTo>
                    <a:pt x="25" y="146"/>
                    <a:pt x="25" y="92"/>
                    <a:pt x="59" y="58"/>
                  </a:cubicBezTo>
                  <a:cubicBezTo>
                    <a:pt x="92" y="26"/>
                    <a:pt x="145" y="25"/>
                    <a:pt x="179" y="55"/>
                  </a:cubicBezTo>
                  <a:cubicBezTo>
                    <a:pt x="195" y="70"/>
                    <a:pt x="195" y="70"/>
                    <a:pt x="195" y="70"/>
                  </a:cubicBezTo>
                  <a:cubicBezTo>
                    <a:pt x="210" y="55"/>
                    <a:pt x="210" y="55"/>
                    <a:pt x="210" y="55"/>
                  </a:cubicBezTo>
                  <a:cubicBezTo>
                    <a:pt x="245" y="25"/>
                    <a:pt x="298" y="26"/>
                    <a:pt x="330" y="58"/>
                  </a:cubicBezTo>
                  <a:cubicBezTo>
                    <a:pt x="364" y="92"/>
                    <a:pt x="364" y="146"/>
                    <a:pt x="330" y="18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21"/>
            <p:cNvSpPr>
              <a:spLocks/>
            </p:cNvSpPr>
            <p:nvPr/>
          </p:nvSpPr>
          <p:spPr bwMode="auto">
            <a:xfrm>
              <a:off x="2982913" y="215900"/>
              <a:ext cx="206375" cy="201612"/>
            </a:xfrm>
            <a:custGeom>
              <a:avLst/>
              <a:gdLst>
                <a:gd name="T0" fmla="*/ 49 w 55"/>
                <a:gd name="T1" fmla="*/ 0 h 54"/>
                <a:gd name="T2" fmla="*/ 49 w 55"/>
                <a:gd name="T3" fmla="*/ 0 h 54"/>
                <a:gd name="T4" fmla="*/ 0 w 55"/>
                <a:gd name="T5" fmla="*/ 48 h 54"/>
                <a:gd name="T6" fmla="*/ 0 w 55"/>
                <a:gd name="T7" fmla="*/ 48 h 54"/>
                <a:gd name="T8" fmla="*/ 6 w 55"/>
                <a:gd name="T9" fmla="*/ 54 h 54"/>
                <a:gd name="T10" fmla="*/ 12 w 55"/>
                <a:gd name="T11" fmla="*/ 48 h 54"/>
                <a:gd name="T12" fmla="*/ 12 w 55"/>
                <a:gd name="T13" fmla="*/ 48 h 54"/>
                <a:gd name="T14" fmla="*/ 49 w 55"/>
                <a:gd name="T15" fmla="*/ 11 h 54"/>
                <a:gd name="T16" fmla="*/ 49 w 55"/>
                <a:gd name="T17" fmla="*/ 11 h 54"/>
                <a:gd name="T18" fmla="*/ 55 w 55"/>
                <a:gd name="T19" fmla="*/ 5 h 54"/>
                <a:gd name="T20" fmla="*/ 49 w 55"/>
                <a:gd name="T21" fmla="*/ 0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5" h="54">
                  <a:moveTo>
                    <a:pt x="49" y="0"/>
                  </a:moveTo>
                  <a:cubicBezTo>
                    <a:pt x="49" y="0"/>
                    <a:pt x="49" y="0"/>
                    <a:pt x="49" y="0"/>
                  </a:cubicBezTo>
                  <a:cubicBezTo>
                    <a:pt x="22" y="0"/>
                    <a:pt x="0" y="21"/>
                    <a:pt x="0" y="48"/>
                  </a:cubicBezTo>
                  <a:cubicBezTo>
                    <a:pt x="0" y="48"/>
                    <a:pt x="0" y="48"/>
                    <a:pt x="0" y="48"/>
                  </a:cubicBezTo>
                  <a:cubicBezTo>
                    <a:pt x="0" y="52"/>
                    <a:pt x="3" y="54"/>
                    <a:pt x="6" y="54"/>
                  </a:cubicBezTo>
                  <a:cubicBezTo>
                    <a:pt x="9" y="54"/>
                    <a:pt x="12" y="52"/>
                    <a:pt x="12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28"/>
                    <a:pt x="29" y="11"/>
                    <a:pt x="49" y="11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52" y="11"/>
                    <a:pt x="55" y="8"/>
                    <a:pt x="55" y="5"/>
                  </a:cubicBezTo>
                  <a:cubicBezTo>
                    <a:pt x="55" y="2"/>
                    <a:pt x="52" y="0"/>
                    <a:pt x="49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4" name="Freeform 13"/>
          <p:cNvSpPr>
            <a:spLocks noChangeAspect="1" noEditPoints="1"/>
          </p:cNvSpPr>
          <p:nvPr/>
        </p:nvSpPr>
        <p:spPr bwMode="auto">
          <a:xfrm>
            <a:off x="6079787" y="3099178"/>
            <a:ext cx="424142" cy="413042"/>
          </a:xfrm>
          <a:custGeom>
            <a:avLst/>
            <a:gdLst>
              <a:gd name="T0" fmla="*/ 161 w 226"/>
              <a:gd name="T1" fmla="*/ 0 h 220"/>
              <a:gd name="T2" fmla="*/ 96 w 226"/>
              <a:gd name="T3" fmla="*/ 47 h 220"/>
              <a:gd name="T4" fmla="*/ 95 w 226"/>
              <a:gd name="T5" fmla="*/ 47 h 220"/>
              <a:gd name="T6" fmla="*/ 24 w 226"/>
              <a:gd name="T7" fmla="*/ 119 h 220"/>
              <a:gd name="T8" fmla="*/ 1 w 226"/>
              <a:gd name="T9" fmla="*/ 189 h 220"/>
              <a:gd name="T10" fmla="*/ 24 w 226"/>
              <a:gd name="T11" fmla="*/ 220 h 220"/>
              <a:gd name="T12" fmla="*/ 90 w 226"/>
              <a:gd name="T13" fmla="*/ 203 h 220"/>
              <a:gd name="T14" fmla="*/ 207 w 226"/>
              <a:gd name="T15" fmla="*/ 91 h 220"/>
              <a:gd name="T16" fmla="*/ 110 w 226"/>
              <a:gd name="T17" fmla="*/ 164 h 220"/>
              <a:gd name="T18" fmla="*/ 170 w 226"/>
              <a:gd name="T19" fmla="*/ 81 h 220"/>
              <a:gd name="T20" fmla="*/ 163 w 226"/>
              <a:gd name="T21" fmla="*/ 115 h 220"/>
              <a:gd name="T22" fmla="*/ 110 w 226"/>
              <a:gd name="T23" fmla="*/ 169 h 220"/>
              <a:gd name="T24" fmla="*/ 102 w 226"/>
              <a:gd name="T25" fmla="*/ 139 h 220"/>
              <a:gd name="T26" fmla="*/ 79 w 226"/>
              <a:gd name="T27" fmla="*/ 117 h 220"/>
              <a:gd name="T28" fmla="*/ 159 w 226"/>
              <a:gd name="T29" fmla="*/ 61 h 220"/>
              <a:gd name="T30" fmla="*/ 102 w 226"/>
              <a:gd name="T31" fmla="*/ 139 h 220"/>
              <a:gd name="T32" fmla="*/ 52 w 226"/>
              <a:gd name="T33" fmla="*/ 110 h 220"/>
              <a:gd name="T34" fmla="*/ 137 w 226"/>
              <a:gd name="T35" fmla="*/ 49 h 220"/>
              <a:gd name="T36" fmla="*/ 29 w 226"/>
              <a:gd name="T37" fmla="*/ 205 h 220"/>
              <a:gd name="T38" fmla="*/ 14 w 226"/>
              <a:gd name="T39" fmla="*/ 196 h 220"/>
              <a:gd name="T40" fmla="*/ 22 w 226"/>
              <a:gd name="T41" fmla="*/ 166 h 220"/>
              <a:gd name="T42" fmla="*/ 54 w 226"/>
              <a:gd name="T43" fmla="*/ 199 h 220"/>
              <a:gd name="T44" fmla="*/ 61 w 226"/>
              <a:gd name="T45" fmla="*/ 197 h 220"/>
              <a:gd name="T46" fmla="*/ 24 w 226"/>
              <a:gd name="T47" fmla="*/ 159 h 220"/>
              <a:gd name="T48" fmla="*/ 33 w 226"/>
              <a:gd name="T49" fmla="*/ 129 h 220"/>
              <a:gd name="T50" fmla="*/ 89 w 226"/>
              <a:gd name="T51" fmla="*/ 189 h 220"/>
              <a:gd name="T52" fmla="*/ 61 w 226"/>
              <a:gd name="T53" fmla="*/ 197 h 220"/>
              <a:gd name="T54" fmla="*/ 186 w 226"/>
              <a:gd name="T55" fmla="*/ 93 h 220"/>
              <a:gd name="T56" fmla="*/ 168 w 226"/>
              <a:gd name="T57" fmla="*/ 52 h 220"/>
              <a:gd name="T58" fmla="*/ 139 w 226"/>
              <a:gd name="T59" fmla="*/ 23 h 220"/>
              <a:gd name="T60" fmla="*/ 192 w 226"/>
              <a:gd name="T61" fmla="*/ 27 h 220"/>
              <a:gd name="T62" fmla="*/ 197 w 226"/>
              <a:gd name="T63" fmla="*/ 81 h 2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26" h="220">
                <a:moveTo>
                  <a:pt x="202" y="18"/>
                </a:moveTo>
                <a:cubicBezTo>
                  <a:pt x="191" y="6"/>
                  <a:pt x="176" y="0"/>
                  <a:pt x="161" y="0"/>
                </a:cubicBezTo>
                <a:cubicBezTo>
                  <a:pt x="149" y="0"/>
                  <a:pt x="137" y="5"/>
                  <a:pt x="129" y="13"/>
                </a:cubicBezTo>
                <a:cubicBezTo>
                  <a:pt x="96" y="47"/>
                  <a:pt x="96" y="47"/>
                  <a:pt x="96" y="47"/>
                </a:cubicBezTo>
                <a:cubicBezTo>
                  <a:pt x="96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95" y="47"/>
                  <a:pt x="95" y="47"/>
                  <a:pt x="95" y="47"/>
                </a:cubicBezTo>
                <a:cubicBezTo>
                  <a:pt x="24" y="119"/>
                  <a:pt x="24" y="119"/>
                  <a:pt x="24" y="119"/>
                </a:cubicBezTo>
                <a:cubicBezTo>
                  <a:pt x="21" y="122"/>
                  <a:pt x="19" y="126"/>
                  <a:pt x="17" y="130"/>
                </a:cubicBezTo>
                <a:cubicBezTo>
                  <a:pt x="1" y="189"/>
                  <a:pt x="1" y="189"/>
                  <a:pt x="1" y="189"/>
                </a:cubicBezTo>
                <a:cubicBezTo>
                  <a:pt x="1" y="189"/>
                  <a:pt x="0" y="194"/>
                  <a:pt x="0" y="196"/>
                </a:cubicBezTo>
                <a:cubicBezTo>
                  <a:pt x="0" y="209"/>
                  <a:pt x="11" y="220"/>
                  <a:pt x="24" y="220"/>
                </a:cubicBezTo>
                <a:cubicBezTo>
                  <a:pt x="27" y="220"/>
                  <a:pt x="32" y="219"/>
                  <a:pt x="32" y="219"/>
                </a:cubicBezTo>
                <a:cubicBezTo>
                  <a:pt x="90" y="203"/>
                  <a:pt x="90" y="203"/>
                  <a:pt x="90" y="203"/>
                </a:cubicBezTo>
                <a:cubicBezTo>
                  <a:pt x="95" y="202"/>
                  <a:pt x="99" y="200"/>
                  <a:pt x="102" y="196"/>
                </a:cubicBezTo>
                <a:cubicBezTo>
                  <a:pt x="207" y="91"/>
                  <a:pt x="207" y="91"/>
                  <a:pt x="207" y="91"/>
                </a:cubicBezTo>
                <a:cubicBezTo>
                  <a:pt x="226" y="72"/>
                  <a:pt x="224" y="40"/>
                  <a:pt x="202" y="18"/>
                </a:cubicBezTo>
                <a:close/>
                <a:moveTo>
                  <a:pt x="110" y="164"/>
                </a:moveTo>
                <a:cubicBezTo>
                  <a:pt x="110" y="157"/>
                  <a:pt x="108" y="151"/>
                  <a:pt x="105" y="146"/>
                </a:cubicBezTo>
                <a:cubicBezTo>
                  <a:pt x="170" y="81"/>
                  <a:pt x="170" y="81"/>
                  <a:pt x="170" y="81"/>
                </a:cubicBezTo>
                <a:cubicBezTo>
                  <a:pt x="174" y="93"/>
                  <a:pt x="172" y="106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63" y="115"/>
                  <a:pt x="163" y="115"/>
                  <a:pt x="163" y="115"/>
                </a:cubicBezTo>
                <a:cubicBezTo>
                  <a:pt x="110" y="169"/>
                  <a:pt x="110" y="169"/>
                  <a:pt x="110" y="169"/>
                </a:cubicBezTo>
                <a:cubicBezTo>
                  <a:pt x="110" y="167"/>
                  <a:pt x="110" y="165"/>
                  <a:pt x="110" y="164"/>
                </a:cubicBezTo>
                <a:close/>
                <a:moveTo>
                  <a:pt x="102" y="139"/>
                </a:moveTo>
                <a:cubicBezTo>
                  <a:pt x="99" y="135"/>
                  <a:pt x="96" y="131"/>
                  <a:pt x="93" y="127"/>
                </a:cubicBezTo>
                <a:cubicBezTo>
                  <a:pt x="88" y="123"/>
                  <a:pt x="84" y="120"/>
                  <a:pt x="79" y="117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49" y="54"/>
                  <a:pt x="154" y="57"/>
                  <a:pt x="159" y="61"/>
                </a:cubicBezTo>
                <a:cubicBezTo>
                  <a:pt x="162" y="65"/>
                  <a:pt x="165" y="69"/>
                  <a:pt x="167" y="74"/>
                </a:cubicBezTo>
                <a:lnTo>
                  <a:pt x="102" y="139"/>
                </a:lnTo>
                <a:close/>
                <a:moveTo>
                  <a:pt x="72" y="114"/>
                </a:moveTo>
                <a:cubicBezTo>
                  <a:pt x="66" y="111"/>
                  <a:pt x="59" y="110"/>
                  <a:pt x="52" y="110"/>
                </a:cubicBezTo>
                <a:cubicBezTo>
                  <a:pt x="105" y="56"/>
                  <a:pt x="105" y="56"/>
                  <a:pt x="105" y="56"/>
                </a:cubicBezTo>
                <a:cubicBezTo>
                  <a:pt x="113" y="48"/>
                  <a:pt x="125" y="46"/>
                  <a:pt x="137" y="49"/>
                </a:cubicBezTo>
                <a:lnTo>
                  <a:pt x="72" y="114"/>
                </a:lnTo>
                <a:close/>
                <a:moveTo>
                  <a:pt x="29" y="205"/>
                </a:moveTo>
                <a:cubicBezTo>
                  <a:pt x="28" y="206"/>
                  <a:pt x="26" y="206"/>
                  <a:pt x="24" y="206"/>
                </a:cubicBezTo>
                <a:cubicBezTo>
                  <a:pt x="18" y="206"/>
                  <a:pt x="14" y="202"/>
                  <a:pt x="14" y="196"/>
                </a:cubicBezTo>
                <a:cubicBezTo>
                  <a:pt x="14" y="195"/>
                  <a:pt x="14" y="193"/>
                  <a:pt x="14" y="192"/>
                </a:cubicBezTo>
                <a:cubicBezTo>
                  <a:pt x="22" y="166"/>
                  <a:pt x="22" y="166"/>
                  <a:pt x="22" y="166"/>
                </a:cubicBezTo>
                <a:cubicBezTo>
                  <a:pt x="30" y="166"/>
                  <a:pt x="38" y="169"/>
                  <a:pt x="45" y="175"/>
                </a:cubicBezTo>
                <a:cubicBezTo>
                  <a:pt x="51" y="182"/>
                  <a:pt x="55" y="191"/>
                  <a:pt x="54" y="199"/>
                </a:cubicBezTo>
                <a:lnTo>
                  <a:pt x="29" y="205"/>
                </a:lnTo>
                <a:close/>
                <a:moveTo>
                  <a:pt x="61" y="197"/>
                </a:moveTo>
                <a:cubicBezTo>
                  <a:pt x="61" y="188"/>
                  <a:pt x="57" y="178"/>
                  <a:pt x="50" y="170"/>
                </a:cubicBezTo>
                <a:cubicBezTo>
                  <a:pt x="42" y="163"/>
                  <a:pt x="33" y="159"/>
                  <a:pt x="24" y="159"/>
                </a:cubicBezTo>
                <a:cubicBezTo>
                  <a:pt x="30" y="134"/>
                  <a:pt x="30" y="134"/>
                  <a:pt x="30" y="134"/>
                </a:cubicBezTo>
                <a:cubicBezTo>
                  <a:pt x="31" y="132"/>
                  <a:pt x="32" y="131"/>
                  <a:pt x="33" y="129"/>
                </a:cubicBezTo>
                <a:cubicBezTo>
                  <a:pt x="47" y="119"/>
                  <a:pt x="68" y="122"/>
                  <a:pt x="83" y="137"/>
                </a:cubicBezTo>
                <a:cubicBezTo>
                  <a:pt x="98" y="153"/>
                  <a:pt x="101" y="175"/>
                  <a:pt x="89" y="189"/>
                </a:cubicBezTo>
                <a:cubicBezTo>
                  <a:pt x="88" y="190"/>
                  <a:pt x="87" y="190"/>
                  <a:pt x="86" y="190"/>
                </a:cubicBezTo>
                <a:lnTo>
                  <a:pt x="61" y="197"/>
                </a:lnTo>
                <a:close/>
                <a:moveTo>
                  <a:pt x="197" y="81"/>
                </a:moveTo>
                <a:cubicBezTo>
                  <a:pt x="186" y="93"/>
                  <a:pt x="186" y="93"/>
                  <a:pt x="186" y="93"/>
                </a:cubicBezTo>
                <a:cubicBezTo>
                  <a:pt x="186" y="91"/>
                  <a:pt x="186" y="90"/>
                  <a:pt x="186" y="88"/>
                </a:cubicBezTo>
                <a:cubicBezTo>
                  <a:pt x="185" y="75"/>
                  <a:pt x="178" y="62"/>
                  <a:pt x="168" y="52"/>
                </a:cubicBezTo>
                <a:cubicBezTo>
                  <a:pt x="157" y="41"/>
                  <a:pt x="142" y="34"/>
                  <a:pt x="127" y="34"/>
                </a:cubicBezTo>
                <a:cubicBezTo>
                  <a:pt x="139" y="23"/>
                  <a:pt x="139" y="23"/>
                  <a:pt x="139" y="23"/>
                </a:cubicBezTo>
                <a:cubicBezTo>
                  <a:pt x="145" y="17"/>
                  <a:pt x="153" y="14"/>
                  <a:pt x="161" y="14"/>
                </a:cubicBezTo>
                <a:cubicBezTo>
                  <a:pt x="172" y="14"/>
                  <a:pt x="184" y="19"/>
                  <a:pt x="192" y="27"/>
                </a:cubicBezTo>
                <a:cubicBezTo>
                  <a:pt x="201" y="36"/>
                  <a:pt x="205" y="46"/>
                  <a:pt x="206" y="56"/>
                </a:cubicBezTo>
                <a:cubicBezTo>
                  <a:pt x="207" y="66"/>
                  <a:pt x="204" y="75"/>
                  <a:pt x="197" y="8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7029621" y="5070355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7916974" y="4029336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846002" y="2816461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6084450" y="1699230"/>
            <a:ext cx="1768573" cy="224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215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215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6090222" y="1937276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6869251" y="3035584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16992" y="4254369"/>
            <a:ext cx="26441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7026722" y="5304510"/>
            <a:ext cx="2707974" cy="245708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en-US" altLang="zh-CN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695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695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8493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7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1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0"/>
                            </p:stCondLst>
                            <p:childTnLst>
                              <p:par>
                                <p:cTn id="37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3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7000"/>
                            </p:stCondLst>
                            <p:childTnLst>
                              <p:par>
                                <p:cTn id="5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7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80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5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9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5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0"/>
                            </p:stCondLst>
                            <p:childTnLst>
                              <p:par>
                                <p:cTn id="8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10500"/>
                            </p:stCondLst>
                            <p:childTnLst>
                              <p:par>
                                <p:cTn id="8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1000"/>
                            </p:stCondLst>
                            <p:childTnLst>
                              <p:par>
                                <p:cTn id="9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1500"/>
                            </p:stCondLst>
                            <p:childTnLst>
                              <p:par>
                                <p:cTn id="9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0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31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6"/>
          <p:cNvSpPr>
            <a:spLocks/>
          </p:cNvSpPr>
          <p:nvPr/>
        </p:nvSpPr>
        <p:spPr bwMode="auto">
          <a:xfrm>
            <a:off x="1359362" y="1943747"/>
            <a:ext cx="1305161" cy="1305161"/>
          </a:xfrm>
          <a:custGeom>
            <a:avLst/>
            <a:gdLst>
              <a:gd name="T0" fmla="*/ 510 w 1020"/>
              <a:gd name="T1" fmla="*/ 0 h 1020"/>
              <a:gd name="T2" fmla="*/ 1020 w 1020"/>
              <a:gd name="T3" fmla="*/ 510 h 1020"/>
              <a:gd name="T4" fmla="*/ 1020 w 1020"/>
              <a:gd name="T5" fmla="*/ 510 h 1020"/>
              <a:gd name="T6" fmla="*/ 510 w 1020"/>
              <a:gd name="T7" fmla="*/ 1020 h 1020"/>
              <a:gd name="T8" fmla="*/ 510 w 1020"/>
              <a:gd name="T9" fmla="*/ 1020 h 1020"/>
              <a:gd name="T10" fmla="*/ 0 w 1020"/>
              <a:gd name="T11" fmla="*/ 510 h 1020"/>
              <a:gd name="T12" fmla="*/ 510 w 1020"/>
              <a:gd name="T13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0" h="1020">
                <a:moveTo>
                  <a:pt x="510" y="0"/>
                </a:moveTo>
                <a:lnTo>
                  <a:pt x="1020" y="510"/>
                </a:lnTo>
                <a:lnTo>
                  <a:pt x="1020" y="510"/>
                </a:lnTo>
                <a:lnTo>
                  <a:pt x="510" y="1020"/>
                </a:lnTo>
                <a:lnTo>
                  <a:pt x="510" y="1020"/>
                </a:lnTo>
                <a:lnTo>
                  <a:pt x="0" y="510"/>
                </a:lnTo>
                <a:lnTo>
                  <a:pt x="51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忠诚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8"/>
          <p:cNvSpPr>
            <a:spLocks/>
          </p:cNvSpPr>
          <p:nvPr/>
        </p:nvSpPr>
        <p:spPr bwMode="auto">
          <a:xfrm>
            <a:off x="2060769" y="1535494"/>
            <a:ext cx="3567054" cy="3563212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>
            <a:off x="748817" y="3408341"/>
            <a:ext cx="2535547" cy="2535546"/>
          </a:xfrm>
          <a:custGeom>
            <a:avLst/>
            <a:gdLst>
              <a:gd name="T0" fmla="*/ 660 w 1320"/>
              <a:gd name="T1" fmla="*/ 0 h 1320"/>
              <a:gd name="T2" fmla="*/ 1320 w 1320"/>
              <a:gd name="T3" fmla="*/ 660 h 1320"/>
              <a:gd name="T4" fmla="*/ 1320 w 1320"/>
              <a:gd name="T5" fmla="*/ 660 h 1320"/>
              <a:gd name="T6" fmla="*/ 660 w 1320"/>
              <a:gd name="T7" fmla="*/ 1320 h 1320"/>
              <a:gd name="T8" fmla="*/ 0 w 1320"/>
              <a:gd name="T9" fmla="*/ 660 h 1320"/>
              <a:gd name="T10" fmla="*/ 660 w 1320"/>
              <a:gd name="T11" fmla="*/ 0 h 1320"/>
              <a:gd name="T12" fmla="*/ 660 w 1320"/>
              <a:gd name="T13" fmla="*/ 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0" h="1320">
                <a:moveTo>
                  <a:pt x="660" y="0"/>
                </a:moveTo>
                <a:lnTo>
                  <a:pt x="1320" y="660"/>
                </a:lnTo>
                <a:lnTo>
                  <a:pt x="1320" y="660"/>
                </a:lnTo>
                <a:lnTo>
                  <a:pt x="660" y="1320"/>
                </a:lnTo>
                <a:lnTo>
                  <a:pt x="0" y="660"/>
                </a:lnTo>
                <a:lnTo>
                  <a:pt x="660" y="0"/>
                </a:lnTo>
                <a:lnTo>
                  <a:pt x="66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10"/>
          <p:cNvSpPr>
            <a:spLocks/>
          </p:cNvSpPr>
          <p:nvPr/>
        </p:nvSpPr>
        <p:spPr bwMode="auto">
          <a:xfrm>
            <a:off x="2864661" y="4739503"/>
            <a:ext cx="954793" cy="954792"/>
          </a:xfrm>
          <a:custGeom>
            <a:avLst/>
            <a:gdLst>
              <a:gd name="T0" fmla="*/ 307 w 613"/>
              <a:gd name="T1" fmla="*/ 0 h 613"/>
              <a:gd name="T2" fmla="*/ 613 w 613"/>
              <a:gd name="T3" fmla="*/ 307 h 613"/>
              <a:gd name="T4" fmla="*/ 307 w 613"/>
              <a:gd name="T5" fmla="*/ 613 h 613"/>
              <a:gd name="T6" fmla="*/ 0 w 613"/>
              <a:gd name="T7" fmla="*/ 307 h 613"/>
              <a:gd name="T8" fmla="*/ 307 w 613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3" h="613">
                <a:moveTo>
                  <a:pt x="307" y="0"/>
                </a:moveTo>
                <a:lnTo>
                  <a:pt x="613" y="307"/>
                </a:lnTo>
                <a:lnTo>
                  <a:pt x="307" y="613"/>
                </a:lnTo>
                <a:lnTo>
                  <a:pt x="0" y="307"/>
                </a:lnTo>
                <a:lnTo>
                  <a:pt x="30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2"/>
          <p:cNvSpPr>
            <a:spLocks/>
          </p:cNvSpPr>
          <p:nvPr/>
        </p:nvSpPr>
        <p:spPr bwMode="auto">
          <a:xfrm>
            <a:off x="5135318" y="2116682"/>
            <a:ext cx="1141275" cy="1138036"/>
          </a:xfrm>
          <a:custGeom>
            <a:avLst/>
            <a:gdLst>
              <a:gd name="T0" fmla="*/ 528 w 1057"/>
              <a:gd name="T1" fmla="*/ 0 h 1054"/>
              <a:gd name="T2" fmla="*/ 1057 w 1057"/>
              <a:gd name="T3" fmla="*/ 527 h 1054"/>
              <a:gd name="T4" fmla="*/ 528 w 1057"/>
              <a:gd name="T5" fmla="*/ 1054 h 1054"/>
              <a:gd name="T6" fmla="*/ 510 w 1057"/>
              <a:gd name="T7" fmla="*/ 1037 h 1054"/>
              <a:gd name="T8" fmla="*/ 0 w 1057"/>
              <a:gd name="T9" fmla="*/ 527 h 1054"/>
              <a:gd name="T10" fmla="*/ 510 w 1057"/>
              <a:gd name="T11" fmla="*/ 17 h 1054"/>
              <a:gd name="T12" fmla="*/ 528 w 1057"/>
              <a:gd name="T13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7" h="1054">
                <a:moveTo>
                  <a:pt x="528" y="0"/>
                </a:moveTo>
                <a:lnTo>
                  <a:pt x="1057" y="527"/>
                </a:lnTo>
                <a:lnTo>
                  <a:pt x="528" y="1054"/>
                </a:lnTo>
                <a:lnTo>
                  <a:pt x="510" y="1037"/>
                </a:lnTo>
                <a:lnTo>
                  <a:pt x="0" y="527"/>
                </a:lnTo>
                <a:lnTo>
                  <a:pt x="510" y="17"/>
                </a:lnTo>
                <a:lnTo>
                  <a:pt x="52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"/>
          <p:cNvSpPr>
            <a:spLocks/>
          </p:cNvSpPr>
          <p:nvPr/>
        </p:nvSpPr>
        <p:spPr bwMode="auto">
          <a:xfrm>
            <a:off x="3061610" y="5741890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3637113" y="853311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066632" y="3070196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成功项目展示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066632" y="401784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211039" y="401784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066632" y="439227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211039" y="439227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020265" y="2621289"/>
            <a:ext cx="1535548" cy="12618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</a:p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0887375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1" grpId="0"/>
          <p:bldP spid="22" grpId="0"/>
          <p:bldP spid="23" grpId="0"/>
          <p:bldP spid="24" grpId="0"/>
          <p:bldP spid="25" grpId="0"/>
          <p:bldP spid="8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1" grpId="0"/>
          <p:bldP spid="22" grpId="0"/>
          <p:bldP spid="23" grpId="0"/>
          <p:bldP spid="24" grpId="0"/>
          <p:bldP spid="25" grpId="0"/>
          <p:bldP spid="82" grpId="0"/>
        </p:bldLst>
      </p:timing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AutoShape 1"/>
          <p:cNvSpPr>
            <a:spLocks/>
          </p:cNvSpPr>
          <p:nvPr/>
        </p:nvSpPr>
        <p:spPr bwMode="auto">
          <a:xfrm>
            <a:off x="0" y="1604565"/>
            <a:ext cx="6489648" cy="2875202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1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2290" name="AutoShape 2"/>
          <p:cNvSpPr>
            <a:spLocks/>
          </p:cNvSpPr>
          <p:nvPr/>
        </p:nvSpPr>
        <p:spPr bwMode="auto">
          <a:xfrm>
            <a:off x="6462861" y="1600101"/>
            <a:ext cx="6395889" cy="287297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solidFill>
            <a:schemeClr val="accent2"/>
          </a:solidFill>
          <a:ln w="25400" cap="flat" cmpd="sng">
            <a:noFill/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2293" name="AutoShape 5" descr="image4.png"/>
          <p:cNvSpPr>
            <a:spLocks/>
          </p:cNvSpPr>
          <p:nvPr/>
        </p:nvSpPr>
        <p:spPr bwMode="auto">
          <a:xfrm>
            <a:off x="5176928" y="1226284"/>
            <a:ext cx="2634994" cy="5575418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599" y="0"/>
                </a:lnTo>
                <a:lnTo>
                  <a:pt x="21599" y="21600"/>
                </a:lnTo>
                <a:lnTo>
                  <a:pt x="0" y="21600"/>
                </a:lnTo>
                <a:close/>
              </a:path>
            </a:pathLst>
          </a:custGeom>
          <a:blipFill dpi="0" rotWithShape="0">
            <a:blip r:embed="rId3"/>
            <a:srcRect/>
            <a:stretch>
              <a:fillRect/>
            </a:stretch>
          </a:blipFill>
          <a:ln w="25400" cap="flat" cmpd="sng">
            <a:solidFill>
              <a:srgbClr val="000000">
                <a:alpha val="0"/>
              </a:srgbClr>
            </a:solidFill>
            <a:prstDash val="solid"/>
            <a:miter lim="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5493271" y="2306404"/>
            <a:ext cx="1944216" cy="3456384"/>
          </a:xfrm>
          <a:prstGeom prst="rect">
            <a:avLst/>
          </a:prstGeom>
          <a:blipFill dpi="0" rotWithShape="1">
            <a:blip r:embed="rId4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99" name="AutoShape 11"/>
          <p:cNvSpPr>
            <a:spLocks/>
          </p:cNvSpPr>
          <p:nvPr/>
        </p:nvSpPr>
        <p:spPr bwMode="auto">
          <a:xfrm>
            <a:off x="7835724" y="5212545"/>
            <a:ext cx="375026" cy="377259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6" y="18801"/>
                </a:moveTo>
                <a:cubicBezTo>
                  <a:pt x="21517" y="18964"/>
                  <a:pt x="21599" y="19177"/>
                  <a:pt x="21599" y="19437"/>
                </a:cubicBezTo>
                <a:cubicBezTo>
                  <a:pt x="21599" y="19581"/>
                  <a:pt x="21517" y="19776"/>
                  <a:pt x="21356" y="20019"/>
                </a:cubicBezTo>
                <a:cubicBezTo>
                  <a:pt x="21192" y="20261"/>
                  <a:pt x="20989" y="20504"/>
                  <a:pt x="20746" y="20741"/>
                </a:cubicBezTo>
                <a:cubicBezTo>
                  <a:pt x="20503" y="20979"/>
                  <a:pt x="20260" y="21184"/>
                  <a:pt x="20022" y="21348"/>
                </a:cubicBezTo>
                <a:cubicBezTo>
                  <a:pt x="19782" y="21517"/>
                  <a:pt x="19593" y="21599"/>
                  <a:pt x="19446" y="21599"/>
                </a:cubicBezTo>
                <a:cubicBezTo>
                  <a:pt x="19189" y="21599"/>
                  <a:pt x="18974" y="21514"/>
                  <a:pt x="18810" y="21342"/>
                </a:cubicBezTo>
                <a:lnTo>
                  <a:pt x="13956" y="16503"/>
                </a:lnTo>
                <a:cubicBezTo>
                  <a:pt x="13216" y="16979"/>
                  <a:pt x="12429" y="17349"/>
                  <a:pt x="11589" y="17603"/>
                </a:cubicBezTo>
                <a:cubicBezTo>
                  <a:pt x="10750" y="17863"/>
                  <a:pt x="9891" y="17990"/>
                  <a:pt x="9007" y="17990"/>
                </a:cubicBezTo>
                <a:cubicBezTo>
                  <a:pt x="7770" y="17990"/>
                  <a:pt x="6608" y="17759"/>
                  <a:pt x="5518" y="17290"/>
                </a:cubicBezTo>
                <a:cubicBezTo>
                  <a:pt x="4427" y="16822"/>
                  <a:pt x="3470" y="16175"/>
                  <a:pt x="2645" y="15353"/>
                </a:cubicBezTo>
                <a:cubicBezTo>
                  <a:pt x="1817" y="14535"/>
                  <a:pt x="1173" y="13579"/>
                  <a:pt x="701" y="12487"/>
                </a:cubicBezTo>
                <a:cubicBezTo>
                  <a:pt x="232" y="11399"/>
                  <a:pt x="0" y="10237"/>
                  <a:pt x="0" y="8999"/>
                </a:cubicBezTo>
                <a:cubicBezTo>
                  <a:pt x="0" y="7768"/>
                  <a:pt x="232" y="6602"/>
                  <a:pt x="701" y="5515"/>
                </a:cubicBezTo>
                <a:cubicBezTo>
                  <a:pt x="1170" y="4422"/>
                  <a:pt x="1817" y="3468"/>
                  <a:pt x="2645" y="2646"/>
                </a:cubicBezTo>
                <a:cubicBezTo>
                  <a:pt x="3470" y="1827"/>
                  <a:pt x="4425" y="1180"/>
                  <a:pt x="5512" y="709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5" y="0"/>
                  <a:pt x="11402" y="237"/>
                  <a:pt x="12487" y="709"/>
                </a:cubicBezTo>
                <a:cubicBezTo>
                  <a:pt x="13572" y="1180"/>
                  <a:pt x="14530" y="1827"/>
                  <a:pt x="15358" y="2646"/>
                </a:cubicBezTo>
                <a:cubicBezTo>
                  <a:pt x="16183" y="3468"/>
                  <a:pt x="16830" y="4422"/>
                  <a:pt x="17299" y="5515"/>
                </a:cubicBezTo>
                <a:cubicBezTo>
                  <a:pt x="17768" y="6602"/>
                  <a:pt x="18002" y="7768"/>
                  <a:pt x="18002" y="8999"/>
                </a:cubicBezTo>
                <a:cubicBezTo>
                  <a:pt x="18002" y="9887"/>
                  <a:pt x="17872" y="10748"/>
                  <a:pt x="17615" y="11588"/>
                </a:cubicBezTo>
                <a:cubicBezTo>
                  <a:pt x="17358" y="12434"/>
                  <a:pt x="16991" y="13218"/>
                  <a:pt x="16513" y="13947"/>
                </a:cubicBezTo>
                <a:lnTo>
                  <a:pt x="21356" y="18801"/>
                </a:lnTo>
                <a:close/>
                <a:moveTo>
                  <a:pt x="3597" y="8999"/>
                </a:moveTo>
                <a:cubicBezTo>
                  <a:pt x="3597" y="9759"/>
                  <a:pt x="3741" y="10465"/>
                  <a:pt x="4029" y="11117"/>
                </a:cubicBezTo>
                <a:cubicBezTo>
                  <a:pt x="4317" y="11770"/>
                  <a:pt x="4707" y="12338"/>
                  <a:pt x="5193" y="12821"/>
                </a:cubicBezTo>
                <a:cubicBezTo>
                  <a:pt x="5679" y="13300"/>
                  <a:pt x="6253" y="13684"/>
                  <a:pt x="6908" y="13970"/>
                </a:cubicBezTo>
                <a:cubicBezTo>
                  <a:pt x="7566" y="14252"/>
                  <a:pt x="8264" y="14394"/>
                  <a:pt x="9004" y="14394"/>
                </a:cubicBezTo>
                <a:cubicBezTo>
                  <a:pt x="9745" y="14394"/>
                  <a:pt x="10439" y="14252"/>
                  <a:pt x="11091" y="13970"/>
                </a:cubicBezTo>
                <a:cubicBezTo>
                  <a:pt x="11744" y="13684"/>
                  <a:pt x="12318" y="13300"/>
                  <a:pt x="12801" y="12821"/>
                </a:cubicBezTo>
                <a:cubicBezTo>
                  <a:pt x="13290" y="12338"/>
                  <a:pt x="13677" y="11770"/>
                  <a:pt x="13965" y="11117"/>
                </a:cubicBezTo>
                <a:cubicBezTo>
                  <a:pt x="14253" y="10465"/>
                  <a:pt x="14397" y="9759"/>
                  <a:pt x="14397" y="8999"/>
                </a:cubicBezTo>
                <a:cubicBezTo>
                  <a:pt x="14397" y="8260"/>
                  <a:pt x="14253" y="7565"/>
                  <a:pt x="13965" y="6913"/>
                </a:cubicBezTo>
                <a:cubicBezTo>
                  <a:pt x="13674" y="6258"/>
                  <a:pt x="13290" y="5683"/>
                  <a:pt x="12801" y="5193"/>
                </a:cubicBezTo>
                <a:cubicBezTo>
                  <a:pt x="12316" y="4703"/>
                  <a:pt x="11744" y="4317"/>
                  <a:pt x="11091" y="4032"/>
                </a:cubicBezTo>
                <a:cubicBezTo>
                  <a:pt x="10439" y="3750"/>
                  <a:pt x="9741" y="3606"/>
                  <a:pt x="9004" y="3606"/>
                </a:cubicBezTo>
                <a:cubicBezTo>
                  <a:pt x="8267" y="3606"/>
                  <a:pt x="7566" y="3750"/>
                  <a:pt x="6908" y="4032"/>
                </a:cubicBezTo>
                <a:cubicBezTo>
                  <a:pt x="6253" y="4317"/>
                  <a:pt x="5676" y="4703"/>
                  <a:pt x="5193" y="5193"/>
                </a:cubicBezTo>
                <a:cubicBezTo>
                  <a:pt x="4707" y="5683"/>
                  <a:pt x="4317" y="6258"/>
                  <a:pt x="4029" y="6913"/>
                </a:cubicBezTo>
                <a:cubicBezTo>
                  <a:pt x="3741" y="7565"/>
                  <a:pt x="3597" y="8257"/>
                  <a:pt x="3597" y="8999"/>
                </a:cubicBezTo>
                <a:moveTo>
                  <a:pt x="9007" y="5591"/>
                </a:moveTo>
                <a:cubicBezTo>
                  <a:pt x="9184" y="5591"/>
                  <a:pt x="9344" y="5656"/>
                  <a:pt x="9472" y="5785"/>
                </a:cubicBezTo>
                <a:cubicBezTo>
                  <a:pt x="9602" y="5919"/>
                  <a:pt x="9668" y="6082"/>
                  <a:pt x="9668" y="6280"/>
                </a:cubicBezTo>
                <a:cubicBezTo>
                  <a:pt x="9668" y="6461"/>
                  <a:pt x="9602" y="6616"/>
                  <a:pt x="9472" y="6745"/>
                </a:cubicBezTo>
                <a:cubicBezTo>
                  <a:pt x="9344" y="6878"/>
                  <a:pt x="9184" y="6944"/>
                  <a:pt x="9007" y="6944"/>
                </a:cubicBezTo>
                <a:cubicBezTo>
                  <a:pt x="8439" y="6944"/>
                  <a:pt x="7953" y="7144"/>
                  <a:pt x="7552" y="7537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79"/>
                  <a:pt x="6884" y="9332"/>
                  <a:pt x="6755" y="9465"/>
                </a:cubicBezTo>
                <a:cubicBezTo>
                  <a:pt x="6623" y="9596"/>
                  <a:pt x="6467" y="9658"/>
                  <a:pt x="6288" y="9658"/>
                </a:cubicBezTo>
                <a:cubicBezTo>
                  <a:pt x="6080" y="9658"/>
                  <a:pt x="5914" y="9596"/>
                  <a:pt x="5786" y="9465"/>
                </a:cubicBezTo>
                <a:cubicBezTo>
                  <a:pt x="5659" y="9332"/>
                  <a:pt x="5600" y="9179"/>
                  <a:pt x="5600" y="8996"/>
                </a:cubicBezTo>
                <a:cubicBezTo>
                  <a:pt x="5600" y="8539"/>
                  <a:pt x="5685" y="8104"/>
                  <a:pt x="5863" y="7686"/>
                </a:cubicBezTo>
                <a:cubicBezTo>
                  <a:pt x="6037" y="7271"/>
                  <a:pt x="6281" y="6907"/>
                  <a:pt x="6597" y="6591"/>
                </a:cubicBezTo>
                <a:cubicBezTo>
                  <a:pt x="6905" y="6277"/>
                  <a:pt x="7264" y="6029"/>
                  <a:pt x="7677" y="5857"/>
                </a:cubicBezTo>
                <a:cubicBezTo>
                  <a:pt x="8086" y="5680"/>
                  <a:pt x="8530" y="5591"/>
                  <a:pt x="9007" y="5591"/>
                </a:cubicBezTo>
              </a:path>
            </a:pathLst>
          </a:custGeom>
          <a:solidFill>
            <a:schemeClr val="accent4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12301" name="AutoShape 13"/>
          <p:cNvSpPr>
            <a:spLocks/>
          </p:cNvSpPr>
          <p:nvPr/>
        </p:nvSpPr>
        <p:spPr bwMode="auto">
          <a:xfrm>
            <a:off x="4842211" y="5259425"/>
            <a:ext cx="377258" cy="314754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0263" y="3223"/>
                </a:moveTo>
                <a:cubicBezTo>
                  <a:pt x="20632" y="3223"/>
                  <a:pt x="20946" y="3384"/>
                  <a:pt x="21208" y="3713"/>
                </a:cubicBezTo>
                <a:cubicBezTo>
                  <a:pt x="21469" y="4043"/>
                  <a:pt x="21599" y="4427"/>
                  <a:pt x="21599" y="4864"/>
                </a:cubicBezTo>
                <a:lnTo>
                  <a:pt x="21599" y="19984"/>
                </a:lnTo>
                <a:cubicBezTo>
                  <a:pt x="21599" y="20421"/>
                  <a:pt x="21469" y="20804"/>
                  <a:pt x="21208" y="21120"/>
                </a:cubicBezTo>
                <a:cubicBezTo>
                  <a:pt x="20946" y="21441"/>
                  <a:pt x="20632" y="21599"/>
                  <a:pt x="20263" y="21599"/>
                </a:cubicBezTo>
                <a:lnTo>
                  <a:pt x="1348" y="21599"/>
                </a:lnTo>
                <a:cubicBezTo>
                  <a:pt x="982" y="21599"/>
                  <a:pt x="662" y="21441"/>
                  <a:pt x="399" y="21120"/>
                </a:cubicBezTo>
                <a:cubicBezTo>
                  <a:pt x="135" y="20804"/>
                  <a:pt x="0" y="20421"/>
                  <a:pt x="0" y="19984"/>
                </a:cubicBezTo>
                <a:lnTo>
                  <a:pt x="0" y="4864"/>
                </a:lnTo>
                <a:cubicBezTo>
                  <a:pt x="0" y="4427"/>
                  <a:pt x="135" y="4043"/>
                  <a:pt x="399" y="3713"/>
                </a:cubicBezTo>
                <a:cubicBezTo>
                  <a:pt x="662" y="3384"/>
                  <a:pt x="982" y="3223"/>
                  <a:pt x="1348" y="3223"/>
                </a:cubicBezTo>
                <a:lnTo>
                  <a:pt x="5637" y="3223"/>
                </a:lnTo>
                <a:lnTo>
                  <a:pt x="6318" y="1459"/>
                </a:lnTo>
                <a:cubicBezTo>
                  <a:pt x="6457" y="1058"/>
                  <a:pt x="6718" y="713"/>
                  <a:pt x="7090" y="426"/>
                </a:cubicBezTo>
                <a:cubicBezTo>
                  <a:pt x="7467" y="143"/>
                  <a:pt x="7839" y="0"/>
                  <a:pt x="8203" y="0"/>
                </a:cubicBezTo>
                <a:lnTo>
                  <a:pt x="13396" y="0"/>
                </a:lnTo>
                <a:cubicBezTo>
                  <a:pt x="13763" y="0"/>
                  <a:pt x="14135" y="143"/>
                  <a:pt x="14509" y="426"/>
                </a:cubicBezTo>
                <a:cubicBezTo>
                  <a:pt x="14885" y="713"/>
                  <a:pt x="15146" y="1058"/>
                  <a:pt x="15293" y="1459"/>
                </a:cubicBezTo>
                <a:lnTo>
                  <a:pt x="15962" y="3223"/>
                </a:lnTo>
                <a:lnTo>
                  <a:pt x="20263" y="3223"/>
                </a:lnTo>
                <a:close/>
                <a:moveTo>
                  <a:pt x="10805" y="19185"/>
                </a:moveTo>
                <a:cubicBezTo>
                  <a:pt x="11572" y="19185"/>
                  <a:pt x="12299" y="19002"/>
                  <a:pt x="12987" y="18650"/>
                </a:cubicBezTo>
                <a:cubicBezTo>
                  <a:pt x="13673" y="18294"/>
                  <a:pt x="14270" y="17810"/>
                  <a:pt x="14775" y="17196"/>
                </a:cubicBezTo>
                <a:cubicBezTo>
                  <a:pt x="15279" y="16582"/>
                  <a:pt x="15678" y="15862"/>
                  <a:pt x="15973" y="15047"/>
                </a:cubicBezTo>
                <a:cubicBezTo>
                  <a:pt x="16270" y="14234"/>
                  <a:pt x="16419" y="13355"/>
                  <a:pt x="16419" y="12422"/>
                </a:cubicBezTo>
                <a:cubicBezTo>
                  <a:pt x="16419" y="11498"/>
                  <a:pt x="16270" y="10623"/>
                  <a:pt x="15973" y="9794"/>
                </a:cubicBezTo>
                <a:cubicBezTo>
                  <a:pt x="15678" y="8966"/>
                  <a:pt x="15279" y="8250"/>
                  <a:pt x="14775" y="7645"/>
                </a:cubicBezTo>
                <a:cubicBezTo>
                  <a:pt x="14270" y="7035"/>
                  <a:pt x="13673" y="6557"/>
                  <a:pt x="12987" y="6199"/>
                </a:cubicBezTo>
                <a:cubicBezTo>
                  <a:pt x="12299" y="5843"/>
                  <a:pt x="11572" y="5666"/>
                  <a:pt x="10805" y="5666"/>
                </a:cubicBezTo>
                <a:cubicBezTo>
                  <a:pt x="10040" y="5666"/>
                  <a:pt x="9313" y="5846"/>
                  <a:pt x="8619" y="6199"/>
                </a:cubicBezTo>
                <a:cubicBezTo>
                  <a:pt x="7930" y="6557"/>
                  <a:pt x="7332" y="7035"/>
                  <a:pt x="6828" y="7645"/>
                </a:cubicBezTo>
                <a:cubicBezTo>
                  <a:pt x="6324" y="8250"/>
                  <a:pt x="5922" y="8963"/>
                  <a:pt x="5626" y="9788"/>
                </a:cubicBezTo>
                <a:cubicBezTo>
                  <a:pt x="5330" y="10611"/>
                  <a:pt x="5180" y="11491"/>
                  <a:pt x="5180" y="12422"/>
                </a:cubicBezTo>
                <a:cubicBezTo>
                  <a:pt x="5180" y="13355"/>
                  <a:pt x="5330" y="14234"/>
                  <a:pt x="5626" y="15047"/>
                </a:cubicBezTo>
                <a:cubicBezTo>
                  <a:pt x="5922" y="15862"/>
                  <a:pt x="6324" y="16582"/>
                  <a:pt x="6828" y="17196"/>
                </a:cubicBezTo>
                <a:cubicBezTo>
                  <a:pt x="7332" y="17810"/>
                  <a:pt x="7930" y="18294"/>
                  <a:pt x="8619" y="18650"/>
                </a:cubicBezTo>
                <a:cubicBezTo>
                  <a:pt x="9313" y="19005"/>
                  <a:pt x="10040" y="19185"/>
                  <a:pt x="10805" y="19185"/>
                </a:cubicBezTo>
                <a:moveTo>
                  <a:pt x="10805" y="7833"/>
                </a:moveTo>
                <a:cubicBezTo>
                  <a:pt x="11337" y="7833"/>
                  <a:pt x="11833" y="7952"/>
                  <a:pt x="12295" y="8190"/>
                </a:cubicBezTo>
                <a:cubicBezTo>
                  <a:pt x="12755" y="8432"/>
                  <a:pt x="13158" y="8754"/>
                  <a:pt x="13501" y="9168"/>
                </a:cubicBezTo>
                <a:cubicBezTo>
                  <a:pt x="13846" y="9583"/>
                  <a:pt x="14118" y="10068"/>
                  <a:pt x="14316" y="10623"/>
                </a:cubicBezTo>
                <a:cubicBezTo>
                  <a:pt x="14515" y="11185"/>
                  <a:pt x="14615" y="11781"/>
                  <a:pt x="14615" y="12422"/>
                </a:cubicBezTo>
                <a:cubicBezTo>
                  <a:pt x="14615" y="13055"/>
                  <a:pt x="14515" y="13650"/>
                  <a:pt x="14316" y="14204"/>
                </a:cubicBezTo>
                <a:cubicBezTo>
                  <a:pt x="14118" y="14757"/>
                  <a:pt x="13846" y="15245"/>
                  <a:pt x="13501" y="15667"/>
                </a:cubicBezTo>
                <a:cubicBezTo>
                  <a:pt x="13158" y="16091"/>
                  <a:pt x="12752" y="16419"/>
                  <a:pt x="12289" y="16660"/>
                </a:cubicBezTo>
                <a:cubicBezTo>
                  <a:pt x="11825" y="16898"/>
                  <a:pt x="11329" y="17016"/>
                  <a:pt x="10805" y="17016"/>
                </a:cubicBezTo>
                <a:cubicBezTo>
                  <a:pt x="10275" y="17016"/>
                  <a:pt x="9777" y="16898"/>
                  <a:pt x="9313" y="16660"/>
                </a:cubicBezTo>
                <a:cubicBezTo>
                  <a:pt x="8848" y="16419"/>
                  <a:pt x="8444" y="16091"/>
                  <a:pt x="8101" y="15667"/>
                </a:cubicBezTo>
                <a:cubicBezTo>
                  <a:pt x="7755" y="15245"/>
                  <a:pt x="7484" y="14755"/>
                  <a:pt x="7285" y="14198"/>
                </a:cubicBezTo>
                <a:cubicBezTo>
                  <a:pt x="7084" y="13641"/>
                  <a:pt x="6985" y="13045"/>
                  <a:pt x="6985" y="12422"/>
                </a:cubicBezTo>
                <a:cubicBezTo>
                  <a:pt x="6985" y="11781"/>
                  <a:pt x="7084" y="11185"/>
                  <a:pt x="7285" y="10623"/>
                </a:cubicBezTo>
                <a:cubicBezTo>
                  <a:pt x="7484" y="10068"/>
                  <a:pt x="7755" y="9583"/>
                  <a:pt x="8101" y="9168"/>
                </a:cubicBezTo>
                <a:cubicBezTo>
                  <a:pt x="8444" y="8754"/>
                  <a:pt x="8848" y="8432"/>
                  <a:pt x="9313" y="8190"/>
                </a:cubicBezTo>
                <a:cubicBezTo>
                  <a:pt x="9777" y="7952"/>
                  <a:pt x="10275" y="7833"/>
                  <a:pt x="10805" y="7833"/>
                </a:cubicBezTo>
              </a:path>
            </a:pathLst>
          </a:custGeom>
          <a:solidFill>
            <a:schemeClr val="accent3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12700" cap="flat" cmpd="sng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>
              <a:lnSpc>
                <a:spcPct val="150000"/>
              </a:lnSpc>
              <a:defRPr/>
            </a:pPr>
            <a:endParaRPr lang="es-ES" sz="2669">
              <a:latin typeface="Arial" panose="020B0604020202020204" pitchFamily="34" charset="0"/>
              <a:ea typeface="微软雅黑" panose="020B0503020204020204" pitchFamily="34" charset="-122"/>
              <a:cs typeface="Calibri" charset="0"/>
              <a:sym typeface="Arial" panose="020B0604020202020204" pitchFamily="34" charset="0"/>
            </a:endParaRPr>
          </a:p>
        </p:txBody>
      </p:sp>
      <p:sp>
        <p:nvSpPr>
          <p:cNvPr id="31" name="TextBox 15"/>
          <p:cNvSpPr txBox="1"/>
          <p:nvPr/>
        </p:nvSpPr>
        <p:spPr>
          <a:xfrm>
            <a:off x="1340360" y="5390000"/>
            <a:ext cx="3252592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2" name="TextBox 16"/>
          <p:cNvSpPr txBox="1"/>
          <p:nvPr/>
        </p:nvSpPr>
        <p:spPr>
          <a:xfrm>
            <a:off x="2836133" y="5069269"/>
            <a:ext cx="1756819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15"/>
          <p:cNvSpPr txBox="1"/>
          <p:nvPr/>
        </p:nvSpPr>
        <p:spPr>
          <a:xfrm>
            <a:off x="8347443" y="5390000"/>
            <a:ext cx="3410523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4" name="TextBox 16"/>
          <p:cNvSpPr txBox="1"/>
          <p:nvPr/>
        </p:nvSpPr>
        <p:spPr>
          <a:xfrm>
            <a:off x="8347443" y="5069269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TextBox 15"/>
          <p:cNvSpPr txBox="1"/>
          <p:nvPr/>
        </p:nvSpPr>
        <p:spPr>
          <a:xfrm>
            <a:off x="1172791" y="2737720"/>
            <a:ext cx="3420161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6" name="TextBox 16"/>
          <p:cNvSpPr txBox="1"/>
          <p:nvPr/>
        </p:nvSpPr>
        <p:spPr>
          <a:xfrm>
            <a:off x="2977126" y="2416989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r"/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7" name="TextBox 15"/>
          <p:cNvSpPr txBox="1"/>
          <p:nvPr/>
        </p:nvSpPr>
        <p:spPr>
          <a:xfrm>
            <a:off x="8347443" y="2737720"/>
            <a:ext cx="3410523" cy="129266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</a:t>
            </a:r>
          </a:p>
        </p:txBody>
      </p:sp>
      <p:sp>
        <p:nvSpPr>
          <p:cNvPr id="38" name="TextBox 16"/>
          <p:cNvSpPr txBox="1"/>
          <p:nvPr/>
        </p:nvSpPr>
        <p:spPr>
          <a:xfrm>
            <a:off x="8347443" y="2416989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56027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23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2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5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5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5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22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50"/>
                            </p:stCondLst>
                            <p:childTnLst>
                              <p:par>
                                <p:cTn id="47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2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6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100"/>
                            </p:stCondLst>
                            <p:childTnLst>
                              <p:par>
                                <p:cTn id="58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25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15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650"/>
                            </p:stCondLst>
                            <p:childTnLst>
                              <p:par>
                                <p:cTn id="6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25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7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2299" grpId="0" animBg="1"/>
      <p:bldP spid="12301" grpId="0" animBg="1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3523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129"/>
          <p:cNvGrpSpPr/>
          <p:nvPr/>
        </p:nvGrpSpPr>
        <p:grpSpPr>
          <a:xfrm>
            <a:off x="3564749" y="4131163"/>
            <a:ext cx="948576" cy="948576"/>
            <a:chOff x="2502224" y="2594793"/>
            <a:chExt cx="905504" cy="905504"/>
          </a:xfrm>
        </p:grpSpPr>
        <p:sp>
          <p:nvSpPr>
            <p:cNvPr id="131" name="Freeform 130"/>
            <p:cNvSpPr/>
            <p:nvPr/>
          </p:nvSpPr>
          <p:spPr>
            <a:xfrm>
              <a:off x="2596064" y="2688633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2" name="Freeform 9"/>
            <p:cNvSpPr>
              <a:spLocks noEditPoints="1"/>
            </p:cNvSpPr>
            <p:nvPr/>
          </p:nvSpPr>
          <p:spPr bwMode="auto">
            <a:xfrm>
              <a:off x="2808330" y="2883878"/>
              <a:ext cx="293292" cy="327335"/>
            </a:xfrm>
            <a:custGeom>
              <a:avLst/>
              <a:gdLst/>
              <a:ahLst/>
              <a:cxnLst>
                <a:cxn ang="0">
                  <a:pos x="374" y="158"/>
                </a:cxn>
                <a:cxn ang="0">
                  <a:pos x="352" y="158"/>
                </a:cxn>
                <a:cxn ang="0">
                  <a:pos x="209" y="0"/>
                </a:cxn>
                <a:cxn ang="0">
                  <a:pos x="67" y="158"/>
                </a:cxn>
                <a:cxn ang="0">
                  <a:pos x="44" y="158"/>
                </a:cxn>
                <a:cxn ang="0">
                  <a:pos x="0" y="203"/>
                </a:cxn>
                <a:cxn ang="0">
                  <a:pos x="0" y="414"/>
                </a:cxn>
                <a:cxn ang="0">
                  <a:pos x="44" y="478"/>
                </a:cxn>
                <a:cxn ang="0">
                  <a:pos x="374" y="478"/>
                </a:cxn>
                <a:cxn ang="0">
                  <a:pos x="428" y="414"/>
                </a:cxn>
                <a:cxn ang="0">
                  <a:pos x="428" y="203"/>
                </a:cxn>
                <a:cxn ang="0">
                  <a:pos x="374" y="158"/>
                </a:cxn>
                <a:cxn ang="0">
                  <a:pos x="247" y="414"/>
                </a:cxn>
                <a:cxn ang="0">
                  <a:pos x="172" y="414"/>
                </a:cxn>
                <a:cxn ang="0">
                  <a:pos x="186" y="309"/>
                </a:cxn>
                <a:cxn ang="0">
                  <a:pos x="161" y="265"/>
                </a:cxn>
                <a:cxn ang="0">
                  <a:pos x="210" y="216"/>
                </a:cxn>
                <a:cxn ang="0">
                  <a:pos x="258" y="264"/>
                </a:cxn>
                <a:cxn ang="0">
                  <a:pos x="232" y="310"/>
                </a:cxn>
                <a:cxn ang="0">
                  <a:pos x="247" y="414"/>
                </a:cxn>
                <a:cxn ang="0">
                  <a:pos x="112" y="158"/>
                </a:cxn>
                <a:cxn ang="0">
                  <a:pos x="209" y="45"/>
                </a:cxn>
                <a:cxn ang="0">
                  <a:pos x="307" y="158"/>
                </a:cxn>
                <a:cxn ang="0">
                  <a:pos x="112" y="158"/>
                </a:cxn>
              </a:cxnLst>
              <a:rect l="0" t="0" r="r" b="b"/>
              <a:pathLst>
                <a:path w="428" h="478">
                  <a:moveTo>
                    <a:pt x="374" y="158"/>
                  </a:moveTo>
                  <a:cubicBezTo>
                    <a:pt x="352" y="158"/>
                    <a:pt x="352" y="158"/>
                    <a:pt x="352" y="158"/>
                  </a:cubicBezTo>
                  <a:cubicBezTo>
                    <a:pt x="352" y="58"/>
                    <a:pt x="292" y="0"/>
                    <a:pt x="209" y="0"/>
                  </a:cubicBezTo>
                  <a:cubicBezTo>
                    <a:pt x="127" y="0"/>
                    <a:pt x="67" y="58"/>
                    <a:pt x="67" y="158"/>
                  </a:cubicBezTo>
                  <a:cubicBezTo>
                    <a:pt x="44" y="158"/>
                    <a:pt x="44" y="158"/>
                    <a:pt x="44" y="158"/>
                  </a:cubicBezTo>
                  <a:cubicBezTo>
                    <a:pt x="11" y="158"/>
                    <a:pt x="0" y="170"/>
                    <a:pt x="0" y="203"/>
                  </a:cubicBezTo>
                  <a:cubicBezTo>
                    <a:pt x="0" y="414"/>
                    <a:pt x="0" y="414"/>
                    <a:pt x="0" y="414"/>
                  </a:cubicBezTo>
                  <a:cubicBezTo>
                    <a:pt x="0" y="447"/>
                    <a:pt x="11" y="478"/>
                    <a:pt x="44" y="478"/>
                  </a:cubicBezTo>
                  <a:cubicBezTo>
                    <a:pt x="374" y="478"/>
                    <a:pt x="374" y="478"/>
                    <a:pt x="374" y="478"/>
                  </a:cubicBezTo>
                  <a:cubicBezTo>
                    <a:pt x="407" y="478"/>
                    <a:pt x="428" y="447"/>
                    <a:pt x="428" y="414"/>
                  </a:cubicBezTo>
                  <a:cubicBezTo>
                    <a:pt x="428" y="203"/>
                    <a:pt x="428" y="203"/>
                    <a:pt x="428" y="203"/>
                  </a:cubicBezTo>
                  <a:cubicBezTo>
                    <a:pt x="428" y="170"/>
                    <a:pt x="407" y="158"/>
                    <a:pt x="374" y="158"/>
                  </a:cubicBezTo>
                  <a:moveTo>
                    <a:pt x="247" y="414"/>
                  </a:moveTo>
                  <a:cubicBezTo>
                    <a:pt x="172" y="414"/>
                    <a:pt x="172" y="414"/>
                    <a:pt x="172" y="414"/>
                  </a:cubicBezTo>
                  <a:cubicBezTo>
                    <a:pt x="186" y="309"/>
                    <a:pt x="186" y="309"/>
                    <a:pt x="186" y="309"/>
                  </a:cubicBezTo>
                  <a:cubicBezTo>
                    <a:pt x="171" y="301"/>
                    <a:pt x="161" y="283"/>
                    <a:pt x="161" y="265"/>
                  </a:cubicBezTo>
                  <a:cubicBezTo>
                    <a:pt x="161" y="238"/>
                    <a:pt x="183" y="216"/>
                    <a:pt x="210" y="216"/>
                  </a:cubicBezTo>
                  <a:cubicBezTo>
                    <a:pt x="236" y="216"/>
                    <a:pt x="258" y="237"/>
                    <a:pt x="258" y="264"/>
                  </a:cubicBezTo>
                  <a:cubicBezTo>
                    <a:pt x="258" y="282"/>
                    <a:pt x="248" y="302"/>
                    <a:pt x="232" y="310"/>
                  </a:cubicBezTo>
                  <a:lnTo>
                    <a:pt x="247" y="414"/>
                  </a:lnTo>
                  <a:close/>
                  <a:moveTo>
                    <a:pt x="112" y="158"/>
                  </a:moveTo>
                  <a:cubicBezTo>
                    <a:pt x="112" y="66"/>
                    <a:pt x="161" y="45"/>
                    <a:pt x="209" y="45"/>
                  </a:cubicBezTo>
                  <a:cubicBezTo>
                    <a:pt x="258" y="45"/>
                    <a:pt x="307" y="66"/>
                    <a:pt x="307" y="158"/>
                  </a:cubicBezTo>
                  <a:lnTo>
                    <a:pt x="112" y="158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3" name="Freeform 132"/>
            <p:cNvSpPr/>
            <p:nvPr/>
          </p:nvSpPr>
          <p:spPr>
            <a:xfrm>
              <a:off x="2502224" y="2594793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34" name="Straight Connector 133"/>
          <p:cNvCxnSpPr/>
          <p:nvPr/>
        </p:nvCxnSpPr>
        <p:spPr>
          <a:xfrm>
            <a:off x="4539212" y="4605451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" name="Group 135"/>
          <p:cNvGrpSpPr/>
          <p:nvPr/>
        </p:nvGrpSpPr>
        <p:grpSpPr>
          <a:xfrm>
            <a:off x="8461613" y="3141272"/>
            <a:ext cx="948576" cy="948576"/>
            <a:chOff x="5714220" y="3605271"/>
            <a:chExt cx="905504" cy="905504"/>
          </a:xfrm>
        </p:grpSpPr>
        <p:sp>
          <p:nvSpPr>
            <p:cNvPr id="137" name="Freeform 136"/>
            <p:cNvSpPr/>
            <p:nvPr/>
          </p:nvSpPr>
          <p:spPr>
            <a:xfrm>
              <a:off x="5808060" y="3699111"/>
              <a:ext cx="717824" cy="71782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22187" rIns="222187" bIns="128580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8" name="Freeform 100"/>
            <p:cNvSpPr>
              <a:spLocks noEditPoints="1"/>
            </p:cNvSpPr>
            <p:nvPr/>
          </p:nvSpPr>
          <p:spPr bwMode="auto">
            <a:xfrm>
              <a:off x="5994749" y="3892925"/>
              <a:ext cx="344447" cy="330196"/>
            </a:xfrm>
            <a:custGeom>
              <a:avLst/>
              <a:gdLst/>
              <a:ahLst/>
              <a:cxnLst>
                <a:cxn ang="0">
                  <a:pos x="63" y="49"/>
                </a:cxn>
                <a:cxn ang="0">
                  <a:pos x="58" y="44"/>
                </a:cxn>
                <a:cxn ang="0">
                  <a:pos x="54" y="48"/>
                </a:cxn>
                <a:cxn ang="0">
                  <a:pos x="63" y="57"/>
                </a:cxn>
                <a:cxn ang="0">
                  <a:pos x="64" y="60"/>
                </a:cxn>
                <a:cxn ang="0">
                  <a:pos x="59" y="64"/>
                </a:cxn>
                <a:cxn ang="0">
                  <a:pos x="56" y="63"/>
                </a:cxn>
                <a:cxn ang="0">
                  <a:pos x="29" y="36"/>
                </a:cxn>
                <a:cxn ang="0">
                  <a:pos x="15" y="42"/>
                </a:cxn>
                <a:cxn ang="0">
                  <a:pos x="0" y="27"/>
                </a:cxn>
                <a:cxn ang="0">
                  <a:pos x="26" y="0"/>
                </a:cxn>
                <a:cxn ang="0">
                  <a:pos x="41" y="15"/>
                </a:cxn>
                <a:cxn ang="0">
                  <a:pos x="36" y="30"/>
                </a:cxn>
                <a:cxn ang="0">
                  <a:pos x="50" y="44"/>
                </a:cxn>
                <a:cxn ang="0">
                  <a:pos x="54" y="40"/>
                </a:cxn>
                <a:cxn ang="0">
                  <a:pos x="49" y="35"/>
                </a:cxn>
                <a:cxn ang="0">
                  <a:pos x="54" y="31"/>
                </a:cxn>
                <a:cxn ang="0">
                  <a:pos x="55" y="31"/>
                </a:cxn>
                <a:cxn ang="0">
                  <a:pos x="67" y="44"/>
                </a:cxn>
                <a:cxn ang="0">
                  <a:pos x="63" y="49"/>
                </a:cxn>
                <a:cxn ang="0">
                  <a:pos x="25" y="8"/>
                </a:cxn>
                <a:cxn ang="0">
                  <a:pos x="18" y="16"/>
                </a:cxn>
                <a:cxn ang="0">
                  <a:pos x="19" y="19"/>
                </a:cxn>
                <a:cxn ang="0">
                  <a:pos x="15" y="18"/>
                </a:cxn>
                <a:cxn ang="0">
                  <a:pos x="7" y="26"/>
                </a:cxn>
                <a:cxn ang="0">
                  <a:pos x="15" y="34"/>
                </a:cxn>
                <a:cxn ang="0">
                  <a:pos x="23" y="26"/>
                </a:cxn>
                <a:cxn ang="0">
                  <a:pos x="22" y="23"/>
                </a:cxn>
                <a:cxn ang="0">
                  <a:pos x="25" y="24"/>
                </a:cxn>
                <a:cxn ang="0">
                  <a:pos x="33" y="16"/>
                </a:cxn>
                <a:cxn ang="0">
                  <a:pos x="25" y="8"/>
                </a:cxn>
              </a:cxnLst>
              <a:rect l="0" t="0" r="r" b="b"/>
              <a:pathLst>
                <a:path w="67" h="64">
                  <a:moveTo>
                    <a:pt x="63" y="49"/>
                  </a:moveTo>
                  <a:cubicBezTo>
                    <a:pt x="62" y="49"/>
                    <a:pt x="58" y="45"/>
                    <a:pt x="58" y="44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63" y="57"/>
                    <a:pt x="63" y="57"/>
                    <a:pt x="63" y="57"/>
                  </a:cubicBezTo>
                  <a:cubicBezTo>
                    <a:pt x="63" y="58"/>
                    <a:pt x="64" y="59"/>
                    <a:pt x="64" y="60"/>
                  </a:cubicBezTo>
                  <a:cubicBezTo>
                    <a:pt x="64" y="62"/>
                    <a:pt x="61" y="64"/>
                    <a:pt x="59" y="64"/>
                  </a:cubicBezTo>
                  <a:cubicBezTo>
                    <a:pt x="58" y="64"/>
                    <a:pt x="57" y="64"/>
                    <a:pt x="56" y="63"/>
                  </a:cubicBezTo>
                  <a:cubicBezTo>
                    <a:pt x="29" y="36"/>
                    <a:pt x="29" y="36"/>
                    <a:pt x="29" y="36"/>
                  </a:cubicBezTo>
                  <a:cubicBezTo>
                    <a:pt x="25" y="39"/>
                    <a:pt x="20" y="42"/>
                    <a:pt x="15" y="42"/>
                  </a:cubicBezTo>
                  <a:cubicBezTo>
                    <a:pt x="6" y="42"/>
                    <a:pt x="0" y="36"/>
                    <a:pt x="0" y="27"/>
                  </a:cubicBezTo>
                  <a:cubicBezTo>
                    <a:pt x="0" y="14"/>
                    <a:pt x="13" y="0"/>
                    <a:pt x="26" y="0"/>
                  </a:cubicBezTo>
                  <a:cubicBezTo>
                    <a:pt x="35" y="0"/>
                    <a:pt x="41" y="6"/>
                    <a:pt x="41" y="15"/>
                  </a:cubicBezTo>
                  <a:cubicBezTo>
                    <a:pt x="41" y="21"/>
                    <a:pt x="39" y="26"/>
                    <a:pt x="36" y="30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4" y="40"/>
                    <a:pt x="54" y="40"/>
                    <a:pt x="54" y="40"/>
                  </a:cubicBezTo>
                  <a:cubicBezTo>
                    <a:pt x="53" y="39"/>
                    <a:pt x="49" y="36"/>
                    <a:pt x="49" y="35"/>
                  </a:cubicBezTo>
                  <a:cubicBezTo>
                    <a:pt x="49" y="34"/>
                    <a:pt x="53" y="31"/>
                    <a:pt x="54" y="31"/>
                  </a:cubicBezTo>
                  <a:cubicBezTo>
                    <a:pt x="54" y="31"/>
                    <a:pt x="54" y="31"/>
                    <a:pt x="55" y="31"/>
                  </a:cubicBezTo>
                  <a:cubicBezTo>
                    <a:pt x="56" y="32"/>
                    <a:pt x="67" y="43"/>
                    <a:pt x="67" y="44"/>
                  </a:cubicBezTo>
                  <a:cubicBezTo>
                    <a:pt x="67" y="45"/>
                    <a:pt x="64" y="49"/>
                    <a:pt x="63" y="49"/>
                  </a:cubicBezTo>
                  <a:close/>
                  <a:moveTo>
                    <a:pt x="25" y="8"/>
                  </a:moveTo>
                  <a:cubicBezTo>
                    <a:pt x="21" y="8"/>
                    <a:pt x="18" y="12"/>
                    <a:pt x="18" y="16"/>
                  </a:cubicBezTo>
                  <a:cubicBezTo>
                    <a:pt x="18" y="17"/>
                    <a:pt x="18" y="18"/>
                    <a:pt x="19" y="19"/>
                  </a:cubicBezTo>
                  <a:cubicBezTo>
                    <a:pt x="17" y="19"/>
                    <a:pt x="16" y="18"/>
                    <a:pt x="15" y="18"/>
                  </a:cubicBezTo>
                  <a:cubicBezTo>
                    <a:pt x="11" y="18"/>
                    <a:pt x="7" y="22"/>
                    <a:pt x="7" y="26"/>
                  </a:cubicBezTo>
                  <a:cubicBezTo>
                    <a:pt x="7" y="30"/>
                    <a:pt x="11" y="34"/>
                    <a:pt x="15" y="34"/>
                  </a:cubicBezTo>
                  <a:cubicBezTo>
                    <a:pt x="19" y="34"/>
                    <a:pt x="23" y="30"/>
                    <a:pt x="23" y="26"/>
                  </a:cubicBezTo>
                  <a:cubicBezTo>
                    <a:pt x="23" y="25"/>
                    <a:pt x="23" y="24"/>
                    <a:pt x="22" y="23"/>
                  </a:cubicBezTo>
                  <a:cubicBezTo>
                    <a:pt x="23" y="23"/>
                    <a:pt x="24" y="24"/>
                    <a:pt x="25" y="24"/>
                  </a:cubicBezTo>
                  <a:cubicBezTo>
                    <a:pt x="30" y="24"/>
                    <a:pt x="33" y="20"/>
                    <a:pt x="33" y="16"/>
                  </a:cubicBezTo>
                  <a:cubicBezTo>
                    <a:pt x="33" y="12"/>
                    <a:pt x="30" y="8"/>
                    <a:pt x="25" y="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/>
            <p:nvPr/>
          </p:nvSpPr>
          <p:spPr>
            <a:xfrm>
              <a:off x="5714220" y="3605271"/>
              <a:ext cx="905504" cy="905504"/>
            </a:xfrm>
            <a:custGeom>
              <a:avLst/>
              <a:gdLst>
                <a:gd name="connsiteX0" fmla="*/ 0 w 905504"/>
                <a:gd name="connsiteY0" fmla="*/ 452752 h 905504"/>
                <a:gd name="connsiteX1" fmla="*/ 132608 w 905504"/>
                <a:gd name="connsiteY1" fmla="*/ 132608 h 905504"/>
                <a:gd name="connsiteX2" fmla="*/ 452752 w 905504"/>
                <a:gd name="connsiteY2" fmla="*/ 0 h 905504"/>
                <a:gd name="connsiteX3" fmla="*/ 772896 w 905504"/>
                <a:gd name="connsiteY3" fmla="*/ 132608 h 905504"/>
                <a:gd name="connsiteX4" fmla="*/ 905504 w 905504"/>
                <a:gd name="connsiteY4" fmla="*/ 452752 h 905504"/>
                <a:gd name="connsiteX5" fmla="*/ 772896 w 905504"/>
                <a:gd name="connsiteY5" fmla="*/ 772896 h 905504"/>
                <a:gd name="connsiteX6" fmla="*/ 452752 w 905504"/>
                <a:gd name="connsiteY6" fmla="*/ 905504 h 905504"/>
                <a:gd name="connsiteX7" fmla="*/ 132608 w 905504"/>
                <a:gd name="connsiteY7" fmla="*/ 772896 h 905504"/>
                <a:gd name="connsiteX8" fmla="*/ 0 w 905504"/>
                <a:gd name="connsiteY8" fmla="*/ 452752 h 905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05504" h="905504">
                  <a:moveTo>
                    <a:pt x="0" y="452752"/>
                  </a:moveTo>
                  <a:cubicBezTo>
                    <a:pt x="0" y="332675"/>
                    <a:pt x="47701" y="217515"/>
                    <a:pt x="132608" y="132608"/>
                  </a:cubicBezTo>
                  <a:cubicBezTo>
                    <a:pt x="217516" y="47701"/>
                    <a:pt x="332675" y="0"/>
                    <a:pt x="452752" y="0"/>
                  </a:cubicBezTo>
                  <a:cubicBezTo>
                    <a:pt x="572829" y="0"/>
                    <a:pt x="687989" y="47701"/>
                    <a:pt x="772896" y="132608"/>
                  </a:cubicBezTo>
                  <a:cubicBezTo>
                    <a:pt x="857803" y="217516"/>
                    <a:pt x="905504" y="332675"/>
                    <a:pt x="905504" y="452752"/>
                  </a:cubicBezTo>
                  <a:cubicBezTo>
                    <a:pt x="905504" y="572829"/>
                    <a:pt x="857803" y="687989"/>
                    <a:pt x="772896" y="772896"/>
                  </a:cubicBezTo>
                  <a:cubicBezTo>
                    <a:pt x="687988" y="857803"/>
                    <a:pt x="572829" y="905504"/>
                    <a:pt x="452752" y="905504"/>
                  </a:cubicBezTo>
                  <a:cubicBezTo>
                    <a:pt x="332675" y="905504"/>
                    <a:pt x="217515" y="857803"/>
                    <a:pt x="132608" y="772896"/>
                  </a:cubicBezTo>
                  <a:cubicBezTo>
                    <a:pt x="47701" y="687988"/>
                    <a:pt x="0" y="572829"/>
                    <a:pt x="0" y="452752"/>
                  </a:cubicBezTo>
                  <a:close/>
                </a:path>
              </a:pathLst>
            </a:custGeom>
            <a:noFill/>
            <a:ln w="19050">
              <a:solidFill>
                <a:schemeClr val="tx1">
                  <a:lumMod val="75000"/>
                  <a:lumOff val="25000"/>
                </a:schemeClr>
              </a:solidFill>
              <a:prstDash val="sysDot"/>
            </a:ln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spcFirstLastPara="0" vert="horz" wrap="square" lIns="257161" tIns="257161" rIns="222187" bIns="222187" numCol="1" spcCol="1270" anchor="ctr" anchorCtr="0">
              <a:noAutofit/>
            </a:bodyPr>
            <a:lstStyle/>
            <a:p>
              <a:pPr algn="ctr" defTabSz="1250112">
                <a:lnSpc>
                  <a:spcPct val="120000"/>
                </a:lnSpc>
                <a:spcAft>
                  <a:spcPct val="35000"/>
                </a:spcAft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41" name="Straight Connector 140"/>
          <p:cNvCxnSpPr/>
          <p:nvPr/>
        </p:nvCxnSpPr>
        <p:spPr>
          <a:xfrm>
            <a:off x="7465115" y="3615560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7" name="Straight Connector 146"/>
          <p:cNvCxnSpPr/>
          <p:nvPr/>
        </p:nvCxnSpPr>
        <p:spPr>
          <a:xfrm>
            <a:off x="7512668" y="5106527"/>
            <a:ext cx="984401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" name="Group 148"/>
          <p:cNvGrpSpPr/>
          <p:nvPr/>
        </p:nvGrpSpPr>
        <p:grpSpPr>
          <a:xfrm>
            <a:off x="8509165" y="4632239"/>
            <a:ext cx="948576" cy="948576"/>
            <a:chOff x="6477261" y="3281463"/>
            <a:chExt cx="850954" cy="850954"/>
          </a:xfrm>
        </p:grpSpPr>
        <p:grpSp>
          <p:nvGrpSpPr>
            <p:cNvPr id="10" name="Group 141"/>
            <p:cNvGrpSpPr/>
            <p:nvPr/>
          </p:nvGrpSpPr>
          <p:grpSpPr>
            <a:xfrm>
              <a:off x="6477261" y="3281463"/>
              <a:ext cx="850954" cy="850954"/>
              <a:chOff x="5714220" y="3605271"/>
              <a:chExt cx="905504" cy="905504"/>
            </a:xfrm>
          </p:grpSpPr>
          <p:sp>
            <p:nvSpPr>
              <p:cNvPr id="143" name="Freeform 142"/>
              <p:cNvSpPr/>
              <p:nvPr/>
            </p:nvSpPr>
            <p:spPr>
              <a:xfrm>
                <a:off x="5808060" y="3699111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22187" rIns="222187" bIns="12858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5" name="Freeform 144"/>
              <p:cNvSpPr/>
              <p:nvPr/>
            </p:nvSpPr>
            <p:spPr>
              <a:xfrm>
                <a:off x="5714220" y="3605271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48" name="Freeform 62"/>
            <p:cNvSpPr>
              <a:spLocks noEditPoints="1"/>
            </p:cNvSpPr>
            <p:nvPr/>
          </p:nvSpPr>
          <p:spPr bwMode="auto">
            <a:xfrm>
              <a:off x="6747482" y="3550443"/>
              <a:ext cx="310512" cy="312994"/>
            </a:xfrm>
            <a:custGeom>
              <a:avLst/>
              <a:gdLst/>
              <a:ahLst/>
              <a:cxnLst>
                <a:cxn ang="0">
                  <a:pos x="58" y="33"/>
                </a:cxn>
                <a:cxn ang="0">
                  <a:pos x="57" y="34"/>
                </a:cxn>
                <a:cxn ang="0">
                  <a:pos x="50" y="35"/>
                </a:cxn>
                <a:cxn ang="0">
                  <a:pos x="49" y="39"/>
                </a:cxn>
                <a:cxn ang="0">
                  <a:pos x="53" y="44"/>
                </a:cxn>
                <a:cxn ang="0">
                  <a:pos x="53" y="45"/>
                </a:cxn>
                <a:cxn ang="0">
                  <a:pos x="53" y="46"/>
                </a:cxn>
                <a:cxn ang="0">
                  <a:pos x="45" y="53"/>
                </a:cxn>
                <a:cxn ang="0">
                  <a:pos x="44" y="52"/>
                </a:cxn>
                <a:cxn ang="0">
                  <a:pos x="39" y="48"/>
                </a:cxn>
                <a:cxn ang="0">
                  <a:pos x="36" y="50"/>
                </a:cxn>
                <a:cxn ang="0">
                  <a:pos x="34" y="57"/>
                </a:cxn>
                <a:cxn ang="0">
                  <a:pos x="33" y="58"/>
                </a:cxn>
                <a:cxn ang="0">
                  <a:pos x="25" y="58"/>
                </a:cxn>
                <a:cxn ang="0">
                  <a:pos x="23" y="57"/>
                </a:cxn>
                <a:cxn ang="0">
                  <a:pos x="22" y="50"/>
                </a:cxn>
                <a:cxn ang="0">
                  <a:pos x="19" y="48"/>
                </a:cxn>
                <a:cxn ang="0">
                  <a:pos x="14" y="52"/>
                </a:cxn>
                <a:cxn ang="0">
                  <a:pos x="13" y="53"/>
                </a:cxn>
                <a:cxn ang="0">
                  <a:pos x="12" y="52"/>
                </a:cxn>
                <a:cxn ang="0">
                  <a:pos x="5" y="46"/>
                </a:cxn>
                <a:cxn ang="0">
                  <a:pos x="5" y="45"/>
                </a:cxn>
                <a:cxn ang="0">
                  <a:pos x="5" y="44"/>
                </a:cxn>
                <a:cxn ang="0">
                  <a:pos x="9" y="39"/>
                </a:cxn>
                <a:cxn ang="0">
                  <a:pos x="8" y="35"/>
                </a:cxn>
                <a:cxn ang="0">
                  <a:pos x="1" y="34"/>
                </a:cxn>
                <a:cxn ang="0">
                  <a:pos x="0" y="33"/>
                </a:cxn>
                <a:cxn ang="0">
                  <a:pos x="0" y="24"/>
                </a:cxn>
                <a:cxn ang="0">
                  <a:pos x="1" y="23"/>
                </a:cxn>
                <a:cxn ang="0">
                  <a:pos x="8" y="22"/>
                </a:cxn>
                <a:cxn ang="0">
                  <a:pos x="9" y="18"/>
                </a:cxn>
                <a:cxn ang="0">
                  <a:pos x="5" y="13"/>
                </a:cxn>
                <a:cxn ang="0">
                  <a:pos x="5" y="12"/>
                </a:cxn>
                <a:cxn ang="0">
                  <a:pos x="5" y="11"/>
                </a:cxn>
                <a:cxn ang="0">
                  <a:pos x="13" y="5"/>
                </a:cxn>
                <a:cxn ang="0">
                  <a:pos x="14" y="5"/>
                </a:cxn>
                <a:cxn ang="0">
                  <a:pos x="19" y="9"/>
                </a:cxn>
                <a:cxn ang="0">
                  <a:pos x="22" y="8"/>
                </a:cxn>
                <a:cxn ang="0">
                  <a:pos x="23" y="1"/>
                </a:cxn>
                <a:cxn ang="0">
                  <a:pos x="25" y="0"/>
                </a:cxn>
                <a:cxn ang="0">
                  <a:pos x="33" y="0"/>
                </a:cxn>
                <a:cxn ang="0">
                  <a:pos x="34" y="1"/>
                </a:cxn>
                <a:cxn ang="0">
                  <a:pos x="36" y="8"/>
                </a:cxn>
                <a:cxn ang="0">
                  <a:pos x="39" y="9"/>
                </a:cxn>
                <a:cxn ang="0">
                  <a:pos x="44" y="5"/>
                </a:cxn>
                <a:cxn ang="0">
                  <a:pos x="45" y="5"/>
                </a:cxn>
                <a:cxn ang="0">
                  <a:pos x="46" y="5"/>
                </a:cxn>
                <a:cxn ang="0">
                  <a:pos x="52" y="12"/>
                </a:cxn>
                <a:cxn ang="0">
                  <a:pos x="53" y="12"/>
                </a:cxn>
                <a:cxn ang="0">
                  <a:pos x="52" y="13"/>
                </a:cxn>
                <a:cxn ang="0">
                  <a:pos x="48" y="18"/>
                </a:cxn>
                <a:cxn ang="0">
                  <a:pos x="50" y="22"/>
                </a:cxn>
                <a:cxn ang="0">
                  <a:pos x="57" y="23"/>
                </a:cxn>
                <a:cxn ang="0">
                  <a:pos x="58" y="25"/>
                </a:cxn>
                <a:cxn ang="0">
                  <a:pos x="58" y="33"/>
                </a:cxn>
                <a:cxn ang="0">
                  <a:pos x="29" y="19"/>
                </a:cxn>
                <a:cxn ang="0">
                  <a:pos x="19" y="29"/>
                </a:cxn>
                <a:cxn ang="0">
                  <a:pos x="29" y="38"/>
                </a:cxn>
                <a:cxn ang="0">
                  <a:pos x="39" y="29"/>
                </a:cxn>
                <a:cxn ang="0">
                  <a:pos x="29" y="19"/>
                </a:cxn>
              </a:cxnLst>
              <a:rect l="0" t="0" r="r" b="b"/>
              <a:pathLst>
                <a:path w="58" h="58">
                  <a:moveTo>
                    <a:pt x="58" y="33"/>
                  </a:moveTo>
                  <a:cubicBezTo>
                    <a:pt x="58" y="34"/>
                    <a:pt x="58" y="34"/>
                    <a:pt x="57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7"/>
                    <a:pt x="49" y="38"/>
                    <a:pt x="49" y="39"/>
                  </a:cubicBezTo>
                  <a:cubicBezTo>
                    <a:pt x="50" y="41"/>
                    <a:pt x="51" y="42"/>
                    <a:pt x="53" y="44"/>
                  </a:cubicBezTo>
                  <a:cubicBezTo>
                    <a:pt x="53" y="44"/>
                    <a:pt x="53" y="45"/>
                    <a:pt x="53" y="45"/>
                  </a:cubicBezTo>
                  <a:cubicBezTo>
                    <a:pt x="53" y="45"/>
                    <a:pt x="53" y="46"/>
                    <a:pt x="53" y="46"/>
                  </a:cubicBezTo>
                  <a:cubicBezTo>
                    <a:pt x="52" y="47"/>
                    <a:pt x="47" y="53"/>
                    <a:pt x="45" y="53"/>
                  </a:cubicBezTo>
                  <a:cubicBezTo>
                    <a:pt x="45" y="53"/>
                    <a:pt x="45" y="53"/>
                    <a:pt x="44" y="52"/>
                  </a:cubicBezTo>
                  <a:cubicBezTo>
                    <a:pt x="39" y="48"/>
                    <a:pt x="39" y="48"/>
                    <a:pt x="39" y="48"/>
                  </a:cubicBezTo>
                  <a:cubicBezTo>
                    <a:pt x="38" y="49"/>
                    <a:pt x="37" y="49"/>
                    <a:pt x="36" y="50"/>
                  </a:cubicBezTo>
                  <a:cubicBezTo>
                    <a:pt x="35" y="52"/>
                    <a:pt x="35" y="55"/>
                    <a:pt x="34" y="57"/>
                  </a:cubicBezTo>
                  <a:cubicBezTo>
                    <a:pt x="34" y="57"/>
                    <a:pt x="34" y="58"/>
                    <a:pt x="33" y="58"/>
                  </a:cubicBezTo>
                  <a:cubicBezTo>
                    <a:pt x="25" y="58"/>
                    <a:pt x="25" y="58"/>
                    <a:pt x="25" y="58"/>
                  </a:cubicBezTo>
                  <a:cubicBezTo>
                    <a:pt x="24" y="58"/>
                    <a:pt x="23" y="57"/>
                    <a:pt x="23" y="57"/>
                  </a:cubicBezTo>
                  <a:cubicBezTo>
                    <a:pt x="22" y="50"/>
                    <a:pt x="22" y="50"/>
                    <a:pt x="22" y="50"/>
                  </a:cubicBezTo>
                  <a:cubicBezTo>
                    <a:pt x="21" y="49"/>
                    <a:pt x="20" y="49"/>
                    <a:pt x="19" y="48"/>
                  </a:cubicBezTo>
                  <a:cubicBezTo>
                    <a:pt x="14" y="52"/>
                    <a:pt x="14" y="52"/>
                    <a:pt x="14" y="52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2" y="53"/>
                    <a:pt x="12" y="53"/>
                    <a:pt x="12" y="52"/>
                  </a:cubicBezTo>
                  <a:cubicBezTo>
                    <a:pt x="10" y="50"/>
                    <a:pt x="7" y="48"/>
                    <a:pt x="5" y="46"/>
                  </a:cubicBezTo>
                  <a:cubicBezTo>
                    <a:pt x="5" y="46"/>
                    <a:pt x="5" y="45"/>
                    <a:pt x="5" y="45"/>
                  </a:cubicBezTo>
                  <a:cubicBezTo>
                    <a:pt x="5" y="45"/>
                    <a:pt x="5" y="44"/>
                    <a:pt x="5" y="44"/>
                  </a:cubicBezTo>
                  <a:cubicBezTo>
                    <a:pt x="7" y="42"/>
                    <a:pt x="8" y="41"/>
                    <a:pt x="9" y="39"/>
                  </a:cubicBezTo>
                  <a:cubicBezTo>
                    <a:pt x="9" y="38"/>
                    <a:pt x="8" y="37"/>
                    <a:pt x="8" y="35"/>
                  </a:cubicBezTo>
                  <a:cubicBezTo>
                    <a:pt x="1" y="34"/>
                    <a:pt x="1" y="34"/>
                    <a:pt x="1" y="34"/>
                  </a:cubicBezTo>
                  <a:cubicBezTo>
                    <a:pt x="0" y="34"/>
                    <a:pt x="0" y="33"/>
                    <a:pt x="0" y="33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8" y="21"/>
                    <a:pt x="9" y="20"/>
                    <a:pt x="9" y="18"/>
                  </a:cubicBezTo>
                  <a:cubicBezTo>
                    <a:pt x="8" y="17"/>
                    <a:pt x="7" y="15"/>
                    <a:pt x="5" y="13"/>
                  </a:cubicBezTo>
                  <a:cubicBezTo>
                    <a:pt x="5" y="13"/>
                    <a:pt x="5" y="13"/>
                    <a:pt x="5" y="12"/>
                  </a:cubicBezTo>
                  <a:cubicBezTo>
                    <a:pt x="5" y="12"/>
                    <a:pt x="5" y="12"/>
                    <a:pt x="5" y="11"/>
                  </a:cubicBezTo>
                  <a:cubicBezTo>
                    <a:pt x="6" y="10"/>
                    <a:pt x="11" y="5"/>
                    <a:pt x="13" y="5"/>
                  </a:cubicBezTo>
                  <a:cubicBezTo>
                    <a:pt x="13" y="5"/>
                    <a:pt x="13" y="5"/>
                    <a:pt x="14" y="5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20" y="9"/>
                    <a:pt x="21" y="8"/>
                    <a:pt x="22" y="8"/>
                  </a:cubicBezTo>
                  <a:cubicBezTo>
                    <a:pt x="22" y="5"/>
                    <a:pt x="23" y="3"/>
                    <a:pt x="23" y="1"/>
                  </a:cubicBezTo>
                  <a:cubicBezTo>
                    <a:pt x="23" y="0"/>
                    <a:pt x="24" y="0"/>
                    <a:pt x="25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cubicBezTo>
                    <a:pt x="36" y="8"/>
                    <a:pt x="36" y="8"/>
                    <a:pt x="36" y="8"/>
                  </a:cubicBezTo>
                  <a:cubicBezTo>
                    <a:pt x="37" y="8"/>
                    <a:pt x="38" y="9"/>
                    <a:pt x="39" y="9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48" y="7"/>
                    <a:pt x="51" y="9"/>
                    <a:pt x="52" y="12"/>
                  </a:cubicBezTo>
                  <a:cubicBezTo>
                    <a:pt x="53" y="12"/>
                    <a:pt x="53" y="12"/>
                    <a:pt x="53" y="12"/>
                  </a:cubicBezTo>
                  <a:cubicBezTo>
                    <a:pt x="53" y="13"/>
                    <a:pt x="53" y="13"/>
                    <a:pt x="52" y="13"/>
                  </a:cubicBezTo>
                  <a:cubicBezTo>
                    <a:pt x="51" y="15"/>
                    <a:pt x="50" y="17"/>
                    <a:pt x="48" y="18"/>
                  </a:cubicBezTo>
                  <a:cubicBezTo>
                    <a:pt x="49" y="20"/>
                    <a:pt x="50" y="21"/>
                    <a:pt x="50" y="22"/>
                  </a:cubicBezTo>
                  <a:cubicBezTo>
                    <a:pt x="57" y="23"/>
                    <a:pt x="57" y="23"/>
                    <a:pt x="57" y="23"/>
                  </a:cubicBezTo>
                  <a:cubicBezTo>
                    <a:pt x="58" y="23"/>
                    <a:pt x="58" y="24"/>
                    <a:pt x="58" y="25"/>
                  </a:cubicBezTo>
                  <a:lnTo>
                    <a:pt x="58" y="33"/>
                  </a:lnTo>
                  <a:close/>
                  <a:moveTo>
                    <a:pt x="29" y="19"/>
                  </a:moveTo>
                  <a:cubicBezTo>
                    <a:pt x="24" y="19"/>
                    <a:pt x="19" y="23"/>
                    <a:pt x="19" y="29"/>
                  </a:cubicBezTo>
                  <a:cubicBezTo>
                    <a:pt x="19" y="34"/>
                    <a:pt x="24" y="38"/>
                    <a:pt x="29" y="38"/>
                  </a:cubicBezTo>
                  <a:cubicBezTo>
                    <a:pt x="34" y="38"/>
                    <a:pt x="39" y="34"/>
                    <a:pt x="39" y="29"/>
                  </a:cubicBezTo>
                  <a:cubicBezTo>
                    <a:pt x="39" y="23"/>
                    <a:pt x="34" y="19"/>
                    <a:pt x="29" y="1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cxnSp>
        <p:nvCxnSpPr>
          <p:cNvPr id="154" name="Straight Connector 153"/>
          <p:cNvCxnSpPr/>
          <p:nvPr/>
        </p:nvCxnSpPr>
        <p:spPr>
          <a:xfrm>
            <a:off x="4539212" y="2911959"/>
            <a:ext cx="724166" cy="2233"/>
          </a:xfrm>
          <a:prstGeom prst="line">
            <a:avLst/>
          </a:prstGeom>
          <a:ln w="19050">
            <a:solidFill>
              <a:schemeClr val="tx1">
                <a:lumMod val="75000"/>
                <a:lumOff val="25000"/>
              </a:schemeClr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1" name="Group 156"/>
          <p:cNvGrpSpPr/>
          <p:nvPr/>
        </p:nvGrpSpPr>
        <p:grpSpPr>
          <a:xfrm>
            <a:off x="3564749" y="2437671"/>
            <a:ext cx="948576" cy="948576"/>
            <a:chOff x="1991932" y="1640533"/>
            <a:chExt cx="850954" cy="850954"/>
          </a:xfrm>
        </p:grpSpPr>
        <p:grpSp>
          <p:nvGrpSpPr>
            <p:cNvPr id="12" name="Group 149"/>
            <p:cNvGrpSpPr/>
            <p:nvPr/>
          </p:nvGrpSpPr>
          <p:grpSpPr>
            <a:xfrm>
              <a:off x="1991932" y="1640533"/>
              <a:ext cx="850954" cy="850954"/>
              <a:chOff x="2502224" y="2594793"/>
              <a:chExt cx="905504" cy="905504"/>
            </a:xfrm>
          </p:grpSpPr>
          <p:sp>
            <p:nvSpPr>
              <p:cNvPr id="151" name="Freeform 150"/>
              <p:cNvSpPr/>
              <p:nvPr/>
            </p:nvSpPr>
            <p:spPr>
              <a:xfrm>
                <a:off x="2596064" y="2688633"/>
                <a:ext cx="717824" cy="71782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0" tIns="0" rIns="0" bIns="0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3" name="Freeform 152"/>
              <p:cNvSpPr/>
              <p:nvPr/>
            </p:nvSpPr>
            <p:spPr>
              <a:xfrm>
                <a:off x="2502224" y="2594793"/>
                <a:ext cx="905504" cy="905504"/>
              </a:xfrm>
              <a:custGeom>
                <a:avLst/>
                <a:gdLst>
                  <a:gd name="connsiteX0" fmla="*/ 0 w 905504"/>
                  <a:gd name="connsiteY0" fmla="*/ 452752 h 905504"/>
                  <a:gd name="connsiteX1" fmla="*/ 132608 w 905504"/>
                  <a:gd name="connsiteY1" fmla="*/ 132608 h 905504"/>
                  <a:gd name="connsiteX2" fmla="*/ 452752 w 905504"/>
                  <a:gd name="connsiteY2" fmla="*/ 0 h 905504"/>
                  <a:gd name="connsiteX3" fmla="*/ 772896 w 905504"/>
                  <a:gd name="connsiteY3" fmla="*/ 132608 h 905504"/>
                  <a:gd name="connsiteX4" fmla="*/ 905504 w 905504"/>
                  <a:gd name="connsiteY4" fmla="*/ 452752 h 905504"/>
                  <a:gd name="connsiteX5" fmla="*/ 772896 w 905504"/>
                  <a:gd name="connsiteY5" fmla="*/ 772896 h 905504"/>
                  <a:gd name="connsiteX6" fmla="*/ 452752 w 905504"/>
                  <a:gd name="connsiteY6" fmla="*/ 905504 h 905504"/>
                  <a:gd name="connsiteX7" fmla="*/ 132608 w 905504"/>
                  <a:gd name="connsiteY7" fmla="*/ 772896 h 905504"/>
                  <a:gd name="connsiteX8" fmla="*/ 0 w 905504"/>
                  <a:gd name="connsiteY8" fmla="*/ 452752 h 9055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05504" h="905504">
                    <a:moveTo>
                      <a:pt x="0" y="452752"/>
                    </a:moveTo>
                    <a:cubicBezTo>
                      <a:pt x="0" y="332675"/>
                      <a:pt x="47701" y="217515"/>
                      <a:pt x="132608" y="132608"/>
                    </a:cubicBezTo>
                    <a:cubicBezTo>
                      <a:pt x="217516" y="47701"/>
                      <a:pt x="332675" y="0"/>
                      <a:pt x="452752" y="0"/>
                    </a:cubicBezTo>
                    <a:cubicBezTo>
                      <a:pt x="572829" y="0"/>
                      <a:pt x="687989" y="47701"/>
                      <a:pt x="772896" y="132608"/>
                    </a:cubicBezTo>
                    <a:cubicBezTo>
                      <a:pt x="857803" y="217516"/>
                      <a:pt x="905504" y="332675"/>
                      <a:pt x="905504" y="452752"/>
                    </a:cubicBezTo>
                    <a:cubicBezTo>
                      <a:pt x="905504" y="572829"/>
                      <a:pt x="857803" y="687989"/>
                      <a:pt x="772896" y="772896"/>
                    </a:cubicBezTo>
                    <a:cubicBezTo>
                      <a:pt x="687988" y="857803"/>
                      <a:pt x="572829" y="905504"/>
                      <a:pt x="452752" y="905504"/>
                    </a:cubicBezTo>
                    <a:cubicBezTo>
                      <a:pt x="332675" y="905504"/>
                      <a:pt x="217515" y="857803"/>
                      <a:pt x="132608" y="772896"/>
                    </a:cubicBezTo>
                    <a:cubicBezTo>
                      <a:pt x="47701" y="687988"/>
                      <a:pt x="0" y="572829"/>
                      <a:pt x="0" y="452752"/>
                    </a:cubicBezTo>
                    <a:close/>
                  </a:path>
                </a:pathLst>
              </a:custGeom>
              <a:noFill/>
              <a:ln w="19050">
                <a:solidFill>
                  <a:schemeClr val="tx1">
                    <a:lumMod val="75000"/>
                    <a:lumOff val="25000"/>
                  </a:schemeClr>
                </a:solidFill>
                <a:prstDash val="sysDot"/>
              </a:ln>
            </p:spPr>
            <p:style>
              <a:lnRef idx="2">
                <a:schemeClr val="l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accent1"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accen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lt1"/>
              </a:fontRef>
            </p:style>
            <p:txBody>
              <a:bodyPr spcFirstLastPara="0" vert="horz" wrap="square" lIns="257161" tIns="257161" rIns="222187" bIns="222187" numCol="1" spcCol="1270" anchor="ctr" anchorCtr="0">
                <a:noAutofit/>
              </a:bodyPr>
              <a:lstStyle/>
              <a:p>
                <a:pPr algn="ctr" defTabSz="1250112">
                  <a:lnSpc>
                    <a:spcPct val="120000"/>
                  </a:lnSpc>
                  <a:spcAft>
                    <a:spcPct val="35000"/>
                  </a:spcAft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56" name="Freeform 187"/>
            <p:cNvSpPr>
              <a:spLocks noEditPoints="1"/>
            </p:cNvSpPr>
            <p:nvPr/>
          </p:nvSpPr>
          <p:spPr bwMode="auto">
            <a:xfrm>
              <a:off x="2249043" y="1957202"/>
              <a:ext cx="336732" cy="217616"/>
            </a:xfrm>
            <a:custGeom>
              <a:avLst/>
              <a:gdLst/>
              <a:ahLst/>
              <a:cxnLst>
                <a:cxn ang="0">
                  <a:pos x="68" y="25"/>
                </a:cxn>
                <a:cxn ang="0">
                  <a:pos x="34" y="44"/>
                </a:cxn>
                <a:cxn ang="0">
                  <a:pos x="1" y="25"/>
                </a:cxn>
                <a:cxn ang="0">
                  <a:pos x="0" y="22"/>
                </a:cxn>
                <a:cxn ang="0">
                  <a:pos x="1" y="20"/>
                </a:cxn>
                <a:cxn ang="0">
                  <a:pos x="34" y="0"/>
                </a:cxn>
                <a:cxn ang="0">
                  <a:pos x="68" y="20"/>
                </a:cxn>
                <a:cxn ang="0">
                  <a:pos x="68" y="22"/>
                </a:cxn>
                <a:cxn ang="0">
                  <a:pos x="68" y="25"/>
                </a:cxn>
                <a:cxn ang="0">
                  <a:pos x="49" y="9"/>
                </a:cxn>
                <a:cxn ang="0">
                  <a:pos x="51" y="17"/>
                </a:cxn>
                <a:cxn ang="0">
                  <a:pos x="34" y="34"/>
                </a:cxn>
                <a:cxn ang="0">
                  <a:pos x="17" y="17"/>
                </a:cxn>
                <a:cxn ang="0">
                  <a:pos x="20" y="9"/>
                </a:cxn>
                <a:cxn ang="0">
                  <a:pos x="5" y="22"/>
                </a:cxn>
                <a:cxn ang="0">
                  <a:pos x="34" y="39"/>
                </a:cxn>
                <a:cxn ang="0">
                  <a:pos x="64" y="22"/>
                </a:cxn>
                <a:cxn ang="0">
                  <a:pos x="49" y="9"/>
                </a:cxn>
                <a:cxn ang="0">
                  <a:pos x="34" y="6"/>
                </a:cxn>
                <a:cxn ang="0">
                  <a:pos x="23" y="17"/>
                </a:cxn>
                <a:cxn ang="0">
                  <a:pos x="25" y="19"/>
                </a:cxn>
                <a:cxn ang="0">
                  <a:pos x="27" y="17"/>
                </a:cxn>
                <a:cxn ang="0">
                  <a:pos x="34" y="9"/>
                </a:cxn>
                <a:cxn ang="0">
                  <a:pos x="36" y="8"/>
                </a:cxn>
                <a:cxn ang="0">
                  <a:pos x="34" y="6"/>
                </a:cxn>
              </a:cxnLst>
              <a:rect l="0" t="0" r="r" b="b"/>
              <a:pathLst>
                <a:path w="68" h="44">
                  <a:moveTo>
                    <a:pt x="68" y="25"/>
                  </a:moveTo>
                  <a:cubicBezTo>
                    <a:pt x="61" y="36"/>
                    <a:pt x="48" y="44"/>
                    <a:pt x="34" y="44"/>
                  </a:cubicBezTo>
                  <a:cubicBezTo>
                    <a:pt x="21" y="44"/>
                    <a:pt x="8" y="36"/>
                    <a:pt x="1" y="25"/>
                  </a:cubicBezTo>
                  <a:cubicBezTo>
                    <a:pt x="1" y="24"/>
                    <a:pt x="0" y="23"/>
                    <a:pt x="0" y="22"/>
                  </a:cubicBezTo>
                  <a:cubicBezTo>
                    <a:pt x="0" y="21"/>
                    <a:pt x="1" y="20"/>
                    <a:pt x="1" y="20"/>
                  </a:cubicBezTo>
                  <a:cubicBezTo>
                    <a:pt x="8" y="8"/>
                    <a:pt x="21" y="0"/>
                    <a:pt x="34" y="0"/>
                  </a:cubicBezTo>
                  <a:cubicBezTo>
                    <a:pt x="48" y="0"/>
                    <a:pt x="61" y="8"/>
                    <a:pt x="68" y="20"/>
                  </a:cubicBezTo>
                  <a:cubicBezTo>
                    <a:pt x="68" y="20"/>
                    <a:pt x="68" y="21"/>
                    <a:pt x="68" y="22"/>
                  </a:cubicBezTo>
                  <a:cubicBezTo>
                    <a:pt x="68" y="23"/>
                    <a:pt x="68" y="24"/>
                    <a:pt x="68" y="25"/>
                  </a:cubicBezTo>
                  <a:close/>
                  <a:moveTo>
                    <a:pt x="49" y="9"/>
                  </a:moveTo>
                  <a:cubicBezTo>
                    <a:pt x="51" y="11"/>
                    <a:pt x="51" y="14"/>
                    <a:pt x="51" y="17"/>
                  </a:cubicBezTo>
                  <a:cubicBezTo>
                    <a:pt x="51" y="27"/>
                    <a:pt x="44" y="34"/>
                    <a:pt x="34" y="34"/>
                  </a:cubicBezTo>
                  <a:cubicBezTo>
                    <a:pt x="25" y="34"/>
                    <a:pt x="17" y="27"/>
                    <a:pt x="17" y="17"/>
                  </a:cubicBezTo>
                  <a:cubicBezTo>
                    <a:pt x="17" y="14"/>
                    <a:pt x="18" y="11"/>
                    <a:pt x="20" y="9"/>
                  </a:cubicBezTo>
                  <a:cubicBezTo>
                    <a:pt x="14" y="12"/>
                    <a:pt x="9" y="17"/>
                    <a:pt x="5" y="22"/>
                  </a:cubicBezTo>
                  <a:cubicBezTo>
                    <a:pt x="12" y="32"/>
                    <a:pt x="22" y="39"/>
                    <a:pt x="34" y="39"/>
                  </a:cubicBezTo>
                  <a:cubicBezTo>
                    <a:pt x="47" y="39"/>
                    <a:pt x="57" y="32"/>
                    <a:pt x="64" y="22"/>
                  </a:cubicBezTo>
                  <a:cubicBezTo>
                    <a:pt x="60" y="17"/>
                    <a:pt x="55" y="12"/>
                    <a:pt x="49" y="9"/>
                  </a:cubicBezTo>
                  <a:close/>
                  <a:moveTo>
                    <a:pt x="34" y="6"/>
                  </a:moveTo>
                  <a:cubicBezTo>
                    <a:pt x="28" y="6"/>
                    <a:pt x="23" y="11"/>
                    <a:pt x="23" y="17"/>
                  </a:cubicBezTo>
                  <a:cubicBezTo>
                    <a:pt x="23" y="18"/>
                    <a:pt x="24" y="19"/>
                    <a:pt x="25" y="19"/>
                  </a:cubicBezTo>
                  <a:cubicBezTo>
                    <a:pt x="26" y="19"/>
                    <a:pt x="27" y="18"/>
                    <a:pt x="27" y="17"/>
                  </a:cubicBezTo>
                  <a:cubicBezTo>
                    <a:pt x="27" y="13"/>
                    <a:pt x="30" y="9"/>
                    <a:pt x="34" y="9"/>
                  </a:cubicBezTo>
                  <a:cubicBezTo>
                    <a:pt x="35" y="9"/>
                    <a:pt x="36" y="9"/>
                    <a:pt x="36" y="8"/>
                  </a:cubicBezTo>
                  <a:cubicBezTo>
                    <a:pt x="36" y="7"/>
                    <a:pt x="35" y="6"/>
                    <a:pt x="34" y="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Text Placeholder 3"/>
          <p:cNvSpPr txBox="1">
            <a:spLocks/>
          </p:cNvSpPr>
          <p:nvPr/>
        </p:nvSpPr>
        <p:spPr>
          <a:xfrm>
            <a:off x="9563707" y="4779643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Text Placeholder 3"/>
          <p:cNvSpPr txBox="1">
            <a:spLocks/>
          </p:cNvSpPr>
          <p:nvPr/>
        </p:nvSpPr>
        <p:spPr>
          <a:xfrm>
            <a:off x="1657463" y="422009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 Placeholder 3"/>
          <p:cNvSpPr txBox="1">
            <a:spLocks/>
          </p:cNvSpPr>
          <p:nvPr/>
        </p:nvSpPr>
        <p:spPr>
          <a:xfrm>
            <a:off x="9563707" y="3266144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 Placeholder 3"/>
          <p:cNvSpPr txBox="1">
            <a:spLocks/>
          </p:cNvSpPr>
          <p:nvPr/>
        </p:nvSpPr>
        <p:spPr>
          <a:xfrm>
            <a:off x="1657463" y="2555287"/>
            <a:ext cx="1773186" cy="42960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r" defTabSz="1285829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" name="Group 128"/>
          <p:cNvGrpSpPr/>
          <p:nvPr/>
        </p:nvGrpSpPr>
        <p:grpSpPr>
          <a:xfrm>
            <a:off x="5069713" y="2772229"/>
            <a:ext cx="2719324" cy="2764086"/>
            <a:chOff x="3124200" y="1657350"/>
            <a:chExt cx="2700338" cy="2744788"/>
          </a:xfrm>
        </p:grpSpPr>
        <p:sp>
          <p:nvSpPr>
            <p:cNvPr id="3077" name="Freeform 5"/>
            <p:cNvSpPr>
              <a:spLocks/>
            </p:cNvSpPr>
            <p:nvPr/>
          </p:nvSpPr>
          <p:spPr bwMode="auto">
            <a:xfrm>
              <a:off x="3789363" y="1657350"/>
              <a:ext cx="1874838" cy="738188"/>
            </a:xfrm>
            <a:custGeom>
              <a:avLst/>
              <a:gdLst/>
              <a:ahLst/>
              <a:cxnLst>
                <a:cxn ang="0">
                  <a:pos x="1181" y="465"/>
                </a:cxn>
                <a:cxn ang="0">
                  <a:pos x="12" y="428"/>
                </a:cxn>
                <a:cxn ang="0">
                  <a:pos x="0" y="0"/>
                </a:cxn>
                <a:cxn ang="0">
                  <a:pos x="1172" y="125"/>
                </a:cxn>
                <a:cxn ang="0">
                  <a:pos x="1181" y="465"/>
                </a:cxn>
              </a:cxnLst>
              <a:rect l="0" t="0" r="r" b="b"/>
              <a:pathLst>
                <a:path w="1181" h="465">
                  <a:moveTo>
                    <a:pt x="1181" y="465"/>
                  </a:moveTo>
                  <a:lnTo>
                    <a:pt x="12" y="428"/>
                  </a:lnTo>
                  <a:lnTo>
                    <a:pt x="0" y="0"/>
                  </a:lnTo>
                  <a:lnTo>
                    <a:pt x="1172" y="125"/>
                  </a:lnTo>
                  <a:lnTo>
                    <a:pt x="1181" y="465"/>
                  </a:lnTo>
                  <a:close/>
                </a:path>
              </a:pathLst>
            </a:custGeom>
            <a:solidFill>
              <a:schemeClr val="accent4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8" name="Freeform 6"/>
            <p:cNvSpPr>
              <a:spLocks/>
            </p:cNvSpPr>
            <p:nvPr/>
          </p:nvSpPr>
          <p:spPr bwMode="auto">
            <a:xfrm>
              <a:off x="3624263" y="1671637"/>
              <a:ext cx="184150" cy="709613"/>
            </a:xfrm>
            <a:custGeom>
              <a:avLst/>
              <a:gdLst/>
              <a:ahLst/>
              <a:cxnLst>
                <a:cxn ang="0">
                  <a:pos x="104" y="0"/>
                </a:cxn>
                <a:cxn ang="0">
                  <a:pos x="116" y="428"/>
                </a:cxn>
                <a:cxn ang="0">
                  <a:pos x="0" y="447"/>
                </a:cxn>
                <a:cxn ang="0">
                  <a:pos x="3" y="80"/>
                </a:cxn>
                <a:cxn ang="0">
                  <a:pos x="104" y="0"/>
                </a:cxn>
              </a:cxnLst>
              <a:rect l="0" t="0" r="r" b="b"/>
              <a:pathLst>
                <a:path w="116" h="447">
                  <a:moveTo>
                    <a:pt x="104" y="0"/>
                  </a:moveTo>
                  <a:lnTo>
                    <a:pt x="116" y="428"/>
                  </a:lnTo>
                  <a:lnTo>
                    <a:pt x="0" y="447"/>
                  </a:lnTo>
                  <a:lnTo>
                    <a:pt x="3" y="80"/>
                  </a:lnTo>
                  <a:lnTo>
                    <a:pt x="104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79" name="Freeform 7"/>
            <p:cNvSpPr>
              <a:spLocks/>
            </p:cNvSpPr>
            <p:nvPr/>
          </p:nvSpPr>
          <p:spPr bwMode="auto">
            <a:xfrm>
              <a:off x="3284538" y="2332037"/>
              <a:ext cx="339725" cy="665163"/>
            </a:xfrm>
            <a:custGeom>
              <a:avLst/>
              <a:gdLst/>
              <a:ahLst/>
              <a:cxnLst>
                <a:cxn ang="0">
                  <a:pos x="0" y="419"/>
                </a:cxn>
                <a:cxn ang="0">
                  <a:pos x="6" y="0"/>
                </a:cxn>
                <a:cxn ang="0">
                  <a:pos x="214" y="22"/>
                </a:cxn>
                <a:cxn ang="0">
                  <a:pos x="208" y="419"/>
                </a:cxn>
                <a:cxn ang="0">
                  <a:pos x="0" y="419"/>
                </a:cxn>
              </a:cxnLst>
              <a:rect l="0" t="0" r="r" b="b"/>
              <a:pathLst>
                <a:path w="214" h="419">
                  <a:moveTo>
                    <a:pt x="0" y="419"/>
                  </a:moveTo>
                  <a:lnTo>
                    <a:pt x="6" y="0"/>
                  </a:lnTo>
                  <a:lnTo>
                    <a:pt x="214" y="22"/>
                  </a:lnTo>
                  <a:lnTo>
                    <a:pt x="208" y="419"/>
                  </a:lnTo>
                  <a:lnTo>
                    <a:pt x="0" y="419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0" name="Freeform 8"/>
            <p:cNvSpPr>
              <a:spLocks/>
            </p:cNvSpPr>
            <p:nvPr/>
          </p:nvSpPr>
          <p:spPr bwMode="auto">
            <a:xfrm>
              <a:off x="3124200" y="3633787"/>
              <a:ext cx="485775" cy="681038"/>
            </a:xfrm>
            <a:custGeom>
              <a:avLst/>
              <a:gdLst/>
              <a:ahLst/>
              <a:cxnLst>
                <a:cxn ang="0">
                  <a:pos x="98" y="3"/>
                </a:cxn>
                <a:cxn ang="0">
                  <a:pos x="306" y="0"/>
                </a:cxn>
                <a:cxn ang="0">
                  <a:pos x="303" y="291"/>
                </a:cxn>
                <a:cxn ang="0">
                  <a:pos x="0" y="429"/>
                </a:cxn>
                <a:cxn ang="0">
                  <a:pos x="95" y="138"/>
                </a:cxn>
                <a:cxn ang="0">
                  <a:pos x="98" y="3"/>
                </a:cxn>
              </a:cxnLst>
              <a:rect l="0" t="0" r="r" b="b"/>
              <a:pathLst>
                <a:path w="306" h="429">
                  <a:moveTo>
                    <a:pt x="98" y="3"/>
                  </a:moveTo>
                  <a:lnTo>
                    <a:pt x="306" y="0"/>
                  </a:lnTo>
                  <a:lnTo>
                    <a:pt x="303" y="291"/>
                  </a:lnTo>
                  <a:lnTo>
                    <a:pt x="0" y="429"/>
                  </a:lnTo>
                  <a:lnTo>
                    <a:pt x="95" y="138"/>
                  </a:lnTo>
                  <a:lnTo>
                    <a:pt x="98" y="3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1" name="Freeform 9"/>
            <p:cNvSpPr>
              <a:spLocks/>
            </p:cNvSpPr>
            <p:nvPr/>
          </p:nvSpPr>
          <p:spPr bwMode="auto">
            <a:xfrm>
              <a:off x="3614738" y="2336800"/>
              <a:ext cx="207963" cy="660400"/>
            </a:xfrm>
            <a:custGeom>
              <a:avLst/>
              <a:gdLst/>
              <a:ahLst/>
              <a:cxnLst>
                <a:cxn ang="0">
                  <a:pos x="0" y="416"/>
                </a:cxn>
                <a:cxn ang="0">
                  <a:pos x="6" y="19"/>
                </a:cxn>
                <a:cxn ang="0">
                  <a:pos x="122" y="0"/>
                </a:cxn>
                <a:cxn ang="0">
                  <a:pos x="131" y="410"/>
                </a:cxn>
                <a:cxn ang="0">
                  <a:pos x="0" y="416"/>
                </a:cxn>
              </a:cxnLst>
              <a:rect l="0" t="0" r="r" b="b"/>
              <a:pathLst>
                <a:path w="131" h="416">
                  <a:moveTo>
                    <a:pt x="0" y="416"/>
                  </a:moveTo>
                  <a:lnTo>
                    <a:pt x="6" y="19"/>
                  </a:lnTo>
                  <a:lnTo>
                    <a:pt x="122" y="0"/>
                  </a:lnTo>
                  <a:lnTo>
                    <a:pt x="131" y="410"/>
                  </a:lnTo>
                  <a:lnTo>
                    <a:pt x="0" y="416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2" name="Freeform 10"/>
            <p:cNvSpPr>
              <a:spLocks/>
            </p:cNvSpPr>
            <p:nvPr/>
          </p:nvSpPr>
          <p:spPr bwMode="auto">
            <a:xfrm>
              <a:off x="3605213" y="3633787"/>
              <a:ext cx="368300" cy="768350"/>
            </a:xfrm>
            <a:custGeom>
              <a:avLst/>
              <a:gdLst/>
              <a:ahLst/>
              <a:cxnLst>
                <a:cxn ang="0">
                  <a:pos x="0" y="291"/>
                </a:cxn>
                <a:cxn ang="0">
                  <a:pos x="3" y="0"/>
                </a:cxn>
                <a:cxn ang="0">
                  <a:pos x="150" y="13"/>
                </a:cxn>
                <a:cxn ang="0">
                  <a:pos x="153" y="159"/>
                </a:cxn>
                <a:cxn ang="0">
                  <a:pos x="232" y="484"/>
                </a:cxn>
                <a:cxn ang="0">
                  <a:pos x="0" y="291"/>
                </a:cxn>
              </a:cxnLst>
              <a:rect l="0" t="0" r="r" b="b"/>
              <a:pathLst>
                <a:path w="232" h="484">
                  <a:moveTo>
                    <a:pt x="0" y="291"/>
                  </a:moveTo>
                  <a:lnTo>
                    <a:pt x="3" y="0"/>
                  </a:lnTo>
                  <a:lnTo>
                    <a:pt x="150" y="13"/>
                  </a:lnTo>
                  <a:lnTo>
                    <a:pt x="153" y="159"/>
                  </a:lnTo>
                  <a:lnTo>
                    <a:pt x="232" y="484"/>
                  </a:lnTo>
                  <a:lnTo>
                    <a:pt x="0" y="291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3" name="Freeform 11"/>
            <p:cNvSpPr>
              <a:spLocks/>
            </p:cNvSpPr>
            <p:nvPr/>
          </p:nvSpPr>
          <p:spPr bwMode="auto">
            <a:xfrm>
              <a:off x="3808413" y="2336800"/>
              <a:ext cx="1865313" cy="650875"/>
            </a:xfrm>
            <a:custGeom>
              <a:avLst/>
              <a:gdLst/>
              <a:ahLst/>
              <a:cxnLst>
                <a:cxn ang="0">
                  <a:pos x="1175" y="377"/>
                </a:cxn>
                <a:cxn ang="0">
                  <a:pos x="9" y="410"/>
                </a:cxn>
                <a:cxn ang="0">
                  <a:pos x="0" y="0"/>
                </a:cxn>
                <a:cxn ang="0">
                  <a:pos x="1169" y="37"/>
                </a:cxn>
                <a:cxn ang="0">
                  <a:pos x="1175" y="377"/>
                </a:cxn>
              </a:cxnLst>
              <a:rect l="0" t="0" r="r" b="b"/>
              <a:pathLst>
                <a:path w="1175" h="410">
                  <a:moveTo>
                    <a:pt x="1175" y="377"/>
                  </a:moveTo>
                  <a:lnTo>
                    <a:pt x="9" y="410"/>
                  </a:lnTo>
                  <a:lnTo>
                    <a:pt x="0" y="0"/>
                  </a:lnTo>
                  <a:lnTo>
                    <a:pt x="1169" y="37"/>
                  </a:lnTo>
                  <a:lnTo>
                    <a:pt x="1175" y="377"/>
                  </a:lnTo>
                  <a:close/>
                </a:path>
              </a:pathLst>
            </a:custGeom>
            <a:solidFill>
              <a:schemeClr val="accent3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4" name="Freeform 12"/>
            <p:cNvSpPr>
              <a:spLocks/>
            </p:cNvSpPr>
            <p:nvPr/>
          </p:nvSpPr>
          <p:spPr bwMode="auto">
            <a:xfrm>
              <a:off x="3822700" y="2935287"/>
              <a:ext cx="1865313" cy="719138"/>
            </a:xfrm>
            <a:custGeom>
              <a:avLst/>
              <a:gdLst/>
              <a:ahLst/>
              <a:cxnLst>
                <a:cxn ang="0">
                  <a:pos x="1175" y="361"/>
                </a:cxn>
                <a:cxn ang="0">
                  <a:pos x="13" y="453"/>
                </a:cxn>
                <a:cxn ang="0">
                  <a:pos x="0" y="33"/>
                </a:cxn>
                <a:cxn ang="0">
                  <a:pos x="1166" y="0"/>
                </a:cxn>
                <a:cxn ang="0">
                  <a:pos x="1175" y="361"/>
                </a:cxn>
              </a:cxnLst>
              <a:rect l="0" t="0" r="r" b="b"/>
              <a:pathLst>
                <a:path w="1175" h="453">
                  <a:moveTo>
                    <a:pt x="1175" y="361"/>
                  </a:moveTo>
                  <a:lnTo>
                    <a:pt x="13" y="453"/>
                  </a:lnTo>
                  <a:lnTo>
                    <a:pt x="0" y="33"/>
                  </a:lnTo>
                  <a:lnTo>
                    <a:pt x="1166" y="0"/>
                  </a:lnTo>
                  <a:lnTo>
                    <a:pt x="1175" y="361"/>
                  </a:lnTo>
                  <a:close/>
                </a:path>
              </a:pathLst>
            </a:custGeom>
            <a:solidFill>
              <a:schemeClr val="accent2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5" name="Freeform 13"/>
            <p:cNvSpPr>
              <a:spLocks/>
            </p:cNvSpPr>
            <p:nvPr/>
          </p:nvSpPr>
          <p:spPr bwMode="auto">
            <a:xfrm>
              <a:off x="3843338" y="3508375"/>
              <a:ext cx="1981200" cy="893763"/>
            </a:xfrm>
            <a:custGeom>
              <a:avLst/>
              <a:gdLst/>
              <a:ahLst/>
              <a:cxnLst>
                <a:cxn ang="0">
                  <a:pos x="0" y="92"/>
                </a:cxn>
                <a:cxn ang="0">
                  <a:pos x="1162" y="0"/>
                </a:cxn>
                <a:cxn ang="0">
                  <a:pos x="1165" y="116"/>
                </a:cxn>
                <a:cxn ang="0">
                  <a:pos x="1248" y="391"/>
                </a:cxn>
                <a:cxn ang="0">
                  <a:pos x="82" y="563"/>
                </a:cxn>
                <a:cxn ang="0">
                  <a:pos x="3" y="238"/>
                </a:cxn>
                <a:cxn ang="0">
                  <a:pos x="0" y="92"/>
                </a:cxn>
              </a:cxnLst>
              <a:rect l="0" t="0" r="r" b="b"/>
              <a:pathLst>
                <a:path w="1248" h="563">
                  <a:moveTo>
                    <a:pt x="0" y="92"/>
                  </a:moveTo>
                  <a:lnTo>
                    <a:pt x="1162" y="0"/>
                  </a:lnTo>
                  <a:lnTo>
                    <a:pt x="1165" y="116"/>
                  </a:lnTo>
                  <a:lnTo>
                    <a:pt x="1248" y="391"/>
                  </a:lnTo>
                  <a:lnTo>
                    <a:pt x="82" y="563"/>
                  </a:lnTo>
                  <a:lnTo>
                    <a:pt x="3" y="238"/>
                  </a:lnTo>
                  <a:lnTo>
                    <a:pt x="0" y="9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6" name="Freeform 14"/>
            <p:cNvSpPr>
              <a:spLocks/>
            </p:cNvSpPr>
            <p:nvPr/>
          </p:nvSpPr>
          <p:spPr bwMode="auto">
            <a:xfrm>
              <a:off x="3609975" y="2987675"/>
              <a:ext cx="233363" cy="666750"/>
            </a:xfrm>
            <a:custGeom>
              <a:avLst/>
              <a:gdLst/>
              <a:ahLst/>
              <a:cxnLst>
                <a:cxn ang="0">
                  <a:pos x="134" y="0"/>
                </a:cxn>
                <a:cxn ang="0">
                  <a:pos x="147" y="420"/>
                </a:cxn>
                <a:cxn ang="0">
                  <a:pos x="0" y="407"/>
                </a:cxn>
                <a:cxn ang="0">
                  <a:pos x="3" y="6"/>
                </a:cxn>
                <a:cxn ang="0">
                  <a:pos x="134" y="0"/>
                </a:cxn>
              </a:cxnLst>
              <a:rect l="0" t="0" r="r" b="b"/>
              <a:pathLst>
                <a:path w="147" h="420">
                  <a:moveTo>
                    <a:pt x="134" y="0"/>
                  </a:moveTo>
                  <a:lnTo>
                    <a:pt x="147" y="420"/>
                  </a:lnTo>
                  <a:lnTo>
                    <a:pt x="0" y="407"/>
                  </a:lnTo>
                  <a:lnTo>
                    <a:pt x="3" y="6"/>
                  </a:lnTo>
                  <a:lnTo>
                    <a:pt x="134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7" name="Freeform 15"/>
            <p:cNvSpPr>
              <a:spLocks/>
            </p:cNvSpPr>
            <p:nvPr/>
          </p:nvSpPr>
          <p:spPr bwMode="auto">
            <a:xfrm>
              <a:off x="3279775" y="2997200"/>
              <a:ext cx="334963" cy="641350"/>
            </a:xfrm>
            <a:custGeom>
              <a:avLst/>
              <a:gdLst/>
              <a:ahLst/>
              <a:cxnLst>
                <a:cxn ang="0">
                  <a:pos x="208" y="401"/>
                </a:cxn>
                <a:cxn ang="0">
                  <a:pos x="0" y="404"/>
                </a:cxn>
                <a:cxn ang="0">
                  <a:pos x="3" y="0"/>
                </a:cxn>
                <a:cxn ang="0">
                  <a:pos x="211" y="0"/>
                </a:cxn>
                <a:cxn ang="0">
                  <a:pos x="208" y="401"/>
                </a:cxn>
              </a:cxnLst>
              <a:rect l="0" t="0" r="r" b="b"/>
              <a:pathLst>
                <a:path w="211" h="404">
                  <a:moveTo>
                    <a:pt x="208" y="401"/>
                  </a:moveTo>
                  <a:lnTo>
                    <a:pt x="0" y="404"/>
                  </a:lnTo>
                  <a:lnTo>
                    <a:pt x="3" y="0"/>
                  </a:lnTo>
                  <a:lnTo>
                    <a:pt x="211" y="0"/>
                  </a:lnTo>
                  <a:lnTo>
                    <a:pt x="208" y="401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8" name="Freeform 16"/>
            <p:cNvSpPr>
              <a:spLocks/>
            </p:cNvSpPr>
            <p:nvPr/>
          </p:nvSpPr>
          <p:spPr bwMode="auto">
            <a:xfrm>
              <a:off x="3124200" y="4095750"/>
              <a:ext cx="849313" cy="306388"/>
            </a:xfrm>
            <a:custGeom>
              <a:avLst/>
              <a:gdLst/>
              <a:ahLst/>
              <a:cxnLst>
                <a:cxn ang="0">
                  <a:pos x="0" y="138"/>
                </a:cxn>
                <a:cxn ang="0">
                  <a:pos x="303" y="0"/>
                </a:cxn>
                <a:cxn ang="0">
                  <a:pos x="535" y="193"/>
                </a:cxn>
                <a:cxn ang="0">
                  <a:pos x="0" y="138"/>
                </a:cxn>
              </a:cxnLst>
              <a:rect l="0" t="0" r="r" b="b"/>
              <a:pathLst>
                <a:path w="535" h="193">
                  <a:moveTo>
                    <a:pt x="0" y="138"/>
                  </a:moveTo>
                  <a:lnTo>
                    <a:pt x="303" y="0"/>
                  </a:lnTo>
                  <a:lnTo>
                    <a:pt x="535" y="193"/>
                  </a:lnTo>
                  <a:lnTo>
                    <a:pt x="0" y="138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89" name="Freeform 17"/>
            <p:cNvSpPr>
              <a:spLocks/>
            </p:cNvSpPr>
            <p:nvPr/>
          </p:nvSpPr>
          <p:spPr bwMode="auto">
            <a:xfrm>
              <a:off x="3294063" y="1685925"/>
              <a:ext cx="334963" cy="681038"/>
            </a:xfrm>
            <a:custGeom>
              <a:avLst/>
              <a:gdLst/>
              <a:ahLst/>
              <a:cxnLst>
                <a:cxn ang="0">
                  <a:pos x="208" y="429"/>
                </a:cxn>
                <a:cxn ang="0">
                  <a:pos x="0" y="407"/>
                </a:cxn>
                <a:cxn ang="0">
                  <a:pos x="3" y="0"/>
                </a:cxn>
                <a:cxn ang="0">
                  <a:pos x="211" y="61"/>
                </a:cxn>
                <a:cxn ang="0">
                  <a:pos x="208" y="429"/>
                </a:cxn>
              </a:cxnLst>
              <a:rect l="0" t="0" r="r" b="b"/>
              <a:pathLst>
                <a:path w="211" h="429">
                  <a:moveTo>
                    <a:pt x="208" y="429"/>
                  </a:moveTo>
                  <a:lnTo>
                    <a:pt x="0" y="407"/>
                  </a:lnTo>
                  <a:lnTo>
                    <a:pt x="3" y="0"/>
                  </a:lnTo>
                  <a:lnTo>
                    <a:pt x="211" y="61"/>
                  </a:lnTo>
                  <a:lnTo>
                    <a:pt x="208" y="429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" name="Group 80"/>
            <p:cNvGrpSpPr/>
            <p:nvPr/>
          </p:nvGrpSpPr>
          <p:grpSpPr>
            <a:xfrm rot="364498">
              <a:off x="4089643" y="1872450"/>
              <a:ext cx="1244431" cy="1867007"/>
              <a:chOff x="2616022" y="2850356"/>
              <a:chExt cx="635178" cy="952952"/>
            </a:xfrm>
          </p:grpSpPr>
          <p:grpSp>
            <p:nvGrpSpPr>
              <p:cNvPr id="4" name="Group 81"/>
              <p:cNvGrpSpPr/>
              <p:nvPr/>
            </p:nvGrpSpPr>
            <p:grpSpPr>
              <a:xfrm>
                <a:off x="2616022" y="2850356"/>
                <a:ext cx="635178" cy="166118"/>
                <a:chOff x="2616022" y="2850356"/>
                <a:chExt cx="635178" cy="166118"/>
              </a:xfrm>
            </p:grpSpPr>
            <p:sp>
              <p:nvSpPr>
                <p:cNvPr id="125" name="Freeform 39"/>
                <p:cNvSpPr>
                  <a:spLocks/>
                </p:cNvSpPr>
                <p:nvPr/>
              </p:nvSpPr>
              <p:spPr bwMode="auto">
                <a:xfrm>
                  <a:off x="3171825" y="2850356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6" name="Freeform 40"/>
                <p:cNvSpPr>
                  <a:spLocks/>
                </p:cNvSpPr>
                <p:nvPr/>
              </p:nvSpPr>
              <p:spPr bwMode="auto">
                <a:xfrm>
                  <a:off x="3190875" y="2877344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7" name="Freeform 39"/>
                <p:cNvSpPr>
                  <a:spLocks/>
                </p:cNvSpPr>
                <p:nvPr/>
              </p:nvSpPr>
              <p:spPr bwMode="auto">
                <a:xfrm>
                  <a:off x="2616022" y="2902174"/>
                  <a:ext cx="79375" cy="114300"/>
                </a:xfrm>
                <a:custGeom>
                  <a:avLst/>
                  <a:gdLst/>
                  <a:ahLst/>
                  <a:cxnLst>
                    <a:cxn ang="0">
                      <a:pos x="51" y="37"/>
                    </a:cxn>
                    <a:cxn ang="0">
                      <a:pos x="26" y="75"/>
                    </a:cxn>
                    <a:cxn ang="0">
                      <a:pos x="0" y="38"/>
                    </a:cxn>
                    <a:cxn ang="0">
                      <a:pos x="25" y="0"/>
                    </a:cxn>
                    <a:cxn ang="0">
                      <a:pos x="51" y="37"/>
                    </a:cxn>
                  </a:cxnLst>
                  <a:rect l="0" t="0" r="r" b="b"/>
                  <a:pathLst>
                    <a:path w="52" h="75">
                      <a:moveTo>
                        <a:pt x="51" y="37"/>
                      </a:moveTo>
                      <a:cubicBezTo>
                        <a:pt x="52" y="58"/>
                        <a:pt x="41" y="75"/>
                        <a:pt x="26" y="75"/>
                      </a:cubicBezTo>
                      <a:cubicBezTo>
                        <a:pt x="12" y="75"/>
                        <a:pt x="0" y="59"/>
                        <a:pt x="0" y="38"/>
                      </a:cubicBezTo>
                      <a:cubicBezTo>
                        <a:pt x="0" y="17"/>
                        <a:pt x="11" y="0"/>
                        <a:pt x="25" y="0"/>
                      </a:cubicBezTo>
                      <a:cubicBezTo>
                        <a:pt x="39" y="0"/>
                        <a:pt x="51" y="16"/>
                        <a:pt x="51" y="37"/>
                      </a:cubicBezTo>
                      <a:close/>
                    </a:path>
                  </a:pathLst>
                </a:custGeom>
                <a:solidFill>
                  <a:srgbClr val="E6E6E6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28" name="Freeform 40"/>
                <p:cNvSpPr>
                  <a:spLocks/>
                </p:cNvSpPr>
                <p:nvPr/>
              </p:nvSpPr>
              <p:spPr bwMode="auto">
                <a:xfrm>
                  <a:off x="2635071" y="2929161"/>
                  <a:ext cx="39688" cy="58738"/>
                </a:xfrm>
                <a:custGeom>
                  <a:avLst/>
                  <a:gdLst/>
                  <a:ahLst/>
                  <a:cxnLst>
                    <a:cxn ang="0">
                      <a:pos x="27" y="19"/>
                    </a:cxn>
                    <a:cxn ang="0">
                      <a:pos x="14" y="39"/>
                    </a:cxn>
                    <a:cxn ang="0">
                      <a:pos x="1" y="20"/>
                    </a:cxn>
                    <a:cxn ang="0">
                      <a:pos x="13" y="0"/>
                    </a:cxn>
                    <a:cxn ang="0">
                      <a:pos x="27" y="19"/>
                    </a:cxn>
                  </a:cxnLst>
                  <a:rect l="0" t="0" r="r" b="b"/>
                  <a:pathLst>
                    <a:path w="27" h="39">
                      <a:moveTo>
                        <a:pt x="27" y="19"/>
                      </a:moveTo>
                      <a:cubicBezTo>
                        <a:pt x="27" y="30"/>
                        <a:pt x="21" y="38"/>
                        <a:pt x="14" y="39"/>
                      </a:cubicBezTo>
                      <a:cubicBezTo>
                        <a:pt x="7" y="39"/>
                        <a:pt x="1" y="30"/>
                        <a:pt x="1" y="20"/>
                      </a:cubicBezTo>
                      <a:cubicBezTo>
                        <a:pt x="0" y="9"/>
                        <a:pt x="6" y="0"/>
                        <a:pt x="13" y="0"/>
                      </a:cubicBezTo>
                      <a:cubicBezTo>
                        <a:pt x="21" y="0"/>
                        <a:pt x="27" y="8"/>
                        <a:pt x="27" y="19"/>
                      </a:cubicBezTo>
                      <a:close/>
                    </a:path>
                  </a:pathLst>
                </a:custGeom>
                <a:solidFill>
                  <a:schemeClr val="accent3">
                    <a:lumMod val="50000"/>
                  </a:schemeClr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 baseline="-250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22" name="Freeform 41"/>
              <p:cNvSpPr>
                <a:spLocks/>
              </p:cNvSpPr>
              <p:nvPr/>
            </p:nvSpPr>
            <p:spPr bwMode="auto">
              <a:xfrm>
                <a:off x="2641600" y="2900019"/>
                <a:ext cx="585788" cy="903289"/>
              </a:xfrm>
              <a:custGeom>
                <a:avLst/>
                <a:gdLst/>
                <a:ahLst/>
                <a:cxnLst>
                  <a:cxn ang="0">
                    <a:pos x="176" y="595"/>
                  </a:cxn>
                  <a:cxn ang="0">
                    <a:pos x="149" y="589"/>
                  </a:cxn>
                  <a:cxn ang="0">
                    <a:pos x="0" y="35"/>
                  </a:cxn>
                  <a:cxn ang="0">
                    <a:pos x="8" y="25"/>
                  </a:cxn>
                  <a:cxn ang="0">
                    <a:pos x="8" y="25"/>
                  </a:cxn>
                  <a:cxn ang="0">
                    <a:pos x="17" y="35"/>
                  </a:cxn>
                  <a:cxn ang="0">
                    <a:pos x="156" y="573"/>
                  </a:cxn>
                  <a:cxn ang="0">
                    <a:pos x="207" y="567"/>
                  </a:cxn>
                  <a:cxn ang="0">
                    <a:pos x="365" y="10"/>
                  </a:cxn>
                  <a:cxn ang="0">
                    <a:pos x="373" y="1"/>
                  </a:cxn>
                  <a:cxn ang="0">
                    <a:pos x="382" y="8"/>
                  </a:cxn>
                  <a:cxn ang="0">
                    <a:pos x="345" y="290"/>
                  </a:cxn>
                  <a:cxn ang="0">
                    <a:pos x="217" y="581"/>
                  </a:cxn>
                  <a:cxn ang="0">
                    <a:pos x="176" y="595"/>
                  </a:cxn>
                </a:cxnLst>
                <a:rect l="0" t="0" r="r" b="b"/>
                <a:pathLst>
                  <a:path w="386" h="595">
                    <a:moveTo>
                      <a:pt x="176" y="595"/>
                    </a:moveTo>
                    <a:cubicBezTo>
                      <a:pt x="167" y="595"/>
                      <a:pt x="158" y="593"/>
                      <a:pt x="149" y="589"/>
                    </a:cubicBezTo>
                    <a:cubicBezTo>
                      <a:pt x="1" y="523"/>
                      <a:pt x="0" y="55"/>
                      <a:pt x="0" y="35"/>
                    </a:cubicBezTo>
                    <a:cubicBezTo>
                      <a:pt x="0" y="30"/>
                      <a:pt x="4" y="25"/>
                      <a:pt x="8" y="25"/>
                    </a:cubicBezTo>
                    <a:cubicBezTo>
                      <a:pt x="8" y="25"/>
                      <a:pt x="8" y="25"/>
                      <a:pt x="8" y="25"/>
                    </a:cubicBezTo>
                    <a:cubicBezTo>
                      <a:pt x="13" y="25"/>
                      <a:pt x="17" y="30"/>
                      <a:pt x="17" y="35"/>
                    </a:cubicBezTo>
                    <a:cubicBezTo>
                      <a:pt x="17" y="40"/>
                      <a:pt x="18" y="511"/>
                      <a:pt x="156" y="573"/>
                    </a:cubicBezTo>
                    <a:cubicBezTo>
                      <a:pt x="173" y="581"/>
                      <a:pt x="190" y="579"/>
                      <a:pt x="207" y="567"/>
                    </a:cubicBezTo>
                    <a:cubicBezTo>
                      <a:pt x="311" y="491"/>
                      <a:pt x="373" y="83"/>
                      <a:pt x="365" y="10"/>
                    </a:cubicBezTo>
                    <a:cubicBezTo>
                      <a:pt x="365" y="5"/>
                      <a:pt x="368" y="1"/>
                      <a:pt x="373" y="1"/>
                    </a:cubicBezTo>
                    <a:cubicBezTo>
                      <a:pt x="377" y="0"/>
                      <a:pt x="382" y="4"/>
                      <a:pt x="382" y="8"/>
                    </a:cubicBezTo>
                    <a:cubicBezTo>
                      <a:pt x="386" y="46"/>
                      <a:pt x="372" y="171"/>
                      <a:pt x="345" y="290"/>
                    </a:cubicBezTo>
                    <a:cubicBezTo>
                      <a:pt x="320" y="398"/>
                      <a:pt x="278" y="536"/>
                      <a:pt x="217" y="581"/>
                    </a:cubicBezTo>
                    <a:cubicBezTo>
                      <a:pt x="204" y="590"/>
                      <a:pt x="190" y="595"/>
                      <a:pt x="176" y="595"/>
                    </a:cubicBezTo>
                    <a:close/>
                  </a:path>
                </a:pathLst>
              </a:custGeom>
              <a:solidFill>
                <a:srgbClr val="F2F2F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baseline="-250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9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2447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5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/>
      <p:bldP spid="159" grpId="0"/>
      <p:bldP spid="160" grpId="0"/>
      <p:bldP spid="16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9"/>
          <p:cNvGrpSpPr>
            <a:grpSpLocks/>
          </p:cNvGrpSpPr>
          <p:nvPr/>
        </p:nvGrpSpPr>
        <p:grpSpPr bwMode="auto">
          <a:xfrm>
            <a:off x="4559121" y="2793857"/>
            <a:ext cx="5645383" cy="2212249"/>
            <a:chOff x="1930" y="1737"/>
            <a:chExt cx="3203" cy="1514"/>
          </a:xfrm>
        </p:grpSpPr>
        <p:sp>
          <p:nvSpPr>
            <p:cNvPr id="17" name="Line 20"/>
            <p:cNvSpPr>
              <a:spLocks noChangeShapeType="1"/>
            </p:cNvSpPr>
            <p:nvPr/>
          </p:nvSpPr>
          <p:spPr bwMode="auto">
            <a:xfrm flipH="1">
              <a:off x="2579" y="3251"/>
              <a:ext cx="2545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Line 21"/>
            <p:cNvSpPr>
              <a:spLocks noChangeShapeType="1"/>
            </p:cNvSpPr>
            <p:nvPr/>
          </p:nvSpPr>
          <p:spPr bwMode="auto">
            <a:xfrm flipH="1">
              <a:off x="1930" y="1737"/>
              <a:ext cx="32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Line 22"/>
            <p:cNvSpPr>
              <a:spLocks noChangeShapeType="1"/>
            </p:cNvSpPr>
            <p:nvPr/>
          </p:nvSpPr>
          <p:spPr bwMode="auto">
            <a:xfrm flipH="1">
              <a:off x="2221" y="2462"/>
              <a:ext cx="2903" cy="0"/>
            </a:xfrm>
            <a:prstGeom prst="line">
              <a:avLst/>
            </a:prstGeom>
            <a:noFill/>
            <a:ln w="9525" cap="rnd">
              <a:solidFill>
                <a:schemeClr val="bg1">
                  <a:lumMod val="65000"/>
                </a:schemeClr>
              </a:solidFill>
              <a:prstDash val="sysDot"/>
              <a:round/>
              <a:headEnd type="diamond" w="lg" len="lg"/>
              <a:tailEnd type="oval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pPr defTabSz="916084">
                <a:defRPr/>
              </a:pPr>
              <a:endParaRPr lang="zh-CN" altLang="en-US" sz="1804" b="1" kern="0">
                <a:solidFill>
                  <a:srgbClr val="000000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Text Box 13"/>
          <p:cNvSpPr txBox="1">
            <a:spLocks noChangeArrowheads="1"/>
          </p:cNvSpPr>
          <p:nvPr/>
        </p:nvSpPr>
        <p:spPr bwMode="auto">
          <a:xfrm>
            <a:off x="6986463" y="3217331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 Box 11"/>
          <p:cNvSpPr txBox="1">
            <a:spLocks noChangeArrowheads="1"/>
          </p:cNvSpPr>
          <p:nvPr/>
        </p:nvSpPr>
        <p:spPr bwMode="auto">
          <a:xfrm>
            <a:off x="6986463" y="4311353"/>
            <a:ext cx="3270252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 Box 10"/>
          <p:cNvSpPr txBox="1">
            <a:spLocks noChangeArrowheads="1"/>
          </p:cNvSpPr>
          <p:nvPr/>
        </p:nvSpPr>
        <p:spPr bwMode="auto">
          <a:xfrm>
            <a:off x="6986463" y="5405375"/>
            <a:ext cx="3218044" cy="28277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</a:pPr>
            <a:r>
              <a:rPr kumimoji="1"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kumimoji="1"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kumimoji="1" lang="en-US" altLang="ko-KR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 Box 35"/>
          <p:cNvSpPr txBox="1">
            <a:spLocks noChangeArrowheads="1"/>
          </p:cNvSpPr>
          <p:nvPr/>
        </p:nvSpPr>
        <p:spPr bwMode="auto">
          <a:xfrm>
            <a:off x="6986463" y="2939770"/>
            <a:ext cx="1916711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square" lIns="0" tIns="0" rIns="0" bIns="0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Rectangle 36"/>
          <p:cNvSpPr>
            <a:spLocks noChangeArrowheads="1"/>
          </p:cNvSpPr>
          <p:nvPr/>
        </p:nvSpPr>
        <p:spPr bwMode="auto">
          <a:xfrm>
            <a:off x="6986463" y="5157993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Rectangle 37"/>
          <p:cNvSpPr>
            <a:spLocks noChangeArrowheads="1"/>
          </p:cNvSpPr>
          <p:nvPr/>
        </p:nvSpPr>
        <p:spPr bwMode="auto">
          <a:xfrm>
            <a:off x="6986463" y="4048882"/>
            <a:ext cx="1256754" cy="2585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 lIns="0" tIns="0" rIns="0" bIns="0" anchor="ctr">
            <a:spAutoFit/>
          </a:bodyPr>
          <a:lstStyle/>
          <a:p>
            <a:pPr algn="just" latinLnBrk="1">
              <a:lnSpc>
                <a:spcPct val="120000"/>
              </a:lnSpc>
              <a:defRPr/>
            </a:pPr>
            <a:r>
              <a:rPr kumimoji="1"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kumimoji="1" lang="en-US" altLang="ko-KR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2719080" y="3999336"/>
            <a:ext cx="3680083" cy="1884573"/>
            <a:chOff x="1047907" y="3811318"/>
            <a:chExt cx="3673475" cy="1881188"/>
          </a:xfrm>
        </p:grpSpPr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1047907" y="3965306"/>
              <a:ext cx="3673475" cy="1727200"/>
              <a:chOff x="1728" y="3024"/>
              <a:chExt cx="2304" cy="1080"/>
            </a:xfrm>
          </p:grpSpPr>
          <p:sp>
            <p:nvSpPr>
              <p:cNvPr id="8" name="Freeform 5"/>
              <p:cNvSpPr>
                <a:spLocks/>
              </p:cNvSpPr>
              <p:nvPr/>
            </p:nvSpPr>
            <p:spPr bwMode="auto">
              <a:xfrm>
                <a:off x="1728" y="3024"/>
                <a:ext cx="2304" cy="1080"/>
              </a:xfrm>
              <a:custGeom>
                <a:avLst/>
                <a:gdLst>
                  <a:gd name="T0" fmla="*/ 2304 w 2304"/>
                  <a:gd name="T1" fmla="*/ 792 h 1080"/>
                  <a:gd name="T2" fmla="*/ 2302 w 2304"/>
                  <a:gd name="T3" fmla="*/ 806 h 1080"/>
                  <a:gd name="T4" fmla="*/ 2290 w 2304"/>
                  <a:gd name="T5" fmla="*/ 836 h 1080"/>
                  <a:gd name="T6" fmla="*/ 2268 w 2304"/>
                  <a:gd name="T7" fmla="*/ 864 h 1080"/>
                  <a:gd name="T8" fmla="*/ 2234 w 2304"/>
                  <a:gd name="T9" fmla="*/ 892 h 1080"/>
                  <a:gd name="T10" fmla="*/ 2190 w 2304"/>
                  <a:gd name="T11" fmla="*/ 916 h 1080"/>
                  <a:gd name="T12" fmla="*/ 2108 w 2304"/>
                  <a:gd name="T13" fmla="*/ 954 h 1080"/>
                  <a:gd name="T14" fmla="*/ 1966 w 2304"/>
                  <a:gd name="T15" fmla="*/ 996 h 1080"/>
                  <a:gd name="T16" fmla="*/ 1796 w 2304"/>
                  <a:gd name="T17" fmla="*/ 1030 h 1080"/>
                  <a:gd name="T18" fmla="*/ 1600 w 2304"/>
                  <a:gd name="T19" fmla="*/ 1058 h 1080"/>
                  <a:gd name="T20" fmla="*/ 1384 w 2304"/>
                  <a:gd name="T21" fmla="*/ 1074 h 1080"/>
                  <a:gd name="T22" fmla="*/ 1152 w 2304"/>
                  <a:gd name="T23" fmla="*/ 1080 h 1080"/>
                  <a:gd name="T24" fmla="*/ 1034 w 2304"/>
                  <a:gd name="T25" fmla="*/ 1078 h 1080"/>
                  <a:gd name="T26" fmla="*/ 810 w 2304"/>
                  <a:gd name="T27" fmla="*/ 1068 h 1080"/>
                  <a:gd name="T28" fmla="*/ 602 w 2304"/>
                  <a:gd name="T29" fmla="*/ 1046 h 1080"/>
                  <a:gd name="T30" fmla="*/ 420 w 2304"/>
                  <a:gd name="T31" fmla="*/ 1014 h 1080"/>
                  <a:gd name="T32" fmla="*/ 264 w 2304"/>
                  <a:gd name="T33" fmla="*/ 976 h 1080"/>
                  <a:gd name="T34" fmla="*/ 140 w 2304"/>
                  <a:gd name="T35" fmla="*/ 930 h 1080"/>
                  <a:gd name="T36" fmla="*/ 90 w 2304"/>
                  <a:gd name="T37" fmla="*/ 904 h 1080"/>
                  <a:gd name="T38" fmla="*/ 52 w 2304"/>
                  <a:gd name="T39" fmla="*/ 878 h 1080"/>
                  <a:gd name="T40" fmla="*/ 24 w 2304"/>
                  <a:gd name="T41" fmla="*/ 850 h 1080"/>
                  <a:gd name="T42" fmla="*/ 6 w 2304"/>
                  <a:gd name="T43" fmla="*/ 822 h 1080"/>
                  <a:gd name="T44" fmla="*/ 0 w 2304"/>
                  <a:gd name="T45" fmla="*/ 792 h 1080"/>
                  <a:gd name="T46" fmla="*/ 288 w 2304"/>
                  <a:gd name="T47" fmla="*/ 216 h 1080"/>
                  <a:gd name="T48" fmla="*/ 292 w 2304"/>
                  <a:gd name="T49" fmla="*/ 194 h 1080"/>
                  <a:gd name="T50" fmla="*/ 306 w 2304"/>
                  <a:gd name="T51" fmla="*/ 172 h 1080"/>
                  <a:gd name="T52" fmla="*/ 326 w 2304"/>
                  <a:gd name="T53" fmla="*/ 152 h 1080"/>
                  <a:gd name="T54" fmla="*/ 356 w 2304"/>
                  <a:gd name="T55" fmla="*/ 132 h 1080"/>
                  <a:gd name="T56" fmla="*/ 436 w 2304"/>
                  <a:gd name="T57" fmla="*/ 96 h 1080"/>
                  <a:gd name="T58" fmla="*/ 542 w 2304"/>
                  <a:gd name="T59" fmla="*/ 64 h 1080"/>
                  <a:gd name="T60" fmla="*/ 668 w 2304"/>
                  <a:gd name="T61" fmla="*/ 36 h 1080"/>
                  <a:gd name="T62" fmla="*/ 816 w 2304"/>
                  <a:gd name="T63" fmla="*/ 16 h 1080"/>
                  <a:gd name="T64" fmla="*/ 978 w 2304"/>
                  <a:gd name="T65" fmla="*/ 4 h 1080"/>
                  <a:gd name="T66" fmla="*/ 1152 w 2304"/>
                  <a:gd name="T67" fmla="*/ 0 h 1080"/>
                  <a:gd name="T68" fmla="*/ 1240 w 2304"/>
                  <a:gd name="T69" fmla="*/ 2 h 1080"/>
                  <a:gd name="T70" fmla="*/ 1408 w 2304"/>
                  <a:gd name="T71" fmla="*/ 10 h 1080"/>
                  <a:gd name="T72" fmla="*/ 1564 w 2304"/>
                  <a:gd name="T73" fmla="*/ 26 h 1080"/>
                  <a:gd name="T74" fmla="*/ 1702 w 2304"/>
                  <a:gd name="T75" fmla="*/ 50 h 1080"/>
                  <a:gd name="T76" fmla="*/ 1818 w 2304"/>
                  <a:gd name="T77" fmla="*/ 78 h 1080"/>
                  <a:gd name="T78" fmla="*/ 1912 w 2304"/>
                  <a:gd name="T79" fmla="*/ 114 h 1080"/>
                  <a:gd name="T80" fmla="*/ 1964 w 2304"/>
                  <a:gd name="T81" fmla="*/ 142 h 1080"/>
                  <a:gd name="T82" fmla="*/ 1988 w 2304"/>
                  <a:gd name="T83" fmla="*/ 162 h 1080"/>
                  <a:gd name="T84" fmla="*/ 2006 w 2304"/>
                  <a:gd name="T85" fmla="*/ 184 h 1080"/>
                  <a:gd name="T86" fmla="*/ 2014 w 2304"/>
                  <a:gd name="T87" fmla="*/ 204 h 1080"/>
                  <a:gd name="T88" fmla="*/ 2016 w 2304"/>
                  <a:gd name="T89" fmla="*/ 216 h 1080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w 2304"/>
                  <a:gd name="T136" fmla="*/ 0 h 1080"/>
                  <a:gd name="T137" fmla="*/ 2304 w 2304"/>
                  <a:gd name="T138" fmla="*/ 1080 h 1080"/>
                </a:gdLst>
                <a:ahLst/>
                <a:cxnLst>
                  <a:cxn ang="T90">
                    <a:pos x="T0" y="T1"/>
                  </a:cxn>
                  <a:cxn ang="T91">
                    <a:pos x="T2" y="T3"/>
                  </a:cxn>
                  <a:cxn ang="T92">
                    <a:pos x="T4" y="T5"/>
                  </a:cxn>
                  <a:cxn ang="T93">
                    <a:pos x="T6" y="T7"/>
                  </a:cxn>
                  <a:cxn ang="T94">
                    <a:pos x="T8" y="T9"/>
                  </a:cxn>
                  <a:cxn ang="T95">
                    <a:pos x="T10" y="T11"/>
                  </a:cxn>
                  <a:cxn ang="T96">
                    <a:pos x="T12" y="T13"/>
                  </a:cxn>
                  <a:cxn ang="T97">
                    <a:pos x="T14" y="T15"/>
                  </a:cxn>
                  <a:cxn ang="T98">
                    <a:pos x="T16" y="T17"/>
                  </a:cxn>
                  <a:cxn ang="T99">
                    <a:pos x="T18" y="T19"/>
                  </a:cxn>
                  <a:cxn ang="T100">
                    <a:pos x="T20" y="T21"/>
                  </a:cxn>
                  <a:cxn ang="T101">
                    <a:pos x="T22" y="T23"/>
                  </a:cxn>
                  <a:cxn ang="T102">
                    <a:pos x="T24" y="T25"/>
                  </a:cxn>
                  <a:cxn ang="T103">
                    <a:pos x="T26" y="T27"/>
                  </a:cxn>
                  <a:cxn ang="T104">
                    <a:pos x="T28" y="T29"/>
                  </a:cxn>
                  <a:cxn ang="T105">
                    <a:pos x="T30" y="T31"/>
                  </a:cxn>
                  <a:cxn ang="T106">
                    <a:pos x="T32" y="T33"/>
                  </a:cxn>
                  <a:cxn ang="T107">
                    <a:pos x="T34" y="T35"/>
                  </a:cxn>
                  <a:cxn ang="T108">
                    <a:pos x="T36" y="T37"/>
                  </a:cxn>
                  <a:cxn ang="T109">
                    <a:pos x="T38" y="T39"/>
                  </a:cxn>
                  <a:cxn ang="T110">
                    <a:pos x="T40" y="T41"/>
                  </a:cxn>
                  <a:cxn ang="T111">
                    <a:pos x="T42" y="T43"/>
                  </a:cxn>
                  <a:cxn ang="T112">
                    <a:pos x="T44" y="T45"/>
                  </a:cxn>
                  <a:cxn ang="T113">
                    <a:pos x="T46" y="T47"/>
                  </a:cxn>
                  <a:cxn ang="T114">
                    <a:pos x="T48" y="T49"/>
                  </a:cxn>
                  <a:cxn ang="T115">
                    <a:pos x="T50" y="T51"/>
                  </a:cxn>
                  <a:cxn ang="T116">
                    <a:pos x="T52" y="T53"/>
                  </a:cxn>
                  <a:cxn ang="T117">
                    <a:pos x="T54" y="T55"/>
                  </a:cxn>
                  <a:cxn ang="T118">
                    <a:pos x="T56" y="T57"/>
                  </a:cxn>
                  <a:cxn ang="T119">
                    <a:pos x="T58" y="T59"/>
                  </a:cxn>
                  <a:cxn ang="T120">
                    <a:pos x="T60" y="T61"/>
                  </a:cxn>
                  <a:cxn ang="T121">
                    <a:pos x="T62" y="T63"/>
                  </a:cxn>
                  <a:cxn ang="T122">
                    <a:pos x="T64" y="T65"/>
                  </a:cxn>
                  <a:cxn ang="T123">
                    <a:pos x="T66" y="T67"/>
                  </a:cxn>
                  <a:cxn ang="T124">
                    <a:pos x="T68" y="T69"/>
                  </a:cxn>
                  <a:cxn ang="T125">
                    <a:pos x="T70" y="T71"/>
                  </a:cxn>
                  <a:cxn ang="T126">
                    <a:pos x="T72" y="T73"/>
                  </a:cxn>
                  <a:cxn ang="T127">
                    <a:pos x="T74" y="T75"/>
                  </a:cxn>
                  <a:cxn ang="T128">
                    <a:pos x="T76" y="T77"/>
                  </a:cxn>
                  <a:cxn ang="T129">
                    <a:pos x="T78" y="T79"/>
                  </a:cxn>
                  <a:cxn ang="T130">
                    <a:pos x="T80" y="T81"/>
                  </a:cxn>
                  <a:cxn ang="T131">
                    <a:pos x="T82" y="T83"/>
                  </a:cxn>
                  <a:cxn ang="T132">
                    <a:pos x="T84" y="T85"/>
                  </a:cxn>
                  <a:cxn ang="T133">
                    <a:pos x="T86" y="T87"/>
                  </a:cxn>
                  <a:cxn ang="T134">
                    <a:pos x="T88" y="T89"/>
                  </a:cxn>
                </a:cxnLst>
                <a:rect l="T135" t="T136" r="T137" b="T138"/>
                <a:pathLst>
                  <a:path w="2304" h="1080">
                    <a:moveTo>
                      <a:pt x="2016" y="216"/>
                    </a:moveTo>
                    <a:lnTo>
                      <a:pt x="2304" y="792"/>
                    </a:lnTo>
                    <a:lnTo>
                      <a:pt x="2302" y="806"/>
                    </a:lnTo>
                    <a:lnTo>
                      <a:pt x="2298" y="822"/>
                    </a:lnTo>
                    <a:lnTo>
                      <a:pt x="2290" y="836"/>
                    </a:lnTo>
                    <a:lnTo>
                      <a:pt x="2280" y="850"/>
                    </a:lnTo>
                    <a:lnTo>
                      <a:pt x="2268" y="864"/>
                    </a:lnTo>
                    <a:lnTo>
                      <a:pt x="2252" y="878"/>
                    </a:lnTo>
                    <a:lnTo>
                      <a:pt x="2234" y="892"/>
                    </a:lnTo>
                    <a:lnTo>
                      <a:pt x="2214" y="904"/>
                    </a:lnTo>
                    <a:lnTo>
                      <a:pt x="2190" y="916"/>
                    </a:lnTo>
                    <a:lnTo>
                      <a:pt x="2164" y="930"/>
                    </a:lnTo>
                    <a:lnTo>
                      <a:pt x="2108" y="954"/>
                    </a:lnTo>
                    <a:lnTo>
                      <a:pt x="2040" y="976"/>
                    </a:lnTo>
                    <a:lnTo>
                      <a:pt x="1966" y="996"/>
                    </a:lnTo>
                    <a:lnTo>
                      <a:pt x="1884" y="1014"/>
                    </a:lnTo>
                    <a:lnTo>
                      <a:pt x="1796" y="1030"/>
                    </a:lnTo>
                    <a:lnTo>
                      <a:pt x="1702" y="1046"/>
                    </a:lnTo>
                    <a:lnTo>
                      <a:pt x="1600" y="1058"/>
                    </a:lnTo>
                    <a:lnTo>
                      <a:pt x="1494" y="1068"/>
                    </a:lnTo>
                    <a:lnTo>
                      <a:pt x="1384" y="1074"/>
                    </a:lnTo>
                    <a:lnTo>
                      <a:pt x="1270" y="1078"/>
                    </a:lnTo>
                    <a:lnTo>
                      <a:pt x="1152" y="1080"/>
                    </a:lnTo>
                    <a:lnTo>
                      <a:pt x="1034" y="1078"/>
                    </a:lnTo>
                    <a:lnTo>
                      <a:pt x="920" y="1074"/>
                    </a:lnTo>
                    <a:lnTo>
                      <a:pt x="810" y="1068"/>
                    </a:lnTo>
                    <a:lnTo>
                      <a:pt x="704" y="1058"/>
                    </a:lnTo>
                    <a:lnTo>
                      <a:pt x="602" y="1046"/>
                    </a:lnTo>
                    <a:lnTo>
                      <a:pt x="508" y="1030"/>
                    </a:lnTo>
                    <a:lnTo>
                      <a:pt x="420" y="1014"/>
                    </a:lnTo>
                    <a:lnTo>
                      <a:pt x="338" y="996"/>
                    </a:lnTo>
                    <a:lnTo>
                      <a:pt x="264" y="976"/>
                    </a:lnTo>
                    <a:lnTo>
                      <a:pt x="196" y="954"/>
                    </a:lnTo>
                    <a:lnTo>
                      <a:pt x="140" y="930"/>
                    </a:lnTo>
                    <a:lnTo>
                      <a:pt x="114" y="916"/>
                    </a:lnTo>
                    <a:lnTo>
                      <a:pt x="90" y="904"/>
                    </a:lnTo>
                    <a:lnTo>
                      <a:pt x="70" y="892"/>
                    </a:lnTo>
                    <a:lnTo>
                      <a:pt x="52" y="878"/>
                    </a:lnTo>
                    <a:lnTo>
                      <a:pt x="36" y="864"/>
                    </a:lnTo>
                    <a:lnTo>
                      <a:pt x="24" y="850"/>
                    </a:lnTo>
                    <a:lnTo>
                      <a:pt x="14" y="836"/>
                    </a:lnTo>
                    <a:lnTo>
                      <a:pt x="6" y="822"/>
                    </a:lnTo>
                    <a:lnTo>
                      <a:pt x="2" y="806"/>
                    </a:lnTo>
                    <a:lnTo>
                      <a:pt x="0" y="792"/>
                    </a:lnTo>
                    <a:lnTo>
                      <a:pt x="288" y="216"/>
                    </a:lnTo>
                    <a:lnTo>
                      <a:pt x="290" y="204"/>
                    </a:lnTo>
                    <a:lnTo>
                      <a:pt x="292" y="194"/>
                    </a:lnTo>
                    <a:lnTo>
                      <a:pt x="298" y="184"/>
                    </a:lnTo>
                    <a:lnTo>
                      <a:pt x="306" y="172"/>
                    </a:lnTo>
                    <a:lnTo>
                      <a:pt x="316" y="162"/>
                    </a:lnTo>
                    <a:lnTo>
                      <a:pt x="326" y="152"/>
                    </a:lnTo>
                    <a:lnTo>
                      <a:pt x="340" y="142"/>
                    </a:lnTo>
                    <a:lnTo>
                      <a:pt x="356" y="132"/>
                    </a:lnTo>
                    <a:lnTo>
                      <a:pt x="392" y="114"/>
                    </a:lnTo>
                    <a:lnTo>
                      <a:pt x="436" y="96"/>
                    </a:lnTo>
                    <a:lnTo>
                      <a:pt x="486" y="78"/>
                    </a:lnTo>
                    <a:lnTo>
                      <a:pt x="542" y="64"/>
                    </a:lnTo>
                    <a:lnTo>
                      <a:pt x="602" y="50"/>
                    </a:lnTo>
                    <a:lnTo>
                      <a:pt x="668" y="36"/>
                    </a:lnTo>
                    <a:lnTo>
                      <a:pt x="740" y="26"/>
                    </a:lnTo>
                    <a:lnTo>
                      <a:pt x="816" y="16"/>
                    </a:lnTo>
                    <a:lnTo>
                      <a:pt x="896" y="10"/>
                    </a:lnTo>
                    <a:lnTo>
                      <a:pt x="978" y="4"/>
                    </a:lnTo>
                    <a:lnTo>
                      <a:pt x="1064" y="2"/>
                    </a:lnTo>
                    <a:lnTo>
                      <a:pt x="1152" y="0"/>
                    </a:lnTo>
                    <a:lnTo>
                      <a:pt x="1240" y="2"/>
                    </a:lnTo>
                    <a:lnTo>
                      <a:pt x="1326" y="4"/>
                    </a:lnTo>
                    <a:lnTo>
                      <a:pt x="1408" y="10"/>
                    </a:lnTo>
                    <a:lnTo>
                      <a:pt x="1488" y="16"/>
                    </a:lnTo>
                    <a:lnTo>
                      <a:pt x="1564" y="26"/>
                    </a:lnTo>
                    <a:lnTo>
                      <a:pt x="1636" y="36"/>
                    </a:lnTo>
                    <a:lnTo>
                      <a:pt x="1702" y="50"/>
                    </a:lnTo>
                    <a:lnTo>
                      <a:pt x="1762" y="64"/>
                    </a:lnTo>
                    <a:lnTo>
                      <a:pt x="1818" y="78"/>
                    </a:lnTo>
                    <a:lnTo>
                      <a:pt x="1868" y="96"/>
                    </a:lnTo>
                    <a:lnTo>
                      <a:pt x="1912" y="114"/>
                    </a:lnTo>
                    <a:lnTo>
                      <a:pt x="1948" y="132"/>
                    </a:lnTo>
                    <a:lnTo>
                      <a:pt x="1964" y="142"/>
                    </a:lnTo>
                    <a:lnTo>
                      <a:pt x="1978" y="152"/>
                    </a:lnTo>
                    <a:lnTo>
                      <a:pt x="1988" y="162"/>
                    </a:lnTo>
                    <a:lnTo>
                      <a:pt x="1998" y="172"/>
                    </a:lnTo>
                    <a:lnTo>
                      <a:pt x="2006" y="184"/>
                    </a:lnTo>
                    <a:lnTo>
                      <a:pt x="2012" y="194"/>
                    </a:lnTo>
                    <a:lnTo>
                      <a:pt x="2014" y="204"/>
                    </a:lnTo>
                    <a:lnTo>
                      <a:pt x="2016" y="216"/>
                    </a:ln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9" name="Freeform 6"/>
              <p:cNvSpPr>
                <a:spLocks/>
              </p:cNvSpPr>
              <p:nvPr/>
            </p:nvSpPr>
            <p:spPr bwMode="auto">
              <a:xfrm>
                <a:off x="2016" y="3024"/>
                <a:ext cx="1728" cy="432"/>
              </a:xfrm>
              <a:custGeom>
                <a:avLst/>
                <a:gdLst>
                  <a:gd name="T0" fmla="*/ 1728 w 1728"/>
                  <a:gd name="T1" fmla="*/ 216 h 432"/>
                  <a:gd name="T2" fmla="*/ 1724 w 1728"/>
                  <a:gd name="T3" fmla="*/ 238 h 432"/>
                  <a:gd name="T4" fmla="*/ 1710 w 1728"/>
                  <a:gd name="T5" fmla="*/ 260 h 432"/>
                  <a:gd name="T6" fmla="*/ 1690 w 1728"/>
                  <a:gd name="T7" fmla="*/ 280 h 432"/>
                  <a:gd name="T8" fmla="*/ 1660 w 1728"/>
                  <a:gd name="T9" fmla="*/ 300 h 432"/>
                  <a:gd name="T10" fmla="*/ 1580 w 1728"/>
                  <a:gd name="T11" fmla="*/ 336 h 432"/>
                  <a:gd name="T12" fmla="*/ 1474 w 1728"/>
                  <a:gd name="T13" fmla="*/ 368 h 432"/>
                  <a:gd name="T14" fmla="*/ 1348 w 1728"/>
                  <a:gd name="T15" fmla="*/ 396 h 432"/>
                  <a:gd name="T16" fmla="*/ 1200 w 1728"/>
                  <a:gd name="T17" fmla="*/ 416 h 432"/>
                  <a:gd name="T18" fmla="*/ 1038 w 1728"/>
                  <a:gd name="T19" fmla="*/ 428 h 432"/>
                  <a:gd name="T20" fmla="*/ 864 w 1728"/>
                  <a:gd name="T21" fmla="*/ 432 h 432"/>
                  <a:gd name="T22" fmla="*/ 776 w 1728"/>
                  <a:gd name="T23" fmla="*/ 430 h 432"/>
                  <a:gd name="T24" fmla="*/ 608 w 1728"/>
                  <a:gd name="T25" fmla="*/ 422 h 432"/>
                  <a:gd name="T26" fmla="*/ 452 w 1728"/>
                  <a:gd name="T27" fmla="*/ 406 h 432"/>
                  <a:gd name="T28" fmla="*/ 314 w 1728"/>
                  <a:gd name="T29" fmla="*/ 382 h 432"/>
                  <a:gd name="T30" fmla="*/ 198 w 1728"/>
                  <a:gd name="T31" fmla="*/ 354 h 432"/>
                  <a:gd name="T32" fmla="*/ 104 w 1728"/>
                  <a:gd name="T33" fmla="*/ 318 h 432"/>
                  <a:gd name="T34" fmla="*/ 52 w 1728"/>
                  <a:gd name="T35" fmla="*/ 290 h 432"/>
                  <a:gd name="T36" fmla="*/ 28 w 1728"/>
                  <a:gd name="T37" fmla="*/ 270 h 432"/>
                  <a:gd name="T38" fmla="*/ 10 w 1728"/>
                  <a:gd name="T39" fmla="*/ 248 h 432"/>
                  <a:gd name="T40" fmla="*/ 2 w 1728"/>
                  <a:gd name="T41" fmla="*/ 228 h 432"/>
                  <a:gd name="T42" fmla="*/ 0 w 1728"/>
                  <a:gd name="T43" fmla="*/ 216 h 432"/>
                  <a:gd name="T44" fmla="*/ 4 w 1728"/>
                  <a:gd name="T45" fmla="*/ 194 h 432"/>
                  <a:gd name="T46" fmla="*/ 18 w 1728"/>
                  <a:gd name="T47" fmla="*/ 172 h 432"/>
                  <a:gd name="T48" fmla="*/ 38 w 1728"/>
                  <a:gd name="T49" fmla="*/ 152 h 432"/>
                  <a:gd name="T50" fmla="*/ 68 w 1728"/>
                  <a:gd name="T51" fmla="*/ 132 h 432"/>
                  <a:gd name="T52" fmla="*/ 148 w 1728"/>
                  <a:gd name="T53" fmla="*/ 96 h 432"/>
                  <a:gd name="T54" fmla="*/ 254 w 1728"/>
                  <a:gd name="T55" fmla="*/ 64 h 432"/>
                  <a:gd name="T56" fmla="*/ 380 w 1728"/>
                  <a:gd name="T57" fmla="*/ 36 h 432"/>
                  <a:gd name="T58" fmla="*/ 528 w 1728"/>
                  <a:gd name="T59" fmla="*/ 16 h 432"/>
                  <a:gd name="T60" fmla="*/ 690 w 1728"/>
                  <a:gd name="T61" fmla="*/ 4 h 432"/>
                  <a:gd name="T62" fmla="*/ 864 w 1728"/>
                  <a:gd name="T63" fmla="*/ 0 h 432"/>
                  <a:gd name="T64" fmla="*/ 952 w 1728"/>
                  <a:gd name="T65" fmla="*/ 2 h 432"/>
                  <a:gd name="T66" fmla="*/ 1120 w 1728"/>
                  <a:gd name="T67" fmla="*/ 10 h 432"/>
                  <a:gd name="T68" fmla="*/ 1276 w 1728"/>
                  <a:gd name="T69" fmla="*/ 26 h 432"/>
                  <a:gd name="T70" fmla="*/ 1414 w 1728"/>
                  <a:gd name="T71" fmla="*/ 50 h 432"/>
                  <a:gd name="T72" fmla="*/ 1530 w 1728"/>
                  <a:gd name="T73" fmla="*/ 78 h 432"/>
                  <a:gd name="T74" fmla="*/ 1624 w 1728"/>
                  <a:gd name="T75" fmla="*/ 114 h 432"/>
                  <a:gd name="T76" fmla="*/ 1676 w 1728"/>
                  <a:gd name="T77" fmla="*/ 142 h 432"/>
                  <a:gd name="T78" fmla="*/ 1700 w 1728"/>
                  <a:gd name="T79" fmla="*/ 162 h 432"/>
                  <a:gd name="T80" fmla="*/ 1718 w 1728"/>
                  <a:gd name="T81" fmla="*/ 184 h 432"/>
                  <a:gd name="T82" fmla="*/ 1726 w 1728"/>
                  <a:gd name="T83" fmla="*/ 204 h 432"/>
                  <a:gd name="T84" fmla="*/ 1728 w 1728"/>
                  <a:gd name="T85" fmla="*/ 216 h 432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w 1728"/>
                  <a:gd name="T130" fmla="*/ 0 h 432"/>
                  <a:gd name="T131" fmla="*/ 1728 w 1728"/>
                  <a:gd name="T132" fmla="*/ 432 h 432"/>
                </a:gdLst>
                <a:ahLst/>
                <a:cxnLst>
                  <a:cxn ang="T86">
                    <a:pos x="T0" y="T1"/>
                  </a:cxn>
                  <a:cxn ang="T87">
                    <a:pos x="T2" y="T3"/>
                  </a:cxn>
                  <a:cxn ang="T88">
                    <a:pos x="T4" y="T5"/>
                  </a:cxn>
                  <a:cxn ang="T89">
                    <a:pos x="T6" y="T7"/>
                  </a:cxn>
                  <a:cxn ang="T90">
                    <a:pos x="T8" y="T9"/>
                  </a:cxn>
                  <a:cxn ang="T91">
                    <a:pos x="T10" y="T11"/>
                  </a:cxn>
                  <a:cxn ang="T92">
                    <a:pos x="T12" y="T13"/>
                  </a:cxn>
                  <a:cxn ang="T93">
                    <a:pos x="T14" y="T15"/>
                  </a:cxn>
                  <a:cxn ang="T94">
                    <a:pos x="T16" y="T17"/>
                  </a:cxn>
                  <a:cxn ang="T95">
                    <a:pos x="T18" y="T19"/>
                  </a:cxn>
                  <a:cxn ang="T96">
                    <a:pos x="T20" y="T21"/>
                  </a:cxn>
                  <a:cxn ang="T97">
                    <a:pos x="T22" y="T23"/>
                  </a:cxn>
                  <a:cxn ang="T98">
                    <a:pos x="T24" y="T25"/>
                  </a:cxn>
                  <a:cxn ang="T99">
                    <a:pos x="T26" y="T27"/>
                  </a:cxn>
                  <a:cxn ang="T100">
                    <a:pos x="T28" y="T29"/>
                  </a:cxn>
                  <a:cxn ang="T101">
                    <a:pos x="T30" y="T31"/>
                  </a:cxn>
                  <a:cxn ang="T102">
                    <a:pos x="T32" y="T33"/>
                  </a:cxn>
                  <a:cxn ang="T103">
                    <a:pos x="T34" y="T35"/>
                  </a:cxn>
                  <a:cxn ang="T104">
                    <a:pos x="T36" y="T37"/>
                  </a:cxn>
                  <a:cxn ang="T105">
                    <a:pos x="T38" y="T39"/>
                  </a:cxn>
                  <a:cxn ang="T106">
                    <a:pos x="T40" y="T41"/>
                  </a:cxn>
                  <a:cxn ang="T107">
                    <a:pos x="T42" y="T43"/>
                  </a:cxn>
                  <a:cxn ang="T108">
                    <a:pos x="T44" y="T45"/>
                  </a:cxn>
                  <a:cxn ang="T109">
                    <a:pos x="T46" y="T47"/>
                  </a:cxn>
                  <a:cxn ang="T110">
                    <a:pos x="T48" y="T49"/>
                  </a:cxn>
                  <a:cxn ang="T111">
                    <a:pos x="T50" y="T51"/>
                  </a:cxn>
                  <a:cxn ang="T112">
                    <a:pos x="T52" y="T53"/>
                  </a:cxn>
                  <a:cxn ang="T113">
                    <a:pos x="T54" y="T55"/>
                  </a:cxn>
                  <a:cxn ang="T114">
                    <a:pos x="T56" y="T57"/>
                  </a:cxn>
                  <a:cxn ang="T115">
                    <a:pos x="T58" y="T59"/>
                  </a:cxn>
                  <a:cxn ang="T116">
                    <a:pos x="T60" y="T61"/>
                  </a:cxn>
                  <a:cxn ang="T117">
                    <a:pos x="T62" y="T63"/>
                  </a:cxn>
                  <a:cxn ang="T118">
                    <a:pos x="T64" y="T65"/>
                  </a:cxn>
                  <a:cxn ang="T119">
                    <a:pos x="T66" y="T67"/>
                  </a:cxn>
                  <a:cxn ang="T120">
                    <a:pos x="T68" y="T69"/>
                  </a:cxn>
                  <a:cxn ang="T121">
                    <a:pos x="T70" y="T71"/>
                  </a:cxn>
                  <a:cxn ang="T122">
                    <a:pos x="T72" y="T73"/>
                  </a:cxn>
                  <a:cxn ang="T123">
                    <a:pos x="T74" y="T75"/>
                  </a:cxn>
                  <a:cxn ang="T124">
                    <a:pos x="T76" y="T77"/>
                  </a:cxn>
                  <a:cxn ang="T125">
                    <a:pos x="T78" y="T79"/>
                  </a:cxn>
                  <a:cxn ang="T126">
                    <a:pos x="T80" y="T81"/>
                  </a:cxn>
                  <a:cxn ang="T127">
                    <a:pos x="T82" y="T83"/>
                  </a:cxn>
                  <a:cxn ang="T128">
                    <a:pos x="T84" y="T85"/>
                  </a:cxn>
                </a:cxnLst>
                <a:rect l="T129" t="T130" r="T131" b="T132"/>
                <a:pathLst>
                  <a:path w="1728" h="432">
                    <a:moveTo>
                      <a:pt x="1728" y="216"/>
                    </a:moveTo>
                    <a:lnTo>
                      <a:pt x="1728" y="216"/>
                    </a:lnTo>
                    <a:lnTo>
                      <a:pt x="1726" y="228"/>
                    </a:lnTo>
                    <a:lnTo>
                      <a:pt x="1724" y="238"/>
                    </a:lnTo>
                    <a:lnTo>
                      <a:pt x="1718" y="248"/>
                    </a:lnTo>
                    <a:lnTo>
                      <a:pt x="1710" y="260"/>
                    </a:lnTo>
                    <a:lnTo>
                      <a:pt x="1700" y="270"/>
                    </a:lnTo>
                    <a:lnTo>
                      <a:pt x="1690" y="280"/>
                    </a:lnTo>
                    <a:lnTo>
                      <a:pt x="1676" y="290"/>
                    </a:lnTo>
                    <a:lnTo>
                      <a:pt x="1660" y="300"/>
                    </a:lnTo>
                    <a:lnTo>
                      <a:pt x="1624" y="318"/>
                    </a:lnTo>
                    <a:lnTo>
                      <a:pt x="1580" y="336"/>
                    </a:lnTo>
                    <a:lnTo>
                      <a:pt x="1530" y="354"/>
                    </a:lnTo>
                    <a:lnTo>
                      <a:pt x="1474" y="368"/>
                    </a:lnTo>
                    <a:lnTo>
                      <a:pt x="1414" y="382"/>
                    </a:lnTo>
                    <a:lnTo>
                      <a:pt x="1348" y="396"/>
                    </a:lnTo>
                    <a:lnTo>
                      <a:pt x="1276" y="406"/>
                    </a:lnTo>
                    <a:lnTo>
                      <a:pt x="1200" y="416"/>
                    </a:lnTo>
                    <a:lnTo>
                      <a:pt x="1120" y="422"/>
                    </a:lnTo>
                    <a:lnTo>
                      <a:pt x="1038" y="428"/>
                    </a:lnTo>
                    <a:lnTo>
                      <a:pt x="952" y="430"/>
                    </a:lnTo>
                    <a:lnTo>
                      <a:pt x="864" y="432"/>
                    </a:lnTo>
                    <a:lnTo>
                      <a:pt x="776" y="430"/>
                    </a:lnTo>
                    <a:lnTo>
                      <a:pt x="690" y="428"/>
                    </a:lnTo>
                    <a:lnTo>
                      <a:pt x="608" y="422"/>
                    </a:lnTo>
                    <a:lnTo>
                      <a:pt x="528" y="416"/>
                    </a:lnTo>
                    <a:lnTo>
                      <a:pt x="452" y="406"/>
                    </a:lnTo>
                    <a:lnTo>
                      <a:pt x="380" y="396"/>
                    </a:lnTo>
                    <a:lnTo>
                      <a:pt x="314" y="382"/>
                    </a:lnTo>
                    <a:lnTo>
                      <a:pt x="254" y="368"/>
                    </a:lnTo>
                    <a:lnTo>
                      <a:pt x="198" y="354"/>
                    </a:lnTo>
                    <a:lnTo>
                      <a:pt x="148" y="336"/>
                    </a:lnTo>
                    <a:lnTo>
                      <a:pt x="104" y="318"/>
                    </a:lnTo>
                    <a:lnTo>
                      <a:pt x="68" y="300"/>
                    </a:lnTo>
                    <a:lnTo>
                      <a:pt x="52" y="290"/>
                    </a:lnTo>
                    <a:lnTo>
                      <a:pt x="38" y="280"/>
                    </a:lnTo>
                    <a:lnTo>
                      <a:pt x="28" y="270"/>
                    </a:lnTo>
                    <a:lnTo>
                      <a:pt x="18" y="260"/>
                    </a:lnTo>
                    <a:lnTo>
                      <a:pt x="10" y="248"/>
                    </a:lnTo>
                    <a:lnTo>
                      <a:pt x="4" y="238"/>
                    </a:lnTo>
                    <a:lnTo>
                      <a:pt x="2" y="228"/>
                    </a:lnTo>
                    <a:lnTo>
                      <a:pt x="0" y="216"/>
                    </a:lnTo>
                    <a:lnTo>
                      <a:pt x="2" y="204"/>
                    </a:lnTo>
                    <a:lnTo>
                      <a:pt x="4" y="194"/>
                    </a:lnTo>
                    <a:lnTo>
                      <a:pt x="10" y="184"/>
                    </a:lnTo>
                    <a:lnTo>
                      <a:pt x="18" y="172"/>
                    </a:lnTo>
                    <a:lnTo>
                      <a:pt x="28" y="162"/>
                    </a:lnTo>
                    <a:lnTo>
                      <a:pt x="38" y="152"/>
                    </a:lnTo>
                    <a:lnTo>
                      <a:pt x="52" y="142"/>
                    </a:lnTo>
                    <a:lnTo>
                      <a:pt x="68" y="132"/>
                    </a:lnTo>
                    <a:lnTo>
                      <a:pt x="104" y="114"/>
                    </a:lnTo>
                    <a:lnTo>
                      <a:pt x="148" y="96"/>
                    </a:lnTo>
                    <a:lnTo>
                      <a:pt x="198" y="78"/>
                    </a:lnTo>
                    <a:lnTo>
                      <a:pt x="254" y="64"/>
                    </a:lnTo>
                    <a:lnTo>
                      <a:pt x="314" y="50"/>
                    </a:lnTo>
                    <a:lnTo>
                      <a:pt x="380" y="36"/>
                    </a:lnTo>
                    <a:lnTo>
                      <a:pt x="452" y="26"/>
                    </a:lnTo>
                    <a:lnTo>
                      <a:pt x="528" y="16"/>
                    </a:lnTo>
                    <a:lnTo>
                      <a:pt x="608" y="10"/>
                    </a:lnTo>
                    <a:lnTo>
                      <a:pt x="690" y="4"/>
                    </a:lnTo>
                    <a:lnTo>
                      <a:pt x="776" y="2"/>
                    </a:lnTo>
                    <a:lnTo>
                      <a:pt x="864" y="0"/>
                    </a:lnTo>
                    <a:lnTo>
                      <a:pt x="952" y="2"/>
                    </a:lnTo>
                    <a:lnTo>
                      <a:pt x="1038" y="4"/>
                    </a:lnTo>
                    <a:lnTo>
                      <a:pt x="1120" y="10"/>
                    </a:lnTo>
                    <a:lnTo>
                      <a:pt x="1200" y="16"/>
                    </a:lnTo>
                    <a:lnTo>
                      <a:pt x="1276" y="26"/>
                    </a:lnTo>
                    <a:lnTo>
                      <a:pt x="1348" y="36"/>
                    </a:lnTo>
                    <a:lnTo>
                      <a:pt x="1414" y="50"/>
                    </a:lnTo>
                    <a:lnTo>
                      <a:pt x="1474" y="64"/>
                    </a:lnTo>
                    <a:lnTo>
                      <a:pt x="1530" y="78"/>
                    </a:lnTo>
                    <a:lnTo>
                      <a:pt x="1580" y="96"/>
                    </a:lnTo>
                    <a:lnTo>
                      <a:pt x="1624" y="114"/>
                    </a:lnTo>
                    <a:lnTo>
                      <a:pt x="1660" y="132"/>
                    </a:lnTo>
                    <a:lnTo>
                      <a:pt x="1676" y="142"/>
                    </a:lnTo>
                    <a:lnTo>
                      <a:pt x="1690" y="152"/>
                    </a:lnTo>
                    <a:lnTo>
                      <a:pt x="1700" y="162"/>
                    </a:lnTo>
                    <a:lnTo>
                      <a:pt x="1710" y="172"/>
                    </a:lnTo>
                    <a:lnTo>
                      <a:pt x="1718" y="184"/>
                    </a:lnTo>
                    <a:lnTo>
                      <a:pt x="1724" y="194"/>
                    </a:lnTo>
                    <a:lnTo>
                      <a:pt x="1726" y="204"/>
                    </a:lnTo>
                    <a:lnTo>
                      <a:pt x="1728" y="216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" name="Oval 7"/>
            <p:cNvSpPr>
              <a:spLocks noChangeArrowheads="1"/>
            </p:cNvSpPr>
            <p:nvPr/>
          </p:nvSpPr>
          <p:spPr bwMode="auto">
            <a:xfrm>
              <a:off x="1467007" y="3811318"/>
              <a:ext cx="2832099" cy="92075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3331371" y="2975152"/>
            <a:ext cx="2488907" cy="1544235"/>
            <a:chOff x="1659095" y="2788969"/>
            <a:chExt cx="2484437" cy="1541462"/>
          </a:xfrm>
        </p:grpSpPr>
        <p:grpSp>
          <p:nvGrpSpPr>
            <p:cNvPr id="11" name="Group 8"/>
            <p:cNvGrpSpPr>
              <a:grpSpLocks/>
            </p:cNvGrpSpPr>
            <p:nvPr/>
          </p:nvGrpSpPr>
          <p:grpSpPr bwMode="auto">
            <a:xfrm>
              <a:off x="1659095" y="2957244"/>
              <a:ext cx="2484437" cy="1373187"/>
              <a:chOff x="2016" y="1944"/>
              <a:chExt cx="1728" cy="936"/>
            </a:xfrm>
          </p:grpSpPr>
          <p:sp>
            <p:nvSpPr>
              <p:cNvPr id="13" name="Freeform 9"/>
              <p:cNvSpPr>
                <a:spLocks/>
              </p:cNvSpPr>
              <p:nvPr/>
            </p:nvSpPr>
            <p:spPr bwMode="auto">
              <a:xfrm>
                <a:off x="2016" y="1944"/>
                <a:ext cx="1728" cy="936"/>
              </a:xfrm>
              <a:custGeom>
                <a:avLst/>
                <a:gdLst>
                  <a:gd name="T0" fmla="*/ 1728 w 1728"/>
                  <a:gd name="T1" fmla="*/ 720 h 936"/>
                  <a:gd name="T2" fmla="*/ 1726 w 1728"/>
                  <a:gd name="T3" fmla="*/ 732 h 936"/>
                  <a:gd name="T4" fmla="*/ 1718 w 1728"/>
                  <a:gd name="T5" fmla="*/ 752 h 936"/>
                  <a:gd name="T6" fmla="*/ 1700 w 1728"/>
                  <a:gd name="T7" fmla="*/ 774 h 936"/>
                  <a:gd name="T8" fmla="*/ 1676 w 1728"/>
                  <a:gd name="T9" fmla="*/ 794 h 936"/>
                  <a:gd name="T10" fmla="*/ 1624 w 1728"/>
                  <a:gd name="T11" fmla="*/ 822 h 936"/>
                  <a:gd name="T12" fmla="*/ 1530 w 1728"/>
                  <a:gd name="T13" fmla="*/ 858 h 936"/>
                  <a:gd name="T14" fmla="*/ 1414 w 1728"/>
                  <a:gd name="T15" fmla="*/ 886 h 936"/>
                  <a:gd name="T16" fmla="*/ 1276 w 1728"/>
                  <a:gd name="T17" fmla="*/ 910 h 936"/>
                  <a:gd name="T18" fmla="*/ 1120 w 1728"/>
                  <a:gd name="T19" fmla="*/ 926 h 936"/>
                  <a:gd name="T20" fmla="*/ 952 w 1728"/>
                  <a:gd name="T21" fmla="*/ 934 h 936"/>
                  <a:gd name="T22" fmla="*/ 864 w 1728"/>
                  <a:gd name="T23" fmla="*/ 936 h 936"/>
                  <a:gd name="T24" fmla="*/ 690 w 1728"/>
                  <a:gd name="T25" fmla="*/ 932 h 936"/>
                  <a:gd name="T26" fmla="*/ 528 w 1728"/>
                  <a:gd name="T27" fmla="*/ 920 h 936"/>
                  <a:gd name="T28" fmla="*/ 380 w 1728"/>
                  <a:gd name="T29" fmla="*/ 900 h 936"/>
                  <a:gd name="T30" fmla="*/ 254 w 1728"/>
                  <a:gd name="T31" fmla="*/ 872 h 936"/>
                  <a:gd name="T32" fmla="*/ 148 w 1728"/>
                  <a:gd name="T33" fmla="*/ 840 h 936"/>
                  <a:gd name="T34" fmla="*/ 68 w 1728"/>
                  <a:gd name="T35" fmla="*/ 804 h 936"/>
                  <a:gd name="T36" fmla="*/ 38 w 1728"/>
                  <a:gd name="T37" fmla="*/ 784 h 936"/>
                  <a:gd name="T38" fmla="*/ 18 w 1728"/>
                  <a:gd name="T39" fmla="*/ 764 h 936"/>
                  <a:gd name="T40" fmla="*/ 4 w 1728"/>
                  <a:gd name="T41" fmla="*/ 742 h 936"/>
                  <a:gd name="T42" fmla="*/ 0 w 1728"/>
                  <a:gd name="T43" fmla="*/ 720 h 936"/>
                  <a:gd name="T44" fmla="*/ 288 w 1728"/>
                  <a:gd name="T45" fmla="*/ 144 h 936"/>
                  <a:gd name="T46" fmla="*/ 290 w 1728"/>
                  <a:gd name="T47" fmla="*/ 130 h 936"/>
                  <a:gd name="T48" fmla="*/ 300 w 1728"/>
                  <a:gd name="T49" fmla="*/ 114 h 936"/>
                  <a:gd name="T50" fmla="*/ 334 w 1728"/>
                  <a:gd name="T51" fmla="*/ 88 h 936"/>
                  <a:gd name="T52" fmla="*/ 386 w 1728"/>
                  <a:gd name="T53" fmla="*/ 64 h 936"/>
                  <a:gd name="T54" fmla="*/ 456 w 1728"/>
                  <a:gd name="T55" fmla="*/ 42 h 936"/>
                  <a:gd name="T56" fmla="*/ 542 w 1728"/>
                  <a:gd name="T57" fmla="*/ 24 h 936"/>
                  <a:gd name="T58" fmla="*/ 640 w 1728"/>
                  <a:gd name="T59" fmla="*/ 12 h 936"/>
                  <a:gd name="T60" fmla="*/ 748 w 1728"/>
                  <a:gd name="T61" fmla="*/ 2 h 936"/>
                  <a:gd name="T62" fmla="*/ 864 w 1728"/>
                  <a:gd name="T63" fmla="*/ 0 h 936"/>
                  <a:gd name="T64" fmla="*/ 922 w 1728"/>
                  <a:gd name="T65" fmla="*/ 0 h 936"/>
                  <a:gd name="T66" fmla="*/ 1036 w 1728"/>
                  <a:gd name="T67" fmla="*/ 6 h 936"/>
                  <a:gd name="T68" fmla="*/ 1138 w 1728"/>
                  <a:gd name="T69" fmla="*/ 18 h 936"/>
                  <a:gd name="T70" fmla="*/ 1230 w 1728"/>
                  <a:gd name="T71" fmla="*/ 32 h 936"/>
                  <a:gd name="T72" fmla="*/ 1308 w 1728"/>
                  <a:gd name="T73" fmla="*/ 52 h 936"/>
                  <a:gd name="T74" fmla="*/ 1370 w 1728"/>
                  <a:gd name="T75" fmla="*/ 76 h 936"/>
                  <a:gd name="T76" fmla="*/ 1414 w 1728"/>
                  <a:gd name="T77" fmla="*/ 102 h 936"/>
                  <a:gd name="T78" fmla="*/ 1434 w 1728"/>
                  <a:gd name="T79" fmla="*/ 122 h 936"/>
                  <a:gd name="T80" fmla="*/ 1440 w 1728"/>
                  <a:gd name="T81" fmla="*/ 136 h 936"/>
                  <a:gd name="T82" fmla="*/ 1440 w 1728"/>
                  <a:gd name="T83" fmla="*/ 144 h 9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w 1728"/>
                  <a:gd name="T127" fmla="*/ 0 h 936"/>
                  <a:gd name="T128" fmla="*/ 1728 w 1728"/>
                  <a:gd name="T129" fmla="*/ 936 h 936"/>
                </a:gdLst>
                <a:ahLst/>
                <a:cxnLst>
                  <a:cxn ang="T84">
                    <a:pos x="T0" y="T1"/>
                  </a:cxn>
                  <a:cxn ang="T85">
                    <a:pos x="T2" y="T3"/>
                  </a:cxn>
                  <a:cxn ang="T86">
                    <a:pos x="T4" y="T5"/>
                  </a:cxn>
                  <a:cxn ang="T87">
                    <a:pos x="T6" y="T7"/>
                  </a:cxn>
                  <a:cxn ang="T88">
                    <a:pos x="T8" y="T9"/>
                  </a:cxn>
                  <a:cxn ang="T89">
                    <a:pos x="T10" y="T11"/>
                  </a:cxn>
                  <a:cxn ang="T90">
                    <a:pos x="T12" y="T13"/>
                  </a:cxn>
                  <a:cxn ang="T91">
                    <a:pos x="T14" y="T15"/>
                  </a:cxn>
                  <a:cxn ang="T92">
                    <a:pos x="T16" y="T17"/>
                  </a:cxn>
                  <a:cxn ang="T93">
                    <a:pos x="T18" y="T19"/>
                  </a:cxn>
                  <a:cxn ang="T94">
                    <a:pos x="T20" y="T21"/>
                  </a:cxn>
                  <a:cxn ang="T95">
                    <a:pos x="T22" y="T23"/>
                  </a:cxn>
                  <a:cxn ang="T96">
                    <a:pos x="T24" y="T25"/>
                  </a:cxn>
                  <a:cxn ang="T97">
                    <a:pos x="T26" y="T27"/>
                  </a:cxn>
                  <a:cxn ang="T98">
                    <a:pos x="T28" y="T29"/>
                  </a:cxn>
                  <a:cxn ang="T99">
                    <a:pos x="T30" y="T31"/>
                  </a:cxn>
                  <a:cxn ang="T100">
                    <a:pos x="T32" y="T33"/>
                  </a:cxn>
                  <a:cxn ang="T101">
                    <a:pos x="T34" y="T35"/>
                  </a:cxn>
                  <a:cxn ang="T102">
                    <a:pos x="T36" y="T37"/>
                  </a:cxn>
                  <a:cxn ang="T103">
                    <a:pos x="T38" y="T39"/>
                  </a:cxn>
                  <a:cxn ang="T104">
                    <a:pos x="T40" y="T41"/>
                  </a:cxn>
                  <a:cxn ang="T105">
                    <a:pos x="T42" y="T43"/>
                  </a:cxn>
                  <a:cxn ang="T106">
                    <a:pos x="T44" y="T45"/>
                  </a:cxn>
                  <a:cxn ang="T107">
                    <a:pos x="T46" y="T47"/>
                  </a:cxn>
                  <a:cxn ang="T108">
                    <a:pos x="T48" y="T49"/>
                  </a:cxn>
                  <a:cxn ang="T109">
                    <a:pos x="T50" y="T51"/>
                  </a:cxn>
                  <a:cxn ang="T110">
                    <a:pos x="T52" y="T53"/>
                  </a:cxn>
                  <a:cxn ang="T111">
                    <a:pos x="T54" y="T55"/>
                  </a:cxn>
                  <a:cxn ang="T112">
                    <a:pos x="T56" y="T57"/>
                  </a:cxn>
                  <a:cxn ang="T113">
                    <a:pos x="T58" y="T59"/>
                  </a:cxn>
                  <a:cxn ang="T114">
                    <a:pos x="T60" y="T61"/>
                  </a:cxn>
                  <a:cxn ang="T115">
                    <a:pos x="T62" y="T63"/>
                  </a:cxn>
                  <a:cxn ang="T116">
                    <a:pos x="T64" y="T65"/>
                  </a:cxn>
                  <a:cxn ang="T117">
                    <a:pos x="T66" y="T67"/>
                  </a:cxn>
                  <a:cxn ang="T118">
                    <a:pos x="T68" y="T69"/>
                  </a:cxn>
                  <a:cxn ang="T119">
                    <a:pos x="T70" y="T71"/>
                  </a:cxn>
                  <a:cxn ang="T120">
                    <a:pos x="T72" y="T73"/>
                  </a:cxn>
                  <a:cxn ang="T121">
                    <a:pos x="T74" y="T75"/>
                  </a:cxn>
                  <a:cxn ang="T122">
                    <a:pos x="T76" y="T77"/>
                  </a:cxn>
                  <a:cxn ang="T123">
                    <a:pos x="T78" y="T79"/>
                  </a:cxn>
                  <a:cxn ang="T124">
                    <a:pos x="T80" y="T81"/>
                  </a:cxn>
                  <a:cxn ang="T125">
                    <a:pos x="T82" y="T83"/>
                  </a:cxn>
                </a:cxnLst>
                <a:rect l="T126" t="T127" r="T128" b="T129"/>
                <a:pathLst>
                  <a:path w="1728" h="936">
                    <a:moveTo>
                      <a:pt x="1440" y="144"/>
                    </a:moveTo>
                    <a:lnTo>
                      <a:pt x="1728" y="720"/>
                    </a:lnTo>
                    <a:lnTo>
                      <a:pt x="1726" y="732"/>
                    </a:lnTo>
                    <a:lnTo>
                      <a:pt x="1724" y="742"/>
                    </a:lnTo>
                    <a:lnTo>
                      <a:pt x="1718" y="752"/>
                    </a:lnTo>
                    <a:lnTo>
                      <a:pt x="1710" y="764"/>
                    </a:lnTo>
                    <a:lnTo>
                      <a:pt x="1700" y="774"/>
                    </a:lnTo>
                    <a:lnTo>
                      <a:pt x="1690" y="784"/>
                    </a:lnTo>
                    <a:lnTo>
                      <a:pt x="1676" y="794"/>
                    </a:lnTo>
                    <a:lnTo>
                      <a:pt x="1660" y="804"/>
                    </a:lnTo>
                    <a:lnTo>
                      <a:pt x="1624" y="822"/>
                    </a:lnTo>
                    <a:lnTo>
                      <a:pt x="1580" y="840"/>
                    </a:lnTo>
                    <a:lnTo>
                      <a:pt x="1530" y="858"/>
                    </a:lnTo>
                    <a:lnTo>
                      <a:pt x="1474" y="872"/>
                    </a:lnTo>
                    <a:lnTo>
                      <a:pt x="1414" y="886"/>
                    </a:lnTo>
                    <a:lnTo>
                      <a:pt x="1348" y="900"/>
                    </a:lnTo>
                    <a:lnTo>
                      <a:pt x="1276" y="910"/>
                    </a:lnTo>
                    <a:lnTo>
                      <a:pt x="1200" y="920"/>
                    </a:lnTo>
                    <a:lnTo>
                      <a:pt x="1120" y="926"/>
                    </a:lnTo>
                    <a:lnTo>
                      <a:pt x="1038" y="932"/>
                    </a:lnTo>
                    <a:lnTo>
                      <a:pt x="952" y="934"/>
                    </a:lnTo>
                    <a:lnTo>
                      <a:pt x="864" y="936"/>
                    </a:lnTo>
                    <a:lnTo>
                      <a:pt x="776" y="934"/>
                    </a:lnTo>
                    <a:lnTo>
                      <a:pt x="690" y="932"/>
                    </a:lnTo>
                    <a:lnTo>
                      <a:pt x="608" y="926"/>
                    </a:lnTo>
                    <a:lnTo>
                      <a:pt x="528" y="920"/>
                    </a:lnTo>
                    <a:lnTo>
                      <a:pt x="452" y="910"/>
                    </a:lnTo>
                    <a:lnTo>
                      <a:pt x="380" y="900"/>
                    </a:lnTo>
                    <a:lnTo>
                      <a:pt x="314" y="886"/>
                    </a:lnTo>
                    <a:lnTo>
                      <a:pt x="254" y="872"/>
                    </a:lnTo>
                    <a:lnTo>
                      <a:pt x="198" y="858"/>
                    </a:lnTo>
                    <a:lnTo>
                      <a:pt x="148" y="840"/>
                    </a:lnTo>
                    <a:lnTo>
                      <a:pt x="104" y="822"/>
                    </a:lnTo>
                    <a:lnTo>
                      <a:pt x="68" y="804"/>
                    </a:lnTo>
                    <a:lnTo>
                      <a:pt x="52" y="794"/>
                    </a:lnTo>
                    <a:lnTo>
                      <a:pt x="38" y="784"/>
                    </a:lnTo>
                    <a:lnTo>
                      <a:pt x="28" y="774"/>
                    </a:lnTo>
                    <a:lnTo>
                      <a:pt x="18" y="764"/>
                    </a:lnTo>
                    <a:lnTo>
                      <a:pt x="10" y="752"/>
                    </a:lnTo>
                    <a:lnTo>
                      <a:pt x="4" y="742"/>
                    </a:lnTo>
                    <a:lnTo>
                      <a:pt x="2" y="732"/>
                    </a:lnTo>
                    <a:lnTo>
                      <a:pt x="0" y="720"/>
                    </a:lnTo>
                    <a:lnTo>
                      <a:pt x="288" y="144"/>
                    </a:lnTo>
                    <a:lnTo>
                      <a:pt x="288" y="136"/>
                    </a:lnTo>
                    <a:lnTo>
                      <a:pt x="290" y="130"/>
                    </a:lnTo>
                    <a:lnTo>
                      <a:pt x="294" y="122"/>
                    </a:lnTo>
                    <a:lnTo>
                      <a:pt x="300" y="114"/>
                    </a:lnTo>
                    <a:lnTo>
                      <a:pt x="314" y="102"/>
                    </a:lnTo>
                    <a:lnTo>
                      <a:pt x="334" y="88"/>
                    </a:lnTo>
                    <a:lnTo>
                      <a:pt x="358" y="76"/>
                    </a:lnTo>
                    <a:lnTo>
                      <a:pt x="386" y="64"/>
                    </a:lnTo>
                    <a:lnTo>
                      <a:pt x="420" y="52"/>
                    </a:lnTo>
                    <a:lnTo>
                      <a:pt x="456" y="42"/>
                    </a:lnTo>
                    <a:lnTo>
                      <a:pt x="498" y="32"/>
                    </a:lnTo>
                    <a:lnTo>
                      <a:pt x="542" y="24"/>
                    </a:lnTo>
                    <a:lnTo>
                      <a:pt x="590" y="18"/>
                    </a:lnTo>
                    <a:lnTo>
                      <a:pt x="640" y="12"/>
                    </a:lnTo>
                    <a:lnTo>
                      <a:pt x="692" y="6"/>
                    </a:lnTo>
                    <a:lnTo>
                      <a:pt x="748" y="2"/>
                    </a:lnTo>
                    <a:lnTo>
                      <a:pt x="806" y="0"/>
                    </a:lnTo>
                    <a:lnTo>
                      <a:pt x="864" y="0"/>
                    </a:lnTo>
                    <a:lnTo>
                      <a:pt x="922" y="0"/>
                    </a:lnTo>
                    <a:lnTo>
                      <a:pt x="980" y="2"/>
                    </a:lnTo>
                    <a:lnTo>
                      <a:pt x="1036" y="6"/>
                    </a:lnTo>
                    <a:lnTo>
                      <a:pt x="1088" y="12"/>
                    </a:lnTo>
                    <a:lnTo>
                      <a:pt x="1138" y="18"/>
                    </a:lnTo>
                    <a:lnTo>
                      <a:pt x="1186" y="24"/>
                    </a:lnTo>
                    <a:lnTo>
                      <a:pt x="1230" y="32"/>
                    </a:lnTo>
                    <a:lnTo>
                      <a:pt x="1272" y="42"/>
                    </a:lnTo>
                    <a:lnTo>
                      <a:pt x="1308" y="52"/>
                    </a:lnTo>
                    <a:lnTo>
                      <a:pt x="1342" y="64"/>
                    </a:lnTo>
                    <a:lnTo>
                      <a:pt x="1370" y="76"/>
                    </a:lnTo>
                    <a:lnTo>
                      <a:pt x="1394" y="88"/>
                    </a:lnTo>
                    <a:lnTo>
                      <a:pt x="1414" y="102"/>
                    </a:lnTo>
                    <a:lnTo>
                      <a:pt x="1428" y="114"/>
                    </a:lnTo>
                    <a:lnTo>
                      <a:pt x="1434" y="122"/>
                    </a:lnTo>
                    <a:lnTo>
                      <a:pt x="1438" y="130"/>
                    </a:lnTo>
                    <a:lnTo>
                      <a:pt x="1440" y="136"/>
                    </a:lnTo>
                    <a:lnTo>
                      <a:pt x="1440" y="144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wrap="none" anchor="ctr"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4" name="Freeform 10"/>
              <p:cNvSpPr>
                <a:spLocks/>
              </p:cNvSpPr>
              <p:nvPr/>
            </p:nvSpPr>
            <p:spPr bwMode="auto">
              <a:xfrm>
                <a:off x="2304" y="1944"/>
                <a:ext cx="1152" cy="288"/>
              </a:xfrm>
              <a:custGeom>
                <a:avLst/>
                <a:gdLst>
                  <a:gd name="T0" fmla="*/ 1152 w 1152"/>
                  <a:gd name="T1" fmla="*/ 144 h 288"/>
                  <a:gd name="T2" fmla="*/ 1150 w 1152"/>
                  <a:gd name="T3" fmla="*/ 158 h 288"/>
                  <a:gd name="T4" fmla="*/ 1140 w 1152"/>
                  <a:gd name="T5" fmla="*/ 174 h 288"/>
                  <a:gd name="T6" fmla="*/ 1106 w 1152"/>
                  <a:gd name="T7" fmla="*/ 200 h 288"/>
                  <a:gd name="T8" fmla="*/ 1054 w 1152"/>
                  <a:gd name="T9" fmla="*/ 224 h 288"/>
                  <a:gd name="T10" fmla="*/ 984 w 1152"/>
                  <a:gd name="T11" fmla="*/ 246 h 288"/>
                  <a:gd name="T12" fmla="*/ 898 w 1152"/>
                  <a:gd name="T13" fmla="*/ 264 h 288"/>
                  <a:gd name="T14" fmla="*/ 800 w 1152"/>
                  <a:gd name="T15" fmla="*/ 276 h 288"/>
                  <a:gd name="T16" fmla="*/ 692 w 1152"/>
                  <a:gd name="T17" fmla="*/ 286 h 288"/>
                  <a:gd name="T18" fmla="*/ 576 w 1152"/>
                  <a:gd name="T19" fmla="*/ 288 h 288"/>
                  <a:gd name="T20" fmla="*/ 518 w 1152"/>
                  <a:gd name="T21" fmla="*/ 288 h 288"/>
                  <a:gd name="T22" fmla="*/ 404 w 1152"/>
                  <a:gd name="T23" fmla="*/ 282 h 288"/>
                  <a:gd name="T24" fmla="*/ 302 w 1152"/>
                  <a:gd name="T25" fmla="*/ 270 h 288"/>
                  <a:gd name="T26" fmla="*/ 210 w 1152"/>
                  <a:gd name="T27" fmla="*/ 256 h 288"/>
                  <a:gd name="T28" fmla="*/ 132 w 1152"/>
                  <a:gd name="T29" fmla="*/ 236 h 288"/>
                  <a:gd name="T30" fmla="*/ 70 w 1152"/>
                  <a:gd name="T31" fmla="*/ 212 h 288"/>
                  <a:gd name="T32" fmla="*/ 26 w 1152"/>
                  <a:gd name="T33" fmla="*/ 186 h 288"/>
                  <a:gd name="T34" fmla="*/ 6 w 1152"/>
                  <a:gd name="T35" fmla="*/ 166 h 288"/>
                  <a:gd name="T36" fmla="*/ 0 w 1152"/>
                  <a:gd name="T37" fmla="*/ 152 h 288"/>
                  <a:gd name="T38" fmla="*/ 0 w 1152"/>
                  <a:gd name="T39" fmla="*/ 144 h 288"/>
                  <a:gd name="T40" fmla="*/ 2 w 1152"/>
                  <a:gd name="T41" fmla="*/ 130 h 288"/>
                  <a:gd name="T42" fmla="*/ 12 w 1152"/>
                  <a:gd name="T43" fmla="*/ 114 h 288"/>
                  <a:gd name="T44" fmla="*/ 46 w 1152"/>
                  <a:gd name="T45" fmla="*/ 88 h 288"/>
                  <a:gd name="T46" fmla="*/ 98 w 1152"/>
                  <a:gd name="T47" fmla="*/ 64 h 288"/>
                  <a:gd name="T48" fmla="*/ 168 w 1152"/>
                  <a:gd name="T49" fmla="*/ 42 h 288"/>
                  <a:gd name="T50" fmla="*/ 254 w 1152"/>
                  <a:gd name="T51" fmla="*/ 24 h 288"/>
                  <a:gd name="T52" fmla="*/ 352 w 1152"/>
                  <a:gd name="T53" fmla="*/ 12 h 288"/>
                  <a:gd name="T54" fmla="*/ 460 w 1152"/>
                  <a:gd name="T55" fmla="*/ 2 h 288"/>
                  <a:gd name="T56" fmla="*/ 576 w 1152"/>
                  <a:gd name="T57" fmla="*/ 0 h 288"/>
                  <a:gd name="T58" fmla="*/ 634 w 1152"/>
                  <a:gd name="T59" fmla="*/ 0 h 288"/>
                  <a:gd name="T60" fmla="*/ 748 w 1152"/>
                  <a:gd name="T61" fmla="*/ 6 h 288"/>
                  <a:gd name="T62" fmla="*/ 850 w 1152"/>
                  <a:gd name="T63" fmla="*/ 18 h 288"/>
                  <a:gd name="T64" fmla="*/ 942 w 1152"/>
                  <a:gd name="T65" fmla="*/ 32 h 288"/>
                  <a:gd name="T66" fmla="*/ 1020 w 1152"/>
                  <a:gd name="T67" fmla="*/ 52 h 288"/>
                  <a:gd name="T68" fmla="*/ 1082 w 1152"/>
                  <a:gd name="T69" fmla="*/ 76 h 288"/>
                  <a:gd name="T70" fmla="*/ 1126 w 1152"/>
                  <a:gd name="T71" fmla="*/ 102 h 288"/>
                  <a:gd name="T72" fmla="*/ 1146 w 1152"/>
                  <a:gd name="T73" fmla="*/ 122 h 288"/>
                  <a:gd name="T74" fmla="*/ 1152 w 1152"/>
                  <a:gd name="T75" fmla="*/ 136 h 288"/>
                  <a:gd name="T76" fmla="*/ 1152 w 1152"/>
                  <a:gd name="T77" fmla="*/ 144 h 28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1152"/>
                  <a:gd name="T118" fmla="*/ 0 h 288"/>
                  <a:gd name="T119" fmla="*/ 1152 w 1152"/>
                  <a:gd name="T120" fmla="*/ 288 h 28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1152" h="288">
                    <a:moveTo>
                      <a:pt x="1152" y="144"/>
                    </a:moveTo>
                    <a:lnTo>
                      <a:pt x="1152" y="144"/>
                    </a:lnTo>
                    <a:lnTo>
                      <a:pt x="1152" y="152"/>
                    </a:lnTo>
                    <a:lnTo>
                      <a:pt x="1150" y="158"/>
                    </a:lnTo>
                    <a:lnTo>
                      <a:pt x="1146" y="166"/>
                    </a:lnTo>
                    <a:lnTo>
                      <a:pt x="1140" y="174"/>
                    </a:lnTo>
                    <a:lnTo>
                      <a:pt x="1126" y="186"/>
                    </a:lnTo>
                    <a:lnTo>
                      <a:pt x="1106" y="200"/>
                    </a:lnTo>
                    <a:lnTo>
                      <a:pt x="1082" y="212"/>
                    </a:lnTo>
                    <a:lnTo>
                      <a:pt x="1054" y="224"/>
                    </a:lnTo>
                    <a:lnTo>
                      <a:pt x="1020" y="236"/>
                    </a:lnTo>
                    <a:lnTo>
                      <a:pt x="984" y="246"/>
                    </a:lnTo>
                    <a:lnTo>
                      <a:pt x="942" y="256"/>
                    </a:lnTo>
                    <a:lnTo>
                      <a:pt x="898" y="264"/>
                    </a:lnTo>
                    <a:lnTo>
                      <a:pt x="850" y="270"/>
                    </a:lnTo>
                    <a:lnTo>
                      <a:pt x="800" y="276"/>
                    </a:lnTo>
                    <a:lnTo>
                      <a:pt x="748" y="282"/>
                    </a:lnTo>
                    <a:lnTo>
                      <a:pt x="692" y="286"/>
                    </a:lnTo>
                    <a:lnTo>
                      <a:pt x="634" y="288"/>
                    </a:lnTo>
                    <a:lnTo>
                      <a:pt x="576" y="288"/>
                    </a:lnTo>
                    <a:lnTo>
                      <a:pt x="518" y="288"/>
                    </a:lnTo>
                    <a:lnTo>
                      <a:pt x="460" y="286"/>
                    </a:lnTo>
                    <a:lnTo>
                      <a:pt x="404" y="282"/>
                    </a:lnTo>
                    <a:lnTo>
                      <a:pt x="352" y="276"/>
                    </a:lnTo>
                    <a:lnTo>
                      <a:pt x="302" y="270"/>
                    </a:lnTo>
                    <a:lnTo>
                      <a:pt x="254" y="264"/>
                    </a:lnTo>
                    <a:lnTo>
                      <a:pt x="210" y="256"/>
                    </a:lnTo>
                    <a:lnTo>
                      <a:pt x="168" y="246"/>
                    </a:lnTo>
                    <a:lnTo>
                      <a:pt x="132" y="236"/>
                    </a:lnTo>
                    <a:lnTo>
                      <a:pt x="98" y="224"/>
                    </a:lnTo>
                    <a:lnTo>
                      <a:pt x="70" y="212"/>
                    </a:lnTo>
                    <a:lnTo>
                      <a:pt x="46" y="200"/>
                    </a:lnTo>
                    <a:lnTo>
                      <a:pt x="26" y="186"/>
                    </a:lnTo>
                    <a:lnTo>
                      <a:pt x="12" y="174"/>
                    </a:lnTo>
                    <a:lnTo>
                      <a:pt x="6" y="166"/>
                    </a:lnTo>
                    <a:lnTo>
                      <a:pt x="2" y="158"/>
                    </a:lnTo>
                    <a:lnTo>
                      <a:pt x="0" y="152"/>
                    </a:lnTo>
                    <a:lnTo>
                      <a:pt x="0" y="144"/>
                    </a:lnTo>
                    <a:lnTo>
                      <a:pt x="0" y="136"/>
                    </a:lnTo>
                    <a:lnTo>
                      <a:pt x="2" y="130"/>
                    </a:lnTo>
                    <a:lnTo>
                      <a:pt x="6" y="122"/>
                    </a:lnTo>
                    <a:lnTo>
                      <a:pt x="12" y="114"/>
                    </a:lnTo>
                    <a:lnTo>
                      <a:pt x="26" y="102"/>
                    </a:lnTo>
                    <a:lnTo>
                      <a:pt x="46" y="88"/>
                    </a:lnTo>
                    <a:lnTo>
                      <a:pt x="70" y="76"/>
                    </a:lnTo>
                    <a:lnTo>
                      <a:pt x="98" y="64"/>
                    </a:lnTo>
                    <a:lnTo>
                      <a:pt x="132" y="52"/>
                    </a:lnTo>
                    <a:lnTo>
                      <a:pt x="168" y="42"/>
                    </a:lnTo>
                    <a:lnTo>
                      <a:pt x="210" y="32"/>
                    </a:lnTo>
                    <a:lnTo>
                      <a:pt x="254" y="24"/>
                    </a:lnTo>
                    <a:lnTo>
                      <a:pt x="302" y="18"/>
                    </a:lnTo>
                    <a:lnTo>
                      <a:pt x="352" y="12"/>
                    </a:lnTo>
                    <a:lnTo>
                      <a:pt x="404" y="6"/>
                    </a:lnTo>
                    <a:lnTo>
                      <a:pt x="460" y="2"/>
                    </a:lnTo>
                    <a:lnTo>
                      <a:pt x="518" y="0"/>
                    </a:lnTo>
                    <a:lnTo>
                      <a:pt x="576" y="0"/>
                    </a:lnTo>
                    <a:lnTo>
                      <a:pt x="634" y="0"/>
                    </a:lnTo>
                    <a:lnTo>
                      <a:pt x="692" y="2"/>
                    </a:lnTo>
                    <a:lnTo>
                      <a:pt x="748" y="6"/>
                    </a:lnTo>
                    <a:lnTo>
                      <a:pt x="800" y="12"/>
                    </a:lnTo>
                    <a:lnTo>
                      <a:pt x="850" y="18"/>
                    </a:lnTo>
                    <a:lnTo>
                      <a:pt x="898" y="24"/>
                    </a:lnTo>
                    <a:lnTo>
                      <a:pt x="942" y="32"/>
                    </a:lnTo>
                    <a:lnTo>
                      <a:pt x="984" y="42"/>
                    </a:lnTo>
                    <a:lnTo>
                      <a:pt x="1020" y="52"/>
                    </a:lnTo>
                    <a:lnTo>
                      <a:pt x="1054" y="64"/>
                    </a:lnTo>
                    <a:lnTo>
                      <a:pt x="1082" y="76"/>
                    </a:lnTo>
                    <a:lnTo>
                      <a:pt x="1106" y="88"/>
                    </a:lnTo>
                    <a:lnTo>
                      <a:pt x="1126" y="102"/>
                    </a:lnTo>
                    <a:lnTo>
                      <a:pt x="1140" y="114"/>
                    </a:lnTo>
                    <a:lnTo>
                      <a:pt x="1146" y="122"/>
                    </a:lnTo>
                    <a:lnTo>
                      <a:pt x="1150" y="130"/>
                    </a:lnTo>
                    <a:lnTo>
                      <a:pt x="1152" y="136"/>
                    </a:lnTo>
                    <a:lnTo>
                      <a:pt x="1152" y="14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767676">
                      <a:alpha val="0"/>
                    </a:srgbClr>
                  </a:gs>
                  <a:gs pos="100000">
                    <a:srgbClr val="FFFFFF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algn="just">
                  <a:lnSpc>
                    <a:spcPct val="120000"/>
                  </a:lnSpc>
                </a:pPr>
                <a:endParaRPr lang="zh-CN" altLang="en-US" sz="781" b="1">
                  <a:solidFill>
                    <a:srgbClr val="000000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2" name="Oval 11"/>
            <p:cNvSpPr>
              <a:spLocks noChangeArrowheads="1"/>
            </p:cNvSpPr>
            <p:nvPr/>
          </p:nvSpPr>
          <p:spPr bwMode="auto">
            <a:xfrm>
              <a:off x="1927382" y="2788969"/>
              <a:ext cx="1911350" cy="622300"/>
            </a:xfrm>
            <a:prstGeom prst="ellipse">
              <a:avLst/>
            </a:prstGeom>
            <a:gradFill rotWithShape="1">
              <a:gsLst>
                <a:gs pos="0">
                  <a:srgbClr val="000000">
                    <a:alpha val="50000"/>
                  </a:srgbClr>
                </a:gs>
                <a:gs pos="100000">
                  <a:srgbClr val="FFFFFF">
                    <a:alpha val="0"/>
                  </a:srgbClr>
                </a:gs>
              </a:gsLst>
              <a:path path="shape">
                <a:fillToRect l="50000" t="50000" r="50000" b="50000"/>
              </a:path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2000" b="1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1pPr>
              <a:lvl2pPr marL="742950" indent="-28575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2pPr>
              <a:lvl3pPr marL="11430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6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3pPr>
              <a:lvl4pPr marL="16002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4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4pPr>
              <a:lvl5pPr marL="2057400" indent="-228600" eaLnBrk="0" fontAlgn="ctr" hangingPunct="0">
                <a:lnSpc>
                  <a:spcPct val="120000"/>
                </a:lnSpc>
                <a:spcBef>
                  <a:spcPct val="20000"/>
                </a:spcBef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5pPr>
              <a:lvl6pPr marL="25146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6pPr>
              <a:lvl7pPr marL="29718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7pPr>
              <a:lvl8pPr marL="34290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8pPr>
              <a:lvl9pPr marL="3886200" indent="-228600" eaLnBrk="0" fontAlgn="ctr" hangingPunct="0">
                <a:lnSpc>
                  <a:spcPct val="120000"/>
                </a:lnSpc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SzPct val="60000"/>
                <a:buFont typeface="Wingdings" pitchFamily="2" charset="2"/>
                <a:buChar char="l"/>
                <a:defRPr sz="1200">
                  <a:solidFill>
                    <a:schemeClr val="tx1"/>
                  </a:solidFill>
                  <a:latin typeface="Arial" charset="0"/>
                  <a:ea typeface="微软雅黑" pitchFamily="34" charset="-122"/>
                </a:defRPr>
              </a:lvl9pPr>
            </a:lstStyle>
            <a:p>
              <a:pPr algn="just" defTabSz="916084" eaLnBrk="1" fontAlgn="base" hangingPunct="1">
                <a:spcBef>
                  <a:spcPts val="0"/>
                </a:spcBef>
                <a:buClrTx/>
                <a:buSzTx/>
                <a:buNone/>
                <a:defRPr/>
              </a:pPr>
              <a:endParaRPr lang="zh-CN" altLang="en-US" sz="781" b="0" kern="0">
                <a:solidFill>
                  <a:srgbClr val="000000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3859363" y="1820546"/>
            <a:ext cx="1432911" cy="1469491"/>
          </a:xfrm>
          <a:custGeom>
            <a:avLst/>
            <a:gdLst>
              <a:gd name="T0" fmla="*/ 2147483647 w 576"/>
              <a:gd name="T1" fmla="*/ 2147483647 h 648"/>
              <a:gd name="T2" fmla="*/ 2147483647 w 576"/>
              <a:gd name="T3" fmla="*/ 2147483647 h 648"/>
              <a:gd name="T4" fmla="*/ 2147483647 w 576"/>
              <a:gd name="T5" fmla="*/ 2147483647 h 648"/>
              <a:gd name="T6" fmla="*/ 2147483647 w 576"/>
              <a:gd name="T7" fmla="*/ 2147483647 h 648"/>
              <a:gd name="T8" fmla="*/ 2147483647 w 576"/>
              <a:gd name="T9" fmla="*/ 2147483647 h 648"/>
              <a:gd name="T10" fmla="*/ 2147483647 w 576"/>
              <a:gd name="T11" fmla="*/ 2147483647 h 648"/>
              <a:gd name="T12" fmla="*/ 2147483647 w 576"/>
              <a:gd name="T13" fmla="*/ 2147483647 h 648"/>
              <a:gd name="T14" fmla="*/ 2147483647 w 576"/>
              <a:gd name="T15" fmla="*/ 2147483647 h 648"/>
              <a:gd name="T16" fmla="*/ 2147483647 w 576"/>
              <a:gd name="T17" fmla="*/ 2147483647 h 648"/>
              <a:gd name="T18" fmla="*/ 2147483647 w 576"/>
              <a:gd name="T19" fmla="*/ 2147483647 h 648"/>
              <a:gd name="T20" fmla="*/ 2147483647 w 576"/>
              <a:gd name="T21" fmla="*/ 2147483647 h 648"/>
              <a:gd name="T22" fmla="*/ 2133573609 w 576"/>
              <a:gd name="T23" fmla="*/ 2147483647 h 648"/>
              <a:gd name="T24" fmla="*/ 1775924795 w 576"/>
              <a:gd name="T25" fmla="*/ 2147483647 h 648"/>
              <a:gd name="T26" fmla="*/ 1775924795 w 576"/>
              <a:gd name="T27" fmla="*/ 2147483647 h 648"/>
              <a:gd name="T28" fmla="*/ 1418273498 w 576"/>
              <a:gd name="T29" fmla="*/ 2147483647 h 648"/>
              <a:gd name="T30" fmla="*/ 1085285581 w 576"/>
              <a:gd name="T31" fmla="*/ 2147483647 h 648"/>
              <a:gd name="T32" fmla="*/ 776966011 w 576"/>
              <a:gd name="T33" fmla="*/ 2147483647 h 648"/>
              <a:gd name="T34" fmla="*/ 517978169 w 576"/>
              <a:gd name="T35" fmla="*/ 2147483647 h 648"/>
              <a:gd name="T36" fmla="*/ 308319570 w 576"/>
              <a:gd name="T37" fmla="*/ 2147483647 h 648"/>
              <a:gd name="T38" fmla="*/ 209658599 w 576"/>
              <a:gd name="T39" fmla="*/ 2147483647 h 648"/>
              <a:gd name="T40" fmla="*/ 135661008 w 576"/>
              <a:gd name="T41" fmla="*/ 2147483647 h 648"/>
              <a:gd name="T42" fmla="*/ 73997591 w 576"/>
              <a:gd name="T43" fmla="*/ 2147483647 h 648"/>
              <a:gd name="T44" fmla="*/ 36997554 w 576"/>
              <a:gd name="T45" fmla="*/ 2147483647 h 648"/>
              <a:gd name="T46" fmla="*/ 12331690 w 576"/>
              <a:gd name="T47" fmla="*/ 2147483647 h 648"/>
              <a:gd name="T48" fmla="*/ 0 w 576"/>
              <a:gd name="T49" fmla="*/ 2147483647 h 648"/>
              <a:gd name="T50" fmla="*/ 1775924795 w 576"/>
              <a:gd name="T51" fmla="*/ 0 h 648"/>
              <a:gd name="T52" fmla="*/ 2147483647 w 576"/>
              <a:gd name="T53" fmla="*/ 2147483647 h 648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576"/>
              <a:gd name="T82" fmla="*/ 0 h 648"/>
              <a:gd name="T83" fmla="*/ 576 w 576"/>
              <a:gd name="T84" fmla="*/ 648 h 648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576" h="648">
                <a:moveTo>
                  <a:pt x="576" y="576"/>
                </a:moveTo>
                <a:lnTo>
                  <a:pt x="576" y="576"/>
                </a:lnTo>
                <a:lnTo>
                  <a:pt x="574" y="584"/>
                </a:lnTo>
                <a:lnTo>
                  <a:pt x="570" y="590"/>
                </a:lnTo>
                <a:lnTo>
                  <a:pt x="564" y="598"/>
                </a:lnTo>
                <a:lnTo>
                  <a:pt x="554" y="604"/>
                </a:lnTo>
                <a:lnTo>
                  <a:pt x="542" y="610"/>
                </a:lnTo>
                <a:lnTo>
                  <a:pt x="526" y="616"/>
                </a:lnTo>
                <a:lnTo>
                  <a:pt x="492" y="626"/>
                </a:lnTo>
                <a:lnTo>
                  <a:pt x="450" y="636"/>
                </a:lnTo>
                <a:lnTo>
                  <a:pt x="400" y="642"/>
                </a:lnTo>
                <a:lnTo>
                  <a:pt x="346" y="646"/>
                </a:lnTo>
                <a:lnTo>
                  <a:pt x="288" y="648"/>
                </a:lnTo>
                <a:lnTo>
                  <a:pt x="230" y="646"/>
                </a:lnTo>
                <a:lnTo>
                  <a:pt x="176" y="642"/>
                </a:lnTo>
                <a:lnTo>
                  <a:pt x="126" y="636"/>
                </a:lnTo>
                <a:lnTo>
                  <a:pt x="84" y="626"/>
                </a:lnTo>
                <a:lnTo>
                  <a:pt x="50" y="616"/>
                </a:lnTo>
                <a:lnTo>
                  <a:pt x="34" y="610"/>
                </a:lnTo>
                <a:lnTo>
                  <a:pt x="22" y="604"/>
                </a:lnTo>
                <a:lnTo>
                  <a:pt x="12" y="598"/>
                </a:lnTo>
                <a:lnTo>
                  <a:pt x="6" y="590"/>
                </a:lnTo>
                <a:lnTo>
                  <a:pt x="2" y="584"/>
                </a:lnTo>
                <a:lnTo>
                  <a:pt x="0" y="576"/>
                </a:lnTo>
                <a:lnTo>
                  <a:pt x="288" y="0"/>
                </a:lnTo>
                <a:lnTo>
                  <a:pt x="576" y="5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wrap="none" anchor="ctr"/>
          <a:lstStyle/>
          <a:p>
            <a:pPr algn="just" defTabSz="916084">
              <a:lnSpc>
                <a:spcPct val="120000"/>
              </a:lnSpc>
              <a:defRPr/>
            </a:pPr>
            <a:endParaRPr lang="zh-CN" altLang="en-US" sz="781" b="1" kern="0">
              <a:solidFill>
                <a:srgbClr val="000000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19"/>
          <p:cNvSpPr>
            <a:spLocks noEditPoints="1"/>
          </p:cNvSpPr>
          <p:nvPr/>
        </p:nvSpPr>
        <p:spPr bwMode="auto">
          <a:xfrm>
            <a:off x="4390043" y="3813718"/>
            <a:ext cx="459466" cy="443672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id-ID" sz="781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Freeform 11"/>
          <p:cNvSpPr>
            <a:spLocks noChangeAspect="1" noEditPoints="1"/>
          </p:cNvSpPr>
          <p:nvPr/>
        </p:nvSpPr>
        <p:spPr bwMode="auto">
          <a:xfrm>
            <a:off x="4337420" y="2553902"/>
            <a:ext cx="480416" cy="480926"/>
          </a:xfrm>
          <a:custGeom>
            <a:avLst/>
            <a:gdLst>
              <a:gd name="T0" fmla="*/ 360 w 400"/>
              <a:gd name="T1" fmla="*/ 184 h 400"/>
              <a:gd name="T2" fmla="*/ 360 w 400"/>
              <a:gd name="T3" fmla="*/ 216 h 400"/>
              <a:gd name="T4" fmla="*/ 400 w 400"/>
              <a:gd name="T5" fmla="*/ 200 h 400"/>
              <a:gd name="T6" fmla="*/ 200 w 400"/>
              <a:gd name="T7" fmla="*/ 90 h 400"/>
              <a:gd name="T8" fmla="*/ 200 w 400"/>
              <a:gd name="T9" fmla="*/ 310 h 400"/>
              <a:gd name="T10" fmla="*/ 200 w 400"/>
              <a:gd name="T11" fmla="*/ 90 h 400"/>
              <a:gd name="T12" fmla="*/ 120 w 400"/>
              <a:gd name="T13" fmla="*/ 200 h 400"/>
              <a:gd name="T14" fmla="*/ 280 w 400"/>
              <a:gd name="T15" fmla="*/ 200 h 400"/>
              <a:gd name="T16" fmla="*/ 59 w 400"/>
              <a:gd name="T17" fmla="*/ 200 h 400"/>
              <a:gd name="T18" fmla="*/ 20 w 400"/>
              <a:gd name="T19" fmla="*/ 184 h 400"/>
              <a:gd name="T20" fmla="*/ 20 w 400"/>
              <a:gd name="T21" fmla="*/ 216 h 400"/>
              <a:gd name="T22" fmla="*/ 59 w 400"/>
              <a:gd name="T23" fmla="*/ 200 h 400"/>
              <a:gd name="T24" fmla="*/ 216 w 400"/>
              <a:gd name="T25" fmla="*/ 40 h 400"/>
              <a:gd name="T26" fmla="*/ 200 w 400"/>
              <a:gd name="T27" fmla="*/ 0 h 400"/>
              <a:gd name="T28" fmla="*/ 184 w 400"/>
              <a:gd name="T29" fmla="*/ 40 h 400"/>
              <a:gd name="T30" fmla="*/ 200 w 400"/>
              <a:gd name="T31" fmla="*/ 340 h 400"/>
              <a:gd name="T32" fmla="*/ 184 w 400"/>
              <a:gd name="T33" fmla="*/ 380 h 400"/>
              <a:gd name="T34" fmla="*/ 216 w 400"/>
              <a:gd name="T35" fmla="*/ 380 h 400"/>
              <a:gd name="T36" fmla="*/ 200 w 400"/>
              <a:gd name="T37" fmla="*/ 340 h 400"/>
              <a:gd name="T38" fmla="*/ 350 w 400"/>
              <a:gd name="T39" fmla="*/ 50 h 400"/>
              <a:gd name="T40" fmla="*/ 310 w 400"/>
              <a:gd name="T41" fmla="*/ 67 h 400"/>
              <a:gd name="T42" fmla="*/ 333 w 400"/>
              <a:gd name="T43" fmla="*/ 89 h 400"/>
              <a:gd name="T44" fmla="*/ 66 w 400"/>
              <a:gd name="T45" fmla="*/ 311 h 400"/>
              <a:gd name="T46" fmla="*/ 50 w 400"/>
              <a:gd name="T47" fmla="*/ 350 h 400"/>
              <a:gd name="T48" fmla="*/ 89 w 400"/>
              <a:gd name="T49" fmla="*/ 333 h 400"/>
              <a:gd name="T50" fmla="*/ 66 w 400"/>
              <a:gd name="T51" fmla="*/ 311 h 400"/>
              <a:gd name="T52" fmla="*/ 50 w 400"/>
              <a:gd name="T53" fmla="*/ 50 h 400"/>
              <a:gd name="T54" fmla="*/ 66 w 400"/>
              <a:gd name="T55" fmla="*/ 89 h 400"/>
              <a:gd name="T56" fmla="*/ 89 w 400"/>
              <a:gd name="T57" fmla="*/ 67 h 400"/>
              <a:gd name="T58" fmla="*/ 310 w 400"/>
              <a:gd name="T59" fmla="*/ 333 h 400"/>
              <a:gd name="T60" fmla="*/ 350 w 400"/>
              <a:gd name="T61" fmla="*/ 350 h 400"/>
              <a:gd name="T62" fmla="*/ 333 w 400"/>
              <a:gd name="T63" fmla="*/ 311 h 400"/>
              <a:gd name="T64" fmla="*/ 310 w 400"/>
              <a:gd name="T65" fmla="*/ 333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00" h="400">
                <a:moveTo>
                  <a:pt x="380" y="184"/>
                </a:moveTo>
                <a:cubicBezTo>
                  <a:pt x="376" y="184"/>
                  <a:pt x="364" y="184"/>
                  <a:pt x="360" y="184"/>
                </a:cubicBezTo>
                <a:cubicBezTo>
                  <a:pt x="349" y="184"/>
                  <a:pt x="340" y="191"/>
                  <a:pt x="340" y="200"/>
                </a:cubicBezTo>
                <a:cubicBezTo>
                  <a:pt x="340" y="209"/>
                  <a:pt x="349" y="216"/>
                  <a:pt x="360" y="216"/>
                </a:cubicBezTo>
                <a:cubicBezTo>
                  <a:pt x="364" y="216"/>
                  <a:pt x="376" y="216"/>
                  <a:pt x="380" y="216"/>
                </a:cubicBezTo>
                <a:cubicBezTo>
                  <a:pt x="391" y="216"/>
                  <a:pt x="400" y="209"/>
                  <a:pt x="400" y="200"/>
                </a:cubicBezTo>
                <a:cubicBezTo>
                  <a:pt x="400" y="191"/>
                  <a:pt x="391" y="184"/>
                  <a:pt x="380" y="184"/>
                </a:cubicBezTo>
                <a:close/>
                <a:moveTo>
                  <a:pt x="200" y="90"/>
                </a:moveTo>
                <a:cubicBezTo>
                  <a:pt x="139" y="90"/>
                  <a:pt x="90" y="139"/>
                  <a:pt x="90" y="200"/>
                </a:cubicBezTo>
                <a:cubicBezTo>
                  <a:pt x="90" y="261"/>
                  <a:pt x="139" y="310"/>
                  <a:pt x="200" y="310"/>
                </a:cubicBezTo>
                <a:cubicBezTo>
                  <a:pt x="261" y="310"/>
                  <a:pt x="310" y="261"/>
                  <a:pt x="310" y="200"/>
                </a:cubicBezTo>
                <a:cubicBezTo>
                  <a:pt x="310" y="139"/>
                  <a:pt x="261" y="90"/>
                  <a:pt x="200" y="90"/>
                </a:cubicBezTo>
                <a:close/>
                <a:moveTo>
                  <a:pt x="200" y="280"/>
                </a:moveTo>
                <a:cubicBezTo>
                  <a:pt x="156" y="280"/>
                  <a:pt x="120" y="244"/>
                  <a:pt x="120" y="200"/>
                </a:cubicBezTo>
                <a:cubicBezTo>
                  <a:pt x="120" y="156"/>
                  <a:pt x="156" y="120"/>
                  <a:pt x="200" y="120"/>
                </a:cubicBezTo>
                <a:cubicBezTo>
                  <a:pt x="244" y="120"/>
                  <a:pt x="280" y="156"/>
                  <a:pt x="280" y="200"/>
                </a:cubicBezTo>
                <a:cubicBezTo>
                  <a:pt x="280" y="244"/>
                  <a:pt x="244" y="280"/>
                  <a:pt x="200" y="280"/>
                </a:cubicBezTo>
                <a:close/>
                <a:moveTo>
                  <a:pt x="59" y="200"/>
                </a:moveTo>
                <a:cubicBezTo>
                  <a:pt x="59" y="191"/>
                  <a:pt x="51" y="184"/>
                  <a:pt x="40" y="184"/>
                </a:cubicBezTo>
                <a:cubicBezTo>
                  <a:pt x="36" y="184"/>
                  <a:pt x="23" y="184"/>
                  <a:pt x="20" y="184"/>
                </a:cubicBezTo>
                <a:cubicBezTo>
                  <a:pt x="9" y="184"/>
                  <a:pt x="0" y="191"/>
                  <a:pt x="0" y="200"/>
                </a:cubicBezTo>
                <a:cubicBezTo>
                  <a:pt x="0" y="209"/>
                  <a:pt x="9" y="216"/>
                  <a:pt x="20" y="216"/>
                </a:cubicBezTo>
                <a:cubicBezTo>
                  <a:pt x="23" y="216"/>
                  <a:pt x="36" y="216"/>
                  <a:pt x="40" y="216"/>
                </a:cubicBezTo>
                <a:cubicBezTo>
                  <a:pt x="51" y="216"/>
                  <a:pt x="59" y="209"/>
                  <a:pt x="59" y="200"/>
                </a:cubicBezTo>
                <a:close/>
                <a:moveTo>
                  <a:pt x="200" y="60"/>
                </a:moveTo>
                <a:cubicBezTo>
                  <a:pt x="209" y="60"/>
                  <a:pt x="216" y="51"/>
                  <a:pt x="216" y="40"/>
                </a:cubicBezTo>
                <a:cubicBezTo>
                  <a:pt x="216" y="36"/>
                  <a:pt x="216" y="24"/>
                  <a:pt x="216" y="20"/>
                </a:cubicBezTo>
                <a:cubicBezTo>
                  <a:pt x="216" y="9"/>
                  <a:pt x="209" y="0"/>
                  <a:pt x="200" y="0"/>
                </a:cubicBezTo>
                <a:cubicBezTo>
                  <a:pt x="191" y="0"/>
                  <a:pt x="184" y="9"/>
                  <a:pt x="184" y="20"/>
                </a:cubicBezTo>
                <a:cubicBezTo>
                  <a:pt x="184" y="24"/>
                  <a:pt x="184" y="36"/>
                  <a:pt x="184" y="40"/>
                </a:cubicBezTo>
                <a:cubicBezTo>
                  <a:pt x="184" y="51"/>
                  <a:pt x="191" y="60"/>
                  <a:pt x="200" y="60"/>
                </a:cubicBezTo>
                <a:close/>
                <a:moveTo>
                  <a:pt x="200" y="340"/>
                </a:moveTo>
                <a:cubicBezTo>
                  <a:pt x="191" y="340"/>
                  <a:pt x="184" y="349"/>
                  <a:pt x="184" y="360"/>
                </a:cubicBezTo>
                <a:cubicBezTo>
                  <a:pt x="184" y="364"/>
                  <a:pt x="184" y="376"/>
                  <a:pt x="184" y="380"/>
                </a:cubicBezTo>
                <a:cubicBezTo>
                  <a:pt x="184" y="391"/>
                  <a:pt x="191" y="400"/>
                  <a:pt x="200" y="400"/>
                </a:cubicBezTo>
                <a:cubicBezTo>
                  <a:pt x="209" y="400"/>
                  <a:pt x="216" y="391"/>
                  <a:pt x="216" y="380"/>
                </a:cubicBezTo>
                <a:cubicBezTo>
                  <a:pt x="216" y="376"/>
                  <a:pt x="216" y="364"/>
                  <a:pt x="216" y="360"/>
                </a:cubicBezTo>
                <a:cubicBezTo>
                  <a:pt x="216" y="349"/>
                  <a:pt x="209" y="340"/>
                  <a:pt x="200" y="340"/>
                </a:cubicBezTo>
                <a:close/>
                <a:moveTo>
                  <a:pt x="347" y="75"/>
                </a:moveTo>
                <a:cubicBezTo>
                  <a:pt x="355" y="67"/>
                  <a:pt x="356" y="56"/>
                  <a:pt x="350" y="50"/>
                </a:cubicBezTo>
                <a:cubicBezTo>
                  <a:pt x="344" y="44"/>
                  <a:pt x="332" y="45"/>
                  <a:pt x="324" y="53"/>
                </a:cubicBezTo>
                <a:cubicBezTo>
                  <a:pt x="322" y="55"/>
                  <a:pt x="313" y="64"/>
                  <a:pt x="310" y="67"/>
                </a:cubicBezTo>
                <a:cubicBezTo>
                  <a:pt x="303" y="74"/>
                  <a:pt x="301" y="86"/>
                  <a:pt x="308" y="92"/>
                </a:cubicBezTo>
                <a:cubicBezTo>
                  <a:pt x="314" y="98"/>
                  <a:pt x="325" y="97"/>
                  <a:pt x="333" y="89"/>
                </a:cubicBezTo>
                <a:cubicBezTo>
                  <a:pt x="335" y="87"/>
                  <a:pt x="345" y="77"/>
                  <a:pt x="347" y="75"/>
                </a:cubicBezTo>
                <a:close/>
                <a:moveTo>
                  <a:pt x="66" y="311"/>
                </a:moveTo>
                <a:cubicBezTo>
                  <a:pt x="64" y="313"/>
                  <a:pt x="55" y="322"/>
                  <a:pt x="52" y="325"/>
                </a:cubicBezTo>
                <a:cubicBezTo>
                  <a:pt x="45" y="332"/>
                  <a:pt x="43" y="344"/>
                  <a:pt x="50" y="350"/>
                </a:cubicBezTo>
                <a:cubicBezTo>
                  <a:pt x="56" y="356"/>
                  <a:pt x="67" y="355"/>
                  <a:pt x="75" y="347"/>
                </a:cubicBezTo>
                <a:cubicBezTo>
                  <a:pt x="77" y="345"/>
                  <a:pt x="87" y="335"/>
                  <a:pt x="89" y="333"/>
                </a:cubicBezTo>
                <a:cubicBezTo>
                  <a:pt x="97" y="325"/>
                  <a:pt x="98" y="314"/>
                  <a:pt x="92" y="308"/>
                </a:cubicBezTo>
                <a:cubicBezTo>
                  <a:pt x="86" y="302"/>
                  <a:pt x="74" y="303"/>
                  <a:pt x="66" y="311"/>
                </a:cubicBezTo>
                <a:close/>
                <a:moveTo>
                  <a:pt x="75" y="53"/>
                </a:moveTo>
                <a:cubicBezTo>
                  <a:pt x="67" y="45"/>
                  <a:pt x="56" y="44"/>
                  <a:pt x="50" y="50"/>
                </a:cubicBezTo>
                <a:cubicBezTo>
                  <a:pt x="43" y="56"/>
                  <a:pt x="45" y="67"/>
                  <a:pt x="52" y="75"/>
                </a:cubicBezTo>
                <a:cubicBezTo>
                  <a:pt x="55" y="77"/>
                  <a:pt x="64" y="87"/>
                  <a:pt x="66" y="89"/>
                </a:cubicBezTo>
                <a:cubicBezTo>
                  <a:pt x="74" y="97"/>
                  <a:pt x="86" y="98"/>
                  <a:pt x="92" y="92"/>
                </a:cubicBezTo>
                <a:cubicBezTo>
                  <a:pt x="98" y="86"/>
                  <a:pt x="97" y="74"/>
                  <a:pt x="89" y="67"/>
                </a:cubicBezTo>
                <a:cubicBezTo>
                  <a:pt x="87" y="64"/>
                  <a:pt x="77" y="55"/>
                  <a:pt x="75" y="53"/>
                </a:cubicBezTo>
                <a:close/>
                <a:moveTo>
                  <a:pt x="310" y="333"/>
                </a:moveTo>
                <a:cubicBezTo>
                  <a:pt x="313" y="335"/>
                  <a:pt x="322" y="345"/>
                  <a:pt x="324" y="347"/>
                </a:cubicBezTo>
                <a:cubicBezTo>
                  <a:pt x="332" y="355"/>
                  <a:pt x="344" y="356"/>
                  <a:pt x="350" y="350"/>
                </a:cubicBezTo>
                <a:cubicBezTo>
                  <a:pt x="356" y="344"/>
                  <a:pt x="355" y="332"/>
                  <a:pt x="347" y="325"/>
                </a:cubicBezTo>
                <a:cubicBezTo>
                  <a:pt x="345" y="322"/>
                  <a:pt x="335" y="313"/>
                  <a:pt x="333" y="311"/>
                </a:cubicBezTo>
                <a:cubicBezTo>
                  <a:pt x="325" y="303"/>
                  <a:pt x="314" y="302"/>
                  <a:pt x="308" y="308"/>
                </a:cubicBezTo>
                <a:cubicBezTo>
                  <a:pt x="301" y="314"/>
                  <a:pt x="303" y="325"/>
                  <a:pt x="310" y="33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606" tIns="45802" rIns="91606" bIns="4580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781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2" name="Group 21"/>
          <p:cNvGrpSpPr/>
          <p:nvPr/>
        </p:nvGrpSpPr>
        <p:grpSpPr>
          <a:xfrm>
            <a:off x="4360470" y="5174136"/>
            <a:ext cx="452288" cy="443672"/>
            <a:chOff x="6786562" y="796925"/>
            <a:chExt cx="500063" cy="490538"/>
          </a:xfrm>
          <a:solidFill>
            <a:schemeClr val="bg1"/>
          </a:solidFill>
        </p:grpSpPr>
        <p:sp>
          <p:nvSpPr>
            <p:cNvPr id="23" name="Freeform 27"/>
            <p:cNvSpPr>
              <a:spLocks noEditPoints="1"/>
            </p:cNvSpPr>
            <p:nvPr/>
          </p:nvSpPr>
          <p:spPr bwMode="auto">
            <a:xfrm>
              <a:off x="6786562" y="796925"/>
              <a:ext cx="500063" cy="490538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6967538" y="969963"/>
              <a:ext cx="134938" cy="138113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9"/>
            <p:cNvSpPr>
              <a:spLocks/>
            </p:cNvSpPr>
            <p:nvPr/>
          </p:nvSpPr>
          <p:spPr bwMode="auto">
            <a:xfrm>
              <a:off x="6956425" y="1135063"/>
              <a:ext cx="73025" cy="79375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30"/>
            <p:cNvSpPr>
              <a:spLocks/>
            </p:cNvSpPr>
            <p:nvPr/>
          </p:nvSpPr>
          <p:spPr bwMode="auto">
            <a:xfrm>
              <a:off x="7043738" y="873125"/>
              <a:ext cx="77788" cy="80963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606" tIns="45802" rIns="91606" bIns="4580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781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3831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 advTm="0">
        <p14:gallery dir="l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with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9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1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2" presetClass="entr" presetSubtype="4" fill="hold" grpId="0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1" grpId="0"/>
      <p:bldP spid="32" grpId="0"/>
      <p:bldP spid="15" grpId="0" animBg="1"/>
      <p:bldP spid="20" grpId="0" animBg="1"/>
      <p:bldP spid="21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6"/>
          <p:cNvSpPr>
            <a:spLocks/>
          </p:cNvSpPr>
          <p:nvPr/>
        </p:nvSpPr>
        <p:spPr bwMode="auto">
          <a:xfrm>
            <a:off x="1359362" y="1943747"/>
            <a:ext cx="1305161" cy="1305161"/>
          </a:xfrm>
          <a:custGeom>
            <a:avLst/>
            <a:gdLst>
              <a:gd name="T0" fmla="*/ 510 w 1020"/>
              <a:gd name="T1" fmla="*/ 0 h 1020"/>
              <a:gd name="T2" fmla="*/ 1020 w 1020"/>
              <a:gd name="T3" fmla="*/ 510 h 1020"/>
              <a:gd name="T4" fmla="*/ 1020 w 1020"/>
              <a:gd name="T5" fmla="*/ 510 h 1020"/>
              <a:gd name="T6" fmla="*/ 510 w 1020"/>
              <a:gd name="T7" fmla="*/ 1020 h 1020"/>
              <a:gd name="T8" fmla="*/ 510 w 1020"/>
              <a:gd name="T9" fmla="*/ 1020 h 1020"/>
              <a:gd name="T10" fmla="*/ 0 w 1020"/>
              <a:gd name="T11" fmla="*/ 510 h 1020"/>
              <a:gd name="T12" fmla="*/ 510 w 1020"/>
              <a:gd name="T13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0" h="1020">
                <a:moveTo>
                  <a:pt x="510" y="0"/>
                </a:moveTo>
                <a:lnTo>
                  <a:pt x="1020" y="510"/>
                </a:lnTo>
                <a:lnTo>
                  <a:pt x="1020" y="510"/>
                </a:lnTo>
                <a:lnTo>
                  <a:pt x="510" y="1020"/>
                </a:lnTo>
                <a:lnTo>
                  <a:pt x="510" y="1020"/>
                </a:lnTo>
                <a:lnTo>
                  <a:pt x="0" y="510"/>
                </a:lnTo>
                <a:lnTo>
                  <a:pt x="51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忠诚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8"/>
          <p:cNvSpPr>
            <a:spLocks/>
          </p:cNvSpPr>
          <p:nvPr/>
        </p:nvSpPr>
        <p:spPr bwMode="auto">
          <a:xfrm>
            <a:off x="2060769" y="1535494"/>
            <a:ext cx="3567054" cy="3563212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>
            <a:off x="748817" y="3408341"/>
            <a:ext cx="2535547" cy="2535546"/>
          </a:xfrm>
          <a:custGeom>
            <a:avLst/>
            <a:gdLst>
              <a:gd name="T0" fmla="*/ 660 w 1320"/>
              <a:gd name="T1" fmla="*/ 0 h 1320"/>
              <a:gd name="T2" fmla="*/ 1320 w 1320"/>
              <a:gd name="T3" fmla="*/ 660 h 1320"/>
              <a:gd name="T4" fmla="*/ 1320 w 1320"/>
              <a:gd name="T5" fmla="*/ 660 h 1320"/>
              <a:gd name="T6" fmla="*/ 660 w 1320"/>
              <a:gd name="T7" fmla="*/ 1320 h 1320"/>
              <a:gd name="T8" fmla="*/ 0 w 1320"/>
              <a:gd name="T9" fmla="*/ 660 h 1320"/>
              <a:gd name="T10" fmla="*/ 660 w 1320"/>
              <a:gd name="T11" fmla="*/ 0 h 1320"/>
              <a:gd name="T12" fmla="*/ 660 w 1320"/>
              <a:gd name="T13" fmla="*/ 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0" h="1320">
                <a:moveTo>
                  <a:pt x="660" y="0"/>
                </a:moveTo>
                <a:lnTo>
                  <a:pt x="1320" y="660"/>
                </a:lnTo>
                <a:lnTo>
                  <a:pt x="1320" y="660"/>
                </a:lnTo>
                <a:lnTo>
                  <a:pt x="660" y="1320"/>
                </a:lnTo>
                <a:lnTo>
                  <a:pt x="0" y="660"/>
                </a:lnTo>
                <a:lnTo>
                  <a:pt x="660" y="0"/>
                </a:lnTo>
                <a:lnTo>
                  <a:pt x="66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10"/>
          <p:cNvSpPr>
            <a:spLocks/>
          </p:cNvSpPr>
          <p:nvPr/>
        </p:nvSpPr>
        <p:spPr bwMode="auto">
          <a:xfrm>
            <a:off x="2864661" y="4739503"/>
            <a:ext cx="954793" cy="954792"/>
          </a:xfrm>
          <a:custGeom>
            <a:avLst/>
            <a:gdLst>
              <a:gd name="T0" fmla="*/ 307 w 613"/>
              <a:gd name="T1" fmla="*/ 0 h 613"/>
              <a:gd name="T2" fmla="*/ 613 w 613"/>
              <a:gd name="T3" fmla="*/ 307 h 613"/>
              <a:gd name="T4" fmla="*/ 307 w 613"/>
              <a:gd name="T5" fmla="*/ 613 h 613"/>
              <a:gd name="T6" fmla="*/ 0 w 613"/>
              <a:gd name="T7" fmla="*/ 307 h 613"/>
              <a:gd name="T8" fmla="*/ 307 w 613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3" h="613">
                <a:moveTo>
                  <a:pt x="307" y="0"/>
                </a:moveTo>
                <a:lnTo>
                  <a:pt x="613" y="307"/>
                </a:lnTo>
                <a:lnTo>
                  <a:pt x="307" y="613"/>
                </a:lnTo>
                <a:lnTo>
                  <a:pt x="0" y="307"/>
                </a:lnTo>
                <a:lnTo>
                  <a:pt x="30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2"/>
          <p:cNvSpPr>
            <a:spLocks/>
          </p:cNvSpPr>
          <p:nvPr/>
        </p:nvSpPr>
        <p:spPr bwMode="auto">
          <a:xfrm>
            <a:off x="5135318" y="2116682"/>
            <a:ext cx="1141275" cy="1138036"/>
          </a:xfrm>
          <a:custGeom>
            <a:avLst/>
            <a:gdLst>
              <a:gd name="T0" fmla="*/ 528 w 1057"/>
              <a:gd name="T1" fmla="*/ 0 h 1054"/>
              <a:gd name="T2" fmla="*/ 1057 w 1057"/>
              <a:gd name="T3" fmla="*/ 527 h 1054"/>
              <a:gd name="T4" fmla="*/ 528 w 1057"/>
              <a:gd name="T5" fmla="*/ 1054 h 1054"/>
              <a:gd name="T6" fmla="*/ 510 w 1057"/>
              <a:gd name="T7" fmla="*/ 1037 h 1054"/>
              <a:gd name="T8" fmla="*/ 0 w 1057"/>
              <a:gd name="T9" fmla="*/ 527 h 1054"/>
              <a:gd name="T10" fmla="*/ 510 w 1057"/>
              <a:gd name="T11" fmla="*/ 17 h 1054"/>
              <a:gd name="T12" fmla="*/ 528 w 1057"/>
              <a:gd name="T13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7" h="1054">
                <a:moveTo>
                  <a:pt x="528" y="0"/>
                </a:moveTo>
                <a:lnTo>
                  <a:pt x="1057" y="527"/>
                </a:lnTo>
                <a:lnTo>
                  <a:pt x="528" y="1054"/>
                </a:lnTo>
                <a:lnTo>
                  <a:pt x="510" y="1037"/>
                </a:lnTo>
                <a:lnTo>
                  <a:pt x="0" y="527"/>
                </a:lnTo>
                <a:lnTo>
                  <a:pt x="510" y="17"/>
                </a:lnTo>
                <a:lnTo>
                  <a:pt x="52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"/>
          <p:cNvSpPr>
            <a:spLocks/>
          </p:cNvSpPr>
          <p:nvPr/>
        </p:nvSpPr>
        <p:spPr bwMode="auto">
          <a:xfrm>
            <a:off x="3061610" y="5741890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3637113" y="853311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066632" y="3070196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明年工作计划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066632" y="401784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211039" y="401784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066632" y="439227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211039" y="439227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020265" y="2621289"/>
            <a:ext cx="1535548" cy="12618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</a:p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4756791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1" grpId="0"/>
          <p:bldP spid="22" grpId="0"/>
          <p:bldP spid="23" grpId="0"/>
          <p:bldP spid="24" grpId="0"/>
          <p:bldP spid="25" grpId="0"/>
          <p:bldP spid="8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1" grpId="0"/>
          <p:bldP spid="22" grpId="0"/>
          <p:bldP spid="23" grpId="0"/>
          <p:bldP spid="24" grpId="0"/>
          <p:bldP spid="25" grpId="0"/>
          <p:bldP spid="82" grpId="0"/>
        </p:bldLst>
      </p:timing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12800" y="1500940"/>
            <a:ext cx="3193563" cy="34600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250950" y="5285428"/>
            <a:ext cx="491734" cy="49173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1" name="TextBox 15"/>
          <p:cNvSpPr txBox="1"/>
          <p:nvPr/>
        </p:nvSpPr>
        <p:spPr>
          <a:xfrm>
            <a:off x="812800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1818884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4796861" y="1500940"/>
            <a:ext cx="3193563" cy="34600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5025461" y="5285428"/>
            <a:ext cx="491734" cy="49173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5"/>
          <p:cNvSpPr txBox="1"/>
          <p:nvPr/>
        </p:nvSpPr>
        <p:spPr>
          <a:xfrm>
            <a:off x="4796861" y="5771873"/>
            <a:ext cx="3193563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6" name="TextBox 16"/>
          <p:cNvSpPr txBox="1"/>
          <p:nvPr/>
        </p:nvSpPr>
        <p:spPr>
          <a:xfrm>
            <a:off x="559339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矩形 26"/>
          <p:cNvSpPr/>
          <p:nvPr/>
        </p:nvSpPr>
        <p:spPr>
          <a:xfrm>
            <a:off x="8873561" y="1500940"/>
            <a:ext cx="3193563" cy="346006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8" name="椭圆 27"/>
          <p:cNvSpPr/>
          <p:nvPr/>
        </p:nvSpPr>
        <p:spPr>
          <a:xfrm>
            <a:off x="9159311" y="5285428"/>
            <a:ext cx="491734" cy="49173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2250" b="1" dirty="0" smtClea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</a:t>
            </a:r>
            <a:endParaRPr lang="zh-CN" altLang="en-US" sz="225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9" name="TextBox 15"/>
          <p:cNvSpPr txBox="1"/>
          <p:nvPr/>
        </p:nvSpPr>
        <p:spPr>
          <a:xfrm>
            <a:off x="8873561" y="5771873"/>
            <a:ext cx="3172389" cy="73866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16"/>
          <p:cNvSpPr txBox="1"/>
          <p:nvPr/>
        </p:nvSpPr>
        <p:spPr>
          <a:xfrm>
            <a:off x="9727245" y="5423573"/>
            <a:ext cx="1615827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4196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5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5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50"/>
                            </p:stCondLst>
                            <p:childTnLst>
                              <p:par>
                                <p:cTn id="46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25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1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60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100"/>
                            </p:stCondLst>
                            <p:childTnLst>
                              <p:par>
                                <p:cTn id="63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0"/>
                                  </p:iterate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25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150"/>
                            </p:stCondLst>
                            <p:childTnLst>
                              <p:par>
                                <p:cTn id="7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1" grpId="0" animBg="1"/>
      <p:bldP spid="21" grpId="0"/>
      <p:bldP spid="22" grpId="0"/>
      <p:bldP spid="23" grpId="0" animBg="1"/>
      <p:bldP spid="24" grpId="0" animBg="1"/>
      <p:bldP spid="25" grpId="0"/>
      <p:bldP spid="26" grpId="0"/>
      <p:bldP spid="27" grpId="0" animBg="1"/>
      <p:bldP spid="28" grpId="0" animBg="1"/>
      <p:bldP spid="29" grpId="0"/>
      <p:bldP spid="3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6"/>
          <p:cNvSpPr>
            <a:spLocks/>
          </p:cNvSpPr>
          <p:nvPr/>
        </p:nvSpPr>
        <p:spPr bwMode="auto">
          <a:xfrm>
            <a:off x="2771787" y="1755062"/>
            <a:ext cx="1305161" cy="1305161"/>
          </a:xfrm>
          <a:custGeom>
            <a:avLst/>
            <a:gdLst>
              <a:gd name="T0" fmla="*/ 510 w 1020"/>
              <a:gd name="T1" fmla="*/ 0 h 1020"/>
              <a:gd name="T2" fmla="*/ 1020 w 1020"/>
              <a:gd name="T3" fmla="*/ 510 h 1020"/>
              <a:gd name="T4" fmla="*/ 1020 w 1020"/>
              <a:gd name="T5" fmla="*/ 510 h 1020"/>
              <a:gd name="T6" fmla="*/ 510 w 1020"/>
              <a:gd name="T7" fmla="*/ 1020 h 1020"/>
              <a:gd name="T8" fmla="*/ 510 w 1020"/>
              <a:gd name="T9" fmla="*/ 1020 h 1020"/>
              <a:gd name="T10" fmla="*/ 0 w 1020"/>
              <a:gd name="T11" fmla="*/ 510 h 1020"/>
              <a:gd name="T12" fmla="*/ 510 w 1020"/>
              <a:gd name="T13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0" h="1020">
                <a:moveTo>
                  <a:pt x="510" y="0"/>
                </a:moveTo>
                <a:lnTo>
                  <a:pt x="1020" y="510"/>
                </a:lnTo>
                <a:lnTo>
                  <a:pt x="1020" y="510"/>
                </a:lnTo>
                <a:lnTo>
                  <a:pt x="510" y="1020"/>
                </a:lnTo>
                <a:lnTo>
                  <a:pt x="510" y="1020"/>
                </a:lnTo>
                <a:lnTo>
                  <a:pt x="0" y="510"/>
                </a:lnTo>
                <a:lnTo>
                  <a:pt x="51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8"/>
          <p:cNvSpPr>
            <a:spLocks/>
          </p:cNvSpPr>
          <p:nvPr/>
        </p:nvSpPr>
        <p:spPr bwMode="auto">
          <a:xfrm>
            <a:off x="3473194" y="1346809"/>
            <a:ext cx="3567054" cy="3563212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>
            <a:off x="2161242" y="3219656"/>
            <a:ext cx="2535547" cy="2535546"/>
          </a:xfrm>
          <a:custGeom>
            <a:avLst/>
            <a:gdLst>
              <a:gd name="T0" fmla="*/ 660 w 1320"/>
              <a:gd name="T1" fmla="*/ 0 h 1320"/>
              <a:gd name="T2" fmla="*/ 1320 w 1320"/>
              <a:gd name="T3" fmla="*/ 660 h 1320"/>
              <a:gd name="T4" fmla="*/ 1320 w 1320"/>
              <a:gd name="T5" fmla="*/ 660 h 1320"/>
              <a:gd name="T6" fmla="*/ 660 w 1320"/>
              <a:gd name="T7" fmla="*/ 1320 h 1320"/>
              <a:gd name="T8" fmla="*/ 0 w 1320"/>
              <a:gd name="T9" fmla="*/ 660 h 1320"/>
              <a:gd name="T10" fmla="*/ 660 w 1320"/>
              <a:gd name="T11" fmla="*/ 0 h 1320"/>
              <a:gd name="T12" fmla="*/ 660 w 1320"/>
              <a:gd name="T13" fmla="*/ 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0" h="1320">
                <a:moveTo>
                  <a:pt x="660" y="0"/>
                </a:moveTo>
                <a:lnTo>
                  <a:pt x="1320" y="660"/>
                </a:lnTo>
                <a:lnTo>
                  <a:pt x="1320" y="660"/>
                </a:lnTo>
                <a:lnTo>
                  <a:pt x="660" y="1320"/>
                </a:lnTo>
                <a:lnTo>
                  <a:pt x="0" y="660"/>
                </a:lnTo>
                <a:lnTo>
                  <a:pt x="660" y="0"/>
                </a:lnTo>
                <a:lnTo>
                  <a:pt x="660" y="0"/>
                </a:lnTo>
                <a:close/>
              </a:path>
            </a:pathLst>
          </a:custGeom>
          <a:blipFill dpi="0" rotWithShape="1">
            <a:blip r:embed="rId9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10"/>
          <p:cNvSpPr>
            <a:spLocks/>
          </p:cNvSpPr>
          <p:nvPr/>
        </p:nvSpPr>
        <p:spPr bwMode="auto">
          <a:xfrm>
            <a:off x="4277086" y="4550818"/>
            <a:ext cx="954793" cy="954792"/>
          </a:xfrm>
          <a:custGeom>
            <a:avLst/>
            <a:gdLst>
              <a:gd name="T0" fmla="*/ 307 w 613"/>
              <a:gd name="T1" fmla="*/ 0 h 613"/>
              <a:gd name="T2" fmla="*/ 613 w 613"/>
              <a:gd name="T3" fmla="*/ 307 h 613"/>
              <a:gd name="T4" fmla="*/ 307 w 613"/>
              <a:gd name="T5" fmla="*/ 613 h 613"/>
              <a:gd name="T6" fmla="*/ 0 w 613"/>
              <a:gd name="T7" fmla="*/ 307 h 613"/>
              <a:gd name="T8" fmla="*/ 307 w 613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3" h="613">
                <a:moveTo>
                  <a:pt x="307" y="0"/>
                </a:moveTo>
                <a:lnTo>
                  <a:pt x="613" y="307"/>
                </a:lnTo>
                <a:lnTo>
                  <a:pt x="307" y="613"/>
                </a:lnTo>
                <a:lnTo>
                  <a:pt x="0" y="307"/>
                </a:lnTo>
                <a:lnTo>
                  <a:pt x="30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2"/>
          <p:cNvSpPr>
            <a:spLocks/>
          </p:cNvSpPr>
          <p:nvPr/>
        </p:nvSpPr>
        <p:spPr bwMode="auto">
          <a:xfrm>
            <a:off x="6547743" y="1927997"/>
            <a:ext cx="1141275" cy="1138036"/>
          </a:xfrm>
          <a:custGeom>
            <a:avLst/>
            <a:gdLst>
              <a:gd name="T0" fmla="*/ 528 w 1057"/>
              <a:gd name="T1" fmla="*/ 0 h 1054"/>
              <a:gd name="T2" fmla="*/ 1057 w 1057"/>
              <a:gd name="T3" fmla="*/ 527 h 1054"/>
              <a:gd name="T4" fmla="*/ 528 w 1057"/>
              <a:gd name="T5" fmla="*/ 1054 h 1054"/>
              <a:gd name="T6" fmla="*/ 510 w 1057"/>
              <a:gd name="T7" fmla="*/ 1037 h 1054"/>
              <a:gd name="T8" fmla="*/ 0 w 1057"/>
              <a:gd name="T9" fmla="*/ 527 h 1054"/>
              <a:gd name="T10" fmla="*/ 510 w 1057"/>
              <a:gd name="T11" fmla="*/ 17 h 1054"/>
              <a:gd name="T12" fmla="*/ 528 w 1057"/>
              <a:gd name="T13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7" h="1054">
                <a:moveTo>
                  <a:pt x="528" y="0"/>
                </a:moveTo>
                <a:lnTo>
                  <a:pt x="1057" y="527"/>
                </a:lnTo>
                <a:lnTo>
                  <a:pt x="528" y="1054"/>
                </a:lnTo>
                <a:lnTo>
                  <a:pt x="510" y="1037"/>
                </a:lnTo>
                <a:lnTo>
                  <a:pt x="0" y="527"/>
                </a:lnTo>
                <a:lnTo>
                  <a:pt x="510" y="17"/>
                </a:lnTo>
                <a:lnTo>
                  <a:pt x="52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"/>
          <p:cNvSpPr>
            <a:spLocks/>
          </p:cNvSpPr>
          <p:nvPr/>
        </p:nvSpPr>
        <p:spPr bwMode="auto">
          <a:xfrm>
            <a:off x="4474035" y="5553205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5049538" y="664626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MH_Others_1"/>
          <p:cNvSpPr txBox="1"/>
          <p:nvPr>
            <p:custDataLst>
              <p:tags r:id="rId1"/>
            </p:custDataLst>
          </p:nvPr>
        </p:nvSpPr>
        <p:spPr>
          <a:xfrm>
            <a:off x="3794928" y="2436216"/>
            <a:ext cx="2873902" cy="1015663"/>
          </a:xfrm>
          <a:prstGeom prst="rect">
            <a:avLst/>
          </a:prstGeom>
          <a:noFill/>
        </p:spPr>
        <p:txBody>
          <a:bodyPr vert="horz" wrap="square" lIns="0" tIns="0" rIns="0" bIns="0" rtlCol="0" anchor="ctr" anchorCtr="0">
            <a:spAutoFit/>
          </a:bodyPr>
          <a:lstStyle/>
          <a:p>
            <a:pPr algn="ctr"/>
            <a:r>
              <a:rPr lang="zh-CN" altLang="en-US" sz="6600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目  录</a:t>
            </a:r>
            <a:endParaRPr lang="zh-CN" altLang="en-US" sz="66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6" name="MH_Others_2"/>
          <p:cNvSpPr txBox="1"/>
          <p:nvPr>
            <p:custDataLst>
              <p:tags r:id="rId2"/>
            </p:custDataLst>
          </p:nvPr>
        </p:nvSpPr>
        <p:spPr>
          <a:xfrm>
            <a:off x="3809443" y="3451877"/>
            <a:ext cx="2844872" cy="430887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en-US" altLang="zh-CN" sz="28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CONTENTS</a:t>
            </a:r>
            <a:endParaRPr lang="zh-CN" altLang="en-US" sz="2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7" name="MH_SubTitle_1"/>
          <p:cNvSpPr txBox="1"/>
          <p:nvPr>
            <p:custDataLst>
              <p:tags r:id="rId3"/>
            </p:custDataLst>
          </p:nvPr>
        </p:nvSpPr>
        <p:spPr>
          <a:xfrm>
            <a:off x="8170654" y="2725839"/>
            <a:ext cx="2311020" cy="53860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年度工作概述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8" name="MH_SubTitle_2"/>
          <p:cNvSpPr txBox="1"/>
          <p:nvPr>
            <p:custDataLst>
              <p:tags r:id="rId4"/>
            </p:custDataLst>
          </p:nvPr>
        </p:nvSpPr>
        <p:spPr>
          <a:xfrm>
            <a:off x="7287976" y="3644188"/>
            <a:ext cx="2311019" cy="53860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工作完成情况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COMPLETION OF WORK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9" name="MH_SubTitle_3"/>
          <p:cNvSpPr txBox="1"/>
          <p:nvPr>
            <p:custDataLst>
              <p:tags r:id="rId5"/>
            </p:custDataLst>
          </p:nvPr>
        </p:nvSpPr>
        <p:spPr>
          <a:xfrm>
            <a:off x="6425680" y="4562537"/>
            <a:ext cx="2290637" cy="53860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成功项目展示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SUCCESSFUL PROJECT 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0" name="MH_SubTitle_4"/>
          <p:cNvSpPr txBox="1"/>
          <p:nvPr>
            <p:custDataLst>
              <p:tags r:id="rId6"/>
            </p:custDataLst>
          </p:nvPr>
        </p:nvSpPr>
        <p:spPr>
          <a:xfrm>
            <a:off x="5454609" y="5480886"/>
            <a:ext cx="2399412" cy="538609"/>
          </a:xfrm>
          <a:prstGeom prst="rect">
            <a:avLst/>
          </a:prstGeom>
          <a:noFill/>
        </p:spPr>
        <p:txBody>
          <a:bodyPr wrap="square" lIns="0" tIns="0" rIns="0" bIns="0" anchor="t" anchorCtr="0">
            <a:spAutoFit/>
          </a:bodyPr>
          <a:lstStyle/>
          <a:p>
            <a:pPr lvl="0"/>
            <a:r>
              <a:rPr lang="zh-CN" altLang="en-US" sz="2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明年工作计划</a:t>
            </a:r>
            <a:endParaRPr lang="en-US" altLang="zh-CN" sz="2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 lvl="0"/>
            <a:r>
              <a:rPr lang="en-US" altLang="zh-CN" sz="105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NEXT YEAR WORK PLAN</a:t>
            </a:r>
            <a:endParaRPr lang="zh-CN" altLang="en-US" sz="105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03132386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peelOff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7" fill="hold">
                          <p:stCondLst>
                            <p:cond delay="indefinite"/>
                          </p:stCondLst>
                          <p:childTnLst>
                            <p:par>
                              <p:cTn id="7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5" grpId="0"/>
          <p:bldP spid="16" grpId="0"/>
          <p:bldP spid="17" grpId="0"/>
          <p:bldP spid="18" grpId="0"/>
          <p:bldP spid="19" grpId="0"/>
          <p:bldP spid="2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56" presetClass="entr" presetSubtype="0" fill="hold" grpId="0" nodeType="click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49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0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1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2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  <p:par>
                                    <p:cTn id="53" presetID="56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by="(-#ppt_w*2)" calcmode="lin" valueType="num">
                                          <p:cBhvr rctx="PPT">
                                            <p:cTn id="55" dur="5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</p:anim>
                                        <p:anim by="(#ppt_w*0.50)" calcmode="lin" valueType="num">
                                          <p:cBhvr>
                                            <p:cTn id="56" dur="500" decel="50000" autoRev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</p:anim>
                                        <p:anim from="(-#ppt_h/2)" to="(#ppt_y)" calcmode="lin" valueType="num">
                                          <p:cBhvr>
                                            <p:cTn id="57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</p:anim>
                                        <p:animRot by="21600000">
                                          <p:cBhvr>
                                            <p:cTn id="58" dur="1000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r</p:attrName>
                                            </p:attrNameLst>
                                          </p:cBhvr>
                                        </p:animRo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9" fill="hold">
                          <p:stCondLst>
                            <p:cond delay="indefinite"/>
                          </p:stCondLst>
                          <p:childTnLst>
                            <p:par>
                              <p:cTn id="6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1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65" fill="hold">
                          <p:stCondLst>
                            <p:cond delay="indefinite"/>
                          </p:stCondLst>
                          <p:childTnLst>
                            <p:par>
                              <p:cTn id="6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67" presetID="2" presetClass="entr" presetSubtype="8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1" fill="hold">
                          <p:stCondLst>
                            <p:cond delay="indefinite"/>
                          </p:stCondLst>
                          <p:childTnLst>
                            <p:par>
                              <p:cTn id="7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3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7" fill="hold">
                          <p:stCondLst>
                            <p:cond delay="indefinite"/>
                          </p:stCondLst>
                          <p:childTnLst>
                            <p:par>
                              <p:cTn id="7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7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1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15" grpId="0"/>
          <p:bldP spid="16" grpId="0"/>
          <p:bldP spid="17" grpId="0"/>
          <p:bldP spid="18" grpId="0"/>
          <p:bldP spid="19" grpId="0"/>
          <p:bldP spid="20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3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3591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8" name="Group 97"/>
          <p:cNvGrpSpPr/>
          <p:nvPr/>
        </p:nvGrpSpPr>
        <p:grpSpPr>
          <a:xfrm>
            <a:off x="1686889" y="2353190"/>
            <a:ext cx="3383472" cy="2921863"/>
            <a:chOff x="647701" y="1282362"/>
            <a:chExt cx="2770687" cy="2392681"/>
          </a:xfrm>
        </p:grpSpPr>
        <p:grpSp>
          <p:nvGrpSpPr>
            <p:cNvPr id="97" name="Group 96"/>
            <p:cNvGrpSpPr/>
            <p:nvPr/>
          </p:nvGrpSpPr>
          <p:grpSpPr>
            <a:xfrm>
              <a:off x="647701" y="1845892"/>
              <a:ext cx="2770687" cy="1829151"/>
              <a:chOff x="647701" y="1845892"/>
              <a:chExt cx="2770687" cy="1829151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647701" y="2428011"/>
                <a:ext cx="1402260" cy="1247032"/>
                <a:chOff x="647704" y="2190750"/>
                <a:chExt cx="1028697" cy="1405890"/>
              </a:xfrm>
            </p:grpSpPr>
            <p:sp>
              <p:nvSpPr>
                <p:cNvPr id="4" name="Rectangle 3"/>
                <p:cNvSpPr/>
                <p:nvPr/>
              </p:nvSpPr>
              <p:spPr>
                <a:xfrm>
                  <a:off x="647704" y="2190750"/>
                  <a:ext cx="1028697" cy="914400"/>
                </a:xfrm>
                <a:prstGeom prst="rect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121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5" name="Down Arrow 4"/>
                <p:cNvSpPr/>
                <p:nvPr/>
              </p:nvSpPr>
              <p:spPr>
                <a:xfrm>
                  <a:off x="862697" y="3105150"/>
                  <a:ext cx="598711" cy="491490"/>
                </a:xfrm>
                <a:prstGeom prst="downArrow">
                  <a:avLst/>
                </a:prstGeom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>
                    <a:lnSpc>
                      <a:spcPct val="120000"/>
                    </a:lnSpc>
                  </a:pPr>
                  <a:endParaRPr lang="en-US" sz="1215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36" name="Freeform 35"/>
              <p:cNvSpPr/>
              <p:nvPr/>
            </p:nvSpPr>
            <p:spPr>
              <a:xfrm>
                <a:off x="647701" y="1845892"/>
                <a:ext cx="2770687" cy="582118"/>
              </a:xfrm>
              <a:custGeom>
                <a:avLst/>
                <a:gdLst>
                  <a:gd name="connsiteX0" fmla="*/ 0 w 1402260"/>
                  <a:gd name="connsiteY0" fmla="*/ 0 h 1108710"/>
                  <a:gd name="connsiteX1" fmla="*/ 1402260 w 1402260"/>
                  <a:gd name="connsiteY1" fmla="*/ 0 h 1108710"/>
                  <a:gd name="connsiteX2" fmla="*/ 1402260 w 1402260"/>
                  <a:gd name="connsiteY2" fmla="*/ 1108710 h 1108710"/>
                  <a:gd name="connsiteX3" fmla="*/ 0 w 1402260"/>
                  <a:gd name="connsiteY3" fmla="*/ 1108710 h 1108710"/>
                  <a:gd name="connsiteX4" fmla="*/ 0 w 1402260"/>
                  <a:gd name="connsiteY4" fmla="*/ 0 h 1108710"/>
                  <a:gd name="connsiteX0" fmla="*/ 0 w 2049962"/>
                  <a:gd name="connsiteY0" fmla="*/ 0 h 1108710"/>
                  <a:gd name="connsiteX1" fmla="*/ 2049962 w 2049962"/>
                  <a:gd name="connsiteY1" fmla="*/ 133350 h 1108710"/>
                  <a:gd name="connsiteX2" fmla="*/ 1402260 w 2049962"/>
                  <a:gd name="connsiteY2" fmla="*/ 1108710 h 1108710"/>
                  <a:gd name="connsiteX3" fmla="*/ 0 w 2049962"/>
                  <a:gd name="connsiteY3" fmla="*/ 1108710 h 1108710"/>
                  <a:gd name="connsiteX4" fmla="*/ 0 w 2049962"/>
                  <a:gd name="connsiteY4" fmla="*/ 0 h 1108710"/>
                  <a:gd name="connsiteX0" fmla="*/ 1600200 w 2049962"/>
                  <a:gd name="connsiteY0" fmla="*/ 0 h 975360"/>
                  <a:gd name="connsiteX1" fmla="*/ 2049962 w 2049962"/>
                  <a:gd name="connsiteY1" fmla="*/ 0 h 975360"/>
                  <a:gd name="connsiteX2" fmla="*/ 1402260 w 2049962"/>
                  <a:gd name="connsiteY2" fmla="*/ 975360 h 975360"/>
                  <a:gd name="connsiteX3" fmla="*/ 0 w 2049962"/>
                  <a:gd name="connsiteY3" fmla="*/ 975360 h 975360"/>
                  <a:gd name="connsiteX4" fmla="*/ 1600200 w 2049962"/>
                  <a:gd name="connsiteY4" fmla="*/ 0 h 975360"/>
                  <a:gd name="connsiteX0" fmla="*/ 1600200 w 2811962"/>
                  <a:gd name="connsiteY0" fmla="*/ 0 h 975360"/>
                  <a:gd name="connsiteX1" fmla="*/ 2811962 w 2811962"/>
                  <a:gd name="connsiteY1" fmla="*/ 0 h 975360"/>
                  <a:gd name="connsiteX2" fmla="*/ 1402260 w 2811962"/>
                  <a:gd name="connsiteY2" fmla="*/ 975360 h 975360"/>
                  <a:gd name="connsiteX3" fmla="*/ 0 w 2811962"/>
                  <a:gd name="connsiteY3" fmla="*/ 975360 h 975360"/>
                  <a:gd name="connsiteX4" fmla="*/ 1600200 w 2811962"/>
                  <a:gd name="connsiteY4" fmla="*/ 0 h 975360"/>
                  <a:gd name="connsiteX0" fmla="*/ 1600200 w 2770687"/>
                  <a:gd name="connsiteY0" fmla="*/ 4753 h 980113"/>
                  <a:gd name="connsiteX1" fmla="*/ 2770687 w 2770687"/>
                  <a:gd name="connsiteY1" fmla="*/ 0 h 980113"/>
                  <a:gd name="connsiteX2" fmla="*/ 1402260 w 2770687"/>
                  <a:gd name="connsiteY2" fmla="*/ 980113 h 980113"/>
                  <a:gd name="connsiteX3" fmla="*/ 0 w 2770687"/>
                  <a:gd name="connsiteY3" fmla="*/ 980113 h 980113"/>
                  <a:gd name="connsiteX4" fmla="*/ 1600200 w 2770687"/>
                  <a:gd name="connsiteY4" fmla="*/ 4753 h 980113"/>
                  <a:gd name="connsiteX0" fmla="*/ 2362200 w 2770687"/>
                  <a:gd name="connsiteY0" fmla="*/ 4753 h 980113"/>
                  <a:gd name="connsiteX1" fmla="*/ 2770687 w 2770687"/>
                  <a:gd name="connsiteY1" fmla="*/ 0 h 980113"/>
                  <a:gd name="connsiteX2" fmla="*/ 1402260 w 2770687"/>
                  <a:gd name="connsiteY2" fmla="*/ 980113 h 980113"/>
                  <a:gd name="connsiteX3" fmla="*/ 0 w 2770687"/>
                  <a:gd name="connsiteY3" fmla="*/ 980113 h 980113"/>
                  <a:gd name="connsiteX4" fmla="*/ 2362200 w 2770687"/>
                  <a:gd name="connsiteY4" fmla="*/ 4753 h 980113"/>
                  <a:gd name="connsiteX0" fmla="*/ 2319337 w 2770687"/>
                  <a:gd name="connsiteY0" fmla="*/ 4753 h 980113"/>
                  <a:gd name="connsiteX1" fmla="*/ 2770687 w 2770687"/>
                  <a:gd name="connsiteY1" fmla="*/ 0 h 980113"/>
                  <a:gd name="connsiteX2" fmla="*/ 1402260 w 2770687"/>
                  <a:gd name="connsiteY2" fmla="*/ 980113 h 980113"/>
                  <a:gd name="connsiteX3" fmla="*/ 0 w 2770687"/>
                  <a:gd name="connsiteY3" fmla="*/ 980113 h 980113"/>
                  <a:gd name="connsiteX4" fmla="*/ 2319337 w 2770687"/>
                  <a:gd name="connsiteY4" fmla="*/ 4753 h 980113"/>
                  <a:gd name="connsiteX0" fmla="*/ 2319337 w 2770687"/>
                  <a:gd name="connsiteY0" fmla="*/ 0 h 982490"/>
                  <a:gd name="connsiteX1" fmla="*/ 2770687 w 2770687"/>
                  <a:gd name="connsiteY1" fmla="*/ 2377 h 982490"/>
                  <a:gd name="connsiteX2" fmla="*/ 1402260 w 2770687"/>
                  <a:gd name="connsiteY2" fmla="*/ 982490 h 982490"/>
                  <a:gd name="connsiteX3" fmla="*/ 0 w 2770687"/>
                  <a:gd name="connsiteY3" fmla="*/ 982490 h 982490"/>
                  <a:gd name="connsiteX4" fmla="*/ 2319337 w 2770687"/>
                  <a:gd name="connsiteY4" fmla="*/ 0 h 9824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70687" h="982490">
                    <a:moveTo>
                      <a:pt x="2319337" y="0"/>
                    </a:moveTo>
                    <a:lnTo>
                      <a:pt x="2770687" y="2377"/>
                    </a:lnTo>
                    <a:lnTo>
                      <a:pt x="1402260" y="982490"/>
                    </a:lnTo>
                    <a:lnTo>
                      <a:pt x="0" y="982490"/>
                    </a:lnTo>
                    <a:lnTo>
                      <a:pt x="2319337" y="0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38" name="Rectangle 37"/>
            <p:cNvSpPr/>
            <p:nvPr/>
          </p:nvSpPr>
          <p:spPr>
            <a:xfrm>
              <a:off x="2965450" y="1282362"/>
              <a:ext cx="450577" cy="567755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01</a:t>
              </a: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646178" y="2353190"/>
            <a:ext cx="2266393" cy="2921863"/>
            <a:chOff x="2252141" y="1282362"/>
            <a:chExt cx="1855924" cy="2392681"/>
          </a:xfrm>
        </p:grpSpPr>
        <p:grpSp>
          <p:nvGrpSpPr>
            <p:cNvPr id="23" name="Group 22"/>
            <p:cNvGrpSpPr/>
            <p:nvPr/>
          </p:nvGrpSpPr>
          <p:grpSpPr>
            <a:xfrm>
              <a:off x="2252142" y="2428011"/>
              <a:ext cx="1402260" cy="1247032"/>
              <a:chOff x="647704" y="2190750"/>
              <a:chExt cx="1028697" cy="1405890"/>
            </a:xfrm>
            <a:solidFill>
              <a:schemeClr val="accent2"/>
            </a:solidFill>
          </p:grpSpPr>
          <p:sp>
            <p:nvSpPr>
              <p:cNvPr id="24" name="Rectangle 23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Down Arrow 24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2252141" y="1846597"/>
              <a:ext cx="1852591" cy="581414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6096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609600 w 2049962"/>
                <a:gd name="connsiteY4" fmla="*/ 0 h 975360"/>
                <a:gd name="connsiteX0" fmla="*/ 609600 w 1402260"/>
                <a:gd name="connsiteY0" fmla="*/ 0 h 975360"/>
                <a:gd name="connsiteX1" fmla="*/ 12117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862116"/>
                <a:gd name="connsiteY0" fmla="*/ 15447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609600 w 1862116"/>
                <a:gd name="connsiteY4" fmla="*/ 15447 h 990807"/>
                <a:gd name="connsiteX0" fmla="*/ 1425575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25575 w 1862116"/>
                <a:gd name="connsiteY4" fmla="*/ 5940 h 990807"/>
                <a:gd name="connsiteX0" fmla="*/ 1408906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08906 w 1862116"/>
                <a:gd name="connsiteY4" fmla="*/ 5940 h 990807"/>
                <a:gd name="connsiteX0" fmla="*/ 1411287 w 1862116"/>
                <a:gd name="connsiteY0" fmla="*/ 16636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11287 w 1862116"/>
                <a:gd name="connsiteY4" fmla="*/ 16636 h 990807"/>
                <a:gd name="connsiteX0" fmla="*/ 1411287 w 1852591"/>
                <a:gd name="connsiteY0" fmla="*/ 2376 h 976547"/>
                <a:gd name="connsiteX1" fmla="*/ 1852591 w 1852591"/>
                <a:gd name="connsiteY1" fmla="*/ 0 h 976547"/>
                <a:gd name="connsiteX2" fmla="*/ 1402260 w 1852591"/>
                <a:gd name="connsiteY2" fmla="*/ 976547 h 976547"/>
                <a:gd name="connsiteX3" fmla="*/ 0 w 1852591"/>
                <a:gd name="connsiteY3" fmla="*/ 976547 h 976547"/>
                <a:gd name="connsiteX4" fmla="*/ 1411287 w 1852591"/>
                <a:gd name="connsiteY4" fmla="*/ 2376 h 976547"/>
                <a:gd name="connsiteX0" fmla="*/ 1282699 w 1852591"/>
                <a:gd name="connsiteY0" fmla="*/ 0 h 1073989"/>
                <a:gd name="connsiteX1" fmla="*/ 1852591 w 1852591"/>
                <a:gd name="connsiteY1" fmla="*/ 97442 h 1073989"/>
                <a:gd name="connsiteX2" fmla="*/ 1402260 w 1852591"/>
                <a:gd name="connsiteY2" fmla="*/ 1073989 h 1073989"/>
                <a:gd name="connsiteX3" fmla="*/ 0 w 1852591"/>
                <a:gd name="connsiteY3" fmla="*/ 1073989 h 1073989"/>
                <a:gd name="connsiteX4" fmla="*/ 1282699 w 1852591"/>
                <a:gd name="connsiteY4" fmla="*/ 0 h 1073989"/>
                <a:gd name="connsiteX0" fmla="*/ 1411286 w 1852591"/>
                <a:gd name="connsiteY0" fmla="*/ 0 h 981302"/>
                <a:gd name="connsiteX1" fmla="*/ 1852591 w 1852591"/>
                <a:gd name="connsiteY1" fmla="*/ 4755 h 981302"/>
                <a:gd name="connsiteX2" fmla="*/ 1402260 w 1852591"/>
                <a:gd name="connsiteY2" fmla="*/ 981302 h 981302"/>
                <a:gd name="connsiteX3" fmla="*/ 0 w 1852591"/>
                <a:gd name="connsiteY3" fmla="*/ 981302 h 981302"/>
                <a:gd name="connsiteX4" fmla="*/ 1411286 w 1852591"/>
                <a:gd name="connsiteY4" fmla="*/ 0 h 98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2591" h="981302">
                  <a:moveTo>
                    <a:pt x="1411286" y="0"/>
                  </a:moveTo>
                  <a:lnTo>
                    <a:pt x="1852591" y="4755"/>
                  </a:lnTo>
                  <a:lnTo>
                    <a:pt x="1402260" y="981302"/>
                  </a:lnTo>
                  <a:lnTo>
                    <a:pt x="0" y="981302"/>
                  </a:lnTo>
                  <a:lnTo>
                    <a:pt x="1411286" y="0"/>
                  </a:ln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3657488" y="1282362"/>
              <a:ext cx="450577" cy="5635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02</a:t>
              </a:r>
            </a:p>
          </p:txBody>
        </p:sp>
      </p:grpSp>
      <p:grpSp>
        <p:nvGrpSpPr>
          <p:cNvPr id="100" name="Group 99"/>
          <p:cNvGrpSpPr/>
          <p:nvPr/>
        </p:nvGrpSpPr>
        <p:grpSpPr>
          <a:xfrm>
            <a:off x="5605470" y="2353190"/>
            <a:ext cx="1712393" cy="2921863"/>
            <a:chOff x="3856583" y="1282362"/>
            <a:chExt cx="1402260" cy="2392681"/>
          </a:xfrm>
        </p:grpSpPr>
        <p:grpSp>
          <p:nvGrpSpPr>
            <p:cNvPr id="26" name="Group 25"/>
            <p:cNvGrpSpPr/>
            <p:nvPr/>
          </p:nvGrpSpPr>
          <p:grpSpPr>
            <a:xfrm>
              <a:off x="3856583" y="2428011"/>
              <a:ext cx="1402260" cy="1247032"/>
              <a:chOff x="647704" y="2190750"/>
              <a:chExt cx="1028697" cy="1405890"/>
            </a:xfrm>
            <a:solidFill>
              <a:schemeClr val="accent3"/>
            </a:solidFill>
          </p:grpSpPr>
          <p:sp>
            <p:nvSpPr>
              <p:cNvPr id="27" name="Rectangle 26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8" name="Down Arrow 27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52" name="Freeform 51"/>
            <p:cNvSpPr/>
            <p:nvPr/>
          </p:nvSpPr>
          <p:spPr>
            <a:xfrm>
              <a:off x="3856583" y="1848005"/>
              <a:ext cx="1402260" cy="580005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6096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609600 w 2049962"/>
                <a:gd name="connsiteY4" fmla="*/ 0 h 975360"/>
                <a:gd name="connsiteX0" fmla="*/ 609600 w 1402260"/>
                <a:gd name="connsiteY0" fmla="*/ 0 h 975360"/>
                <a:gd name="connsiteX1" fmla="*/ 12117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4572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457200 w 1402260"/>
                <a:gd name="connsiteY4" fmla="*/ 0 h 975360"/>
                <a:gd name="connsiteX0" fmla="*/ 481012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481012 w 1402260"/>
                <a:gd name="connsiteY4" fmla="*/ 0 h 975360"/>
                <a:gd name="connsiteX0" fmla="*/ 481012 w 1402260"/>
                <a:gd name="connsiteY0" fmla="*/ 3565 h 978925"/>
                <a:gd name="connsiteX1" fmla="*/ 930775 w 1402260"/>
                <a:gd name="connsiteY1" fmla="*/ 0 h 978925"/>
                <a:gd name="connsiteX2" fmla="*/ 1402260 w 1402260"/>
                <a:gd name="connsiteY2" fmla="*/ 978925 h 978925"/>
                <a:gd name="connsiteX3" fmla="*/ 0 w 1402260"/>
                <a:gd name="connsiteY3" fmla="*/ 978925 h 978925"/>
                <a:gd name="connsiteX4" fmla="*/ 481012 w 1402260"/>
                <a:gd name="connsiteY4" fmla="*/ 3565 h 978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2260" h="978925">
                  <a:moveTo>
                    <a:pt x="481012" y="3565"/>
                  </a:moveTo>
                  <a:lnTo>
                    <a:pt x="930775" y="0"/>
                  </a:lnTo>
                  <a:lnTo>
                    <a:pt x="1402260" y="978925"/>
                  </a:lnTo>
                  <a:lnTo>
                    <a:pt x="0" y="978925"/>
                  </a:lnTo>
                  <a:lnTo>
                    <a:pt x="481012" y="3565"/>
                  </a:ln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Rectangle 52"/>
            <p:cNvSpPr/>
            <p:nvPr/>
          </p:nvSpPr>
          <p:spPr>
            <a:xfrm>
              <a:off x="4337187" y="1282362"/>
              <a:ext cx="450577" cy="56775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03</a:t>
              </a:r>
            </a:p>
          </p:txBody>
        </p:sp>
      </p:grpSp>
      <p:grpSp>
        <p:nvGrpSpPr>
          <p:cNvPr id="102" name="Group 101"/>
          <p:cNvGrpSpPr/>
          <p:nvPr/>
        </p:nvGrpSpPr>
        <p:grpSpPr>
          <a:xfrm>
            <a:off x="7861032" y="2353190"/>
            <a:ext cx="3383472" cy="2921863"/>
            <a:chOff x="5703637" y="1282362"/>
            <a:chExt cx="2770687" cy="2392681"/>
          </a:xfrm>
        </p:grpSpPr>
        <p:grpSp>
          <p:nvGrpSpPr>
            <p:cNvPr id="77" name="Group 62"/>
            <p:cNvGrpSpPr/>
            <p:nvPr/>
          </p:nvGrpSpPr>
          <p:grpSpPr>
            <a:xfrm flipH="1">
              <a:off x="7072064" y="2428011"/>
              <a:ext cx="1402260" cy="1247032"/>
              <a:chOff x="647704" y="2190750"/>
              <a:chExt cx="1028697" cy="1405890"/>
            </a:xfrm>
            <a:solidFill>
              <a:schemeClr val="accent5"/>
            </a:solidFill>
          </p:grpSpPr>
          <p:sp>
            <p:nvSpPr>
              <p:cNvPr id="84" name="Rectangle 83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5" name="Down Arrow 84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0" name="Freeform 79"/>
            <p:cNvSpPr/>
            <p:nvPr/>
          </p:nvSpPr>
          <p:spPr>
            <a:xfrm flipH="1">
              <a:off x="5703637" y="1845892"/>
              <a:ext cx="2770687" cy="582118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1600200 w 2811962"/>
                <a:gd name="connsiteY0" fmla="*/ 0 h 975360"/>
                <a:gd name="connsiteX1" fmla="*/ 2811962 w 2811962"/>
                <a:gd name="connsiteY1" fmla="*/ 0 h 975360"/>
                <a:gd name="connsiteX2" fmla="*/ 1402260 w 2811962"/>
                <a:gd name="connsiteY2" fmla="*/ 975360 h 975360"/>
                <a:gd name="connsiteX3" fmla="*/ 0 w 2811962"/>
                <a:gd name="connsiteY3" fmla="*/ 975360 h 975360"/>
                <a:gd name="connsiteX4" fmla="*/ 1600200 w 2811962"/>
                <a:gd name="connsiteY4" fmla="*/ 0 h 975360"/>
                <a:gd name="connsiteX0" fmla="*/ 1600200 w 2770687"/>
                <a:gd name="connsiteY0" fmla="*/ 4753 h 980113"/>
                <a:gd name="connsiteX1" fmla="*/ 2770687 w 2770687"/>
                <a:gd name="connsiteY1" fmla="*/ 0 h 980113"/>
                <a:gd name="connsiteX2" fmla="*/ 1402260 w 2770687"/>
                <a:gd name="connsiteY2" fmla="*/ 980113 h 980113"/>
                <a:gd name="connsiteX3" fmla="*/ 0 w 2770687"/>
                <a:gd name="connsiteY3" fmla="*/ 980113 h 980113"/>
                <a:gd name="connsiteX4" fmla="*/ 1600200 w 2770687"/>
                <a:gd name="connsiteY4" fmla="*/ 4753 h 980113"/>
                <a:gd name="connsiteX0" fmla="*/ 2362200 w 2770687"/>
                <a:gd name="connsiteY0" fmla="*/ 4753 h 980113"/>
                <a:gd name="connsiteX1" fmla="*/ 2770687 w 2770687"/>
                <a:gd name="connsiteY1" fmla="*/ 0 h 980113"/>
                <a:gd name="connsiteX2" fmla="*/ 1402260 w 2770687"/>
                <a:gd name="connsiteY2" fmla="*/ 980113 h 980113"/>
                <a:gd name="connsiteX3" fmla="*/ 0 w 2770687"/>
                <a:gd name="connsiteY3" fmla="*/ 980113 h 980113"/>
                <a:gd name="connsiteX4" fmla="*/ 2362200 w 2770687"/>
                <a:gd name="connsiteY4" fmla="*/ 4753 h 980113"/>
                <a:gd name="connsiteX0" fmla="*/ 2319337 w 2770687"/>
                <a:gd name="connsiteY0" fmla="*/ 4753 h 980113"/>
                <a:gd name="connsiteX1" fmla="*/ 2770687 w 2770687"/>
                <a:gd name="connsiteY1" fmla="*/ 0 h 980113"/>
                <a:gd name="connsiteX2" fmla="*/ 1402260 w 2770687"/>
                <a:gd name="connsiteY2" fmla="*/ 980113 h 980113"/>
                <a:gd name="connsiteX3" fmla="*/ 0 w 2770687"/>
                <a:gd name="connsiteY3" fmla="*/ 980113 h 980113"/>
                <a:gd name="connsiteX4" fmla="*/ 2319337 w 2770687"/>
                <a:gd name="connsiteY4" fmla="*/ 4753 h 980113"/>
                <a:gd name="connsiteX0" fmla="*/ 2319337 w 2770687"/>
                <a:gd name="connsiteY0" fmla="*/ 0 h 982490"/>
                <a:gd name="connsiteX1" fmla="*/ 2770687 w 2770687"/>
                <a:gd name="connsiteY1" fmla="*/ 2377 h 982490"/>
                <a:gd name="connsiteX2" fmla="*/ 1402260 w 2770687"/>
                <a:gd name="connsiteY2" fmla="*/ 982490 h 982490"/>
                <a:gd name="connsiteX3" fmla="*/ 0 w 2770687"/>
                <a:gd name="connsiteY3" fmla="*/ 982490 h 982490"/>
                <a:gd name="connsiteX4" fmla="*/ 2319337 w 2770687"/>
                <a:gd name="connsiteY4" fmla="*/ 0 h 9824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70687" h="982490">
                  <a:moveTo>
                    <a:pt x="2319337" y="0"/>
                  </a:moveTo>
                  <a:lnTo>
                    <a:pt x="2770687" y="2377"/>
                  </a:lnTo>
                  <a:lnTo>
                    <a:pt x="1402260" y="982490"/>
                  </a:lnTo>
                  <a:lnTo>
                    <a:pt x="0" y="982490"/>
                  </a:lnTo>
                  <a:lnTo>
                    <a:pt x="2319337" y="0"/>
                  </a:ln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Rectangle 80"/>
            <p:cNvSpPr/>
            <p:nvPr/>
          </p:nvSpPr>
          <p:spPr>
            <a:xfrm flipH="1">
              <a:off x="5705998" y="1282362"/>
              <a:ext cx="450577" cy="567755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05</a:t>
              </a:r>
            </a:p>
          </p:txBody>
        </p:sp>
      </p:grpSp>
      <p:grpSp>
        <p:nvGrpSpPr>
          <p:cNvPr id="101" name="Group 100"/>
          <p:cNvGrpSpPr/>
          <p:nvPr/>
        </p:nvGrpSpPr>
        <p:grpSpPr>
          <a:xfrm>
            <a:off x="7018820" y="2353190"/>
            <a:ext cx="2266393" cy="2921863"/>
            <a:chOff x="5013960" y="1282362"/>
            <a:chExt cx="1855924" cy="2392681"/>
          </a:xfrm>
        </p:grpSpPr>
        <p:grpSp>
          <p:nvGrpSpPr>
            <p:cNvPr id="78" name="Group 63"/>
            <p:cNvGrpSpPr/>
            <p:nvPr/>
          </p:nvGrpSpPr>
          <p:grpSpPr>
            <a:xfrm flipH="1">
              <a:off x="5467623" y="2428011"/>
              <a:ext cx="1402260" cy="1247032"/>
              <a:chOff x="647704" y="2190750"/>
              <a:chExt cx="1028697" cy="1405890"/>
            </a:xfrm>
            <a:solidFill>
              <a:schemeClr val="accent4"/>
            </a:solidFill>
          </p:grpSpPr>
          <p:sp>
            <p:nvSpPr>
              <p:cNvPr id="82" name="Rectangle 81"/>
              <p:cNvSpPr/>
              <p:nvPr/>
            </p:nvSpPr>
            <p:spPr>
              <a:xfrm>
                <a:off x="647704" y="2190750"/>
                <a:ext cx="1028697" cy="914400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3" name="Down Arrow 82"/>
              <p:cNvSpPr/>
              <p:nvPr/>
            </p:nvSpPr>
            <p:spPr>
              <a:xfrm>
                <a:off x="862697" y="3105150"/>
                <a:ext cx="598711" cy="491490"/>
              </a:xfrm>
              <a:prstGeom prst="down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1215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75" name="Freeform 74"/>
            <p:cNvSpPr/>
            <p:nvPr/>
          </p:nvSpPr>
          <p:spPr>
            <a:xfrm flipH="1">
              <a:off x="5017293" y="1846597"/>
              <a:ext cx="1852591" cy="581414"/>
            </a:xfrm>
            <a:custGeom>
              <a:avLst/>
              <a:gdLst>
                <a:gd name="connsiteX0" fmla="*/ 0 w 1402260"/>
                <a:gd name="connsiteY0" fmla="*/ 0 h 1108710"/>
                <a:gd name="connsiteX1" fmla="*/ 1402260 w 1402260"/>
                <a:gd name="connsiteY1" fmla="*/ 0 h 1108710"/>
                <a:gd name="connsiteX2" fmla="*/ 1402260 w 1402260"/>
                <a:gd name="connsiteY2" fmla="*/ 1108710 h 1108710"/>
                <a:gd name="connsiteX3" fmla="*/ 0 w 1402260"/>
                <a:gd name="connsiteY3" fmla="*/ 1108710 h 1108710"/>
                <a:gd name="connsiteX4" fmla="*/ 0 w 1402260"/>
                <a:gd name="connsiteY4" fmla="*/ 0 h 1108710"/>
                <a:gd name="connsiteX0" fmla="*/ 0 w 2049962"/>
                <a:gd name="connsiteY0" fmla="*/ 0 h 1108710"/>
                <a:gd name="connsiteX1" fmla="*/ 2049962 w 2049962"/>
                <a:gd name="connsiteY1" fmla="*/ 133350 h 1108710"/>
                <a:gd name="connsiteX2" fmla="*/ 1402260 w 2049962"/>
                <a:gd name="connsiteY2" fmla="*/ 1108710 h 1108710"/>
                <a:gd name="connsiteX3" fmla="*/ 0 w 2049962"/>
                <a:gd name="connsiteY3" fmla="*/ 1108710 h 1108710"/>
                <a:gd name="connsiteX4" fmla="*/ 0 w 2049962"/>
                <a:gd name="connsiteY4" fmla="*/ 0 h 1108710"/>
                <a:gd name="connsiteX0" fmla="*/ 16002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1600200 w 2049962"/>
                <a:gd name="connsiteY4" fmla="*/ 0 h 975360"/>
                <a:gd name="connsiteX0" fmla="*/ 609600 w 2049962"/>
                <a:gd name="connsiteY0" fmla="*/ 0 h 975360"/>
                <a:gd name="connsiteX1" fmla="*/ 2049962 w 2049962"/>
                <a:gd name="connsiteY1" fmla="*/ 0 h 975360"/>
                <a:gd name="connsiteX2" fmla="*/ 1402260 w 2049962"/>
                <a:gd name="connsiteY2" fmla="*/ 975360 h 975360"/>
                <a:gd name="connsiteX3" fmla="*/ 0 w 2049962"/>
                <a:gd name="connsiteY3" fmla="*/ 975360 h 975360"/>
                <a:gd name="connsiteX4" fmla="*/ 609600 w 2049962"/>
                <a:gd name="connsiteY4" fmla="*/ 0 h 975360"/>
                <a:gd name="connsiteX0" fmla="*/ 609600 w 1402260"/>
                <a:gd name="connsiteY0" fmla="*/ 0 h 975360"/>
                <a:gd name="connsiteX1" fmla="*/ 12117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402260"/>
                <a:gd name="connsiteY0" fmla="*/ 0 h 975360"/>
                <a:gd name="connsiteX1" fmla="*/ 1059362 w 1402260"/>
                <a:gd name="connsiteY1" fmla="*/ 0 h 975360"/>
                <a:gd name="connsiteX2" fmla="*/ 1402260 w 1402260"/>
                <a:gd name="connsiteY2" fmla="*/ 975360 h 975360"/>
                <a:gd name="connsiteX3" fmla="*/ 0 w 1402260"/>
                <a:gd name="connsiteY3" fmla="*/ 975360 h 975360"/>
                <a:gd name="connsiteX4" fmla="*/ 609600 w 1402260"/>
                <a:gd name="connsiteY4" fmla="*/ 0 h 975360"/>
                <a:gd name="connsiteX0" fmla="*/ 609600 w 1862116"/>
                <a:gd name="connsiteY0" fmla="*/ 15447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609600 w 1862116"/>
                <a:gd name="connsiteY4" fmla="*/ 15447 h 990807"/>
                <a:gd name="connsiteX0" fmla="*/ 1425575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25575 w 1862116"/>
                <a:gd name="connsiteY4" fmla="*/ 5940 h 990807"/>
                <a:gd name="connsiteX0" fmla="*/ 1408906 w 1862116"/>
                <a:gd name="connsiteY0" fmla="*/ 5940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08906 w 1862116"/>
                <a:gd name="connsiteY4" fmla="*/ 5940 h 990807"/>
                <a:gd name="connsiteX0" fmla="*/ 1411287 w 1862116"/>
                <a:gd name="connsiteY0" fmla="*/ 16636 h 990807"/>
                <a:gd name="connsiteX1" fmla="*/ 1862116 w 1862116"/>
                <a:gd name="connsiteY1" fmla="*/ 0 h 990807"/>
                <a:gd name="connsiteX2" fmla="*/ 1402260 w 1862116"/>
                <a:gd name="connsiteY2" fmla="*/ 990807 h 990807"/>
                <a:gd name="connsiteX3" fmla="*/ 0 w 1862116"/>
                <a:gd name="connsiteY3" fmla="*/ 990807 h 990807"/>
                <a:gd name="connsiteX4" fmla="*/ 1411287 w 1862116"/>
                <a:gd name="connsiteY4" fmla="*/ 16636 h 990807"/>
                <a:gd name="connsiteX0" fmla="*/ 1411287 w 1852591"/>
                <a:gd name="connsiteY0" fmla="*/ 2376 h 976547"/>
                <a:gd name="connsiteX1" fmla="*/ 1852591 w 1852591"/>
                <a:gd name="connsiteY1" fmla="*/ 0 h 976547"/>
                <a:gd name="connsiteX2" fmla="*/ 1402260 w 1852591"/>
                <a:gd name="connsiteY2" fmla="*/ 976547 h 976547"/>
                <a:gd name="connsiteX3" fmla="*/ 0 w 1852591"/>
                <a:gd name="connsiteY3" fmla="*/ 976547 h 976547"/>
                <a:gd name="connsiteX4" fmla="*/ 1411287 w 1852591"/>
                <a:gd name="connsiteY4" fmla="*/ 2376 h 976547"/>
                <a:gd name="connsiteX0" fmla="*/ 1282699 w 1852591"/>
                <a:gd name="connsiteY0" fmla="*/ 0 h 1073989"/>
                <a:gd name="connsiteX1" fmla="*/ 1852591 w 1852591"/>
                <a:gd name="connsiteY1" fmla="*/ 97442 h 1073989"/>
                <a:gd name="connsiteX2" fmla="*/ 1402260 w 1852591"/>
                <a:gd name="connsiteY2" fmla="*/ 1073989 h 1073989"/>
                <a:gd name="connsiteX3" fmla="*/ 0 w 1852591"/>
                <a:gd name="connsiteY3" fmla="*/ 1073989 h 1073989"/>
                <a:gd name="connsiteX4" fmla="*/ 1282699 w 1852591"/>
                <a:gd name="connsiteY4" fmla="*/ 0 h 1073989"/>
                <a:gd name="connsiteX0" fmla="*/ 1411286 w 1852591"/>
                <a:gd name="connsiteY0" fmla="*/ 0 h 981302"/>
                <a:gd name="connsiteX1" fmla="*/ 1852591 w 1852591"/>
                <a:gd name="connsiteY1" fmla="*/ 4755 h 981302"/>
                <a:gd name="connsiteX2" fmla="*/ 1402260 w 1852591"/>
                <a:gd name="connsiteY2" fmla="*/ 981302 h 981302"/>
                <a:gd name="connsiteX3" fmla="*/ 0 w 1852591"/>
                <a:gd name="connsiteY3" fmla="*/ 981302 h 981302"/>
                <a:gd name="connsiteX4" fmla="*/ 1411286 w 1852591"/>
                <a:gd name="connsiteY4" fmla="*/ 0 h 9813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852591" h="981302">
                  <a:moveTo>
                    <a:pt x="1411286" y="0"/>
                  </a:moveTo>
                  <a:lnTo>
                    <a:pt x="1852591" y="4755"/>
                  </a:lnTo>
                  <a:lnTo>
                    <a:pt x="1402260" y="981302"/>
                  </a:lnTo>
                  <a:lnTo>
                    <a:pt x="0" y="981302"/>
                  </a:lnTo>
                  <a:lnTo>
                    <a:pt x="1411286" y="0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15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Rectangle 75"/>
            <p:cNvSpPr/>
            <p:nvPr/>
          </p:nvSpPr>
          <p:spPr>
            <a:xfrm flipH="1">
              <a:off x="5013960" y="1282362"/>
              <a:ext cx="450577" cy="56775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15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04</a:t>
              </a:r>
            </a:p>
          </p:txBody>
        </p:sp>
      </p:grpSp>
      <p:sp>
        <p:nvSpPr>
          <p:cNvPr id="87" name="Freeform 144"/>
          <p:cNvSpPr>
            <a:spLocks noEditPoints="1"/>
          </p:cNvSpPr>
          <p:nvPr/>
        </p:nvSpPr>
        <p:spPr bwMode="auto">
          <a:xfrm>
            <a:off x="2276963" y="4022405"/>
            <a:ext cx="532245" cy="461560"/>
          </a:xfrm>
          <a:custGeom>
            <a:avLst/>
            <a:gdLst/>
            <a:ahLst/>
            <a:cxnLst>
              <a:cxn ang="0">
                <a:pos x="59" y="26"/>
              </a:cxn>
              <a:cxn ang="0">
                <a:pos x="57" y="28"/>
              </a:cxn>
              <a:cxn ang="0">
                <a:pos x="20" y="32"/>
              </a:cxn>
              <a:cxn ang="0">
                <a:pos x="20" y="35"/>
              </a:cxn>
              <a:cxn ang="0">
                <a:pos x="19" y="37"/>
              </a:cxn>
              <a:cxn ang="0">
                <a:pos x="52" y="37"/>
              </a:cxn>
              <a:cxn ang="0">
                <a:pos x="55" y="39"/>
              </a:cxn>
              <a:cxn ang="0">
                <a:pos x="52" y="42"/>
              </a:cxn>
              <a:cxn ang="0">
                <a:pos x="16" y="42"/>
              </a:cxn>
              <a:cxn ang="0">
                <a:pos x="13" y="39"/>
              </a:cxn>
              <a:cxn ang="0">
                <a:pos x="16" y="34"/>
              </a:cxn>
              <a:cxn ang="0">
                <a:pos x="9" y="5"/>
              </a:cxn>
              <a:cxn ang="0">
                <a:pos x="2" y="5"/>
              </a:cxn>
              <a:cxn ang="0">
                <a:pos x="0" y="3"/>
              </a:cxn>
              <a:cxn ang="0">
                <a:pos x="2" y="0"/>
              </a:cxn>
              <a:cxn ang="0">
                <a:pos x="11" y="0"/>
              </a:cxn>
              <a:cxn ang="0">
                <a:pos x="14" y="5"/>
              </a:cxn>
              <a:cxn ang="0">
                <a:pos x="57" y="5"/>
              </a:cxn>
              <a:cxn ang="0">
                <a:pos x="59" y="7"/>
              </a:cxn>
              <a:cxn ang="0">
                <a:pos x="59" y="26"/>
              </a:cxn>
              <a:cxn ang="0">
                <a:pos x="18" y="51"/>
              </a:cxn>
              <a:cxn ang="0">
                <a:pos x="13" y="46"/>
              </a:cxn>
              <a:cxn ang="0">
                <a:pos x="18" y="42"/>
              </a:cxn>
              <a:cxn ang="0">
                <a:pos x="23" y="46"/>
              </a:cxn>
              <a:cxn ang="0">
                <a:pos x="18" y="51"/>
              </a:cxn>
              <a:cxn ang="0">
                <a:pos x="50" y="51"/>
              </a:cxn>
              <a:cxn ang="0">
                <a:pos x="45" y="46"/>
              </a:cxn>
              <a:cxn ang="0">
                <a:pos x="50" y="42"/>
              </a:cxn>
              <a:cxn ang="0">
                <a:pos x="55" y="46"/>
              </a:cxn>
              <a:cxn ang="0">
                <a:pos x="50" y="51"/>
              </a:cxn>
            </a:cxnLst>
            <a:rect l="0" t="0" r="r" b="b"/>
            <a:pathLst>
              <a:path w="59" h="51">
                <a:moveTo>
                  <a:pt x="59" y="26"/>
                </a:moveTo>
                <a:cubicBezTo>
                  <a:pt x="59" y="27"/>
                  <a:pt x="58" y="28"/>
                  <a:pt x="57" y="28"/>
                </a:cubicBezTo>
                <a:cubicBezTo>
                  <a:pt x="20" y="32"/>
                  <a:pt x="20" y="32"/>
                  <a:pt x="20" y="32"/>
                </a:cubicBezTo>
                <a:cubicBezTo>
                  <a:pt x="20" y="33"/>
                  <a:pt x="20" y="34"/>
                  <a:pt x="20" y="35"/>
                </a:cubicBezTo>
                <a:cubicBezTo>
                  <a:pt x="20" y="36"/>
                  <a:pt x="20" y="36"/>
                  <a:pt x="19" y="37"/>
                </a:cubicBezTo>
                <a:cubicBezTo>
                  <a:pt x="52" y="37"/>
                  <a:pt x="52" y="37"/>
                  <a:pt x="52" y="37"/>
                </a:cubicBezTo>
                <a:cubicBezTo>
                  <a:pt x="54" y="37"/>
                  <a:pt x="55" y="38"/>
                  <a:pt x="55" y="39"/>
                </a:cubicBezTo>
                <a:cubicBezTo>
                  <a:pt x="55" y="41"/>
                  <a:pt x="54" y="42"/>
                  <a:pt x="52" y="42"/>
                </a:cubicBezTo>
                <a:cubicBezTo>
                  <a:pt x="16" y="42"/>
                  <a:pt x="16" y="42"/>
                  <a:pt x="16" y="42"/>
                </a:cubicBezTo>
                <a:cubicBezTo>
                  <a:pt x="15" y="42"/>
                  <a:pt x="13" y="41"/>
                  <a:pt x="13" y="39"/>
                </a:cubicBezTo>
                <a:cubicBezTo>
                  <a:pt x="13" y="38"/>
                  <a:pt x="15" y="35"/>
                  <a:pt x="16" y="34"/>
                </a:cubicBezTo>
                <a:cubicBezTo>
                  <a:pt x="9" y="5"/>
                  <a:pt x="9" y="5"/>
                  <a:pt x="9" y="5"/>
                </a:cubicBezTo>
                <a:cubicBezTo>
                  <a:pt x="2" y="5"/>
                  <a:pt x="2" y="5"/>
                  <a:pt x="2" y="5"/>
                </a:cubicBezTo>
                <a:cubicBezTo>
                  <a:pt x="1" y="5"/>
                  <a:pt x="0" y="4"/>
                  <a:pt x="0" y="3"/>
                </a:cubicBezTo>
                <a:cubicBezTo>
                  <a:pt x="0" y="2"/>
                  <a:pt x="1" y="0"/>
                  <a:pt x="2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4" y="0"/>
                  <a:pt x="14" y="3"/>
                  <a:pt x="14" y="5"/>
                </a:cubicBezTo>
                <a:cubicBezTo>
                  <a:pt x="57" y="5"/>
                  <a:pt x="57" y="5"/>
                  <a:pt x="57" y="5"/>
                </a:cubicBezTo>
                <a:cubicBezTo>
                  <a:pt x="58" y="5"/>
                  <a:pt x="59" y="6"/>
                  <a:pt x="59" y="7"/>
                </a:cubicBezTo>
                <a:lnTo>
                  <a:pt x="59" y="26"/>
                </a:lnTo>
                <a:close/>
                <a:moveTo>
                  <a:pt x="18" y="51"/>
                </a:moveTo>
                <a:cubicBezTo>
                  <a:pt x="16" y="51"/>
                  <a:pt x="13" y="49"/>
                  <a:pt x="13" y="46"/>
                </a:cubicBezTo>
                <a:cubicBezTo>
                  <a:pt x="13" y="44"/>
                  <a:pt x="16" y="42"/>
                  <a:pt x="18" y="42"/>
                </a:cubicBezTo>
                <a:cubicBezTo>
                  <a:pt x="21" y="42"/>
                  <a:pt x="23" y="44"/>
                  <a:pt x="23" y="46"/>
                </a:cubicBezTo>
                <a:cubicBezTo>
                  <a:pt x="23" y="49"/>
                  <a:pt x="21" y="51"/>
                  <a:pt x="18" y="51"/>
                </a:cubicBezTo>
                <a:close/>
                <a:moveTo>
                  <a:pt x="50" y="51"/>
                </a:moveTo>
                <a:cubicBezTo>
                  <a:pt x="47" y="51"/>
                  <a:pt x="45" y="49"/>
                  <a:pt x="45" y="46"/>
                </a:cubicBezTo>
                <a:cubicBezTo>
                  <a:pt x="45" y="44"/>
                  <a:pt x="47" y="42"/>
                  <a:pt x="50" y="42"/>
                </a:cubicBezTo>
                <a:cubicBezTo>
                  <a:pt x="53" y="42"/>
                  <a:pt x="55" y="44"/>
                  <a:pt x="55" y="46"/>
                </a:cubicBezTo>
                <a:cubicBezTo>
                  <a:pt x="55" y="49"/>
                  <a:pt x="53" y="51"/>
                  <a:pt x="50" y="51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8" name="Freeform 145"/>
          <p:cNvSpPr>
            <a:spLocks/>
          </p:cNvSpPr>
          <p:nvPr/>
        </p:nvSpPr>
        <p:spPr bwMode="auto">
          <a:xfrm>
            <a:off x="4215462" y="4005773"/>
            <a:ext cx="573829" cy="494824"/>
          </a:xfrm>
          <a:custGeom>
            <a:avLst/>
            <a:gdLst/>
            <a:ahLst/>
            <a:cxnLst>
              <a:cxn ang="0">
                <a:pos x="64" y="51"/>
              </a:cxn>
              <a:cxn ang="0">
                <a:pos x="60" y="55"/>
              </a:cxn>
              <a:cxn ang="0">
                <a:pos x="49" y="55"/>
              </a:cxn>
              <a:cxn ang="0">
                <a:pos x="45" y="51"/>
              </a:cxn>
              <a:cxn ang="0">
                <a:pos x="45" y="40"/>
              </a:cxn>
              <a:cxn ang="0">
                <a:pos x="49" y="36"/>
              </a:cxn>
              <a:cxn ang="0">
                <a:pos x="52" y="36"/>
              </a:cxn>
              <a:cxn ang="0">
                <a:pos x="52" y="30"/>
              </a:cxn>
              <a:cxn ang="0">
                <a:pos x="34" y="30"/>
              </a:cxn>
              <a:cxn ang="0">
                <a:pos x="34" y="36"/>
              </a:cxn>
              <a:cxn ang="0">
                <a:pos x="37" y="36"/>
              </a:cxn>
              <a:cxn ang="0">
                <a:pos x="41" y="40"/>
              </a:cxn>
              <a:cxn ang="0">
                <a:pos x="41" y="51"/>
              </a:cxn>
              <a:cxn ang="0">
                <a:pos x="37" y="55"/>
              </a:cxn>
              <a:cxn ang="0">
                <a:pos x="26" y="55"/>
              </a:cxn>
              <a:cxn ang="0">
                <a:pos x="23" y="51"/>
              </a:cxn>
              <a:cxn ang="0">
                <a:pos x="23" y="40"/>
              </a:cxn>
              <a:cxn ang="0">
                <a:pos x="26" y="36"/>
              </a:cxn>
              <a:cxn ang="0">
                <a:pos x="29" y="36"/>
              </a:cxn>
              <a:cxn ang="0">
                <a:pos x="29" y="30"/>
              </a:cxn>
              <a:cxn ang="0">
                <a:pos x="11" y="30"/>
              </a:cxn>
              <a:cxn ang="0">
                <a:pos x="11" y="36"/>
              </a:cxn>
              <a:cxn ang="0">
                <a:pos x="15" y="36"/>
              </a:cxn>
              <a:cxn ang="0">
                <a:pos x="18" y="40"/>
              </a:cxn>
              <a:cxn ang="0">
                <a:pos x="18" y="51"/>
              </a:cxn>
              <a:cxn ang="0">
                <a:pos x="15" y="55"/>
              </a:cxn>
              <a:cxn ang="0">
                <a:pos x="3" y="55"/>
              </a:cxn>
              <a:cxn ang="0">
                <a:pos x="0" y="51"/>
              </a:cxn>
              <a:cxn ang="0">
                <a:pos x="0" y="40"/>
              </a:cxn>
              <a:cxn ang="0">
                <a:pos x="3" y="36"/>
              </a:cxn>
              <a:cxn ang="0">
                <a:pos x="7" y="36"/>
              </a:cxn>
              <a:cxn ang="0">
                <a:pos x="7" y="30"/>
              </a:cxn>
              <a:cxn ang="0">
                <a:pos x="11" y="25"/>
              </a:cxn>
              <a:cxn ang="0">
                <a:pos x="29" y="25"/>
              </a:cxn>
              <a:cxn ang="0">
                <a:pos x="29" y="18"/>
              </a:cxn>
              <a:cxn ang="0">
                <a:pos x="26" y="18"/>
              </a:cxn>
              <a:cxn ang="0">
                <a:pos x="23" y="15"/>
              </a:cxn>
              <a:cxn ang="0">
                <a:pos x="23" y="3"/>
              </a:cxn>
              <a:cxn ang="0">
                <a:pos x="26" y="0"/>
              </a:cxn>
              <a:cxn ang="0">
                <a:pos x="37" y="0"/>
              </a:cxn>
              <a:cxn ang="0">
                <a:pos x="41" y="3"/>
              </a:cxn>
              <a:cxn ang="0">
                <a:pos x="41" y="15"/>
              </a:cxn>
              <a:cxn ang="0">
                <a:pos x="37" y="18"/>
              </a:cxn>
              <a:cxn ang="0">
                <a:pos x="34" y="18"/>
              </a:cxn>
              <a:cxn ang="0">
                <a:pos x="34" y="25"/>
              </a:cxn>
              <a:cxn ang="0">
                <a:pos x="52" y="25"/>
              </a:cxn>
              <a:cxn ang="0">
                <a:pos x="57" y="30"/>
              </a:cxn>
              <a:cxn ang="0">
                <a:pos x="57" y="36"/>
              </a:cxn>
              <a:cxn ang="0">
                <a:pos x="60" y="36"/>
              </a:cxn>
              <a:cxn ang="0">
                <a:pos x="64" y="40"/>
              </a:cxn>
              <a:cxn ang="0">
                <a:pos x="64" y="51"/>
              </a:cxn>
            </a:cxnLst>
            <a:rect l="0" t="0" r="r" b="b"/>
            <a:pathLst>
              <a:path w="64" h="55">
                <a:moveTo>
                  <a:pt x="64" y="51"/>
                </a:moveTo>
                <a:cubicBezTo>
                  <a:pt x="64" y="53"/>
                  <a:pt x="62" y="55"/>
                  <a:pt x="60" y="55"/>
                </a:cubicBezTo>
                <a:cubicBezTo>
                  <a:pt x="49" y="55"/>
                  <a:pt x="49" y="55"/>
                  <a:pt x="49" y="55"/>
                </a:cubicBezTo>
                <a:cubicBezTo>
                  <a:pt x="47" y="55"/>
                  <a:pt x="45" y="53"/>
                  <a:pt x="45" y="51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38"/>
                  <a:pt x="47" y="36"/>
                  <a:pt x="49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0"/>
                  <a:pt x="52" y="30"/>
                  <a:pt x="52" y="30"/>
                </a:cubicBezTo>
                <a:cubicBezTo>
                  <a:pt x="34" y="30"/>
                  <a:pt x="34" y="30"/>
                  <a:pt x="34" y="30"/>
                </a:cubicBezTo>
                <a:cubicBezTo>
                  <a:pt x="34" y="36"/>
                  <a:pt x="34" y="36"/>
                  <a:pt x="34" y="36"/>
                </a:cubicBezTo>
                <a:cubicBezTo>
                  <a:pt x="37" y="36"/>
                  <a:pt x="37" y="36"/>
                  <a:pt x="37" y="36"/>
                </a:cubicBezTo>
                <a:cubicBezTo>
                  <a:pt x="39" y="36"/>
                  <a:pt x="41" y="38"/>
                  <a:pt x="41" y="40"/>
                </a:cubicBezTo>
                <a:cubicBezTo>
                  <a:pt x="41" y="51"/>
                  <a:pt x="41" y="51"/>
                  <a:pt x="41" y="51"/>
                </a:cubicBezTo>
                <a:cubicBezTo>
                  <a:pt x="41" y="53"/>
                  <a:pt x="39" y="55"/>
                  <a:pt x="37" y="55"/>
                </a:cubicBezTo>
                <a:cubicBezTo>
                  <a:pt x="26" y="55"/>
                  <a:pt x="26" y="55"/>
                  <a:pt x="26" y="55"/>
                </a:cubicBezTo>
                <a:cubicBezTo>
                  <a:pt x="24" y="55"/>
                  <a:pt x="23" y="53"/>
                  <a:pt x="23" y="51"/>
                </a:cubicBezTo>
                <a:cubicBezTo>
                  <a:pt x="23" y="40"/>
                  <a:pt x="23" y="40"/>
                  <a:pt x="23" y="40"/>
                </a:cubicBezTo>
                <a:cubicBezTo>
                  <a:pt x="23" y="38"/>
                  <a:pt x="24" y="36"/>
                  <a:pt x="26" y="36"/>
                </a:cubicBezTo>
                <a:cubicBezTo>
                  <a:pt x="29" y="36"/>
                  <a:pt x="29" y="36"/>
                  <a:pt x="29" y="36"/>
                </a:cubicBezTo>
                <a:cubicBezTo>
                  <a:pt x="29" y="30"/>
                  <a:pt x="29" y="30"/>
                  <a:pt x="29" y="30"/>
                </a:cubicBezTo>
                <a:cubicBezTo>
                  <a:pt x="11" y="30"/>
                  <a:pt x="11" y="30"/>
                  <a:pt x="11" y="30"/>
                </a:cubicBezTo>
                <a:cubicBezTo>
                  <a:pt x="11" y="36"/>
                  <a:pt x="11" y="36"/>
                  <a:pt x="11" y="36"/>
                </a:cubicBezTo>
                <a:cubicBezTo>
                  <a:pt x="15" y="36"/>
                  <a:pt x="15" y="36"/>
                  <a:pt x="15" y="36"/>
                </a:cubicBezTo>
                <a:cubicBezTo>
                  <a:pt x="17" y="36"/>
                  <a:pt x="18" y="38"/>
                  <a:pt x="18" y="40"/>
                </a:cubicBezTo>
                <a:cubicBezTo>
                  <a:pt x="18" y="51"/>
                  <a:pt x="18" y="51"/>
                  <a:pt x="18" y="51"/>
                </a:cubicBezTo>
                <a:cubicBezTo>
                  <a:pt x="18" y="53"/>
                  <a:pt x="17" y="55"/>
                  <a:pt x="15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1" y="55"/>
                  <a:pt x="0" y="53"/>
                  <a:pt x="0" y="51"/>
                </a:cubicBezTo>
                <a:cubicBezTo>
                  <a:pt x="0" y="40"/>
                  <a:pt x="0" y="40"/>
                  <a:pt x="0" y="40"/>
                </a:cubicBezTo>
                <a:cubicBezTo>
                  <a:pt x="0" y="38"/>
                  <a:pt x="1" y="36"/>
                  <a:pt x="3" y="36"/>
                </a:cubicBezTo>
                <a:cubicBezTo>
                  <a:pt x="7" y="36"/>
                  <a:pt x="7" y="36"/>
                  <a:pt x="7" y="36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27"/>
                  <a:pt x="9" y="25"/>
                  <a:pt x="11" y="25"/>
                </a:cubicBezTo>
                <a:cubicBezTo>
                  <a:pt x="29" y="25"/>
                  <a:pt x="29" y="25"/>
                  <a:pt x="29" y="25"/>
                </a:cubicBezTo>
                <a:cubicBezTo>
                  <a:pt x="29" y="18"/>
                  <a:pt x="29" y="18"/>
                  <a:pt x="29" y="18"/>
                </a:cubicBezTo>
                <a:cubicBezTo>
                  <a:pt x="26" y="18"/>
                  <a:pt x="26" y="18"/>
                  <a:pt x="26" y="18"/>
                </a:cubicBezTo>
                <a:cubicBezTo>
                  <a:pt x="24" y="18"/>
                  <a:pt x="23" y="17"/>
                  <a:pt x="23" y="15"/>
                </a:cubicBezTo>
                <a:cubicBezTo>
                  <a:pt x="23" y="3"/>
                  <a:pt x="23" y="3"/>
                  <a:pt x="23" y="3"/>
                </a:cubicBezTo>
                <a:cubicBezTo>
                  <a:pt x="23" y="1"/>
                  <a:pt x="24" y="0"/>
                  <a:pt x="26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9" y="0"/>
                  <a:pt x="41" y="1"/>
                  <a:pt x="41" y="3"/>
                </a:cubicBezTo>
                <a:cubicBezTo>
                  <a:pt x="41" y="15"/>
                  <a:pt x="41" y="15"/>
                  <a:pt x="41" y="15"/>
                </a:cubicBezTo>
                <a:cubicBezTo>
                  <a:pt x="41" y="17"/>
                  <a:pt x="39" y="18"/>
                  <a:pt x="37" y="18"/>
                </a:cubicBezTo>
                <a:cubicBezTo>
                  <a:pt x="34" y="18"/>
                  <a:pt x="34" y="18"/>
                  <a:pt x="34" y="18"/>
                </a:cubicBezTo>
                <a:cubicBezTo>
                  <a:pt x="34" y="25"/>
                  <a:pt x="34" y="25"/>
                  <a:pt x="34" y="25"/>
                </a:cubicBezTo>
                <a:cubicBezTo>
                  <a:pt x="52" y="25"/>
                  <a:pt x="52" y="25"/>
                  <a:pt x="52" y="25"/>
                </a:cubicBezTo>
                <a:cubicBezTo>
                  <a:pt x="55" y="25"/>
                  <a:pt x="57" y="27"/>
                  <a:pt x="57" y="30"/>
                </a:cubicBezTo>
                <a:cubicBezTo>
                  <a:pt x="57" y="36"/>
                  <a:pt x="57" y="36"/>
                  <a:pt x="57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4" y="38"/>
                  <a:pt x="64" y="40"/>
                </a:cubicBezTo>
                <a:lnTo>
                  <a:pt x="64" y="5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9" name="Freeform 113"/>
          <p:cNvSpPr>
            <a:spLocks noEditPoints="1"/>
          </p:cNvSpPr>
          <p:nvPr/>
        </p:nvSpPr>
        <p:spPr bwMode="auto">
          <a:xfrm>
            <a:off x="6172673" y="4026565"/>
            <a:ext cx="577988" cy="453241"/>
          </a:xfrm>
          <a:custGeom>
            <a:avLst/>
            <a:gdLst/>
            <a:ahLst/>
            <a:cxnLst>
              <a:cxn ang="0">
                <a:pos x="63" y="20"/>
              </a:cxn>
              <a:cxn ang="0">
                <a:pos x="44" y="43"/>
              </a:cxn>
              <a:cxn ang="0">
                <a:pos x="28" y="47"/>
              </a:cxn>
              <a:cxn ang="0">
                <a:pos x="18" y="46"/>
              </a:cxn>
              <a:cxn ang="0">
                <a:pos x="11" y="43"/>
              </a:cxn>
              <a:cxn ang="0">
                <a:pos x="4" y="50"/>
              </a:cxn>
              <a:cxn ang="0">
                <a:pos x="0" y="47"/>
              </a:cxn>
              <a:cxn ang="0">
                <a:pos x="0" y="46"/>
              </a:cxn>
              <a:cxn ang="0">
                <a:pos x="7" y="37"/>
              </a:cxn>
              <a:cxn ang="0">
                <a:pos x="6" y="34"/>
              </a:cxn>
              <a:cxn ang="0">
                <a:pos x="5" y="30"/>
              </a:cxn>
              <a:cxn ang="0">
                <a:pos x="25" y="8"/>
              </a:cxn>
              <a:cxn ang="0">
                <a:pos x="52" y="3"/>
              </a:cxn>
              <a:cxn ang="0">
                <a:pos x="58" y="0"/>
              </a:cxn>
              <a:cxn ang="0">
                <a:pos x="64" y="13"/>
              </a:cxn>
              <a:cxn ang="0">
                <a:pos x="63" y="20"/>
              </a:cxn>
              <a:cxn ang="0">
                <a:pos x="43" y="18"/>
              </a:cxn>
              <a:cxn ang="0">
                <a:pos x="14" y="32"/>
              </a:cxn>
              <a:cxn ang="0">
                <a:pos x="13" y="34"/>
              </a:cxn>
              <a:cxn ang="0">
                <a:pos x="16" y="36"/>
              </a:cxn>
              <a:cxn ang="0">
                <a:pos x="17" y="36"/>
              </a:cxn>
              <a:cxn ang="0">
                <a:pos x="22" y="31"/>
              </a:cxn>
              <a:cxn ang="0">
                <a:pos x="43" y="23"/>
              </a:cxn>
              <a:cxn ang="0">
                <a:pos x="45" y="20"/>
              </a:cxn>
              <a:cxn ang="0">
                <a:pos x="43" y="18"/>
              </a:cxn>
            </a:cxnLst>
            <a:rect l="0" t="0" r="r" b="b"/>
            <a:pathLst>
              <a:path w="64" h="50">
                <a:moveTo>
                  <a:pt x="63" y="20"/>
                </a:moveTo>
                <a:cubicBezTo>
                  <a:pt x="61" y="31"/>
                  <a:pt x="54" y="38"/>
                  <a:pt x="44" y="43"/>
                </a:cubicBezTo>
                <a:cubicBezTo>
                  <a:pt x="39" y="46"/>
                  <a:pt x="33" y="47"/>
                  <a:pt x="28" y="47"/>
                </a:cubicBezTo>
                <a:cubicBezTo>
                  <a:pt x="25" y="47"/>
                  <a:pt x="21" y="47"/>
                  <a:pt x="18" y="46"/>
                </a:cubicBezTo>
                <a:cubicBezTo>
                  <a:pt x="16" y="45"/>
                  <a:pt x="13" y="43"/>
                  <a:pt x="11" y="43"/>
                </a:cubicBezTo>
                <a:cubicBezTo>
                  <a:pt x="9" y="43"/>
                  <a:pt x="7" y="50"/>
                  <a:pt x="4" y="50"/>
                </a:cubicBezTo>
                <a:cubicBezTo>
                  <a:pt x="2" y="50"/>
                  <a:pt x="1" y="49"/>
                  <a:pt x="0" y="47"/>
                </a:cubicBezTo>
                <a:cubicBezTo>
                  <a:pt x="0" y="47"/>
                  <a:pt x="0" y="46"/>
                  <a:pt x="0" y="46"/>
                </a:cubicBezTo>
                <a:cubicBezTo>
                  <a:pt x="0" y="42"/>
                  <a:pt x="7" y="39"/>
                  <a:pt x="7" y="37"/>
                </a:cubicBezTo>
                <a:cubicBezTo>
                  <a:pt x="7" y="37"/>
                  <a:pt x="6" y="35"/>
                  <a:pt x="6" y="34"/>
                </a:cubicBezTo>
                <a:cubicBezTo>
                  <a:pt x="6" y="33"/>
                  <a:pt x="5" y="32"/>
                  <a:pt x="5" y="30"/>
                </a:cubicBezTo>
                <a:cubicBezTo>
                  <a:pt x="5" y="19"/>
                  <a:pt x="14" y="11"/>
                  <a:pt x="25" y="8"/>
                </a:cubicBezTo>
                <a:cubicBezTo>
                  <a:pt x="32" y="5"/>
                  <a:pt x="47" y="8"/>
                  <a:pt x="52" y="3"/>
                </a:cubicBezTo>
                <a:cubicBezTo>
                  <a:pt x="54" y="1"/>
                  <a:pt x="55" y="0"/>
                  <a:pt x="58" y="0"/>
                </a:cubicBezTo>
                <a:cubicBezTo>
                  <a:pt x="62" y="0"/>
                  <a:pt x="64" y="10"/>
                  <a:pt x="64" y="13"/>
                </a:cubicBezTo>
                <a:cubicBezTo>
                  <a:pt x="64" y="16"/>
                  <a:pt x="63" y="18"/>
                  <a:pt x="63" y="20"/>
                </a:cubicBezTo>
                <a:close/>
                <a:moveTo>
                  <a:pt x="43" y="18"/>
                </a:moveTo>
                <a:cubicBezTo>
                  <a:pt x="31" y="18"/>
                  <a:pt x="22" y="23"/>
                  <a:pt x="14" y="32"/>
                </a:cubicBezTo>
                <a:cubicBezTo>
                  <a:pt x="14" y="33"/>
                  <a:pt x="13" y="33"/>
                  <a:pt x="13" y="34"/>
                </a:cubicBezTo>
                <a:cubicBezTo>
                  <a:pt x="13" y="35"/>
                  <a:pt x="15" y="36"/>
                  <a:pt x="16" y="36"/>
                </a:cubicBezTo>
                <a:cubicBezTo>
                  <a:pt x="16" y="36"/>
                  <a:pt x="17" y="36"/>
                  <a:pt x="17" y="36"/>
                </a:cubicBezTo>
                <a:cubicBezTo>
                  <a:pt x="19" y="34"/>
                  <a:pt x="21" y="32"/>
                  <a:pt x="22" y="31"/>
                </a:cubicBezTo>
                <a:cubicBezTo>
                  <a:pt x="29" y="25"/>
                  <a:pt x="34" y="23"/>
                  <a:pt x="43" y="23"/>
                </a:cubicBezTo>
                <a:cubicBezTo>
                  <a:pt x="44" y="23"/>
                  <a:pt x="45" y="22"/>
                  <a:pt x="45" y="20"/>
                </a:cubicBezTo>
                <a:cubicBezTo>
                  <a:pt x="45" y="19"/>
                  <a:pt x="44" y="18"/>
                  <a:pt x="43" y="18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0" name="Freeform 55"/>
          <p:cNvSpPr>
            <a:spLocks noEditPoints="1"/>
          </p:cNvSpPr>
          <p:nvPr/>
        </p:nvSpPr>
        <p:spPr bwMode="auto">
          <a:xfrm>
            <a:off x="8133785" y="4032801"/>
            <a:ext cx="590461" cy="440768"/>
          </a:xfrm>
          <a:custGeom>
            <a:avLst/>
            <a:gdLst/>
            <a:ahLst/>
            <a:cxnLst>
              <a:cxn ang="0">
                <a:pos x="19" y="42"/>
              </a:cxn>
              <a:cxn ang="0">
                <a:pos x="17" y="42"/>
              </a:cxn>
              <a:cxn ang="0">
                <a:pos x="1" y="25"/>
              </a:cxn>
              <a:cxn ang="0">
                <a:pos x="1" y="24"/>
              </a:cxn>
              <a:cxn ang="0">
                <a:pos x="17" y="7"/>
              </a:cxn>
              <a:cxn ang="0">
                <a:pos x="19" y="7"/>
              </a:cxn>
              <a:cxn ang="0">
                <a:pos x="21" y="9"/>
              </a:cxn>
              <a:cxn ang="0">
                <a:pos x="21" y="11"/>
              </a:cxn>
              <a:cxn ang="0">
                <a:pos x="7" y="25"/>
              </a:cxn>
              <a:cxn ang="0">
                <a:pos x="21" y="39"/>
              </a:cxn>
              <a:cxn ang="0">
                <a:pos x="21" y="40"/>
              </a:cxn>
              <a:cxn ang="0">
                <a:pos x="19" y="42"/>
              </a:cxn>
              <a:cxn ang="0">
                <a:pos x="29" y="48"/>
              </a:cxn>
              <a:cxn ang="0">
                <a:pos x="27" y="49"/>
              </a:cxn>
              <a:cxn ang="0">
                <a:pos x="25" y="48"/>
              </a:cxn>
              <a:cxn ang="0">
                <a:pos x="24" y="47"/>
              </a:cxn>
              <a:cxn ang="0">
                <a:pos x="38" y="1"/>
              </a:cxn>
              <a:cxn ang="0">
                <a:pos x="39" y="0"/>
              </a:cxn>
              <a:cxn ang="0">
                <a:pos x="41" y="1"/>
              </a:cxn>
              <a:cxn ang="0">
                <a:pos x="42" y="2"/>
              </a:cxn>
              <a:cxn ang="0">
                <a:pos x="29" y="48"/>
              </a:cxn>
              <a:cxn ang="0">
                <a:pos x="49" y="42"/>
              </a:cxn>
              <a:cxn ang="0">
                <a:pos x="47" y="42"/>
              </a:cxn>
              <a:cxn ang="0">
                <a:pos x="45" y="40"/>
              </a:cxn>
              <a:cxn ang="0">
                <a:pos x="45" y="39"/>
              </a:cxn>
              <a:cxn ang="0">
                <a:pos x="59" y="25"/>
              </a:cxn>
              <a:cxn ang="0">
                <a:pos x="45" y="11"/>
              </a:cxn>
              <a:cxn ang="0">
                <a:pos x="45" y="9"/>
              </a:cxn>
              <a:cxn ang="0">
                <a:pos x="47" y="7"/>
              </a:cxn>
              <a:cxn ang="0">
                <a:pos x="49" y="7"/>
              </a:cxn>
              <a:cxn ang="0">
                <a:pos x="65" y="24"/>
              </a:cxn>
              <a:cxn ang="0">
                <a:pos x="65" y="25"/>
              </a:cxn>
              <a:cxn ang="0">
                <a:pos x="49" y="42"/>
              </a:cxn>
            </a:cxnLst>
            <a:rect l="0" t="0" r="r" b="b"/>
            <a:pathLst>
              <a:path w="66" h="49">
                <a:moveTo>
                  <a:pt x="19" y="42"/>
                </a:moveTo>
                <a:cubicBezTo>
                  <a:pt x="19" y="43"/>
                  <a:pt x="18" y="43"/>
                  <a:pt x="17" y="42"/>
                </a:cubicBezTo>
                <a:cubicBezTo>
                  <a:pt x="1" y="25"/>
                  <a:pt x="1" y="25"/>
                  <a:pt x="1" y="25"/>
                </a:cubicBezTo>
                <a:cubicBezTo>
                  <a:pt x="0" y="25"/>
                  <a:pt x="0" y="24"/>
                  <a:pt x="1" y="24"/>
                </a:cubicBezTo>
                <a:cubicBezTo>
                  <a:pt x="17" y="7"/>
                  <a:pt x="17" y="7"/>
                  <a:pt x="17" y="7"/>
                </a:cubicBezTo>
                <a:cubicBezTo>
                  <a:pt x="18" y="7"/>
                  <a:pt x="19" y="7"/>
                  <a:pt x="19" y="7"/>
                </a:cubicBezTo>
                <a:cubicBezTo>
                  <a:pt x="21" y="9"/>
                  <a:pt x="21" y="9"/>
                  <a:pt x="21" y="9"/>
                </a:cubicBezTo>
                <a:cubicBezTo>
                  <a:pt x="21" y="9"/>
                  <a:pt x="21" y="10"/>
                  <a:pt x="21" y="11"/>
                </a:cubicBezTo>
                <a:cubicBezTo>
                  <a:pt x="7" y="25"/>
                  <a:pt x="7" y="25"/>
                  <a:pt x="7" y="25"/>
                </a:cubicBezTo>
                <a:cubicBezTo>
                  <a:pt x="21" y="39"/>
                  <a:pt x="21" y="39"/>
                  <a:pt x="21" y="39"/>
                </a:cubicBezTo>
                <a:cubicBezTo>
                  <a:pt x="21" y="39"/>
                  <a:pt x="21" y="40"/>
                  <a:pt x="21" y="40"/>
                </a:cubicBezTo>
                <a:lnTo>
                  <a:pt x="19" y="42"/>
                </a:lnTo>
                <a:close/>
                <a:moveTo>
                  <a:pt x="29" y="48"/>
                </a:moveTo>
                <a:cubicBezTo>
                  <a:pt x="28" y="49"/>
                  <a:pt x="28" y="49"/>
                  <a:pt x="27" y="49"/>
                </a:cubicBezTo>
                <a:cubicBezTo>
                  <a:pt x="25" y="48"/>
                  <a:pt x="25" y="48"/>
                  <a:pt x="25" y="48"/>
                </a:cubicBezTo>
                <a:cubicBezTo>
                  <a:pt x="24" y="48"/>
                  <a:pt x="24" y="48"/>
                  <a:pt x="24" y="47"/>
                </a:cubicBezTo>
                <a:cubicBezTo>
                  <a:pt x="38" y="1"/>
                  <a:pt x="38" y="1"/>
                  <a:pt x="38" y="1"/>
                </a:cubicBezTo>
                <a:cubicBezTo>
                  <a:pt x="38" y="0"/>
                  <a:pt x="38" y="0"/>
                  <a:pt x="39" y="0"/>
                </a:cubicBezTo>
                <a:cubicBezTo>
                  <a:pt x="41" y="1"/>
                  <a:pt x="41" y="1"/>
                  <a:pt x="41" y="1"/>
                </a:cubicBezTo>
                <a:cubicBezTo>
                  <a:pt x="42" y="1"/>
                  <a:pt x="42" y="2"/>
                  <a:pt x="42" y="2"/>
                </a:cubicBezTo>
                <a:lnTo>
                  <a:pt x="29" y="48"/>
                </a:lnTo>
                <a:close/>
                <a:moveTo>
                  <a:pt x="49" y="42"/>
                </a:moveTo>
                <a:cubicBezTo>
                  <a:pt x="48" y="43"/>
                  <a:pt x="48" y="43"/>
                  <a:pt x="47" y="42"/>
                </a:cubicBezTo>
                <a:cubicBezTo>
                  <a:pt x="45" y="40"/>
                  <a:pt x="45" y="40"/>
                  <a:pt x="45" y="40"/>
                </a:cubicBezTo>
                <a:cubicBezTo>
                  <a:pt x="45" y="40"/>
                  <a:pt x="45" y="39"/>
                  <a:pt x="45" y="39"/>
                </a:cubicBezTo>
                <a:cubicBezTo>
                  <a:pt x="59" y="25"/>
                  <a:pt x="59" y="25"/>
                  <a:pt x="59" y="25"/>
                </a:cubicBezTo>
                <a:cubicBezTo>
                  <a:pt x="45" y="11"/>
                  <a:pt x="45" y="11"/>
                  <a:pt x="45" y="11"/>
                </a:cubicBezTo>
                <a:cubicBezTo>
                  <a:pt x="45" y="10"/>
                  <a:pt x="45" y="9"/>
                  <a:pt x="45" y="9"/>
                </a:cubicBezTo>
                <a:cubicBezTo>
                  <a:pt x="47" y="7"/>
                  <a:pt x="47" y="7"/>
                  <a:pt x="47" y="7"/>
                </a:cubicBezTo>
                <a:cubicBezTo>
                  <a:pt x="48" y="7"/>
                  <a:pt x="48" y="7"/>
                  <a:pt x="49" y="7"/>
                </a:cubicBezTo>
                <a:cubicBezTo>
                  <a:pt x="65" y="24"/>
                  <a:pt x="65" y="24"/>
                  <a:pt x="65" y="24"/>
                </a:cubicBezTo>
                <a:cubicBezTo>
                  <a:pt x="66" y="24"/>
                  <a:pt x="66" y="25"/>
                  <a:pt x="65" y="25"/>
                </a:cubicBezTo>
                <a:lnTo>
                  <a:pt x="49" y="42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1" name="Freeform 105"/>
          <p:cNvSpPr>
            <a:spLocks noEditPoints="1"/>
          </p:cNvSpPr>
          <p:nvPr/>
        </p:nvSpPr>
        <p:spPr bwMode="auto">
          <a:xfrm>
            <a:off x="10101391" y="3970430"/>
            <a:ext cx="573829" cy="565511"/>
          </a:xfrm>
          <a:custGeom>
            <a:avLst/>
            <a:gdLst/>
            <a:ahLst/>
            <a:cxnLst>
              <a:cxn ang="0">
                <a:pos x="59" y="63"/>
              </a:cxn>
              <a:cxn ang="0">
                <a:pos x="55" y="61"/>
              </a:cxn>
              <a:cxn ang="0">
                <a:pos x="42" y="48"/>
              </a:cxn>
              <a:cxn ang="0">
                <a:pos x="27" y="53"/>
              </a:cxn>
              <a:cxn ang="0">
                <a:pos x="0" y="26"/>
              </a:cxn>
              <a:cxn ang="0">
                <a:pos x="27" y="0"/>
              </a:cxn>
              <a:cxn ang="0">
                <a:pos x="54" y="26"/>
              </a:cxn>
              <a:cxn ang="0">
                <a:pos x="49" y="41"/>
              </a:cxn>
              <a:cxn ang="0">
                <a:pos x="62" y="54"/>
              </a:cxn>
              <a:cxn ang="0">
                <a:pos x="64" y="58"/>
              </a:cxn>
              <a:cxn ang="0">
                <a:pos x="59" y="63"/>
              </a:cxn>
              <a:cxn ang="0">
                <a:pos x="27" y="9"/>
              </a:cxn>
              <a:cxn ang="0">
                <a:pos x="10" y="26"/>
              </a:cxn>
              <a:cxn ang="0">
                <a:pos x="27" y="43"/>
              </a:cxn>
              <a:cxn ang="0">
                <a:pos x="44" y="26"/>
              </a:cxn>
              <a:cxn ang="0">
                <a:pos x="27" y="9"/>
              </a:cxn>
            </a:cxnLst>
            <a:rect l="0" t="0" r="r" b="b"/>
            <a:pathLst>
              <a:path w="64" h="63">
                <a:moveTo>
                  <a:pt x="59" y="63"/>
                </a:moveTo>
                <a:cubicBezTo>
                  <a:pt x="57" y="63"/>
                  <a:pt x="56" y="62"/>
                  <a:pt x="55" y="61"/>
                </a:cubicBezTo>
                <a:cubicBezTo>
                  <a:pt x="42" y="48"/>
                  <a:pt x="42" y="48"/>
                  <a:pt x="42" y="48"/>
                </a:cubicBezTo>
                <a:cubicBezTo>
                  <a:pt x="38" y="51"/>
                  <a:pt x="33" y="53"/>
                  <a:pt x="27" y="53"/>
                </a:cubicBezTo>
                <a:cubicBezTo>
                  <a:pt x="12" y="53"/>
                  <a:pt x="0" y="41"/>
                  <a:pt x="0" y="26"/>
                </a:cubicBezTo>
                <a:cubicBezTo>
                  <a:pt x="0" y="12"/>
                  <a:pt x="12" y="0"/>
                  <a:pt x="27" y="0"/>
                </a:cubicBezTo>
                <a:cubicBezTo>
                  <a:pt x="42" y="0"/>
                  <a:pt x="54" y="12"/>
                  <a:pt x="54" y="26"/>
                </a:cubicBezTo>
                <a:cubicBezTo>
                  <a:pt x="54" y="32"/>
                  <a:pt x="52" y="37"/>
                  <a:pt x="49" y="41"/>
                </a:cubicBezTo>
                <a:cubicBezTo>
                  <a:pt x="62" y="54"/>
                  <a:pt x="62" y="54"/>
                  <a:pt x="62" y="54"/>
                </a:cubicBezTo>
                <a:cubicBezTo>
                  <a:pt x="63" y="55"/>
                  <a:pt x="64" y="57"/>
                  <a:pt x="64" y="58"/>
                </a:cubicBezTo>
                <a:cubicBezTo>
                  <a:pt x="64" y="61"/>
                  <a:pt x="61" y="63"/>
                  <a:pt x="59" y="63"/>
                </a:cubicBezTo>
                <a:close/>
                <a:moveTo>
                  <a:pt x="27" y="9"/>
                </a:moveTo>
                <a:cubicBezTo>
                  <a:pt x="18" y="9"/>
                  <a:pt x="10" y="17"/>
                  <a:pt x="10" y="26"/>
                </a:cubicBezTo>
                <a:cubicBezTo>
                  <a:pt x="10" y="36"/>
                  <a:pt x="18" y="43"/>
                  <a:pt x="27" y="43"/>
                </a:cubicBezTo>
                <a:cubicBezTo>
                  <a:pt x="37" y="43"/>
                  <a:pt x="44" y="36"/>
                  <a:pt x="44" y="26"/>
                </a:cubicBezTo>
                <a:cubicBezTo>
                  <a:pt x="44" y="17"/>
                  <a:pt x="37" y="9"/>
                  <a:pt x="27" y="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  <a:headEnd/>
            <a:tailEnd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695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2" name="Text Placeholder 3"/>
          <p:cNvSpPr txBox="1">
            <a:spLocks/>
          </p:cNvSpPr>
          <p:nvPr/>
        </p:nvSpPr>
        <p:spPr>
          <a:xfrm>
            <a:off x="1676577" y="5368106"/>
            <a:ext cx="1761484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3" name="Text Placeholder 3"/>
          <p:cNvSpPr txBox="1">
            <a:spLocks/>
          </p:cNvSpPr>
          <p:nvPr/>
        </p:nvSpPr>
        <p:spPr>
          <a:xfrm>
            <a:off x="3632835" y="5368106"/>
            <a:ext cx="1761484" cy="5909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Text Placeholder 3"/>
          <p:cNvSpPr txBox="1">
            <a:spLocks/>
          </p:cNvSpPr>
          <p:nvPr/>
        </p:nvSpPr>
        <p:spPr>
          <a:xfrm>
            <a:off x="5589092" y="5368106"/>
            <a:ext cx="1761484" cy="5909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Text Placeholder 3"/>
          <p:cNvSpPr txBox="1">
            <a:spLocks/>
          </p:cNvSpPr>
          <p:nvPr/>
        </p:nvSpPr>
        <p:spPr>
          <a:xfrm>
            <a:off x="7545348" y="5368106"/>
            <a:ext cx="1761484" cy="578235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Text Placeholder 3"/>
          <p:cNvSpPr txBox="1">
            <a:spLocks/>
          </p:cNvSpPr>
          <p:nvPr/>
        </p:nvSpPr>
        <p:spPr>
          <a:xfrm>
            <a:off x="9501602" y="5368106"/>
            <a:ext cx="1761484" cy="590931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3863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500"/>
                            </p:stCondLst>
                            <p:childTnLst>
                              <p:par>
                                <p:cTn id="3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4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7" grpId="0" animBg="1"/>
      <p:bldP spid="88" grpId="0" animBg="1"/>
      <p:bldP spid="89" grpId="0" animBg="1"/>
      <p:bldP spid="90" grpId="0" animBg="1"/>
      <p:bldP spid="91" grpId="0" animBg="1"/>
      <p:bldP spid="92" grpId="0"/>
      <p:bldP spid="93" grpId="0"/>
      <p:bldP spid="94" grpId="0"/>
      <p:bldP spid="95" grpId="0"/>
      <p:bldP spid="9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-463854" y="-473764"/>
            <a:ext cx="5985456" cy="8180180"/>
          </a:xfrm>
          <a:custGeom>
            <a:avLst/>
            <a:gdLst>
              <a:gd name="T0" fmla="*/ 0 w 2364"/>
              <a:gd name="T1" fmla="*/ 0 h 3230"/>
              <a:gd name="T2" fmla="*/ 2364 w 2364"/>
              <a:gd name="T3" fmla="*/ 1615 h 3230"/>
              <a:gd name="T4" fmla="*/ 0 w 2364"/>
              <a:gd name="T5" fmla="*/ 3230 h 3230"/>
              <a:gd name="T6" fmla="*/ 0 w 2364"/>
              <a:gd name="T7" fmla="*/ 0 h 3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364" h="3230">
                <a:moveTo>
                  <a:pt x="0" y="0"/>
                </a:moveTo>
                <a:lnTo>
                  <a:pt x="2364" y="1615"/>
                </a:lnTo>
                <a:lnTo>
                  <a:pt x="0" y="3230"/>
                </a:lnTo>
                <a:lnTo>
                  <a:pt x="0" y="0"/>
                </a:lnTo>
                <a:close/>
              </a:path>
            </a:pathLst>
          </a:cu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7"/>
          <p:cNvSpPr>
            <a:spLocks/>
          </p:cNvSpPr>
          <p:nvPr/>
        </p:nvSpPr>
        <p:spPr bwMode="auto">
          <a:xfrm>
            <a:off x="116171" y="1538328"/>
            <a:ext cx="3224594" cy="4451350"/>
          </a:xfrm>
          <a:custGeom>
            <a:avLst/>
            <a:gdLst>
              <a:gd name="T0" fmla="*/ 0 w 1868"/>
              <a:gd name="T1" fmla="*/ 0 h 2578"/>
              <a:gd name="T2" fmla="*/ 1868 w 1868"/>
              <a:gd name="T3" fmla="*/ 1289 h 2578"/>
              <a:gd name="T4" fmla="*/ 0 w 1868"/>
              <a:gd name="T5" fmla="*/ 2578 h 2578"/>
              <a:gd name="T6" fmla="*/ 0 w 1868"/>
              <a:gd name="T7" fmla="*/ 0 h 2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68" h="2578">
                <a:moveTo>
                  <a:pt x="0" y="0"/>
                </a:moveTo>
                <a:lnTo>
                  <a:pt x="1868" y="1289"/>
                </a:lnTo>
                <a:lnTo>
                  <a:pt x="0" y="25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6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8"/>
          <p:cNvSpPr>
            <a:spLocks/>
          </p:cNvSpPr>
          <p:nvPr/>
        </p:nvSpPr>
        <p:spPr bwMode="auto">
          <a:xfrm>
            <a:off x="1437208" y="0"/>
            <a:ext cx="11421542" cy="7232650"/>
          </a:xfrm>
          <a:custGeom>
            <a:avLst/>
            <a:gdLst>
              <a:gd name="T0" fmla="*/ 0 w 5102"/>
              <a:gd name="T1" fmla="*/ 0 h 3230"/>
              <a:gd name="T2" fmla="*/ 5102 w 5102"/>
              <a:gd name="T3" fmla="*/ 0 h 3230"/>
              <a:gd name="T4" fmla="*/ 5102 w 5102"/>
              <a:gd name="T5" fmla="*/ 3230 h 3230"/>
              <a:gd name="T6" fmla="*/ 0 w 5102"/>
              <a:gd name="T7" fmla="*/ 3230 h 3230"/>
              <a:gd name="T8" fmla="*/ 2343 w 5102"/>
              <a:gd name="T9" fmla="*/ 1615 h 3230"/>
              <a:gd name="T10" fmla="*/ 0 w 5102"/>
              <a:gd name="T11" fmla="*/ 0 h 32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5102" h="3230">
                <a:moveTo>
                  <a:pt x="0" y="0"/>
                </a:moveTo>
                <a:lnTo>
                  <a:pt x="5102" y="0"/>
                </a:lnTo>
                <a:lnTo>
                  <a:pt x="5102" y="3230"/>
                </a:lnTo>
                <a:lnTo>
                  <a:pt x="0" y="3230"/>
                </a:lnTo>
                <a:lnTo>
                  <a:pt x="2343" y="161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矩形 259"/>
          <p:cNvSpPr>
            <a:spLocks noChangeArrowheads="1"/>
          </p:cNvSpPr>
          <p:nvPr/>
        </p:nvSpPr>
        <p:spPr bwMode="auto">
          <a:xfrm>
            <a:off x="7090022" y="2884632"/>
            <a:ext cx="551068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en-US" altLang="zh-CN" sz="6600" b="1" dirty="0" smtClean="0">
                <a:solidFill>
                  <a:schemeClr val="bg1"/>
                </a:solidFill>
                <a:cs typeface="Arial" panose="020B0604020202020204" pitchFamily="34" charset="0"/>
              </a:rPr>
              <a:t>THANK YOU </a:t>
            </a:r>
            <a:endParaRPr lang="zh-CN" altLang="en-US" sz="6600" b="1" dirty="0">
              <a:solidFill>
                <a:schemeClr val="bg1"/>
              </a:solidFill>
              <a:cs typeface="Arial" panose="020B0604020202020204" pitchFamily="34" charset="0"/>
            </a:endParaRPr>
          </a:p>
        </p:txBody>
      </p:sp>
      <p:sp>
        <p:nvSpPr>
          <p:cNvPr id="10" name="矩形 259"/>
          <p:cNvSpPr>
            <a:spLocks noChangeArrowheads="1"/>
          </p:cNvSpPr>
          <p:nvPr/>
        </p:nvSpPr>
        <p:spPr bwMode="auto">
          <a:xfrm>
            <a:off x="7090023" y="4022308"/>
            <a:ext cx="41896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>
              <a:buNone/>
            </a:pPr>
            <a:r>
              <a:rPr lang="zh-CN" altLang="en-US" sz="2400" dirty="0">
                <a:solidFill>
                  <a:schemeClr val="bg1"/>
                </a:solidFill>
                <a:cs typeface="Arial" panose="020B0604020202020204" pitchFamily="34" charset="0"/>
              </a:rPr>
              <a:t>感谢聆听，批评指导</a:t>
            </a:r>
          </a:p>
        </p:txBody>
      </p:sp>
      <p:sp>
        <p:nvSpPr>
          <p:cNvPr id="11" name="Freeform 7"/>
          <p:cNvSpPr>
            <a:spLocks/>
          </p:cNvSpPr>
          <p:nvPr/>
        </p:nvSpPr>
        <p:spPr bwMode="auto">
          <a:xfrm>
            <a:off x="837243" y="1"/>
            <a:ext cx="3383365" cy="4670524"/>
          </a:xfrm>
          <a:custGeom>
            <a:avLst/>
            <a:gdLst>
              <a:gd name="T0" fmla="*/ 0 w 1868"/>
              <a:gd name="T1" fmla="*/ 0 h 2578"/>
              <a:gd name="T2" fmla="*/ 1868 w 1868"/>
              <a:gd name="T3" fmla="*/ 1289 h 2578"/>
              <a:gd name="T4" fmla="*/ 0 w 1868"/>
              <a:gd name="T5" fmla="*/ 2578 h 2578"/>
              <a:gd name="T6" fmla="*/ 0 w 1868"/>
              <a:gd name="T7" fmla="*/ 0 h 2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68" h="2578">
                <a:moveTo>
                  <a:pt x="0" y="0"/>
                </a:moveTo>
                <a:lnTo>
                  <a:pt x="1868" y="1289"/>
                </a:lnTo>
                <a:lnTo>
                  <a:pt x="0" y="25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50196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7"/>
          <p:cNvSpPr>
            <a:spLocks/>
          </p:cNvSpPr>
          <p:nvPr/>
        </p:nvSpPr>
        <p:spPr bwMode="auto">
          <a:xfrm>
            <a:off x="2541219" y="2508429"/>
            <a:ext cx="2573637" cy="3552745"/>
          </a:xfrm>
          <a:custGeom>
            <a:avLst/>
            <a:gdLst>
              <a:gd name="T0" fmla="*/ 0 w 1868"/>
              <a:gd name="T1" fmla="*/ 0 h 2578"/>
              <a:gd name="T2" fmla="*/ 1868 w 1868"/>
              <a:gd name="T3" fmla="*/ 1289 h 2578"/>
              <a:gd name="T4" fmla="*/ 0 w 1868"/>
              <a:gd name="T5" fmla="*/ 2578 h 2578"/>
              <a:gd name="T6" fmla="*/ 0 w 1868"/>
              <a:gd name="T7" fmla="*/ 0 h 2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868" h="2578">
                <a:moveTo>
                  <a:pt x="0" y="0"/>
                </a:moveTo>
                <a:lnTo>
                  <a:pt x="1868" y="1289"/>
                </a:lnTo>
                <a:lnTo>
                  <a:pt x="0" y="2578"/>
                </a:lnTo>
                <a:lnTo>
                  <a:pt x="0" y="0"/>
                </a:lnTo>
                <a:close/>
              </a:path>
            </a:pathLst>
          </a:custGeom>
          <a:solidFill>
            <a:schemeClr val="accent2">
              <a:alpha val="80000"/>
            </a:schemeClr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911055" y="2877661"/>
            <a:ext cx="244683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9600" dirty="0" smtClean="0">
                <a:solidFill>
                  <a:schemeClr val="bg1"/>
                </a:solidFill>
                <a:latin typeface="Impact" panose="020B0806030902050204" pitchFamily="34" charset="0"/>
                <a:cs typeface="Arial" panose="020B0604020202020204" pitchFamily="34" charset="0"/>
              </a:rPr>
              <a:t>201X</a:t>
            </a:r>
            <a:endParaRPr lang="zh-CN" altLang="en-US" sz="9600" dirty="0">
              <a:solidFill>
                <a:schemeClr val="bg1"/>
              </a:solidFill>
              <a:latin typeface="Impact" panose="020B080603090205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10250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crush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4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5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6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6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7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8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/>
          <p:bldP spid="9" grpId="1"/>
          <p:bldP spid="10" grpId="0"/>
          <p:bldP spid="10" grpId="1"/>
          <p:bldP spid="11" grpId="0" animBg="1"/>
          <p:bldP spid="12" grpId="0" animBg="1"/>
          <p:bldP spid="13" grpId="0"/>
          <p:bldP spid="13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34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6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 tmFilter="0,0; .5, 1; 1, 1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150"/>
                                </p:stCondLst>
                                <p:childTnLst>
                                  <p:par>
                                    <p:cTn id="42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43" dur="500" tmFilter="0, 0; .2, .5; .8, .5; 1, 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44" dur="250" autoRev="1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650"/>
                                </p:stCondLst>
                                <p:childTnLst>
                                  <p:par>
                                    <p:cTn id="46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2" dur="500" tmFilter="0,0; .5, 1; 1, 1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54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55" dur="500" tmFilter="0, 0; .2, .5; .8, .5; 1, 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56" dur="250" autoRev="1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8" presetID="4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10000"/>
                                      </p:iterate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x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h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h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w/10"/>
                                              </p:val>
                                            </p:tav>
                                            <p:tav tm="50000">
                                              <p:val>
                                                <p:strVal val="#ppt_w+.0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 tmFilter="0,0; .5, 1; 1, 1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5" fill="hold">
                                <p:stCondLst>
                                  <p:cond delay="3900"/>
                                </p:stCondLst>
                                <p:childTnLst>
                                  <p:par>
                                    <p:cTn id="66" presetID="26" presetClass="emph" presetSubtype="0" fill="hold" grpId="1" nodeType="afterEffect">
                                      <p:stCondLst>
                                        <p:cond delay="0"/>
                                      </p:stCondLst>
                                      <p:iterate type="lt">
                                        <p:tmPct val="0"/>
                                      </p:iterate>
                                      <p:childTnLst>
                                        <p:animEffect transition="out" filter="fade">
                                          <p:cBhvr>
                                            <p:cTn id="67" dur="500" tmFilter="0, 0; .2, .5; .8, .5; 1, 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  <p:animScale>
                                          <p:cBhvr>
                                            <p:cTn id="68" dur="250" autoRev="1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05000" y="105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animBg="1"/>
          <p:bldP spid="7" grpId="0" animBg="1"/>
          <p:bldP spid="8" grpId="0" animBg="1"/>
          <p:bldP spid="9" grpId="0"/>
          <p:bldP spid="9" grpId="1"/>
          <p:bldP spid="10" grpId="0"/>
          <p:bldP spid="10" grpId="1"/>
          <p:bldP spid="11" grpId="0" animBg="1"/>
          <p:bldP spid="12" grpId="0" animBg="1"/>
          <p:bldP spid="13" grpId="0"/>
          <p:bldP spid="13" grpId="1"/>
        </p:bldLst>
      </p:timing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2623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6"/>
          <p:cNvSpPr>
            <a:spLocks/>
          </p:cNvSpPr>
          <p:nvPr/>
        </p:nvSpPr>
        <p:spPr bwMode="auto">
          <a:xfrm>
            <a:off x="1359362" y="1943747"/>
            <a:ext cx="1305161" cy="1305161"/>
          </a:xfrm>
          <a:custGeom>
            <a:avLst/>
            <a:gdLst>
              <a:gd name="T0" fmla="*/ 510 w 1020"/>
              <a:gd name="T1" fmla="*/ 0 h 1020"/>
              <a:gd name="T2" fmla="*/ 1020 w 1020"/>
              <a:gd name="T3" fmla="*/ 510 h 1020"/>
              <a:gd name="T4" fmla="*/ 1020 w 1020"/>
              <a:gd name="T5" fmla="*/ 510 h 1020"/>
              <a:gd name="T6" fmla="*/ 510 w 1020"/>
              <a:gd name="T7" fmla="*/ 1020 h 1020"/>
              <a:gd name="T8" fmla="*/ 510 w 1020"/>
              <a:gd name="T9" fmla="*/ 1020 h 1020"/>
              <a:gd name="T10" fmla="*/ 0 w 1020"/>
              <a:gd name="T11" fmla="*/ 510 h 1020"/>
              <a:gd name="T12" fmla="*/ 510 w 1020"/>
              <a:gd name="T13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0" h="1020">
                <a:moveTo>
                  <a:pt x="510" y="0"/>
                </a:moveTo>
                <a:lnTo>
                  <a:pt x="1020" y="510"/>
                </a:lnTo>
                <a:lnTo>
                  <a:pt x="1020" y="510"/>
                </a:lnTo>
                <a:lnTo>
                  <a:pt x="510" y="1020"/>
                </a:lnTo>
                <a:lnTo>
                  <a:pt x="510" y="1020"/>
                </a:lnTo>
                <a:lnTo>
                  <a:pt x="0" y="510"/>
                </a:lnTo>
                <a:lnTo>
                  <a:pt x="51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忠诚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8"/>
          <p:cNvSpPr>
            <a:spLocks/>
          </p:cNvSpPr>
          <p:nvPr/>
        </p:nvSpPr>
        <p:spPr bwMode="auto">
          <a:xfrm>
            <a:off x="2060769" y="1535494"/>
            <a:ext cx="3567054" cy="3563212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>
            <a:off x="748817" y="3408341"/>
            <a:ext cx="2535547" cy="2535546"/>
          </a:xfrm>
          <a:custGeom>
            <a:avLst/>
            <a:gdLst>
              <a:gd name="T0" fmla="*/ 660 w 1320"/>
              <a:gd name="T1" fmla="*/ 0 h 1320"/>
              <a:gd name="T2" fmla="*/ 1320 w 1320"/>
              <a:gd name="T3" fmla="*/ 660 h 1320"/>
              <a:gd name="T4" fmla="*/ 1320 w 1320"/>
              <a:gd name="T5" fmla="*/ 660 h 1320"/>
              <a:gd name="T6" fmla="*/ 660 w 1320"/>
              <a:gd name="T7" fmla="*/ 1320 h 1320"/>
              <a:gd name="T8" fmla="*/ 0 w 1320"/>
              <a:gd name="T9" fmla="*/ 660 h 1320"/>
              <a:gd name="T10" fmla="*/ 660 w 1320"/>
              <a:gd name="T11" fmla="*/ 0 h 1320"/>
              <a:gd name="T12" fmla="*/ 660 w 1320"/>
              <a:gd name="T13" fmla="*/ 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0" h="1320">
                <a:moveTo>
                  <a:pt x="660" y="0"/>
                </a:moveTo>
                <a:lnTo>
                  <a:pt x="1320" y="660"/>
                </a:lnTo>
                <a:lnTo>
                  <a:pt x="1320" y="660"/>
                </a:lnTo>
                <a:lnTo>
                  <a:pt x="660" y="1320"/>
                </a:lnTo>
                <a:lnTo>
                  <a:pt x="0" y="660"/>
                </a:lnTo>
                <a:lnTo>
                  <a:pt x="660" y="0"/>
                </a:lnTo>
                <a:lnTo>
                  <a:pt x="66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10"/>
          <p:cNvSpPr>
            <a:spLocks/>
          </p:cNvSpPr>
          <p:nvPr/>
        </p:nvSpPr>
        <p:spPr bwMode="auto">
          <a:xfrm>
            <a:off x="2864661" y="4739503"/>
            <a:ext cx="954793" cy="954792"/>
          </a:xfrm>
          <a:custGeom>
            <a:avLst/>
            <a:gdLst>
              <a:gd name="T0" fmla="*/ 307 w 613"/>
              <a:gd name="T1" fmla="*/ 0 h 613"/>
              <a:gd name="T2" fmla="*/ 613 w 613"/>
              <a:gd name="T3" fmla="*/ 307 h 613"/>
              <a:gd name="T4" fmla="*/ 307 w 613"/>
              <a:gd name="T5" fmla="*/ 613 h 613"/>
              <a:gd name="T6" fmla="*/ 0 w 613"/>
              <a:gd name="T7" fmla="*/ 307 h 613"/>
              <a:gd name="T8" fmla="*/ 307 w 613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3" h="613">
                <a:moveTo>
                  <a:pt x="307" y="0"/>
                </a:moveTo>
                <a:lnTo>
                  <a:pt x="613" y="307"/>
                </a:lnTo>
                <a:lnTo>
                  <a:pt x="307" y="613"/>
                </a:lnTo>
                <a:lnTo>
                  <a:pt x="0" y="307"/>
                </a:lnTo>
                <a:lnTo>
                  <a:pt x="30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2"/>
          <p:cNvSpPr>
            <a:spLocks/>
          </p:cNvSpPr>
          <p:nvPr/>
        </p:nvSpPr>
        <p:spPr bwMode="auto">
          <a:xfrm>
            <a:off x="5135318" y="2116682"/>
            <a:ext cx="1141275" cy="1138036"/>
          </a:xfrm>
          <a:custGeom>
            <a:avLst/>
            <a:gdLst>
              <a:gd name="T0" fmla="*/ 528 w 1057"/>
              <a:gd name="T1" fmla="*/ 0 h 1054"/>
              <a:gd name="T2" fmla="*/ 1057 w 1057"/>
              <a:gd name="T3" fmla="*/ 527 h 1054"/>
              <a:gd name="T4" fmla="*/ 528 w 1057"/>
              <a:gd name="T5" fmla="*/ 1054 h 1054"/>
              <a:gd name="T6" fmla="*/ 510 w 1057"/>
              <a:gd name="T7" fmla="*/ 1037 h 1054"/>
              <a:gd name="T8" fmla="*/ 0 w 1057"/>
              <a:gd name="T9" fmla="*/ 527 h 1054"/>
              <a:gd name="T10" fmla="*/ 510 w 1057"/>
              <a:gd name="T11" fmla="*/ 17 h 1054"/>
              <a:gd name="T12" fmla="*/ 528 w 1057"/>
              <a:gd name="T13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7" h="1054">
                <a:moveTo>
                  <a:pt x="528" y="0"/>
                </a:moveTo>
                <a:lnTo>
                  <a:pt x="1057" y="527"/>
                </a:lnTo>
                <a:lnTo>
                  <a:pt x="528" y="1054"/>
                </a:lnTo>
                <a:lnTo>
                  <a:pt x="510" y="1037"/>
                </a:lnTo>
                <a:lnTo>
                  <a:pt x="0" y="527"/>
                </a:lnTo>
                <a:lnTo>
                  <a:pt x="510" y="17"/>
                </a:lnTo>
                <a:lnTo>
                  <a:pt x="52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"/>
          <p:cNvSpPr>
            <a:spLocks/>
          </p:cNvSpPr>
          <p:nvPr/>
        </p:nvSpPr>
        <p:spPr bwMode="auto">
          <a:xfrm>
            <a:off x="3061610" y="5741890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3637113" y="853311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066632" y="3070196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年度</a:t>
            </a:r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工作概述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066632" y="401784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211039" y="401784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066632" y="439227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211039" y="439227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020265" y="2621289"/>
            <a:ext cx="1535548" cy="12618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</a:p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66827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1" grpId="0"/>
          <p:bldP spid="22" grpId="0"/>
          <p:bldP spid="23" grpId="0"/>
          <p:bldP spid="24" grpId="0"/>
          <p:bldP spid="25" grpId="0"/>
          <p:bldP spid="8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1" grpId="0"/>
          <p:bldP spid="22" grpId="0"/>
          <p:bldP spid="23" grpId="0"/>
          <p:bldP spid="24" grpId="0"/>
          <p:bldP spid="25" grpId="0"/>
          <p:bldP spid="82" grpId="0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4577830" y="1336677"/>
            <a:ext cx="8280920" cy="51754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12800" y="1328566"/>
            <a:ext cx="5245872" cy="171169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 sz="2002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12799" y="4482475"/>
            <a:ext cx="3384327" cy="49872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20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sz="20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Content Placeholder 2"/>
          <p:cNvSpPr txBox="1">
            <a:spLocks/>
          </p:cNvSpPr>
          <p:nvPr/>
        </p:nvSpPr>
        <p:spPr>
          <a:xfrm>
            <a:off x="812799" y="5034806"/>
            <a:ext cx="3384328" cy="1292662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162176" y="1630415"/>
            <a:ext cx="4608512" cy="923330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，添加相关标题，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7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87989007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150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9" grpId="0" animBg="1"/>
      <p:bldP spid="10" grpId="0" animBg="1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" name="Group 24"/>
          <p:cNvGrpSpPr/>
          <p:nvPr/>
        </p:nvGrpSpPr>
        <p:grpSpPr>
          <a:xfrm rot="9900000">
            <a:off x="7611898" y="5093760"/>
            <a:ext cx="951441" cy="813426"/>
            <a:chOff x="2208213" y="4308475"/>
            <a:chExt cx="1313851" cy="1123184"/>
          </a:xfrm>
          <a:solidFill>
            <a:schemeClr val="accent4"/>
          </a:solidFill>
        </p:grpSpPr>
        <p:sp>
          <p:nvSpPr>
            <p:cNvPr id="19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1"/>
          <p:cNvGrpSpPr/>
          <p:nvPr/>
        </p:nvGrpSpPr>
        <p:grpSpPr>
          <a:xfrm rot="17100000">
            <a:off x="4173320" y="5044968"/>
            <a:ext cx="951515" cy="813366"/>
            <a:chOff x="2208213" y="4308475"/>
            <a:chExt cx="1313851" cy="1123184"/>
          </a:xfrm>
          <a:solidFill>
            <a:schemeClr val="accent3"/>
          </a:solidFill>
        </p:grpSpPr>
        <p:sp>
          <p:nvSpPr>
            <p:cNvPr id="2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4" name="Group 18"/>
          <p:cNvGrpSpPr/>
          <p:nvPr/>
        </p:nvGrpSpPr>
        <p:grpSpPr>
          <a:xfrm flipH="1">
            <a:off x="7522842" y="2496044"/>
            <a:ext cx="951440" cy="813426"/>
            <a:chOff x="2208213" y="4308475"/>
            <a:chExt cx="1313851" cy="1123184"/>
          </a:xfrm>
          <a:solidFill>
            <a:schemeClr val="accent2"/>
          </a:solidFill>
        </p:grpSpPr>
        <p:sp>
          <p:nvSpPr>
            <p:cNvPr id="25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0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14"/>
          <p:cNvGrpSpPr/>
          <p:nvPr/>
        </p:nvGrpSpPr>
        <p:grpSpPr>
          <a:xfrm>
            <a:off x="4263273" y="2496044"/>
            <a:ext cx="951441" cy="813426"/>
            <a:chOff x="2208213" y="4308475"/>
            <a:chExt cx="1313851" cy="1123184"/>
          </a:xfrm>
        </p:grpSpPr>
        <p:sp>
          <p:nvSpPr>
            <p:cNvPr id="42" name="Oval 18"/>
            <p:cNvSpPr>
              <a:spLocks noChangeArrowheads="1"/>
            </p:cNvSpPr>
            <p:nvPr/>
          </p:nvSpPr>
          <p:spPr bwMode="auto">
            <a:xfrm>
              <a:off x="2208213" y="4308475"/>
              <a:ext cx="885825" cy="8890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3" name="Freeform 31"/>
            <p:cNvSpPr>
              <a:spLocks/>
            </p:cNvSpPr>
            <p:nvPr/>
          </p:nvSpPr>
          <p:spPr bwMode="auto">
            <a:xfrm rot="2700000">
              <a:off x="3093668" y="5003263"/>
              <a:ext cx="330801" cy="525991"/>
            </a:xfrm>
            <a:custGeom>
              <a:avLst/>
              <a:gdLst>
                <a:gd name="T0" fmla="*/ 0 w 161"/>
                <a:gd name="T1" fmla="*/ 0 h 256"/>
                <a:gd name="T2" fmla="*/ 0 w 161"/>
                <a:gd name="T3" fmla="*/ 256 h 256"/>
                <a:gd name="T4" fmla="*/ 161 w 161"/>
                <a:gd name="T5" fmla="*/ 128 h 256"/>
                <a:gd name="T6" fmla="*/ 0 w 161"/>
                <a:gd name="T7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1" h="256">
                  <a:moveTo>
                    <a:pt x="0" y="0"/>
                  </a:moveTo>
                  <a:lnTo>
                    <a:pt x="0" y="256"/>
                  </a:lnTo>
                  <a:lnTo>
                    <a:pt x="161" y="12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79409" tIns="39705" rIns="79409" bIns="39705" numCol="1" anchor="t" anchorCtr="0" compatLnSpc="1">
              <a:prstTxWarp prst="textNoShape">
                <a:avLst/>
              </a:prstTxWarp>
            </a:bodyPr>
            <a:lstStyle/>
            <a:p>
              <a:endParaRPr lang="id-ID" sz="1050">
                <a:ln>
                  <a:solidFill>
                    <a:schemeClr val="bg2"/>
                  </a:solidFill>
                </a:ln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44" name="Text Placeholder 7"/>
          <p:cNvSpPr txBox="1">
            <a:spLocks/>
          </p:cNvSpPr>
          <p:nvPr/>
        </p:nvSpPr>
        <p:spPr>
          <a:xfrm>
            <a:off x="4254035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ln>
                  <a:noFill/>
                </a:ln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45" name="Text Placeholder 2"/>
          <p:cNvSpPr txBox="1">
            <a:spLocks/>
          </p:cNvSpPr>
          <p:nvPr/>
        </p:nvSpPr>
        <p:spPr>
          <a:xfrm>
            <a:off x="1964879" y="2524373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6" name="Text Placeholder 7"/>
          <p:cNvSpPr txBox="1">
            <a:spLocks/>
          </p:cNvSpPr>
          <p:nvPr/>
        </p:nvSpPr>
        <p:spPr>
          <a:xfrm>
            <a:off x="4212515" y="5330420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47" name="Text Placeholder 2"/>
          <p:cNvSpPr txBox="1">
            <a:spLocks/>
          </p:cNvSpPr>
          <p:nvPr/>
        </p:nvSpPr>
        <p:spPr>
          <a:xfrm>
            <a:off x="1964879" y="5274660"/>
            <a:ext cx="2055981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8" name="Text Placeholder 7"/>
          <p:cNvSpPr txBox="1">
            <a:spLocks/>
          </p:cNvSpPr>
          <p:nvPr/>
        </p:nvSpPr>
        <p:spPr>
          <a:xfrm>
            <a:off x="7849723" y="2567853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49" name="Text Placeholder 2"/>
          <p:cNvSpPr txBox="1">
            <a:spLocks/>
          </p:cNvSpPr>
          <p:nvPr/>
        </p:nvSpPr>
        <p:spPr>
          <a:xfrm>
            <a:off x="8760114" y="2518843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0" name="Text Placeholder 7"/>
          <p:cNvSpPr txBox="1">
            <a:spLocks/>
          </p:cNvSpPr>
          <p:nvPr/>
        </p:nvSpPr>
        <p:spPr>
          <a:xfrm>
            <a:off x="7932663" y="5297155"/>
            <a:ext cx="624041" cy="484740"/>
          </a:xfrm>
          <a:prstGeom prst="rect">
            <a:avLst/>
          </a:prstGeom>
        </p:spPr>
        <p:txBody>
          <a:bodyPr vert="horz" lIns="0" tIns="90216" rIns="0" bIns="90216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966" b="1" kern="1200">
                <a:solidFill>
                  <a:schemeClr val="bg1"/>
                </a:solidFill>
                <a:latin typeface="League Gothic Regular"/>
                <a:ea typeface="+mn-ea"/>
                <a:cs typeface="League Gothic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s-ES_tradnl" sz="1800" b="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04</a:t>
            </a:r>
          </a:p>
        </p:txBody>
      </p:sp>
      <p:sp>
        <p:nvSpPr>
          <p:cNvPr id="51" name="Text Placeholder 2"/>
          <p:cNvSpPr txBox="1">
            <a:spLocks/>
          </p:cNvSpPr>
          <p:nvPr/>
        </p:nvSpPr>
        <p:spPr>
          <a:xfrm>
            <a:off x="8760114" y="5274660"/>
            <a:ext cx="2100598" cy="429605"/>
          </a:xfrm>
          <a:prstGeom prst="rect">
            <a:avLst/>
          </a:prstGeom>
        </p:spPr>
        <p:txBody>
          <a:bodyPr vert="horz" wrap="square" lIns="0" tIns="0" rIns="0" bIns="0">
            <a:spAutoFit/>
          </a:bodyPr>
          <a:lstStyle>
            <a:lvl1pPr marL="0" indent="0" algn="l" defTabSz="914476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89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2" name="Shape 1719"/>
          <p:cNvSpPr/>
          <p:nvPr/>
        </p:nvSpPr>
        <p:spPr>
          <a:xfrm>
            <a:off x="4796125" y="3874359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544" y="21600"/>
                </a:moveTo>
                <a:lnTo>
                  <a:pt x="17863" y="16372"/>
                </a:lnTo>
                <a:lnTo>
                  <a:pt x="21600" y="11064"/>
                </a:lnTo>
                <a:cubicBezTo>
                  <a:pt x="16705" y="10632"/>
                  <a:pt x="12832" y="7246"/>
                  <a:pt x="12619" y="3093"/>
                </a:cubicBezTo>
                <a:lnTo>
                  <a:pt x="6294" y="0"/>
                </a:lnTo>
                <a:lnTo>
                  <a:pt x="0" y="3080"/>
                </a:lnTo>
                <a:cubicBezTo>
                  <a:pt x="216" y="13022"/>
                  <a:pt x="9708" y="21118"/>
                  <a:pt x="21544" y="21600"/>
                </a:cubicBezTo>
                <a:close/>
              </a:path>
            </a:pathLst>
          </a:custGeom>
          <a:solidFill>
            <a:schemeClr val="accent3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3" name="Shape 1720"/>
          <p:cNvSpPr/>
          <p:nvPr/>
        </p:nvSpPr>
        <p:spPr>
          <a:xfrm>
            <a:off x="6166927" y="4188007"/>
            <a:ext cx="1870348" cy="155904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5305"/>
                </a:moveTo>
                <a:lnTo>
                  <a:pt x="3079" y="21600"/>
                </a:lnTo>
                <a:cubicBezTo>
                  <a:pt x="13022" y="21383"/>
                  <a:pt x="21117" y="11891"/>
                  <a:pt x="21600" y="57"/>
                </a:cubicBezTo>
                <a:lnTo>
                  <a:pt x="16372" y="3738"/>
                </a:lnTo>
                <a:lnTo>
                  <a:pt x="11063" y="0"/>
                </a:lnTo>
                <a:cubicBezTo>
                  <a:pt x="10631" y="4895"/>
                  <a:pt x="7245" y="8768"/>
                  <a:pt x="3093" y="8981"/>
                </a:cubicBezTo>
                <a:cubicBezTo>
                  <a:pt x="3093" y="8981"/>
                  <a:pt x="0" y="15305"/>
                  <a:pt x="0" y="15305"/>
                </a:cubicBezTo>
                <a:close/>
              </a:path>
            </a:pathLst>
          </a:custGeom>
          <a:solidFill>
            <a:schemeClr val="accent4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4" name="Shape 1721"/>
          <p:cNvSpPr/>
          <p:nvPr/>
        </p:nvSpPr>
        <p:spPr>
          <a:xfrm>
            <a:off x="6468922" y="2520901"/>
            <a:ext cx="1558843" cy="1870406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18521"/>
                </a:moveTo>
                <a:cubicBezTo>
                  <a:pt x="21384" y="8578"/>
                  <a:pt x="11891" y="483"/>
                  <a:pt x="56" y="0"/>
                </a:cubicBezTo>
                <a:lnTo>
                  <a:pt x="3737" y="5228"/>
                </a:lnTo>
                <a:lnTo>
                  <a:pt x="0" y="10536"/>
                </a:lnTo>
                <a:cubicBezTo>
                  <a:pt x="4895" y="10968"/>
                  <a:pt x="8767" y="14353"/>
                  <a:pt x="8981" y="18507"/>
                </a:cubicBezTo>
                <a:lnTo>
                  <a:pt x="15305" y="21600"/>
                </a:lnTo>
                <a:cubicBezTo>
                  <a:pt x="15305" y="21600"/>
                  <a:pt x="21600" y="18521"/>
                  <a:pt x="21600" y="18521"/>
                </a:cubicBezTo>
                <a:close/>
              </a:path>
            </a:pathLst>
          </a:custGeom>
          <a:solidFill>
            <a:schemeClr val="accent2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5" name="Shape 1722"/>
          <p:cNvSpPr/>
          <p:nvPr/>
        </p:nvSpPr>
        <p:spPr>
          <a:xfrm>
            <a:off x="4796124" y="2520903"/>
            <a:ext cx="1870348" cy="155896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6294"/>
                </a:moveTo>
                <a:lnTo>
                  <a:pt x="18521" y="0"/>
                </a:lnTo>
                <a:cubicBezTo>
                  <a:pt x="8577" y="216"/>
                  <a:pt x="483" y="9708"/>
                  <a:pt x="0" y="21544"/>
                </a:cubicBezTo>
                <a:lnTo>
                  <a:pt x="5227" y="17863"/>
                </a:lnTo>
                <a:lnTo>
                  <a:pt x="10537" y="21600"/>
                </a:lnTo>
                <a:cubicBezTo>
                  <a:pt x="10969" y="16705"/>
                  <a:pt x="14354" y="12832"/>
                  <a:pt x="18507" y="12619"/>
                </a:cubicBezTo>
                <a:cubicBezTo>
                  <a:pt x="18507" y="12619"/>
                  <a:pt x="21600" y="6294"/>
                  <a:pt x="21600" y="6294"/>
                </a:cubicBezTo>
                <a:close/>
              </a:path>
            </a:pathLst>
          </a:custGeom>
          <a:solidFill>
            <a:schemeClr val="accent1"/>
          </a:solidFill>
          <a:ln w="12700">
            <a:miter lim="400000"/>
          </a:ln>
        </p:spPr>
        <p:txBody>
          <a:bodyPr lIns="9813" tIns="9813" rIns="9813" bIns="9813" anchor="ctr"/>
          <a:lstStyle/>
          <a:p>
            <a:pPr defTabSz="117754">
              <a:defRPr sz="300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defRPr>
            </a:pPr>
            <a:endParaRPr sz="80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6" name="Text Placeholder 7"/>
          <p:cNvSpPr txBox="1">
            <a:spLocks/>
          </p:cNvSpPr>
          <p:nvPr/>
        </p:nvSpPr>
        <p:spPr>
          <a:xfrm>
            <a:off x="5460257" y="2946309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7" name="Text Placeholder 7"/>
          <p:cNvSpPr txBox="1">
            <a:spLocks/>
          </p:cNvSpPr>
          <p:nvPr/>
        </p:nvSpPr>
        <p:spPr>
          <a:xfrm>
            <a:off x="5215688" y="4418415"/>
            <a:ext cx="503766" cy="677727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8" name="Text Placeholder 7"/>
          <p:cNvSpPr txBox="1">
            <a:spLocks/>
          </p:cNvSpPr>
          <p:nvPr/>
        </p:nvSpPr>
        <p:spPr>
          <a:xfrm>
            <a:off x="7118389" y="3236217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9" name="Text Placeholder 7"/>
          <p:cNvSpPr txBox="1">
            <a:spLocks/>
          </p:cNvSpPr>
          <p:nvPr/>
        </p:nvSpPr>
        <p:spPr>
          <a:xfrm>
            <a:off x="6874397" y="4650801"/>
            <a:ext cx="508825" cy="679618"/>
          </a:xfrm>
          <a:prstGeom prst="rect">
            <a:avLst/>
          </a:prstGeom>
        </p:spPr>
        <p:txBody>
          <a:bodyPr vert="horz" wrap="square" lIns="0" tIns="0" rIns="0" bIns="0" anchor="ctr"/>
          <a:lstStyle>
            <a:lvl1pPr marL="0" indent="0" algn="ctr" defTabSz="914476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669" b="0" i="0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5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9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333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571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809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2048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286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524" indent="-228620" algn="l" defTabSz="914476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400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文字内容</a:t>
            </a:r>
            <a:endParaRPr lang="es-ES_tradnl" sz="1400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0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1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5453872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4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4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4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7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2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700"/>
                            </p:stCondLst>
                            <p:childTnLst>
                              <p:par>
                                <p:cTn id="5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2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700"/>
                            </p:stCondLst>
                            <p:childTnLst>
                              <p:par>
                                <p:cTn id="58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0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50"/>
                            </p:stCondLst>
                            <p:childTnLst>
                              <p:par>
                                <p:cTn id="62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400"/>
                            </p:stCondLst>
                            <p:childTnLst>
                              <p:par>
                                <p:cTn id="66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7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68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250"/>
                            </p:stCondLst>
                            <p:childTnLst>
                              <p:par>
                                <p:cTn id="70" presetID="9" presetClass="entr" presetSubtype="16" fill="hold" grpId="0" nodeType="afterEffect">
                                  <p:stCondLst>
                                    <p:cond delay="10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1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(in)">
                                      <p:cBhvr>
                                        <p:cTn id="72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100"/>
                            </p:stCondLst>
                            <p:childTnLst>
                              <p:par>
                                <p:cTn id="7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600"/>
                            </p:stCondLst>
                            <p:childTnLst>
                              <p:par>
                                <p:cTn id="8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100"/>
                            </p:stCondLst>
                            <p:childTnLst>
                              <p:par>
                                <p:cTn id="8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7600"/>
                            </p:stCondLst>
                            <p:childTnLst>
                              <p:par>
                                <p:cTn id="9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4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4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6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6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6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7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8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48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48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4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4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0" grpId="0" build="p">
        <p:tmplLst>
          <p:tmpl lvl="1">
            <p:tnLst>
              <p:par>
                <p:cTn presetID="42" presetClass="entr" presetSubtype="0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400"/>
                        <p:tgtEl>
                          <p:spTgt spid="50"/>
                        </p:tgtEl>
                      </p:cBhvr>
                    </p:animEffect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400" fill="hold"/>
                        <p:tgtEl>
                          <p:spTgt spid="50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52" grpId="0" animBg="1" advAuto="0"/>
      <p:bldP spid="53" grpId="0" animBg="1" advAuto="0"/>
      <p:bldP spid="54" grpId="0" animBg="1" advAuto="0"/>
      <p:bldP spid="55" grpId="0" animBg="1" advAuto="0"/>
      <p:bldP spid="56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6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7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8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59" grpId="0" build="p">
        <p:tmplLst>
          <p:tmpl lvl="1">
            <p:tnLst>
              <p:par>
                <p:cTn presetID="53" presetClass="entr" presetSubtype="16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5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5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59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155"/>
          <p:cNvGrpSpPr/>
          <p:nvPr/>
        </p:nvGrpSpPr>
        <p:grpSpPr>
          <a:xfrm>
            <a:off x="1575380" y="2616525"/>
            <a:ext cx="5176130" cy="2982307"/>
            <a:chOff x="803822" y="1016361"/>
            <a:chExt cx="7536357" cy="2044618"/>
          </a:xfrm>
        </p:grpSpPr>
        <p:cxnSp>
          <p:nvCxnSpPr>
            <p:cNvPr id="149" name="Straight Connector 148"/>
            <p:cNvCxnSpPr/>
            <p:nvPr/>
          </p:nvCxnSpPr>
          <p:spPr>
            <a:xfrm>
              <a:off x="803822" y="101636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Straight Connector 149"/>
            <p:cNvCxnSpPr/>
            <p:nvPr/>
          </p:nvCxnSpPr>
          <p:spPr>
            <a:xfrm>
              <a:off x="803822" y="135713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Straight Connector 150"/>
            <p:cNvCxnSpPr/>
            <p:nvPr/>
          </p:nvCxnSpPr>
          <p:spPr>
            <a:xfrm>
              <a:off x="803822" y="169790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>
              <a:off x="803822" y="203867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Straight Connector 152"/>
            <p:cNvCxnSpPr/>
            <p:nvPr/>
          </p:nvCxnSpPr>
          <p:spPr>
            <a:xfrm>
              <a:off x="803822" y="237944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Straight Connector 153"/>
            <p:cNvCxnSpPr/>
            <p:nvPr/>
          </p:nvCxnSpPr>
          <p:spPr>
            <a:xfrm>
              <a:off x="803822" y="2720211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Straight Connector 154"/>
            <p:cNvCxnSpPr/>
            <p:nvPr/>
          </p:nvCxnSpPr>
          <p:spPr>
            <a:xfrm>
              <a:off x="803822" y="3060979"/>
              <a:ext cx="7536357" cy="0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" name="Group 279"/>
          <p:cNvGrpSpPr/>
          <p:nvPr/>
        </p:nvGrpSpPr>
        <p:grpSpPr>
          <a:xfrm>
            <a:off x="2028556" y="3174810"/>
            <a:ext cx="678703" cy="678698"/>
            <a:chOff x="846989" y="1401020"/>
            <a:chExt cx="877416" cy="877416"/>
          </a:xfrm>
          <a:effectLst/>
        </p:grpSpPr>
        <p:sp>
          <p:nvSpPr>
            <p:cNvPr id="102" name="Teardrop 101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04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</a:p>
          </p:txBody>
        </p:sp>
      </p:grpSp>
      <p:grpSp>
        <p:nvGrpSpPr>
          <p:cNvPr id="6" name="Group 279"/>
          <p:cNvGrpSpPr/>
          <p:nvPr/>
        </p:nvGrpSpPr>
        <p:grpSpPr>
          <a:xfrm>
            <a:off x="2819507" y="2236715"/>
            <a:ext cx="678703" cy="678698"/>
            <a:chOff x="846989" y="1401020"/>
            <a:chExt cx="877416" cy="877416"/>
          </a:xfrm>
          <a:effectLst/>
        </p:grpSpPr>
        <p:sp>
          <p:nvSpPr>
            <p:cNvPr id="109" name="Teardrop 108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2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2" name="Oval 11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80%</a:t>
              </a:r>
            </a:p>
          </p:txBody>
        </p:sp>
      </p:grpSp>
      <p:grpSp>
        <p:nvGrpSpPr>
          <p:cNvPr id="7" name="Group 279"/>
          <p:cNvGrpSpPr/>
          <p:nvPr/>
        </p:nvGrpSpPr>
        <p:grpSpPr>
          <a:xfrm>
            <a:off x="3750035" y="1899397"/>
            <a:ext cx="678703" cy="678698"/>
            <a:chOff x="846989" y="1401020"/>
            <a:chExt cx="877416" cy="877416"/>
          </a:xfrm>
          <a:effectLst/>
        </p:grpSpPr>
        <p:sp>
          <p:nvSpPr>
            <p:cNvPr id="118" name="Teardrop 117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3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1" name="Oval 120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65" name="TextBox 64"/>
          <p:cNvSpPr txBox="1"/>
          <p:nvPr/>
        </p:nvSpPr>
        <p:spPr>
          <a:xfrm>
            <a:off x="2064895" y="5741859"/>
            <a:ext cx="615553" cy="221599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</a:t>
            </a: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内容</a:t>
            </a:r>
            <a:endParaRPr lang="en-US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2931779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3798662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Freeform 6"/>
          <p:cNvSpPr>
            <a:spLocks/>
          </p:cNvSpPr>
          <p:nvPr/>
        </p:nvSpPr>
        <p:spPr bwMode="auto">
          <a:xfrm>
            <a:off x="2242485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Freeform 6"/>
          <p:cNvSpPr>
            <a:spLocks/>
          </p:cNvSpPr>
          <p:nvPr/>
        </p:nvSpPr>
        <p:spPr bwMode="auto">
          <a:xfrm>
            <a:off x="3998369" y="3027263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Freeform 6"/>
          <p:cNvSpPr>
            <a:spLocks/>
          </p:cNvSpPr>
          <p:nvPr/>
        </p:nvSpPr>
        <p:spPr bwMode="auto">
          <a:xfrm>
            <a:off x="1678340" y="3987021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6"/>
          <p:cNvSpPr>
            <a:spLocks/>
          </p:cNvSpPr>
          <p:nvPr/>
        </p:nvSpPr>
        <p:spPr bwMode="auto">
          <a:xfrm>
            <a:off x="3066998" y="2707344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6"/>
          <p:cNvSpPr>
            <a:spLocks/>
          </p:cNvSpPr>
          <p:nvPr/>
        </p:nvSpPr>
        <p:spPr bwMode="auto">
          <a:xfrm>
            <a:off x="4928898" y="3471760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6" name="Group 279"/>
          <p:cNvGrpSpPr/>
          <p:nvPr/>
        </p:nvGrpSpPr>
        <p:grpSpPr>
          <a:xfrm>
            <a:off x="4577914" y="2232646"/>
            <a:ext cx="678703" cy="678697"/>
            <a:chOff x="846989" y="1401020"/>
            <a:chExt cx="877416" cy="877416"/>
          </a:xfrm>
          <a:effectLst/>
        </p:grpSpPr>
        <p:sp>
          <p:nvSpPr>
            <p:cNvPr id="167" name="Teardrop 166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4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Oval 167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grpSp>
        <p:nvGrpSpPr>
          <p:cNvPr id="170" name="Group 279"/>
          <p:cNvGrpSpPr/>
          <p:nvPr/>
        </p:nvGrpSpPr>
        <p:grpSpPr>
          <a:xfrm>
            <a:off x="5506410" y="2639753"/>
            <a:ext cx="678703" cy="678697"/>
            <a:chOff x="846989" y="1401020"/>
            <a:chExt cx="877416" cy="877416"/>
          </a:xfrm>
          <a:effectLst/>
        </p:grpSpPr>
        <p:sp>
          <p:nvSpPr>
            <p:cNvPr id="171" name="Teardrop 170"/>
            <p:cNvSpPr/>
            <p:nvPr/>
          </p:nvSpPr>
          <p:spPr>
            <a:xfrm rot="8100000">
              <a:off x="846989" y="1401020"/>
              <a:ext cx="877416" cy="877416"/>
            </a:xfrm>
            <a:prstGeom prst="teardrop">
              <a:avLst/>
            </a:prstGeom>
            <a:solidFill>
              <a:schemeClr val="accent5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Oval 171"/>
            <p:cNvSpPr/>
            <p:nvPr/>
          </p:nvSpPr>
          <p:spPr>
            <a:xfrm>
              <a:off x="981458" y="1537516"/>
              <a:ext cx="608478" cy="60847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>
                <a:lnSpc>
                  <a:spcPct val="120000"/>
                </a:lnSpc>
              </a:pPr>
              <a:r>
                <a:rPr lang="en-US" sz="12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</a:p>
          </p:txBody>
        </p:sp>
      </p:grpSp>
      <p:sp>
        <p:nvSpPr>
          <p:cNvPr id="173" name="TextBox 172"/>
          <p:cNvSpPr txBox="1"/>
          <p:nvPr/>
        </p:nvSpPr>
        <p:spPr>
          <a:xfrm>
            <a:off x="4665545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4" name="TextBox 173"/>
          <p:cNvSpPr txBox="1"/>
          <p:nvPr/>
        </p:nvSpPr>
        <p:spPr>
          <a:xfrm>
            <a:off x="5532430" y="5741859"/>
            <a:ext cx="615553" cy="202491"/>
          </a:xfrm>
          <a:prstGeom prst="rect">
            <a:avLst/>
          </a:prstGeom>
          <a:noFill/>
        </p:spPr>
        <p:txBody>
          <a:bodyPr wrap="none" lIns="0" tIns="0" rIns="0" bIns="0" rtlCol="0" anchor="t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Rectangle 164"/>
          <p:cNvSpPr/>
          <p:nvPr/>
        </p:nvSpPr>
        <p:spPr>
          <a:xfrm>
            <a:off x="10350845" y="519822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169" name="Rectangle 165"/>
          <p:cNvSpPr/>
          <p:nvPr/>
        </p:nvSpPr>
        <p:spPr>
          <a:xfrm>
            <a:off x="10350845" y="4267697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grpSp>
        <p:nvGrpSpPr>
          <p:cNvPr id="175" name="Group 87"/>
          <p:cNvGrpSpPr/>
          <p:nvPr/>
        </p:nvGrpSpPr>
        <p:grpSpPr>
          <a:xfrm>
            <a:off x="7009043" y="5097283"/>
            <a:ext cx="3133741" cy="659261"/>
            <a:chOff x="609600" y="2841943"/>
            <a:chExt cx="2660838" cy="559774"/>
          </a:xfrm>
        </p:grpSpPr>
        <p:grpSp>
          <p:nvGrpSpPr>
            <p:cNvPr id="176" name="Group 184"/>
            <p:cNvGrpSpPr/>
            <p:nvPr/>
          </p:nvGrpSpPr>
          <p:grpSpPr>
            <a:xfrm>
              <a:off x="609600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7" name="Group 184"/>
            <p:cNvGrpSpPr/>
            <p:nvPr/>
          </p:nvGrpSpPr>
          <p:grpSpPr>
            <a:xfrm>
              <a:off x="876277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8" name="Group 184"/>
            <p:cNvGrpSpPr/>
            <p:nvPr/>
          </p:nvGrpSpPr>
          <p:grpSpPr>
            <a:xfrm>
              <a:off x="1142954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20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79" name="Group 184"/>
            <p:cNvGrpSpPr/>
            <p:nvPr/>
          </p:nvGrpSpPr>
          <p:grpSpPr>
            <a:xfrm>
              <a:off x="1409631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0" name="Group 184"/>
            <p:cNvGrpSpPr/>
            <p:nvPr/>
          </p:nvGrpSpPr>
          <p:grpSpPr>
            <a:xfrm>
              <a:off x="1676308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1" name="Group 184"/>
            <p:cNvGrpSpPr/>
            <p:nvPr/>
          </p:nvGrpSpPr>
          <p:grpSpPr>
            <a:xfrm>
              <a:off x="1942985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4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5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2" name="Group 184"/>
            <p:cNvGrpSpPr/>
            <p:nvPr/>
          </p:nvGrpSpPr>
          <p:grpSpPr>
            <a:xfrm>
              <a:off x="2209662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2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3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3" name="Group 184"/>
            <p:cNvGrpSpPr/>
            <p:nvPr/>
          </p:nvGrpSpPr>
          <p:grpSpPr>
            <a:xfrm>
              <a:off x="2476339" y="2841943"/>
              <a:ext cx="260742" cy="559774"/>
              <a:chOff x="6213475" y="1668463"/>
              <a:chExt cx="227013" cy="487362"/>
            </a:xfrm>
            <a:solidFill>
              <a:schemeClr val="accent1"/>
            </a:solidFill>
          </p:grpSpPr>
          <p:sp>
            <p:nvSpPr>
              <p:cNvPr id="190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1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4" name="Group 184"/>
            <p:cNvGrpSpPr/>
            <p:nvPr/>
          </p:nvGrpSpPr>
          <p:grpSpPr>
            <a:xfrm>
              <a:off x="274301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8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9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85" name="Group 184"/>
            <p:cNvGrpSpPr/>
            <p:nvPr/>
          </p:nvGrpSpPr>
          <p:grpSpPr>
            <a:xfrm>
              <a:off x="3009696" y="2841943"/>
              <a:ext cx="260742" cy="559774"/>
              <a:chOff x="6213475" y="1668463"/>
              <a:chExt cx="227013" cy="487362"/>
            </a:xfrm>
            <a:solidFill>
              <a:schemeClr val="bg1">
                <a:lumMod val="75000"/>
              </a:schemeClr>
            </a:solidFill>
          </p:grpSpPr>
          <p:sp>
            <p:nvSpPr>
              <p:cNvPr id="186" name="Oval 98"/>
              <p:cNvSpPr>
                <a:spLocks noChangeArrowheads="1"/>
              </p:cNvSpPr>
              <p:nvPr/>
            </p:nvSpPr>
            <p:spPr bwMode="auto">
              <a:xfrm>
                <a:off x="6291263" y="1668463"/>
                <a:ext cx="73025" cy="73025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7" name="Freeform 99"/>
              <p:cNvSpPr>
                <a:spLocks/>
              </p:cNvSpPr>
              <p:nvPr/>
            </p:nvSpPr>
            <p:spPr bwMode="auto">
              <a:xfrm>
                <a:off x="6213475" y="1757363"/>
                <a:ext cx="227013" cy="398462"/>
              </a:xfrm>
              <a:custGeom>
                <a:avLst/>
                <a:gdLst/>
                <a:ahLst/>
                <a:cxnLst>
                  <a:cxn ang="0">
                    <a:pos x="87" y="56"/>
                  </a:cxn>
                  <a:cxn ang="0">
                    <a:pos x="71" y="9"/>
                  </a:cxn>
                  <a:cxn ang="0">
                    <a:pos x="61" y="0"/>
                  </a:cxn>
                  <a:cxn ang="0">
                    <a:pos x="26" y="0"/>
                  </a:cxn>
                  <a:cxn ang="0">
                    <a:pos x="18" y="4"/>
                  </a:cxn>
                  <a:cxn ang="0">
                    <a:pos x="17" y="6"/>
                  </a:cxn>
                  <a:cxn ang="0">
                    <a:pos x="17" y="6"/>
                  </a:cxn>
                  <a:cxn ang="0">
                    <a:pos x="16" y="7"/>
                  </a:cxn>
                  <a:cxn ang="0">
                    <a:pos x="1" y="56"/>
                  </a:cxn>
                  <a:cxn ang="0">
                    <a:pos x="5" y="64"/>
                  </a:cxn>
                  <a:cxn ang="0">
                    <a:pos x="13" y="60"/>
                  </a:cxn>
                  <a:cxn ang="0">
                    <a:pos x="25" y="21"/>
                  </a:cxn>
                  <a:cxn ang="0">
                    <a:pos x="26" y="21"/>
                  </a:cxn>
                  <a:cxn ang="0">
                    <a:pos x="27" y="21"/>
                  </a:cxn>
                  <a:cxn ang="0">
                    <a:pos x="9" y="91"/>
                  </a:cxn>
                  <a:cxn ang="0">
                    <a:pos x="28" y="91"/>
                  </a:cxn>
                  <a:cxn ang="0">
                    <a:pos x="28" y="146"/>
                  </a:cxn>
                  <a:cxn ang="0">
                    <a:pos x="35" y="153"/>
                  </a:cxn>
                  <a:cxn ang="0">
                    <a:pos x="42" y="146"/>
                  </a:cxn>
                  <a:cxn ang="0">
                    <a:pos x="42" y="91"/>
                  </a:cxn>
                  <a:cxn ang="0">
                    <a:pos x="46" y="91"/>
                  </a:cxn>
                  <a:cxn ang="0">
                    <a:pos x="46" y="146"/>
                  </a:cxn>
                  <a:cxn ang="0">
                    <a:pos x="54" y="153"/>
                  </a:cxn>
                  <a:cxn ang="0">
                    <a:pos x="61" y="146"/>
                  </a:cxn>
                  <a:cxn ang="0">
                    <a:pos x="61" y="91"/>
                  </a:cxn>
                  <a:cxn ang="0">
                    <a:pos x="80" y="91"/>
                  </a:cxn>
                  <a:cxn ang="0">
                    <a:pos x="60" y="21"/>
                  </a:cxn>
                  <a:cxn ang="0">
                    <a:pos x="61" y="21"/>
                  </a:cxn>
                  <a:cxn ang="0">
                    <a:pos x="62" y="21"/>
                  </a:cxn>
                  <a:cxn ang="0">
                    <a:pos x="75" y="60"/>
                  </a:cxn>
                  <a:cxn ang="0">
                    <a:pos x="83" y="64"/>
                  </a:cxn>
                  <a:cxn ang="0">
                    <a:pos x="87" y="56"/>
                  </a:cxn>
                </a:cxnLst>
                <a:rect l="0" t="0" r="r" b="b"/>
                <a:pathLst>
                  <a:path w="88" h="153">
                    <a:moveTo>
                      <a:pt x="87" y="56"/>
                    </a:moveTo>
                    <a:cubicBezTo>
                      <a:pt x="71" y="9"/>
                      <a:pt x="71" y="9"/>
                      <a:pt x="71" y="9"/>
                    </a:cubicBezTo>
                    <a:cubicBezTo>
                      <a:pt x="71" y="4"/>
                      <a:pt x="67" y="0"/>
                      <a:pt x="61" y="0"/>
                    </a:cubicBezTo>
                    <a:cubicBezTo>
                      <a:pt x="26" y="0"/>
                      <a:pt x="26" y="0"/>
                      <a:pt x="26" y="0"/>
                    </a:cubicBezTo>
                    <a:cubicBezTo>
                      <a:pt x="23" y="0"/>
                      <a:pt x="19" y="1"/>
                      <a:pt x="18" y="4"/>
                    </a:cubicBezTo>
                    <a:cubicBezTo>
                      <a:pt x="17" y="5"/>
                      <a:pt x="17" y="5"/>
                      <a:pt x="17" y="6"/>
                    </a:cubicBezTo>
                    <a:cubicBezTo>
                      <a:pt x="17" y="6"/>
                      <a:pt x="17" y="6"/>
                      <a:pt x="17" y="6"/>
                    </a:cubicBezTo>
                    <a:cubicBezTo>
                      <a:pt x="17" y="7"/>
                      <a:pt x="16" y="7"/>
                      <a:pt x="16" y="7"/>
                    </a:cubicBezTo>
                    <a:cubicBezTo>
                      <a:pt x="1" y="56"/>
                      <a:pt x="1" y="56"/>
                      <a:pt x="1" y="56"/>
                    </a:cubicBezTo>
                    <a:cubicBezTo>
                      <a:pt x="0" y="60"/>
                      <a:pt x="2" y="63"/>
                      <a:pt x="5" y="64"/>
                    </a:cubicBezTo>
                    <a:cubicBezTo>
                      <a:pt x="8" y="65"/>
                      <a:pt x="12" y="63"/>
                      <a:pt x="13" y="60"/>
                    </a:cubicBezTo>
                    <a:cubicBezTo>
                      <a:pt x="25" y="21"/>
                      <a:pt x="25" y="21"/>
                      <a:pt x="25" y="21"/>
                    </a:cubicBezTo>
                    <a:cubicBezTo>
                      <a:pt x="25" y="21"/>
                      <a:pt x="26" y="21"/>
                      <a:pt x="26" y="21"/>
                    </a:cubicBezTo>
                    <a:cubicBezTo>
                      <a:pt x="27" y="21"/>
                      <a:pt x="27" y="21"/>
                      <a:pt x="27" y="21"/>
                    </a:cubicBezTo>
                    <a:cubicBezTo>
                      <a:pt x="9" y="91"/>
                      <a:pt x="9" y="91"/>
                      <a:pt x="9" y="91"/>
                    </a:cubicBezTo>
                    <a:cubicBezTo>
                      <a:pt x="28" y="91"/>
                      <a:pt x="28" y="91"/>
                      <a:pt x="28" y="91"/>
                    </a:cubicBezTo>
                    <a:cubicBezTo>
                      <a:pt x="28" y="146"/>
                      <a:pt x="28" y="146"/>
                      <a:pt x="28" y="146"/>
                    </a:cubicBezTo>
                    <a:cubicBezTo>
                      <a:pt x="28" y="150"/>
                      <a:pt x="31" y="153"/>
                      <a:pt x="35" y="153"/>
                    </a:cubicBezTo>
                    <a:cubicBezTo>
                      <a:pt x="39" y="153"/>
                      <a:pt x="42" y="150"/>
                      <a:pt x="42" y="146"/>
                    </a:cubicBezTo>
                    <a:cubicBezTo>
                      <a:pt x="42" y="91"/>
                      <a:pt x="42" y="91"/>
                      <a:pt x="42" y="91"/>
                    </a:cubicBezTo>
                    <a:cubicBezTo>
                      <a:pt x="46" y="91"/>
                      <a:pt x="46" y="91"/>
                      <a:pt x="46" y="91"/>
                    </a:cubicBezTo>
                    <a:cubicBezTo>
                      <a:pt x="46" y="146"/>
                      <a:pt x="46" y="146"/>
                      <a:pt x="46" y="146"/>
                    </a:cubicBezTo>
                    <a:cubicBezTo>
                      <a:pt x="46" y="150"/>
                      <a:pt x="50" y="153"/>
                      <a:pt x="54" y="153"/>
                    </a:cubicBezTo>
                    <a:cubicBezTo>
                      <a:pt x="58" y="153"/>
                      <a:pt x="61" y="150"/>
                      <a:pt x="61" y="146"/>
                    </a:cubicBezTo>
                    <a:cubicBezTo>
                      <a:pt x="61" y="91"/>
                      <a:pt x="61" y="91"/>
                      <a:pt x="61" y="91"/>
                    </a:cubicBezTo>
                    <a:cubicBezTo>
                      <a:pt x="80" y="91"/>
                      <a:pt x="80" y="91"/>
                      <a:pt x="80" y="91"/>
                    </a:cubicBezTo>
                    <a:cubicBezTo>
                      <a:pt x="60" y="21"/>
                      <a:pt x="60" y="21"/>
                      <a:pt x="60" y="21"/>
                    </a:cubicBezTo>
                    <a:cubicBezTo>
                      <a:pt x="61" y="21"/>
                      <a:pt x="61" y="21"/>
                      <a:pt x="61" y="21"/>
                    </a:cubicBezTo>
                    <a:cubicBezTo>
                      <a:pt x="62" y="21"/>
                      <a:pt x="62" y="21"/>
                      <a:pt x="62" y="21"/>
                    </a:cubicBezTo>
                    <a:cubicBezTo>
                      <a:pt x="75" y="60"/>
                      <a:pt x="75" y="60"/>
                      <a:pt x="75" y="60"/>
                    </a:cubicBezTo>
                    <a:cubicBezTo>
                      <a:pt x="77" y="63"/>
                      <a:pt x="80" y="65"/>
                      <a:pt x="83" y="64"/>
                    </a:cubicBezTo>
                    <a:cubicBezTo>
                      <a:pt x="87" y="63"/>
                      <a:pt x="88" y="59"/>
                      <a:pt x="87" y="56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06" name="Group 212"/>
          <p:cNvGrpSpPr/>
          <p:nvPr/>
        </p:nvGrpSpPr>
        <p:grpSpPr>
          <a:xfrm>
            <a:off x="7054050" y="4174643"/>
            <a:ext cx="3030666" cy="697708"/>
            <a:chOff x="5932686" y="2855964"/>
            <a:chExt cx="2449314" cy="563870"/>
          </a:xfrm>
        </p:grpSpPr>
        <p:grpSp>
          <p:nvGrpSpPr>
            <p:cNvPr id="207" name="Group 179"/>
            <p:cNvGrpSpPr/>
            <p:nvPr/>
          </p:nvGrpSpPr>
          <p:grpSpPr>
            <a:xfrm>
              <a:off x="5932686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8" name="Group 179"/>
            <p:cNvGrpSpPr/>
            <p:nvPr/>
          </p:nvGrpSpPr>
          <p:grpSpPr>
            <a:xfrm>
              <a:off x="6180352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09" name="Group 179"/>
            <p:cNvGrpSpPr/>
            <p:nvPr/>
          </p:nvGrpSpPr>
          <p:grpSpPr>
            <a:xfrm>
              <a:off x="6428018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3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0" name="Group 179"/>
            <p:cNvGrpSpPr/>
            <p:nvPr/>
          </p:nvGrpSpPr>
          <p:grpSpPr>
            <a:xfrm>
              <a:off x="6675684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1" name="Group 179"/>
            <p:cNvGrpSpPr/>
            <p:nvPr/>
          </p:nvGrpSpPr>
          <p:grpSpPr>
            <a:xfrm>
              <a:off x="6923350" y="2855964"/>
              <a:ext cx="220321" cy="563870"/>
              <a:chOff x="5054600" y="1652588"/>
              <a:chExt cx="187325" cy="479424"/>
            </a:xfrm>
            <a:solidFill>
              <a:schemeClr val="accent4"/>
            </a:solidFill>
          </p:grpSpPr>
          <p:sp>
            <p:nvSpPr>
              <p:cNvPr id="22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solidFill>
                <a:schemeClr val="accent1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2" name="Group 179"/>
            <p:cNvGrpSpPr/>
            <p:nvPr/>
          </p:nvGrpSpPr>
          <p:grpSpPr>
            <a:xfrm>
              <a:off x="7171017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5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6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3" name="Group 179"/>
            <p:cNvGrpSpPr/>
            <p:nvPr/>
          </p:nvGrpSpPr>
          <p:grpSpPr>
            <a:xfrm>
              <a:off x="7418683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3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4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4" name="Group 179"/>
            <p:cNvGrpSpPr/>
            <p:nvPr/>
          </p:nvGrpSpPr>
          <p:grpSpPr>
            <a:xfrm>
              <a:off x="766634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21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2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5" name="Group 179"/>
            <p:cNvGrpSpPr/>
            <p:nvPr/>
          </p:nvGrpSpPr>
          <p:grpSpPr>
            <a:xfrm>
              <a:off x="7914015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9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20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16" name="Group 179"/>
            <p:cNvGrpSpPr/>
            <p:nvPr/>
          </p:nvGrpSpPr>
          <p:grpSpPr>
            <a:xfrm>
              <a:off x="8161679" y="2855964"/>
              <a:ext cx="220321" cy="563870"/>
              <a:chOff x="5054600" y="1652588"/>
              <a:chExt cx="187325" cy="479424"/>
            </a:xfrm>
            <a:solidFill>
              <a:schemeClr val="bg1">
                <a:lumMod val="75000"/>
              </a:schemeClr>
            </a:solidFill>
          </p:grpSpPr>
          <p:sp>
            <p:nvSpPr>
              <p:cNvPr id="217" name="Freeform 96"/>
              <p:cNvSpPr>
                <a:spLocks/>
              </p:cNvSpPr>
              <p:nvPr/>
            </p:nvSpPr>
            <p:spPr bwMode="auto">
              <a:xfrm>
                <a:off x="5054600" y="1733550"/>
                <a:ext cx="187325" cy="398462"/>
              </a:xfrm>
              <a:custGeom>
                <a:avLst/>
                <a:gdLst/>
                <a:ahLst/>
                <a:cxnLst>
                  <a:cxn ang="0">
                    <a:pos x="55" y="1"/>
                  </a:cxn>
                  <a:cxn ang="0">
                    <a:pos x="19" y="0"/>
                  </a:cxn>
                  <a:cxn ang="0">
                    <a:pos x="0" y="16"/>
                  </a:cxn>
                  <a:cxn ang="0">
                    <a:pos x="0" y="16"/>
                  </a:cxn>
                  <a:cxn ang="0">
                    <a:pos x="0" y="18"/>
                  </a:cxn>
                  <a:cxn ang="0">
                    <a:pos x="0" y="69"/>
                  </a:cxn>
                  <a:cxn ang="0">
                    <a:pos x="6" y="75"/>
                  </a:cxn>
                  <a:cxn ang="0">
                    <a:pos x="12" y="69"/>
                  </a:cxn>
                  <a:cxn ang="0">
                    <a:pos x="12" y="25"/>
                  </a:cxn>
                  <a:cxn ang="0">
                    <a:pos x="18" y="25"/>
                  </a:cxn>
                  <a:cxn ang="0">
                    <a:pos x="18" y="68"/>
                  </a:cxn>
                  <a:cxn ang="0">
                    <a:pos x="18" y="69"/>
                  </a:cxn>
                  <a:cxn ang="0">
                    <a:pos x="18" y="145"/>
                  </a:cxn>
                  <a:cxn ang="0">
                    <a:pos x="26" y="153"/>
                  </a:cxn>
                  <a:cxn ang="0">
                    <a:pos x="34" y="145"/>
                  </a:cxn>
                  <a:cxn ang="0">
                    <a:pos x="34" y="78"/>
                  </a:cxn>
                  <a:cxn ang="0">
                    <a:pos x="39" y="78"/>
                  </a:cxn>
                  <a:cxn ang="0">
                    <a:pos x="39" y="145"/>
                  </a:cxn>
                  <a:cxn ang="0">
                    <a:pos x="47" y="153"/>
                  </a:cxn>
                  <a:cxn ang="0">
                    <a:pos x="55" y="145"/>
                  </a:cxn>
                  <a:cxn ang="0">
                    <a:pos x="55" y="68"/>
                  </a:cxn>
                  <a:cxn ang="0">
                    <a:pos x="55" y="67"/>
                  </a:cxn>
                  <a:cxn ang="0">
                    <a:pos x="55" y="25"/>
                  </a:cxn>
                  <a:cxn ang="0">
                    <a:pos x="60" y="25"/>
                  </a:cxn>
                  <a:cxn ang="0">
                    <a:pos x="60" y="69"/>
                  </a:cxn>
                  <a:cxn ang="0">
                    <a:pos x="66" y="75"/>
                  </a:cxn>
                  <a:cxn ang="0">
                    <a:pos x="73" y="69"/>
                  </a:cxn>
                  <a:cxn ang="0">
                    <a:pos x="73" y="18"/>
                  </a:cxn>
                  <a:cxn ang="0">
                    <a:pos x="73" y="16"/>
                  </a:cxn>
                  <a:cxn ang="0">
                    <a:pos x="73" y="15"/>
                  </a:cxn>
                  <a:cxn ang="0">
                    <a:pos x="55" y="1"/>
                  </a:cxn>
                </a:cxnLst>
                <a:rect l="0" t="0" r="r" b="b"/>
                <a:pathLst>
                  <a:path w="73" h="153">
                    <a:moveTo>
                      <a:pt x="55" y="1"/>
                    </a:moveTo>
                    <a:cubicBezTo>
                      <a:pt x="19" y="0"/>
                      <a:pt x="19" y="0"/>
                      <a:pt x="19" y="0"/>
                    </a:cubicBezTo>
                    <a:cubicBezTo>
                      <a:pt x="5" y="1"/>
                      <a:pt x="0" y="12"/>
                      <a:pt x="0" y="16"/>
                    </a:cubicBezTo>
                    <a:cubicBezTo>
                      <a:pt x="0" y="16"/>
                      <a:pt x="0" y="16"/>
                      <a:pt x="0" y="16"/>
                    </a:cubicBezTo>
                    <a:cubicBezTo>
                      <a:pt x="0" y="18"/>
                      <a:pt x="0" y="18"/>
                      <a:pt x="0" y="1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5"/>
                      <a:pt x="6" y="75"/>
                    </a:cubicBezTo>
                    <a:cubicBezTo>
                      <a:pt x="10" y="75"/>
                      <a:pt x="12" y="73"/>
                      <a:pt x="12" y="69"/>
                    </a:cubicBezTo>
                    <a:cubicBezTo>
                      <a:pt x="12" y="25"/>
                      <a:pt x="12" y="25"/>
                      <a:pt x="12" y="25"/>
                    </a:cubicBezTo>
                    <a:cubicBezTo>
                      <a:pt x="18" y="25"/>
                      <a:pt x="18" y="25"/>
                      <a:pt x="18" y="25"/>
                    </a:cubicBezTo>
                    <a:cubicBezTo>
                      <a:pt x="18" y="68"/>
                      <a:pt x="18" y="68"/>
                      <a:pt x="18" y="68"/>
                    </a:cubicBezTo>
                    <a:cubicBezTo>
                      <a:pt x="18" y="68"/>
                      <a:pt x="18" y="69"/>
                      <a:pt x="18" y="69"/>
                    </a:cubicBezTo>
                    <a:cubicBezTo>
                      <a:pt x="18" y="145"/>
                      <a:pt x="18" y="145"/>
                      <a:pt x="18" y="145"/>
                    </a:cubicBezTo>
                    <a:cubicBezTo>
                      <a:pt x="18" y="150"/>
                      <a:pt x="21" y="153"/>
                      <a:pt x="26" y="153"/>
                    </a:cubicBezTo>
                    <a:cubicBezTo>
                      <a:pt x="31" y="153"/>
                      <a:pt x="34" y="150"/>
                      <a:pt x="34" y="145"/>
                    </a:cubicBezTo>
                    <a:cubicBezTo>
                      <a:pt x="34" y="78"/>
                      <a:pt x="34" y="78"/>
                      <a:pt x="34" y="78"/>
                    </a:cubicBezTo>
                    <a:cubicBezTo>
                      <a:pt x="39" y="78"/>
                      <a:pt x="39" y="78"/>
                      <a:pt x="39" y="78"/>
                    </a:cubicBezTo>
                    <a:cubicBezTo>
                      <a:pt x="39" y="145"/>
                      <a:pt x="39" y="145"/>
                      <a:pt x="39" y="145"/>
                    </a:cubicBezTo>
                    <a:cubicBezTo>
                      <a:pt x="39" y="150"/>
                      <a:pt x="42" y="153"/>
                      <a:pt x="47" y="153"/>
                    </a:cubicBezTo>
                    <a:cubicBezTo>
                      <a:pt x="52" y="153"/>
                      <a:pt x="55" y="150"/>
                      <a:pt x="55" y="145"/>
                    </a:cubicBezTo>
                    <a:cubicBezTo>
                      <a:pt x="55" y="68"/>
                      <a:pt x="55" y="68"/>
                      <a:pt x="55" y="68"/>
                    </a:cubicBezTo>
                    <a:cubicBezTo>
                      <a:pt x="55" y="67"/>
                      <a:pt x="55" y="67"/>
                      <a:pt x="55" y="67"/>
                    </a:cubicBezTo>
                    <a:cubicBezTo>
                      <a:pt x="55" y="25"/>
                      <a:pt x="55" y="25"/>
                      <a:pt x="55" y="25"/>
                    </a:cubicBezTo>
                    <a:cubicBezTo>
                      <a:pt x="60" y="25"/>
                      <a:pt x="60" y="25"/>
                      <a:pt x="60" y="25"/>
                    </a:cubicBezTo>
                    <a:cubicBezTo>
                      <a:pt x="60" y="69"/>
                      <a:pt x="60" y="69"/>
                      <a:pt x="60" y="69"/>
                    </a:cubicBezTo>
                    <a:cubicBezTo>
                      <a:pt x="60" y="73"/>
                      <a:pt x="63" y="75"/>
                      <a:pt x="66" y="75"/>
                    </a:cubicBezTo>
                    <a:cubicBezTo>
                      <a:pt x="70" y="75"/>
                      <a:pt x="73" y="73"/>
                      <a:pt x="73" y="69"/>
                    </a:cubicBezTo>
                    <a:cubicBezTo>
                      <a:pt x="73" y="18"/>
                      <a:pt x="73" y="18"/>
                      <a:pt x="73" y="18"/>
                    </a:cubicBezTo>
                    <a:cubicBezTo>
                      <a:pt x="73" y="16"/>
                      <a:pt x="73" y="16"/>
                      <a:pt x="73" y="16"/>
                    </a:cubicBezTo>
                    <a:cubicBezTo>
                      <a:pt x="73" y="15"/>
                      <a:pt x="73" y="15"/>
                      <a:pt x="73" y="15"/>
                    </a:cubicBezTo>
                    <a:cubicBezTo>
                      <a:pt x="73" y="10"/>
                      <a:pt x="67" y="1"/>
                      <a:pt x="55" y="1"/>
                    </a:cubicBez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8" name="Oval 97"/>
              <p:cNvSpPr>
                <a:spLocks noChangeArrowheads="1"/>
              </p:cNvSpPr>
              <p:nvPr/>
            </p:nvSpPr>
            <p:spPr bwMode="auto">
              <a:xfrm>
                <a:off x="5110163" y="1652588"/>
                <a:ext cx="74613" cy="762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11664" tIns="55832" rIns="111664" bIns="55832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 dirty="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237" name="TextBox 228"/>
          <p:cNvSpPr txBox="1"/>
          <p:nvPr/>
        </p:nvSpPr>
        <p:spPr>
          <a:xfrm>
            <a:off x="7749855" y="2547483"/>
            <a:ext cx="3527513" cy="42960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8" name="TextBox 229"/>
          <p:cNvSpPr txBox="1"/>
          <p:nvPr/>
        </p:nvSpPr>
        <p:spPr>
          <a:xfrm>
            <a:off x="7033656" y="2196931"/>
            <a:ext cx="1883658" cy="25853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9" name="Rectangle 230"/>
          <p:cNvSpPr/>
          <p:nvPr/>
        </p:nvSpPr>
        <p:spPr>
          <a:xfrm>
            <a:off x="7011955" y="2537846"/>
            <a:ext cx="714939" cy="51321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240" name="TextBox 231"/>
          <p:cNvSpPr txBox="1"/>
          <p:nvPr/>
        </p:nvSpPr>
        <p:spPr>
          <a:xfrm>
            <a:off x="7011955" y="3295994"/>
            <a:ext cx="4265413" cy="57823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defTabSz="1116686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04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5278704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00"/>
                            </p:stCondLst>
                            <p:childTnLst>
                              <p:par>
                                <p:cTn id="3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"/>
                            </p:stCondLst>
                            <p:childTnLst>
                              <p:par>
                                <p:cTn id="54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0"/>
                            </p:stCondLst>
                            <p:childTnLst>
                              <p:par>
                                <p:cTn id="59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2" presetClass="entr" presetSubtype="1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"/>
                            </p:stCondLst>
                            <p:childTnLst>
                              <p:par>
                                <p:cTn id="9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4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2000"/>
                            </p:stCondLst>
                            <p:childTnLst>
                              <p:par>
                                <p:cTn id="9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8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2500"/>
                            </p:stCondLst>
                            <p:childTnLst>
                              <p:par>
                                <p:cTn id="10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3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3500"/>
                            </p:stCondLst>
                            <p:childTnLst>
                              <p:par>
                                <p:cTn id="10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0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4000"/>
                            </p:stCondLst>
                            <p:childTnLst>
                              <p:par>
                                <p:cTn id="1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/>
      <p:bldP spid="73" grpId="0"/>
      <p:bldP spid="77" grpId="0"/>
      <p:bldP spid="161" grpId="0" animBg="1"/>
      <p:bldP spid="162" grpId="0" animBg="1"/>
      <p:bldP spid="163" grpId="0" animBg="1"/>
      <p:bldP spid="164" grpId="0" animBg="1"/>
      <p:bldP spid="165" grpId="0" animBg="1"/>
      <p:bldP spid="173" grpId="0"/>
      <p:bldP spid="174" grpId="0"/>
      <p:bldP spid="157" grpId="0"/>
      <p:bldP spid="169" grpId="0"/>
      <p:bldP spid="237" grpId="0"/>
      <p:bldP spid="238" grpId="0"/>
      <p:bldP spid="239" grpId="0"/>
      <p:bldP spid="24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142032"/>
      </p:ext>
    </p:extLst>
  </p:cSld>
  <p:clrMapOvr>
    <a:masterClrMapping/>
  </p:clrMapOvr>
  <p:transition spd="med" advTm="0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Freeform 6"/>
          <p:cNvSpPr>
            <a:spLocks/>
          </p:cNvSpPr>
          <p:nvPr/>
        </p:nvSpPr>
        <p:spPr bwMode="auto">
          <a:xfrm>
            <a:off x="1359362" y="1943747"/>
            <a:ext cx="1305161" cy="1305161"/>
          </a:xfrm>
          <a:custGeom>
            <a:avLst/>
            <a:gdLst>
              <a:gd name="T0" fmla="*/ 510 w 1020"/>
              <a:gd name="T1" fmla="*/ 0 h 1020"/>
              <a:gd name="T2" fmla="*/ 1020 w 1020"/>
              <a:gd name="T3" fmla="*/ 510 h 1020"/>
              <a:gd name="T4" fmla="*/ 1020 w 1020"/>
              <a:gd name="T5" fmla="*/ 510 h 1020"/>
              <a:gd name="T6" fmla="*/ 510 w 1020"/>
              <a:gd name="T7" fmla="*/ 1020 h 1020"/>
              <a:gd name="T8" fmla="*/ 510 w 1020"/>
              <a:gd name="T9" fmla="*/ 1020 h 1020"/>
              <a:gd name="T10" fmla="*/ 0 w 1020"/>
              <a:gd name="T11" fmla="*/ 510 h 1020"/>
              <a:gd name="T12" fmla="*/ 510 w 1020"/>
              <a:gd name="T13" fmla="*/ 0 h 10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20" h="1020">
                <a:moveTo>
                  <a:pt x="510" y="0"/>
                </a:moveTo>
                <a:lnTo>
                  <a:pt x="1020" y="510"/>
                </a:lnTo>
                <a:lnTo>
                  <a:pt x="1020" y="510"/>
                </a:lnTo>
                <a:lnTo>
                  <a:pt x="510" y="1020"/>
                </a:lnTo>
                <a:lnTo>
                  <a:pt x="510" y="1020"/>
                </a:lnTo>
                <a:lnTo>
                  <a:pt x="0" y="510"/>
                </a:lnTo>
                <a:lnTo>
                  <a:pt x="510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r>
              <a:rPr lang="zh-CN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忠诚</a:t>
            </a:r>
            <a:endParaRPr lang="zh-CN" altLang="en-US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1" name="Freeform 8"/>
          <p:cNvSpPr>
            <a:spLocks/>
          </p:cNvSpPr>
          <p:nvPr/>
        </p:nvSpPr>
        <p:spPr bwMode="auto">
          <a:xfrm>
            <a:off x="2060769" y="1535494"/>
            <a:ext cx="3567054" cy="3563212"/>
          </a:xfrm>
          <a:custGeom>
            <a:avLst/>
            <a:gdLst>
              <a:gd name="T0" fmla="*/ 929 w 1857"/>
              <a:gd name="T1" fmla="*/ 0 h 1855"/>
              <a:gd name="T2" fmla="*/ 1857 w 1857"/>
              <a:gd name="T3" fmla="*/ 928 h 1855"/>
              <a:gd name="T4" fmla="*/ 929 w 1857"/>
              <a:gd name="T5" fmla="*/ 1855 h 1855"/>
              <a:gd name="T6" fmla="*/ 0 w 1857"/>
              <a:gd name="T7" fmla="*/ 928 h 1855"/>
              <a:gd name="T8" fmla="*/ 929 w 1857"/>
              <a:gd name="T9" fmla="*/ 0 h 18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57" h="1855">
                <a:moveTo>
                  <a:pt x="929" y="0"/>
                </a:moveTo>
                <a:lnTo>
                  <a:pt x="1857" y="928"/>
                </a:lnTo>
                <a:lnTo>
                  <a:pt x="929" y="1855"/>
                </a:lnTo>
                <a:lnTo>
                  <a:pt x="0" y="928"/>
                </a:lnTo>
                <a:lnTo>
                  <a:pt x="929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9"/>
          <p:cNvSpPr>
            <a:spLocks/>
          </p:cNvSpPr>
          <p:nvPr/>
        </p:nvSpPr>
        <p:spPr bwMode="auto">
          <a:xfrm>
            <a:off x="748817" y="3408341"/>
            <a:ext cx="2535547" cy="2535546"/>
          </a:xfrm>
          <a:custGeom>
            <a:avLst/>
            <a:gdLst>
              <a:gd name="T0" fmla="*/ 660 w 1320"/>
              <a:gd name="T1" fmla="*/ 0 h 1320"/>
              <a:gd name="T2" fmla="*/ 1320 w 1320"/>
              <a:gd name="T3" fmla="*/ 660 h 1320"/>
              <a:gd name="T4" fmla="*/ 1320 w 1320"/>
              <a:gd name="T5" fmla="*/ 660 h 1320"/>
              <a:gd name="T6" fmla="*/ 660 w 1320"/>
              <a:gd name="T7" fmla="*/ 1320 h 1320"/>
              <a:gd name="T8" fmla="*/ 0 w 1320"/>
              <a:gd name="T9" fmla="*/ 660 h 1320"/>
              <a:gd name="T10" fmla="*/ 660 w 1320"/>
              <a:gd name="T11" fmla="*/ 0 h 1320"/>
              <a:gd name="T12" fmla="*/ 660 w 1320"/>
              <a:gd name="T13" fmla="*/ 0 h 1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20" h="1320">
                <a:moveTo>
                  <a:pt x="660" y="0"/>
                </a:moveTo>
                <a:lnTo>
                  <a:pt x="1320" y="660"/>
                </a:lnTo>
                <a:lnTo>
                  <a:pt x="1320" y="660"/>
                </a:lnTo>
                <a:lnTo>
                  <a:pt x="660" y="1320"/>
                </a:lnTo>
                <a:lnTo>
                  <a:pt x="0" y="660"/>
                </a:lnTo>
                <a:lnTo>
                  <a:pt x="660" y="0"/>
                </a:lnTo>
                <a:lnTo>
                  <a:pt x="660" y="0"/>
                </a:lnTo>
                <a:close/>
              </a:path>
            </a:pathLst>
          </a:cu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0">
            <a:noFill/>
            <a:prstDash val="solid"/>
            <a:round/>
            <a:headEnd/>
            <a:tailEnd/>
          </a:ln>
        </p:spPr>
        <p:txBody>
          <a:bodyPr vert="horz" wrap="square" lIns="0" tIns="0" rIns="0" bIns="0" numCol="1" anchor="ctr" anchorCtr="1" compatLnSpc="1">
            <a:prstTxWarp prst="textNoShape">
              <a:avLst/>
            </a:prstTxWarp>
          </a:bodyPr>
          <a:lstStyle/>
          <a:p>
            <a:endParaRPr lang="zh-CN" altLang="en-US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3" name="Freeform 10"/>
          <p:cNvSpPr>
            <a:spLocks/>
          </p:cNvSpPr>
          <p:nvPr/>
        </p:nvSpPr>
        <p:spPr bwMode="auto">
          <a:xfrm>
            <a:off x="2864661" y="4739503"/>
            <a:ext cx="954793" cy="954792"/>
          </a:xfrm>
          <a:custGeom>
            <a:avLst/>
            <a:gdLst>
              <a:gd name="T0" fmla="*/ 307 w 613"/>
              <a:gd name="T1" fmla="*/ 0 h 613"/>
              <a:gd name="T2" fmla="*/ 613 w 613"/>
              <a:gd name="T3" fmla="*/ 307 h 613"/>
              <a:gd name="T4" fmla="*/ 307 w 613"/>
              <a:gd name="T5" fmla="*/ 613 h 613"/>
              <a:gd name="T6" fmla="*/ 0 w 613"/>
              <a:gd name="T7" fmla="*/ 307 h 613"/>
              <a:gd name="T8" fmla="*/ 307 w 613"/>
              <a:gd name="T9" fmla="*/ 0 h 6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13" h="613">
                <a:moveTo>
                  <a:pt x="307" y="0"/>
                </a:moveTo>
                <a:lnTo>
                  <a:pt x="613" y="307"/>
                </a:lnTo>
                <a:lnTo>
                  <a:pt x="307" y="613"/>
                </a:lnTo>
                <a:lnTo>
                  <a:pt x="0" y="307"/>
                </a:lnTo>
                <a:lnTo>
                  <a:pt x="307" y="0"/>
                </a:lnTo>
                <a:close/>
              </a:path>
            </a:pathLst>
          </a:custGeom>
          <a:solidFill>
            <a:schemeClr val="accent2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12"/>
          <p:cNvSpPr>
            <a:spLocks/>
          </p:cNvSpPr>
          <p:nvPr/>
        </p:nvSpPr>
        <p:spPr bwMode="auto">
          <a:xfrm>
            <a:off x="5135318" y="2116682"/>
            <a:ext cx="1141275" cy="1138036"/>
          </a:xfrm>
          <a:custGeom>
            <a:avLst/>
            <a:gdLst>
              <a:gd name="T0" fmla="*/ 528 w 1057"/>
              <a:gd name="T1" fmla="*/ 0 h 1054"/>
              <a:gd name="T2" fmla="*/ 1057 w 1057"/>
              <a:gd name="T3" fmla="*/ 527 h 1054"/>
              <a:gd name="T4" fmla="*/ 528 w 1057"/>
              <a:gd name="T5" fmla="*/ 1054 h 1054"/>
              <a:gd name="T6" fmla="*/ 510 w 1057"/>
              <a:gd name="T7" fmla="*/ 1037 h 1054"/>
              <a:gd name="T8" fmla="*/ 0 w 1057"/>
              <a:gd name="T9" fmla="*/ 527 h 1054"/>
              <a:gd name="T10" fmla="*/ 510 w 1057"/>
              <a:gd name="T11" fmla="*/ 17 h 1054"/>
              <a:gd name="T12" fmla="*/ 528 w 1057"/>
              <a:gd name="T13" fmla="*/ 0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57" h="1054">
                <a:moveTo>
                  <a:pt x="528" y="0"/>
                </a:moveTo>
                <a:lnTo>
                  <a:pt x="1057" y="527"/>
                </a:lnTo>
                <a:lnTo>
                  <a:pt x="528" y="1054"/>
                </a:lnTo>
                <a:lnTo>
                  <a:pt x="510" y="1037"/>
                </a:lnTo>
                <a:lnTo>
                  <a:pt x="0" y="527"/>
                </a:lnTo>
                <a:lnTo>
                  <a:pt x="510" y="17"/>
                </a:lnTo>
                <a:lnTo>
                  <a:pt x="528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"/>
          <p:cNvSpPr>
            <a:spLocks/>
          </p:cNvSpPr>
          <p:nvPr/>
        </p:nvSpPr>
        <p:spPr bwMode="auto">
          <a:xfrm>
            <a:off x="3061610" y="5741890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3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7"/>
          <p:cNvSpPr>
            <a:spLocks/>
          </p:cNvSpPr>
          <p:nvPr/>
        </p:nvSpPr>
        <p:spPr bwMode="auto">
          <a:xfrm>
            <a:off x="3637113" y="853311"/>
            <a:ext cx="560893" cy="558973"/>
          </a:xfrm>
          <a:custGeom>
            <a:avLst/>
            <a:gdLst>
              <a:gd name="T0" fmla="*/ 145 w 292"/>
              <a:gd name="T1" fmla="*/ 0 h 291"/>
              <a:gd name="T2" fmla="*/ 292 w 292"/>
              <a:gd name="T3" fmla="*/ 146 h 291"/>
              <a:gd name="T4" fmla="*/ 145 w 292"/>
              <a:gd name="T5" fmla="*/ 291 h 291"/>
              <a:gd name="T6" fmla="*/ 0 w 292"/>
              <a:gd name="T7" fmla="*/ 146 h 291"/>
              <a:gd name="T8" fmla="*/ 145 w 292"/>
              <a:gd name="T9" fmla="*/ 0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2" h="291">
                <a:moveTo>
                  <a:pt x="145" y="0"/>
                </a:moveTo>
                <a:lnTo>
                  <a:pt x="292" y="146"/>
                </a:lnTo>
                <a:lnTo>
                  <a:pt x="145" y="291"/>
                </a:lnTo>
                <a:lnTo>
                  <a:pt x="0" y="146"/>
                </a:lnTo>
                <a:lnTo>
                  <a:pt x="145" y="0"/>
                </a:lnTo>
                <a:close/>
              </a:path>
            </a:pathLst>
          </a:custGeom>
          <a:solidFill>
            <a:schemeClr val="accent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6066632" y="3070196"/>
            <a:ext cx="4468868" cy="83099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zh-CN" altLang="en-US" sz="5400" b="1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工作完成情况</a:t>
            </a:r>
          </a:p>
        </p:txBody>
      </p:sp>
      <p:sp>
        <p:nvSpPr>
          <p:cNvPr id="22" name="TextBox 11"/>
          <p:cNvSpPr txBox="1"/>
          <p:nvPr/>
        </p:nvSpPr>
        <p:spPr>
          <a:xfrm>
            <a:off x="6066632" y="401784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1"/>
          <p:cNvSpPr txBox="1"/>
          <p:nvPr/>
        </p:nvSpPr>
        <p:spPr>
          <a:xfrm>
            <a:off x="8211039" y="4017846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TextBox 11"/>
          <p:cNvSpPr txBox="1"/>
          <p:nvPr/>
        </p:nvSpPr>
        <p:spPr>
          <a:xfrm>
            <a:off x="6066632" y="439227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TextBox 11"/>
          <p:cNvSpPr txBox="1"/>
          <p:nvPr/>
        </p:nvSpPr>
        <p:spPr>
          <a:xfrm>
            <a:off x="8211039" y="4392278"/>
            <a:ext cx="19992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171450" lvl="1" indent="-171450">
              <a:buFont typeface="Arial" panose="020B0604020202020204" pitchFamily="34" charset="0"/>
              <a:buChar char="•"/>
            </a:pPr>
            <a:r>
              <a:rPr lang="zh-CN" altLang="en-US" sz="16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添加</a:t>
            </a:r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相关标题文字</a:t>
            </a:r>
            <a:endParaRPr lang="en-US" altLang="zh-CN" sz="16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82" name="矩形 81"/>
          <p:cNvSpPr/>
          <p:nvPr/>
        </p:nvSpPr>
        <p:spPr>
          <a:xfrm>
            <a:off x="3020265" y="2621289"/>
            <a:ext cx="1535548" cy="12618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ctr"/>
            <a:r>
              <a:rPr lang="en-US" altLang="zh-CN" sz="54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</a:p>
          <a:p>
            <a:pPr algn="ctr"/>
            <a:r>
              <a:rPr lang="en-US" altLang="zh-CN" sz="2800" dirty="0" smtClean="0">
                <a:solidFill>
                  <a:schemeClr val="bg1"/>
                </a:solidFill>
                <a:latin typeface="Impact" panose="020B080603090205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CHAPTER</a:t>
            </a:r>
            <a:endParaRPr lang="zh-CN" altLang="en-US" sz="2800" dirty="0">
              <a:solidFill>
                <a:schemeClr val="bg1"/>
              </a:solidFill>
              <a:latin typeface="Impact" panose="020B080603090205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1603582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1250" advTm="0">
        <p15:prstTrans prst="airplane"/>
      </p:transition>
    </mc:Choice>
    <mc:Fallback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1" grpId="0"/>
          <p:bldP spid="22" grpId="0"/>
          <p:bldP spid="23" grpId="0"/>
          <p:bldP spid="24" grpId="0"/>
          <p:bldP spid="25" grpId="0"/>
          <p:bldP spid="8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500" fill="hold"/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9" fill="hold">
                          <p:stCondLst>
                            <p:cond delay="indefinite"/>
                          </p:stCondLst>
                          <p:childTnLst>
                            <p:par>
                              <p:cTn id="1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3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4" dur="150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5" fill="hold">
                          <p:stCondLst>
                            <p:cond delay="indefinite"/>
                          </p:stCondLst>
                          <p:childTnLst>
                            <p:par>
                              <p:cTn id="1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7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500" fill="hold"/>
                                            <p:tgtEl>
                                              <p:spTgt spid="7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5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6" dur="150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7" fill="hold">
                          <p:stCondLst>
                            <p:cond delay="indefinite"/>
                          </p:stCondLst>
                          <p:childTnLst>
                            <p:par>
                              <p:cTn id="2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9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5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3" fill="hold">
                          <p:stCondLst>
                            <p:cond delay="indefinite"/>
                          </p:stCondLst>
                          <p:childTnLst>
                            <p:par>
                              <p:cTn id="3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5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15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9" fill="hold">
                          <p:stCondLst>
                            <p:cond delay="indefinite"/>
                          </p:stCondLst>
                          <p:childTnLst>
                            <p:par>
                              <p:cTn id="40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1" presetID="2" presetClass="entr" presetSubtype="8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5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5" fill="hold">
                          <p:stCondLst>
                            <p:cond delay="indefinite"/>
                          </p:stCondLst>
                          <p:childTnLst>
                            <p:par>
                              <p:cTn id="4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7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9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0" dur="500" fill="hold"/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51" fill="hold">
                          <p:stCondLst>
                            <p:cond delay="indefinite"/>
                          </p:stCondLst>
                          <p:childTnLst>
                            <p:par>
                              <p:cTn id="5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3" presetID="23" presetClass="entr" presetSubtype="32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w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4*#ppt_h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7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0" dur="500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1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6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6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7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8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1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73" presetID="1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-#ppt_w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right)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0" grpId="0" animBg="1"/>
          <p:bldP spid="71" grpId="0" animBg="1"/>
          <p:bldP spid="72" grpId="0" animBg="1"/>
          <p:bldP spid="73" grpId="0" animBg="1"/>
          <p:bldP spid="74" grpId="0" animBg="1"/>
          <p:bldP spid="75" grpId="0" animBg="1"/>
          <p:bldP spid="76" grpId="0" animBg="1"/>
          <p:bldP spid="21" grpId="0"/>
          <p:bldP spid="22" grpId="0"/>
          <p:bldP spid="23" grpId="0"/>
          <p:bldP spid="24" grpId="0"/>
          <p:bldP spid="25" grpId="0"/>
          <p:bldP spid="82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文本框 66"/>
          <p:cNvSpPr txBox="1">
            <a:spLocks noChangeArrowheads="1"/>
          </p:cNvSpPr>
          <p:nvPr/>
        </p:nvSpPr>
        <p:spPr bwMode="auto">
          <a:xfrm>
            <a:off x="812800" y="1710574"/>
            <a:ext cx="11233149" cy="830997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0" tIns="0" rIns="0" bIns="0">
            <a:spAutoFit/>
          </a:bodyPr>
          <a:lstStyle>
            <a:lvl1pPr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685800" eaLnBrk="0" fontAlgn="base" hangingPunct="0">
              <a:spcBef>
                <a:spcPct val="0"/>
              </a:spcBef>
              <a:spcAft>
                <a:spcPct val="0"/>
              </a:spcAft>
              <a:defRPr sz="13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修改文字内容，也可以直接复制你的内容到此。请替换文字内容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，添加相关标题，</a:t>
            </a: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修改文字内容，也可以直接复制你的内容到此</a:t>
            </a:r>
            <a:r>
              <a:rPr lang="zh-CN" altLang="en-US" sz="9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9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35" name="文本框 13"/>
          <p:cNvSpPr txBox="1">
            <a:spLocks noChangeArrowheads="1"/>
          </p:cNvSpPr>
          <p:nvPr/>
        </p:nvSpPr>
        <p:spPr bwMode="auto">
          <a:xfrm>
            <a:off x="812800" y="1398191"/>
            <a:ext cx="1846659" cy="246221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defPPr>
              <a:defRPr lang="zh-CN"/>
            </a:defPPr>
            <a:lvl1pPr eaLnBrk="1" hangingPunct="1">
              <a:defRPr sz="9600">
                <a:solidFill>
                  <a:schemeClr val="bg1"/>
                </a:solidFill>
                <a:latin typeface="Helvetica-Roman-SemiB" pitchFamily="2" charset="0"/>
                <a:ea typeface="SimSun-ExtB" panose="02010609060101010101" pitchFamily="49" charset="-122"/>
                <a:cs typeface="Arial" panose="020B0604020202020204" pitchFamily="34" charset="0"/>
              </a:defRPr>
            </a:lvl1pPr>
            <a:lvl2pPr marL="742950" indent="-285750"/>
            <a:lvl3pPr marL="1143000" indent="-228600"/>
            <a:lvl4pPr marL="1600200" indent="-228600"/>
            <a:lvl5pPr marL="2057400" indent="-228600"/>
            <a:lvl6pPr marL="2514600" indent="-228600" defTabSz="685800" fontAlgn="base">
              <a:spcBef>
                <a:spcPct val="0"/>
              </a:spcBef>
              <a:spcAft>
                <a:spcPct val="0"/>
              </a:spcAft>
            </a:lvl6pPr>
            <a:lvl7pPr marL="2971800" indent="-228600" defTabSz="685800" fontAlgn="base">
              <a:spcBef>
                <a:spcPct val="0"/>
              </a:spcBef>
              <a:spcAft>
                <a:spcPct val="0"/>
              </a:spcAft>
            </a:lvl7pPr>
            <a:lvl8pPr marL="3429000" indent="-228600" defTabSz="685800" fontAlgn="base">
              <a:spcBef>
                <a:spcPct val="0"/>
              </a:spcBef>
              <a:spcAft>
                <a:spcPct val="0"/>
              </a:spcAft>
            </a:lvl8pPr>
            <a:lvl9pPr marL="3886200" indent="-228600" defTabSz="685800" fontAlgn="base">
              <a:spcBef>
                <a:spcPct val="0"/>
              </a:spcBef>
              <a:spcAft>
                <a:spcPct val="0"/>
              </a:spcAft>
            </a:lvl9pPr>
          </a:lstStyle>
          <a:p>
            <a:r>
              <a: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4" name="矩形 3"/>
          <p:cNvSpPr/>
          <p:nvPr/>
        </p:nvSpPr>
        <p:spPr>
          <a:xfrm>
            <a:off x="812800" y="2733896"/>
            <a:ext cx="11233149" cy="3888285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zh-CN" altLang="en-US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5" name="TextBox 8"/>
          <p:cNvSpPr txBox="1"/>
          <p:nvPr/>
        </p:nvSpPr>
        <p:spPr>
          <a:xfrm>
            <a:off x="824035" y="233568"/>
            <a:ext cx="3949155" cy="492443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年</a:t>
            </a:r>
            <a:r>
              <a:rPr lang="zh-CN" altLang="en-US" sz="3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度工作概述</a:t>
            </a:r>
            <a:endParaRPr lang="zh-CN" altLang="en-US" sz="4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" name="TextBox 8"/>
          <p:cNvSpPr txBox="1"/>
          <p:nvPr/>
        </p:nvSpPr>
        <p:spPr>
          <a:xfrm>
            <a:off x="824036" y="743527"/>
            <a:ext cx="2807720" cy="215444"/>
          </a:xfrm>
          <a:prstGeom prst="rect">
            <a:avLst/>
          </a:prstGeom>
          <a:noFill/>
        </p:spPr>
        <p:txBody>
          <a:bodyPr wrap="square" lIns="0" tIns="0" rIns="0" bIns="0" rtlCol="0" anchor="ctr">
            <a:spAutoFit/>
          </a:bodyPr>
          <a:lstStyle/>
          <a:p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201X </a:t>
            </a:r>
            <a:r>
              <a:rPr lang="en-US" altLang="zh-CN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ANNUAL WORK SUMMARY</a:t>
            </a:r>
            <a:endParaRPr lang="zh-CN" altLang="en-US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69050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4000">
        <p14:flip dir="r"/>
      </p:transition>
    </mc:Choice>
    <mc:Fallback xmlns="">
      <p:transition spd="slow" advTm="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7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50"/>
                            </p:stCondLst>
                            <p:childTnLst>
                              <p:par>
                                <p:cTn id="16" presetID="50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7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/>
      <p:bldP spid="35" grpId="0"/>
      <p:bldP spid="4" grpId="0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9E7965BD-BA7C-4284-B303-3DF26FF20985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SCORM_PASSING_SCORE" val="100.000000"/>
  <p:tag name="ISPRING_PRESENTATION_TITLE" val="bt080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0830110146"/>
  <p:tag name="MH_LIBRARY" val="CONTENTS"/>
  <p:tag name="MH_TYPE" val="OTHERS"/>
  <p:tag name="ID" val="55351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36"/>
  <p:tag name="MH_LIBRARY" val="GRAPHIC"/>
  <p:tag name="MH_TYPE" val="SubTitle"/>
  <p:tag name="MH_ORDER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36"/>
  <p:tag name="MH_LIBRARY" val="GRAPHIC"/>
  <p:tag name="MH_TYPE" val="SubTitle"/>
  <p:tag name="MH_ORDER" val="2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36"/>
  <p:tag name="MH_LIBRARY" val="GRAPHIC"/>
  <p:tag name="MH_TYPE" val="SubTitle"/>
  <p:tag name="MH_ORDER" val="3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" val="20161022203036"/>
  <p:tag name="MH_LIBRARY" val="GRAPHIC"/>
  <p:tag name="MH_TYPE" val="SubTitle"/>
  <p:tag name="MH_ORDER" val="4"/>
</p:tagLst>
</file>

<file path=ppt/theme/theme1.xml><?xml version="1.0" encoding="utf-8"?>
<a:theme xmlns:a="http://schemas.openxmlformats.org/drawingml/2006/main" name="第一PPT，www.1ppt.com">
  <a:themeElements>
    <a:clrScheme name="自定义 3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BC1DD"/>
      </a:accent1>
      <a:accent2>
        <a:srgbClr val="BFBFBF"/>
      </a:accent2>
      <a:accent3>
        <a:srgbClr val="4BC1DD"/>
      </a:accent3>
      <a:accent4>
        <a:srgbClr val="BFBFBF"/>
      </a:accent4>
      <a:accent5>
        <a:srgbClr val="4BC1DD"/>
      </a:accent5>
      <a:accent6>
        <a:srgbClr val="BFBFBF"/>
      </a:accent6>
      <a:hlink>
        <a:srgbClr val="4BC1DD"/>
      </a:hlink>
      <a:folHlink>
        <a:srgbClr val="BFBFBF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3776</Words>
  <Application>Microsoft Office PowerPoint</Application>
  <PresentationFormat>自定义</PresentationFormat>
  <Paragraphs>258</Paragraphs>
  <Slides>23</Slides>
  <Notes>22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23</vt:i4>
      </vt:variant>
    </vt:vector>
  </HeadingPairs>
  <TitlesOfParts>
    <vt:vector size="25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第一PPT模板网-WWW.1PPT.COM</cp:keywords>
  <cp:lastModifiedBy/>
  <cp:revision>1</cp:revision>
  <dcterms:created xsi:type="dcterms:W3CDTF">2016-11-10T17:59:08Z</dcterms:created>
  <dcterms:modified xsi:type="dcterms:W3CDTF">2018-02-11T02:00:43Z</dcterms:modified>
</cp:coreProperties>
</file>