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7" r:id="rId2"/>
  </p:sldMasterIdLst>
  <p:notesMasterIdLst>
    <p:notesMasterId r:id="rId26"/>
  </p:notesMasterIdLst>
  <p:handoutMasterIdLst>
    <p:handoutMasterId r:id="rId27"/>
  </p:handoutMasterIdLst>
  <p:sldIdLst>
    <p:sldId id="3666" r:id="rId3"/>
    <p:sldId id="3756" r:id="rId4"/>
    <p:sldId id="3757" r:id="rId5"/>
    <p:sldId id="3774" r:id="rId6"/>
    <p:sldId id="3762" r:id="rId7"/>
    <p:sldId id="3764" r:id="rId8"/>
    <p:sldId id="3767" r:id="rId9"/>
    <p:sldId id="3759" r:id="rId10"/>
    <p:sldId id="3755" r:id="rId11"/>
    <p:sldId id="3765" r:id="rId12"/>
    <p:sldId id="3771" r:id="rId13"/>
    <p:sldId id="3772" r:id="rId14"/>
    <p:sldId id="3760" r:id="rId15"/>
    <p:sldId id="3775" r:id="rId16"/>
    <p:sldId id="3766" r:id="rId17"/>
    <p:sldId id="3769" r:id="rId18"/>
    <p:sldId id="3773" r:id="rId19"/>
    <p:sldId id="3761" r:id="rId20"/>
    <p:sldId id="3776" r:id="rId21"/>
    <p:sldId id="3768" r:id="rId22"/>
    <p:sldId id="3770" r:id="rId23"/>
    <p:sldId id="3777" r:id="rId24"/>
    <p:sldId id="377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1801"/>
    <a:srgbClr val="682F03"/>
    <a:srgbClr val="F08200"/>
    <a:srgbClr val="E91E21"/>
    <a:srgbClr val="010066"/>
    <a:srgbClr val="DA1F28"/>
    <a:srgbClr val="4BC1DD"/>
    <a:srgbClr val="333F50"/>
    <a:srgbClr val="8A4795"/>
    <a:srgbClr val="82C0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57" autoAdjust="0"/>
    <p:restoredTop sz="95317" autoAdjust="0"/>
  </p:normalViewPr>
  <p:slideViewPr>
    <p:cSldViewPr>
      <p:cViewPr>
        <p:scale>
          <a:sx n="50" d="100"/>
          <a:sy n="50" d="100"/>
        </p:scale>
        <p:origin x="-282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2018/2/11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98466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72975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43092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74240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42104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2655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33278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15665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1053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09315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192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EC530858-BF76-453D-8D3B-E94317EF6EAB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87237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72261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88412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51314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83070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87523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6170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03461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08786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10969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0710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2018/2/11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560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5815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059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006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952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our footer infor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0235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9214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047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680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610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143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375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430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www.1ppt.cn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53349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3" Type="http://schemas.openxmlformats.org/officeDocument/2006/relationships/tags" Target="../tags/tag29.xml"/><Relationship Id="rId7" Type="http://schemas.openxmlformats.org/officeDocument/2006/relationships/tags" Target="../tags/tag33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9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3" Type="http://schemas.openxmlformats.org/officeDocument/2006/relationships/tags" Target="../tags/tag36.xml"/><Relationship Id="rId7" Type="http://schemas.openxmlformats.org/officeDocument/2006/relationships/tags" Target="../tags/tag40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tags" Target="../tags/tag39.xml"/><Relationship Id="rId5" Type="http://schemas.openxmlformats.org/officeDocument/2006/relationships/tags" Target="../tags/tag38.xml"/><Relationship Id="rId4" Type="http://schemas.openxmlformats.org/officeDocument/2006/relationships/tags" Target="../tags/tag37.xml"/><Relationship Id="rId9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3" Type="http://schemas.openxmlformats.org/officeDocument/2006/relationships/tags" Target="../tags/tag15.xml"/><Relationship Id="rId7" Type="http://schemas.openxmlformats.org/officeDocument/2006/relationships/tags" Target="../tags/tag19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9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Relationship Id="rId9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680221"/>
            <a:ext cx="12858750" cy="3214464"/>
          </a:xfrm>
          <a:prstGeom prst="rect">
            <a:avLst/>
          </a:prstGeom>
          <a:solidFill>
            <a:schemeClr val="accent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Picture 5" descr="F:\素材\正版图-卖\PPT\PPT消防\xf0001\04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81" y="981"/>
            <a:ext cx="5771369" cy="723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5061223" y="3544317"/>
            <a:ext cx="576470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MINISTRY OF CIVIL AFFAIRS REPORT PPT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5061223" y="3835506"/>
            <a:ext cx="647124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0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民政部</a:t>
            </a:r>
            <a:r>
              <a:rPr lang="zh-CN" altLang="en-US" sz="5400" dirty="0" smtClean="0">
                <a:solidFill>
                  <a:schemeClr val="bg1"/>
                </a:solidFill>
                <a:cs typeface="Arial" panose="020B0604020202020204" pitchFamily="34" charset="0"/>
              </a:rPr>
              <a:t>工作报告</a:t>
            </a:r>
            <a:r>
              <a:rPr lang="en-US" altLang="zh-CN" sz="54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5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5061223" y="4892033"/>
            <a:ext cx="691094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000" dirty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20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20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20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2000" dirty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2000" dirty="0" smtClean="0">
                <a:solidFill>
                  <a:schemeClr val="bg1"/>
                </a:solidFill>
                <a:cs typeface="Arial" panose="020B0604020202020204" pitchFamily="34" charset="0"/>
              </a:rPr>
              <a:t>www.1ppt.com</a:t>
            </a:r>
            <a:endParaRPr lang="zh-CN" altLang="en-US" sz="20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06058" y="2525538"/>
            <a:ext cx="3346628" cy="3543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113995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6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15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10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600"/>
                            </p:stCondLst>
                            <p:childTnLst>
                              <p:par>
                                <p:cTn id="4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750"/>
                            </p:stCondLst>
                            <p:childTnLst>
                              <p:par>
                                <p:cTn id="5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5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9" grpId="1"/>
      <p:bldP spid="10" grpId="0"/>
      <p:bldP spid="10" grpId="1"/>
      <p:bldP spid="14" grpId="0"/>
      <p:bldP spid="1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888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1093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0148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39871233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占位符 18" descr="bigstock-Part-of-body-of-business-man-w-50977628.jpg"/>
          <p:cNvPicPr>
            <a:picLocks noGrp="1" noChangeAspect="1"/>
          </p:cNvPicPr>
          <p:nvPr>
            <p:ph type="pic" sz="quarter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14239" y="1735138"/>
            <a:ext cx="3317875" cy="2313799"/>
          </a:xfrm>
          <a:prstGeom prst="rect">
            <a:avLst/>
          </a:prstGeom>
          <a:solidFill>
            <a:schemeClr val="accent2"/>
          </a:solidFill>
        </p:spPr>
      </p:pic>
      <p:sp>
        <p:nvSpPr>
          <p:cNvPr id="6" name="Rectangle 5"/>
          <p:cNvSpPr/>
          <p:nvPr/>
        </p:nvSpPr>
        <p:spPr>
          <a:xfrm>
            <a:off x="4770688" y="1735835"/>
            <a:ext cx="3317375" cy="231253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126637" y="1735835"/>
            <a:ext cx="3317375" cy="231253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 Placeholder 32"/>
          <p:cNvSpPr txBox="1">
            <a:spLocks/>
          </p:cNvSpPr>
          <p:nvPr/>
        </p:nvSpPr>
        <p:spPr>
          <a:xfrm>
            <a:off x="5083216" y="2454909"/>
            <a:ext cx="2680182" cy="121764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05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105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sz="105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 Placeholder 33"/>
          <p:cNvSpPr txBox="1">
            <a:spLocks/>
          </p:cNvSpPr>
          <p:nvPr/>
        </p:nvSpPr>
        <p:spPr>
          <a:xfrm>
            <a:off x="5083216" y="2130501"/>
            <a:ext cx="2680182" cy="21095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371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37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 Placeholder 32"/>
          <p:cNvSpPr txBox="1">
            <a:spLocks/>
          </p:cNvSpPr>
          <p:nvPr/>
        </p:nvSpPr>
        <p:spPr>
          <a:xfrm>
            <a:off x="8273143" y="1958514"/>
            <a:ext cx="3001764" cy="18671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13" name="Text Placeholder 32"/>
          <p:cNvSpPr txBox="1">
            <a:spLocks/>
          </p:cNvSpPr>
          <p:nvPr/>
        </p:nvSpPr>
        <p:spPr>
          <a:xfrm>
            <a:off x="1414738" y="4846665"/>
            <a:ext cx="5302670" cy="11079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7454504" y="4541540"/>
            <a:ext cx="617788" cy="61778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1687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sz="168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32"/>
          <p:cNvSpPr txBox="1">
            <a:spLocks/>
          </p:cNvSpPr>
          <p:nvPr/>
        </p:nvSpPr>
        <p:spPr>
          <a:xfrm>
            <a:off x="8278566" y="4774863"/>
            <a:ext cx="3165446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 Placeholder 33"/>
          <p:cNvSpPr txBox="1">
            <a:spLocks/>
          </p:cNvSpPr>
          <p:nvPr/>
        </p:nvSpPr>
        <p:spPr>
          <a:xfrm>
            <a:off x="8273143" y="4494840"/>
            <a:ext cx="2464953" cy="21544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7454504" y="5582206"/>
            <a:ext cx="617788" cy="61778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</a:pPr>
            <a:r>
              <a:rPr lang="en-AU" sz="1687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687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8278566" y="5815529"/>
            <a:ext cx="3165446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8273143" y="5535506"/>
            <a:ext cx="2464953" cy="21544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32"/>
          <p:cNvSpPr txBox="1">
            <a:spLocks/>
          </p:cNvSpPr>
          <p:nvPr/>
        </p:nvSpPr>
        <p:spPr>
          <a:xfrm>
            <a:off x="1414738" y="4454749"/>
            <a:ext cx="4718902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6289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3" grpId="0"/>
      <p:bldP spid="23" grpId="0" animBg="1"/>
      <p:bldP spid="24" grpId="0"/>
      <p:bldP spid="25" grpId="0"/>
      <p:bldP spid="26" grpId="0" animBg="1"/>
      <p:bldP spid="27" grpId="0"/>
      <p:bldP spid="28" grpId="0"/>
      <p:bldP spid="3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686389">
            <a:off x="4518694" y="2369091"/>
            <a:ext cx="3821365" cy="3829652"/>
            <a:chOff x="4095409" y="3126757"/>
            <a:chExt cx="2045437" cy="2049874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494735" y="3126757"/>
              <a:ext cx="1231256" cy="437041"/>
            </a:xfrm>
            <a:custGeom>
              <a:avLst/>
              <a:gdLst>
                <a:gd name="T0" fmla="*/ 17 w 234"/>
                <a:gd name="T1" fmla="*/ 44 h 83"/>
                <a:gd name="T2" fmla="*/ 234 w 234"/>
                <a:gd name="T3" fmla="*/ 54 h 83"/>
                <a:gd name="T4" fmla="*/ 209 w 234"/>
                <a:gd name="T5" fmla="*/ 78 h 83"/>
                <a:gd name="T6" fmla="*/ 41 w 234"/>
                <a:gd name="T7" fmla="*/ 69 h 83"/>
                <a:gd name="T8" fmla="*/ 55 w 234"/>
                <a:gd name="T9" fmla="*/ 83 h 83"/>
                <a:gd name="T10" fmla="*/ 0 w 234"/>
                <a:gd name="T11" fmla="*/ 82 h 83"/>
                <a:gd name="T12" fmla="*/ 0 w 234"/>
                <a:gd name="T13" fmla="*/ 27 h 83"/>
                <a:gd name="T14" fmla="*/ 17 w 234"/>
                <a:gd name="T15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83">
                  <a:moveTo>
                    <a:pt x="17" y="44"/>
                  </a:moveTo>
                  <a:cubicBezTo>
                    <a:pt x="83" y="0"/>
                    <a:pt x="171" y="3"/>
                    <a:pt x="234" y="54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161" y="40"/>
                    <a:pt x="93" y="37"/>
                    <a:pt x="41" y="69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7" y="44"/>
                    <a:pt x="17" y="44"/>
                    <a:pt x="17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721553" y="3548268"/>
              <a:ext cx="419293" cy="1202416"/>
            </a:xfrm>
            <a:custGeom>
              <a:avLst/>
              <a:gdLst>
                <a:gd name="T0" fmla="*/ 0 w 80"/>
                <a:gd name="T1" fmla="*/ 56 h 228"/>
                <a:gd name="T2" fmla="*/ 14 w 80"/>
                <a:gd name="T3" fmla="*/ 42 h 228"/>
                <a:gd name="T4" fmla="*/ 3 w 80"/>
                <a:gd name="T5" fmla="*/ 204 h 228"/>
                <a:gd name="T6" fmla="*/ 28 w 80"/>
                <a:gd name="T7" fmla="*/ 228 h 228"/>
                <a:gd name="T8" fmla="*/ 39 w 80"/>
                <a:gd name="T9" fmla="*/ 17 h 228"/>
                <a:gd name="T10" fmla="*/ 56 w 80"/>
                <a:gd name="T11" fmla="*/ 0 h 228"/>
                <a:gd name="T12" fmla="*/ 0 w 80"/>
                <a:gd name="T13" fmla="*/ 0 h 228"/>
                <a:gd name="T14" fmla="*/ 0 w 80"/>
                <a:gd name="T15" fmla="*/ 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28">
                  <a:moveTo>
                    <a:pt x="0" y="56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43" y="93"/>
                    <a:pt x="39" y="157"/>
                    <a:pt x="3" y="204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76" y="167"/>
                    <a:pt x="80" y="82"/>
                    <a:pt x="39" y="1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528011" y="4755120"/>
              <a:ext cx="1202416" cy="421511"/>
            </a:xfrm>
            <a:custGeom>
              <a:avLst/>
              <a:gdLst>
                <a:gd name="T0" fmla="*/ 229 w 229"/>
                <a:gd name="T1" fmla="*/ 56 h 80"/>
                <a:gd name="T2" fmla="*/ 211 w 229"/>
                <a:gd name="T3" fmla="*/ 38 h 80"/>
                <a:gd name="T4" fmla="*/ 0 w 229"/>
                <a:gd name="T5" fmla="*/ 29 h 80"/>
                <a:gd name="T6" fmla="*/ 24 w 229"/>
                <a:gd name="T7" fmla="*/ 4 h 80"/>
                <a:gd name="T8" fmla="*/ 187 w 229"/>
                <a:gd name="T9" fmla="*/ 13 h 80"/>
                <a:gd name="T10" fmla="*/ 174 w 229"/>
                <a:gd name="T11" fmla="*/ 0 h 80"/>
                <a:gd name="T12" fmla="*/ 229 w 229"/>
                <a:gd name="T13" fmla="*/ 0 h 80"/>
                <a:gd name="T14" fmla="*/ 229 w 229"/>
                <a:gd name="T1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80">
                  <a:moveTo>
                    <a:pt x="229" y="56"/>
                  </a:moveTo>
                  <a:cubicBezTo>
                    <a:pt x="211" y="38"/>
                    <a:pt x="211" y="38"/>
                    <a:pt x="211" y="38"/>
                  </a:cubicBezTo>
                  <a:cubicBezTo>
                    <a:pt x="147" y="80"/>
                    <a:pt x="62" y="77"/>
                    <a:pt x="0" y="2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72" y="40"/>
                    <a:pt x="136" y="43"/>
                    <a:pt x="187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56"/>
                    <a:pt x="229" y="56"/>
                    <a:pt x="229" y="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095409" y="3559359"/>
              <a:ext cx="425948" cy="1217946"/>
            </a:xfrm>
            <a:custGeom>
              <a:avLst/>
              <a:gdLst>
                <a:gd name="T0" fmla="*/ 26 w 81"/>
                <a:gd name="T1" fmla="*/ 231 h 231"/>
                <a:gd name="T2" fmla="*/ 43 w 81"/>
                <a:gd name="T3" fmla="*/ 213 h 231"/>
                <a:gd name="T4" fmla="*/ 52 w 81"/>
                <a:gd name="T5" fmla="*/ 0 h 231"/>
                <a:gd name="T6" fmla="*/ 77 w 81"/>
                <a:gd name="T7" fmla="*/ 24 h 231"/>
                <a:gd name="T8" fmla="*/ 68 w 81"/>
                <a:gd name="T9" fmla="*/ 189 h 231"/>
                <a:gd name="T10" fmla="*/ 81 w 81"/>
                <a:gd name="T11" fmla="*/ 175 h 231"/>
                <a:gd name="T12" fmla="*/ 81 w 81"/>
                <a:gd name="T13" fmla="*/ 231 h 231"/>
                <a:gd name="T14" fmla="*/ 26 w 81"/>
                <a:gd name="T1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1">
                  <a:moveTo>
                    <a:pt x="26" y="231"/>
                  </a:moveTo>
                  <a:cubicBezTo>
                    <a:pt x="43" y="213"/>
                    <a:pt x="43" y="213"/>
                    <a:pt x="43" y="213"/>
                  </a:cubicBezTo>
                  <a:cubicBezTo>
                    <a:pt x="0" y="148"/>
                    <a:pt x="3" y="62"/>
                    <a:pt x="52" y="0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40" y="72"/>
                    <a:pt x="37" y="138"/>
                    <a:pt x="68" y="189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26" y="2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5886762" y="3534678"/>
            <a:ext cx="1061068" cy="1200019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67121" y="4793051"/>
            <a:ext cx="1300356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SUCCESS</a:t>
            </a:r>
            <a:endParaRPr lang="en-GB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892872" y="2631041"/>
            <a:ext cx="2416350" cy="766104"/>
            <a:chOff x="1753214" y="2748563"/>
            <a:chExt cx="2321808" cy="726460"/>
          </a:xfrm>
        </p:grpSpPr>
        <p:sp>
          <p:nvSpPr>
            <p:cNvPr id="40" name="TextBox 39"/>
            <p:cNvSpPr txBox="1"/>
            <p:nvPr/>
          </p:nvSpPr>
          <p:spPr>
            <a:xfrm>
              <a:off x="1760542" y="27485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892872" y="5207932"/>
            <a:ext cx="2416350" cy="785403"/>
            <a:chOff x="1753214" y="2730263"/>
            <a:chExt cx="2321808" cy="744760"/>
          </a:xfrm>
        </p:grpSpPr>
        <p:sp>
          <p:nvSpPr>
            <p:cNvPr id="44" name="TextBox 43"/>
            <p:cNvSpPr txBox="1"/>
            <p:nvPr/>
          </p:nvSpPr>
          <p:spPr>
            <a:xfrm>
              <a:off x="1760542" y="27302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flipH="1">
            <a:off x="8301583" y="5157491"/>
            <a:ext cx="2349427" cy="829715"/>
            <a:chOff x="1753214" y="2688244"/>
            <a:chExt cx="2321808" cy="786779"/>
          </a:xfrm>
        </p:grpSpPr>
        <p:sp>
          <p:nvSpPr>
            <p:cNvPr id="47" name="TextBox 46"/>
            <p:cNvSpPr txBox="1"/>
            <p:nvPr/>
          </p:nvSpPr>
          <p:spPr>
            <a:xfrm>
              <a:off x="1825346" y="2688244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flipH="1">
            <a:off x="8301583" y="2631040"/>
            <a:ext cx="2349427" cy="766104"/>
            <a:chOff x="1753214" y="2748563"/>
            <a:chExt cx="2321808" cy="726460"/>
          </a:xfrm>
        </p:grpSpPr>
        <p:sp>
          <p:nvSpPr>
            <p:cNvPr id="50" name="TextBox 49"/>
            <p:cNvSpPr txBox="1"/>
            <p:nvPr/>
          </p:nvSpPr>
          <p:spPr>
            <a:xfrm>
              <a:off x="1753214" y="2748563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203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0038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/>
          <p:cNvSpPr>
            <a:spLocks noGrp="1"/>
          </p:cNvSpPr>
          <p:nvPr>
            <p:ph type="body" sz="quarter" idx="4294967295"/>
          </p:nvPr>
        </p:nvSpPr>
        <p:spPr>
          <a:xfrm>
            <a:off x="2775371" y="2742269"/>
            <a:ext cx="1957665" cy="43069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4294967295"/>
          </p:nvPr>
        </p:nvSpPr>
        <p:spPr>
          <a:xfrm>
            <a:off x="2509101" y="4756459"/>
            <a:ext cx="1957665" cy="43069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4294967295"/>
          </p:nvPr>
        </p:nvSpPr>
        <p:spPr>
          <a:xfrm>
            <a:off x="8988790" y="4023024"/>
            <a:ext cx="1963179" cy="43069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842453" y="2347790"/>
            <a:ext cx="3743604" cy="3704526"/>
            <a:chOff x="9988635" y="4910465"/>
            <a:chExt cx="5069416" cy="5016501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10483935" y="4910465"/>
              <a:ext cx="3297767" cy="3388784"/>
            </a:xfrm>
            <a:custGeom>
              <a:avLst/>
              <a:gdLst>
                <a:gd name="T0" fmla="*/ 547 w 1071"/>
                <a:gd name="T1" fmla="*/ 0 h 1101"/>
                <a:gd name="T2" fmla="*/ 0 w 1071"/>
                <a:gd name="T3" fmla="*/ 547 h 1101"/>
                <a:gd name="T4" fmla="*/ 263 w 1071"/>
                <a:gd name="T5" fmla="*/ 1015 h 1101"/>
                <a:gd name="T6" fmla="*/ 213 w 1071"/>
                <a:gd name="T7" fmla="*/ 1101 h 1101"/>
                <a:gd name="T8" fmla="*/ 604 w 1071"/>
                <a:gd name="T9" fmla="*/ 1101 h 1101"/>
                <a:gd name="T10" fmla="*/ 409 w 1071"/>
                <a:gd name="T11" fmla="*/ 762 h 1101"/>
                <a:gd name="T12" fmla="*/ 359 w 1071"/>
                <a:gd name="T13" fmla="*/ 847 h 1101"/>
                <a:gd name="T14" fmla="*/ 193 w 1071"/>
                <a:gd name="T15" fmla="*/ 547 h 1101"/>
                <a:gd name="T16" fmla="*/ 547 w 1071"/>
                <a:gd name="T17" fmla="*/ 194 h 1101"/>
                <a:gd name="T18" fmla="*/ 859 w 1071"/>
                <a:gd name="T19" fmla="*/ 381 h 1101"/>
                <a:gd name="T20" fmla="*/ 938 w 1071"/>
                <a:gd name="T21" fmla="*/ 375 h 1101"/>
                <a:gd name="T22" fmla="*/ 1071 w 1071"/>
                <a:gd name="T23" fmla="*/ 390 h 1101"/>
                <a:gd name="T24" fmla="*/ 547 w 1071"/>
                <a:gd name="T25" fmla="*/ 0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1" h="1101">
                  <a:moveTo>
                    <a:pt x="547" y="0"/>
                  </a:moveTo>
                  <a:cubicBezTo>
                    <a:pt x="245" y="0"/>
                    <a:pt x="0" y="245"/>
                    <a:pt x="0" y="547"/>
                  </a:cubicBezTo>
                  <a:cubicBezTo>
                    <a:pt x="0" y="745"/>
                    <a:pt x="105" y="919"/>
                    <a:pt x="263" y="1015"/>
                  </a:cubicBezTo>
                  <a:cubicBezTo>
                    <a:pt x="213" y="1101"/>
                    <a:pt x="213" y="1101"/>
                    <a:pt x="213" y="1101"/>
                  </a:cubicBezTo>
                  <a:cubicBezTo>
                    <a:pt x="604" y="1101"/>
                    <a:pt x="604" y="1101"/>
                    <a:pt x="604" y="1101"/>
                  </a:cubicBezTo>
                  <a:cubicBezTo>
                    <a:pt x="409" y="762"/>
                    <a:pt x="409" y="762"/>
                    <a:pt x="409" y="762"/>
                  </a:cubicBezTo>
                  <a:cubicBezTo>
                    <a:pt x="359" y="847"/>
                    <a:pt x="359" y="847"/>
                    <a:pt x="359" y="847"/>
                  </a:cubicBezTo>
                  <a:cubicBezTo>
                    <a:pt x="260" y="785"/>
                    <a:pt x="193" y="674"/>
                    <a:pt x="193" y="547"/>
                  </a:cubicBezTo>
                  <a:cubicBezTo>
                    <a:pt x="193" y="352"/>
                    <a:pt x="352" y="194"/>
                    <a:pt x="547" y="194"/>
                  </a:cubicBezTo>
                  <a:cubicBezTo>
                    <a:pt x="682" y="194"/>
                    <a:pt x="799" y="269"/>
                    <a:pt x="859" y="381"/>
                  </a:cubicBezTo>
                  <a:cubicBezTo>
                    <a:pt x="885" y="377"/>
                    <a:pt x="911" y="375"/>
                    <a:pt x="938" y="375"/>
                  </a:cubicBezTo>
                  <a:cubicBezTo>
                    <a:pt x="984" y="375"/>
                    <a:pt x="1029" y="380"/>
                    <a:pt x="1071" y="390"/>
                  </a:cubicBezTo>
                  <a:cubicBezTo>
                    <a:pt x="1004" y="165"/>
                    <a:pt x="795" y="0"/>
                    <a:pt x="5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55827" tIns="27914" rIns="55827" bIns="2791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11777218" y="6144481"/>
              <a:ext cx="3280833" cy="3412067"/>
            </a:xfrm>
            <a:custGeom>
              <a:avLst/>
              <a:gdLst>
                <a:gd name="T0" fmla="*/ 518 w 1065"/>
                <a:gd name="T1" fmla="*/ 14 h 1108"/>
                <a:gd name="T2" fmla="*/ 245 w 1065"/>
                <a:gd name="T3" fmla="*/ 87 h 1108"/>
                <a:gd name="T4" fmla="*/ 195 w 1065"/>
                <a:gd name="T5" fmla="*/ 0 h 1108"/>
                <a:gd name="T6" fmla="*/ 0 w 1065"/>
                <a:gd name="T7" fmla="*/ 339 h 1108"/>
                <a:gd name="T8" fmla="*/ 391 w 1065"/>
                <a:gd name="T9" fmla="*/ 339 h 1108"/>
                <a:gd name="T10" fmla="*/ 342 w 1065"/>
                <a:gd name="T11" fmla="*/ 254 h 1108"/>
                <a:gd name="T12" fmla="*/ 518 w 1065"/>
                <a:gd name="T13" fmla="*/ 208 h 1108"/>
                <a:gd name="T14" fmla="*/ 872 w 1065"/>
                <a:gd name="T15" fmla="*/ 561 h 1108"/>
                <a:gd name="T16" fmla="*/ 518 w 1065"/>
                <a:gd name="T17" fmla="*/ 915 h 1108"/>
                <a:gd name="T18" fmla="*/ 505 w 1065"/>
                <a:gd name="T19" fmla="*/ 915 h 1108"/>
                <a:gd name="T20" fmla="*/ 385 w 1065"/>
                <a:gd name="T21" fmla="*/ 1092 h 1108"/>
                <a:gd name="T22" fmla="*/ 518 w 1065"/>
                <a:gd name="T23" fmla="*/ 1108 h 1108"/>
                <a:gd name="T24" fmla="*/ 1065 w 1065"/>
                <a:gd name="T25" fmla="*/ 561 h 1108"/>
                <a:gd name="T26" fmla="*/ 518 w 1065"/>
                <a:gd name="T27" fmla="*/ 14 h 1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5" h="1108">
                  <a:moveTo>
                    <a:pt x="518" y="14"/>
                  </a:moveTo>
                  <a:cubicBezTo>
                    <a:pt x="419" y="14"/>
                    <a:pt x="326" y="41"/>
                    <a:pt x="245" y="87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391" y="339"/>
                    <a:pt x="391" y="339"/>
                    <a:pt x="391" y="339"/>
                  </a:cubicBezTo>
                  <a:cubicBezTo>
                    <a:pt x="342" y="254"/>
                    <a:pt x="342" y="254"/>
                    <a:pt x="342" y="254"/>
                  </a:cubicBezTo>
                  <a:cubicBezTo>
                    <a:pt x="394" y="225"/>
                    <a:pt x="454" y="208"/>
                    <a:pt x="518" y="208"/>
                  </a:cubicBezTo>
                  <a:cubicBezTo>
                    <a:pt x="713" y="208"/>
                    <a:pt x="872" y="366"/>
                    <a:pt x="872" y="561"/>
                  </a:cubicBezTo>
                  <a:cubicBezTo>
                    <a:pt x="872" y="757"/>
                    <a:pt x="713" y="915"/>
                    <a:pt x="518" y="915"/>
                  </a:cubicBezTo>
                  <a:cubicBezTo>
                    <a:pt x="514" y="915"/>
                    <a:pt x="509" y="915"/>
                    <a:pt x="505" y="915"/>
                  </a:cubicBezTo>
                  <a:cubicBezTo>
                    <a:pt x="476" y="981"/>
                    <a:pt x="435" y="1041"/>
                    <a:pt x="385" y="1092"/>
                  </a:cubicBezTo>
                  <a:cubicBezTo>
                    <a:pt x="428" y="1103"/>
                    <a:pt x="472" y="1108"/>
                    <a:pt x="518" y="1108"/>
                  </a:cubicBezTo>
                  <a:cubicBezTo>
                    <a:pt x="820" y="1108"/>
                    <a:pt x="1065" y="863"/>
                    <a:pt x="1065" y="561"/>
                  </a:cubicBezTo>
                  <a:cubicBezTo>
                    <a:pt x="1065" y="259"/>
                    <a:pt x="820" y="14"/>
                    <a:pt x="518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55827" tIns="27914" rIns="55827" bIns="2791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9988635" y="7101215"/>
              <a:ext cx="3644900" cy="2825751"/>
            </a:xfrm>
            <a:custGeom>
              <a:avLst/>
              <a:gdLst>
                <a:gd name="T0" fmla="*/ 1184 w 1184"/>
                <a:gd name="T1" fmla="*/ 388 h 917"/>
                <a:gd name="T2" fmla="*/ 988 w 1184"/>
                <a:gd name="T3" fmla="*/ 49 h 917"/>
                <a:gd name="T4" fmla="*/ 793 w 1184"/>
                <a:gd name="T5" fmla="*/ 388 h 917"/>
                <a:gd name="T6" fmla="*/ 900 w 1184"/>
                <a:gd name="T7" fmla="*/ 388 h 917"/>
                <a:gd name="T8" fmla="*/ 547 w 1184"/>
                <a:gd name="T9" fmla="*/ 724 h 917"/>
                <a:gd name="T10" fmla="*/ 193 w 1184"/>
                <a:gd name="T11" fmla="*/ 370 h 917"/>
                <a:gd name="T12" fmla="*/ 242 w 1184"/>
                <a:gd name="T13" fmla="*/ 192 h 917"/>
                <a:gd name="T14" fmla="*/ 145 w 1184"/>
                <a:gd name="T15" fmla="*/ 0 h 917"/>
                <a:gd name="T16" fmla="*/ 0 w 1184"/>
                <a:gd name="T17" fmla="*/ 370 h 917"/>
                <a:gd name="T18" fmla="*/ 547 w 1184"/>
                <a:gd name="T19" fmla="*/ 917 h 917"/>
                <a:gd name="T20" fmla="*/ 1094 w 1184"/>
                <a:gd name="T21" fmla="*/ 388 h 917"/>
                <a:gd name="T22" fmla="*/ 1184 w 1184"/>
                <a:gd name="T23" fmla="*/ 388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4" h="917">
                  <a:moveTo>
                    <a:pt x="1184" y="388"/>
                  </a:moveTo>
                  <a:cubicBezTo>
                    <a:pt x="988" y="49"/>
                    <a:pt x="988" y="49"/>
                    <a:pt x="988" y="49"/>
                  </a:cubicBezTo>
                  <a:cubicBezTo>
                    <a:pt x="793" y="388"/>
                    <a:pt x="793" y="388"/>
                    <a:pt x="793" y="388"/>
                  </a:cubicBezTo>
                  <a:cubicBezTo>
                    <a:pt x="900" y="388"/>
                    <a:pt x="900" y="388"/>
                    <a:pt x="900" y="388"/>
                  </a:cubicBezTo>
                  <a:cubicBezTo>
                    <a:pt x="891" y="575"/>
                    <a:pt x="737" y="724"/>
                    <a:pt x="547" y="724"/>
                  </a:cubicBezTo>
                  <a:cubicBezTo>
                    <a:pt x="352" y="724"/>
                    <a:pt x="193" y="566"/>
                    <a:pt x="193" y="370"/>
                  </a:cubicBezTo>
                  <a:cubicBezTo>
                    <a:pt x="193" y="305"/>
                    <a:pt x="211" y="244"/>
                    <a:pt x="242" y="192"/>
                  </a:cubicBezTo>
                  <a:cubicBezTo>
                    <a:pt x="198" y="134"/>
                    <a:pt x="165" y="69"/>
                    <a:pt x="145" y="0"/>
                  </a:cubicBezTo>
                  <a:cubicBezTo>
                    <a:pt x="55" y="97"/>
                    <a:pt x="0" y="227"/>
                    <a:pt x="0" y="370"/>
                  </a:cubicBezTo>
                  <a:cubicBezTo>
                    <a:pt x="0" y="672"/>
                    <a:pt x="245" y="917"/>
                    <a:pt x="547" y="917"/>
                  </a:cubicBezTo>
                  <a:cubicBezTo>
                    <a:pt x="843" y="917"/>
                    <a:pt x="1085" y="682"/>
                    <a:pt x="1094" y="388"/>
                  </a:cubicBezTo>
                  <a:lnTo>
                    <a:pt x="1184" y="38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55827" tIns="27914" rIns="55827" bIns="2791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8978467">
              <a:off x="10746309" y="5519640"/>
              <a:ext cx="1366259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861134" y="9105070"/>
              <a:ext cx="1645320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17644843">
              <a:off x="13516862" y="8044825"/>
              <a:ext cx="1748521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137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18" grpId="0" build="p"/>
      <p:bldP spid="1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59272670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7569469" y="1632878"/>
            <a:ext cx="2144681" cy="455054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32170" y="1632878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id-ID" sz="4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144604" y="1632878"/>
            <a:ext cx="2144681" cy="2244027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357038" y="1632878"/>
            <a:ext cx="2144681" cy="22440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781903" y="1632878"/>
            <a:ext cx="2144681" cy="2244027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32172" y="3939392"/>
            <a:ext cx="4357113" cy="22440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357038" y="3939391"/>
            <a:ext cx="2144681" cy="2244027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781903" y="3939391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endParaRPr lang="en-AU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33955" y="2233681"/>
            <a:ext cx="1590846" cy="22711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2"/>
          <p:cNvSpPr txBox="1">
            <a:spLocks/>
          </p:cNvSpPr>
          <p:nvPr/>
        </p:nvSpPr>
        <p:spPr>
          <a:xfrm>
            <a:off x="5633955" y="2562638"/>
            <a:ext cx="1590846" cy="73866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32"/>
          <p:cNvSpPr txBox="1">
            <a:spLocks/>
          </p:cNvSpPr>
          <p:nvPr/>
        </p:nvSpPr>
        <p:spPr>
          <a:xfrm>
            <a:off x="1449134" y="4404814"/>
            <a:ext cx="3275291" cy="1313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61" name="Text Placeholder 32"/>
          <p:cNvSpPr txBox="1">
            <a:spLocks/>
          </p:cNvSpPr>
          <p:nvPr/>
        </p:nvSpPr>
        <p:spPr>
          <a:xfrm>
            <a:off x="7807012" y="2754891"/>
            <a:ext cx="1697976" cy="276998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890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34" grpId="0" animBg="1"/>
      <p:bldP spid="35" grpId="0" animBg="1"/>
      <p:bldP spid="36" grpId="0" animBg="1"/>
      <p:bldP spid="39" grpId="0" animBg="1"/>
      <p:bldP spid="42" grpId="0" animBg="1"/>
      <p:bldP spid="44" grpId="0" animBg="1"/>
      <p:bldP spid="4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H_SubTitle_1"/>
          <p:cNvSpPr/>
          <p:nvPr>
            <p:custDataLst>
              <p:tags r:id="rId2"/>
            </p:custDataLst>
          </p:nvPr>
        </p:nvSpPr>
        <p:spPr>
          <a:xfrm>
            <a:off x="6546439" y="1840924"/>
            <a:ext cx="4090131" cy="805301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Other_1"/>
          <p:cNvSpPr/>
          <p:nvPr>
            <p:custDataLst>
              <p:tags r:id="rId3"/>
            </p:custDataLst>
          </p:nvPr>
        </p:nvSpPr>
        <p:spPr>
          <a:xfrm>
            <a:off x="5841590" y="1840924"/>
            <a:ext cx="803628" cy="805301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3" name="MH_SubTitle_2"/>
          <p:cNvSpPr/>
          <p:nvPr>
            <p:custDataLst>
              <p:tags r:id="rId4"/>
            </p:custDataLst>
          </p:nvPr>
        </p:nvSpPr>
        <p:spPr>
          <a:xfrm>
            <a:off x="6546439" y="2842110"/>
            <a:ext cx="4090131" cy="805301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_2"/>
          <p:cNvSpPr/>
          <p:nvPr>
            <p:custDataLst>
              <p:tags r:id="rId5"/>
            </p:custDataLst>
          </p:nvPr>
        </p:nvSpPr>
        <p:spPr>
          <a:xfrm>
            <a:off x="5841590" y="2842110"/>
            <a:ext cx="803628" cy="805301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5" name="MH_SubTitle_3"/>
          <p:cNvSpPr/>
          <p:nvPr>
            <p:custDataLst>
              <p:tags r:id="rId6"/>
            </p:custDataLst>
          </p:nvPr>
        </p:nvSpPr>
        <p:spPr>
          <a:xfrm>
            <a:off x="6546439" y="3843296"/>
            <a:ext cx="4090131" cy="805301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_3"/>
          <p:cNvSpPr/>
          <p:nvPr>
            <p:custDataLst>
              <p:tags r:id="rId7"/>
            </p:custDataLst>
          </p:nvPr>
        </p:nvSpPr>
        <p:spPr>
          <a:xfrm>
            <a:off x="5841590" y="3843296"/>
            <a:ext cx="803628" cy="805301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9" name="MH_SubTitle_4"/>
          <p:cNvSpPr/>
          <p:nvPr>
            <p:custDataLst>
              <p:tags r:id="rId8"/>
            </p:custDataLst>
          </p:nvPr>
        </p:nvSpPr>
        <p:spPr>
          <a:xfrm>
            <a:off x="6546439" y="4844482"/>
            <a:ext cx="4090131" cy="805301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MH_Other_4"/>
          <p:cNvSpPr/>
          <p:nvPr>
            <p:custDataLst>
              <p:tags r:id="rId9"/>
            </p:custDataLst>
          </p:nvPr>
        </p:nvSpPr>
        <p:spPr>
          <a:xfrm>
            <a:off x="5841590" y="4844482"/>
            <a:ext cx="803628" cy="805301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11" name="MH_Others_1"/>
          <p:cNvSpPr txBox="1"/>
          <p:nvPr>
            <p:custDataLst>
              <p:tags r:id="rId10"/>
            </p:custDataLst>
          </p:nvPr>
        </p:nvSpPr>
        <p:spPr>
          <a:xfrm>
            <a:off x="2080352" y="2888074"/>
            <a:ext cx="2873902" cy="10156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  <a:endParaRPr lang="zh-CN" altLang="en-US" sz="66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 txBox="1"/>
          <p:nvPr>
            <p:custDataLst>
              <p:tags r:id="rId11"/>
            </p:custDataLst>
          </p:nvPr>
        </p:nvSpPr>
        <p:spPr>
          <a:xfrm>
            <a:off x="2094866" y="3903735"/>
            <a:ext cx="2844872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8775333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42" grpId="0" animBg="1"/>
      <p:bldP spid="13" grpId="0" animBg="1"/>
      <p:bldP spid="14" grpId="0" animBg="1"/>
      <p:bldP spid="15" grpId="0" animBg="1"/>
      <p:bldP spid="16" grpId="0" animBg="1"/>
      <p:bldP spid="9" grpId="0" animBg="1"/>
      <p:bldP spid="10" grpId="0" animBg="1"/>
      <p:bldP spid="11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/>
          <p:cNvGrpSpPr/>
          <p:nvPr/>
        </p:nvGrpSpPr>
        <p:grpSpPr>
          <a:xfrm>
            <a:off x="1978266" y="2104572"/>
            <a:ext cx="4122932" cy="4366921"/>
            <a:chOff x="950284" y="2059774"/>
            <a:chExt cx="3788406" cy="401260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863217" y="5309576"/>
              <a:ext cx="843589" cy="762798"/>
            </a:xfrm>
            <a:custGeom>
              <a:avLst/>
              <a:gdLst>
                <a:gd name="T0" fmla="*/ 1253 w 1253"/>
                <a:gd name="T1" fmla="*/ 1133 h 1133"/>
                <a:gd name="T2" fmla="*/ 0 w 1253"/>
                <a:gd name="T3" fmla="*/ 1133 h 1133"/>
                <a:gd name="T4" fmla="*/ 151 w 1253"/>
                <a:gd name="T5" fmla="*/ 0 h 1133"/>
                <a:gd name="T6" fmla="*/ 1102 w 1253"/>
                <a:gd name="T7" fmla="*/ 0 h 1133"/>
                <a:gd name="T8" fmla="*/ 1253 w 1253"/>
                <a:gd name="T9" fmla="*/ 1133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3" h="1133">
                  <a:moveTo>
                    <a:pt x="1253" y="1133"/>
                  </a:moveTo>
                  <a:lnTo>
                    <a:pt x="0" y="1133"/>
                  </a:lnTo>
                  <a:lnTo>
                    <a:pt x="151" y="0"/>
                  </a:lnTo>
                  <a:lnTo>
                    <a:pt x="1102" y="0"/>
                  </a:lnTo>
                  <a:lnTo>
                    <a:pt x="1253" y="113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894860" y="5309576"/>
              <a:ext cx="778283" cy="517733"/>
            </a:xfrm>
            <a:custGeom>
              <a:avLst/>
              <a:gdLst>
                <a:gd name="T0" fmla="*/ 1156 w 1156"/>
                <a:gd name="T1" fmla="*/ 769 h 769"/>
                <a:gd name="T2" fmla="*/ 1055 w 1156"/>
                <a:gd name="T3" fmla="*/ 0 h 769"/>
                <a:gd name="T4" fmla="*/ 104 w 1156"/>
                <a:gd name="T5" fmla="*/ 0 h 769"/>
                <a:gd name="T6" fmla="*/ 0 w 1156"/>
                <a:gd name="T7" fmla="*/ 769 h 769"/>
                <a:gd name="T8" fmla="*/ 1156 w 1156"/>
                <a:gd name="T9" fmla="*/ 769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6" h="769">
                  <a:moveTo>
                    <a:pt x="1156" y="769"/>
                  </a:moveTo>
                  <a:lnTo>
                    <a:pt x="1055" y="0"/>
                  </a:lnTo>
                  <a:lnTo>
                    <a:pt x="104" y="0"/>
                  </a:lnTo>
                  <a:lnTo>
                    <a:pt x="0" y="769"/>
                  </a:lnTo>
                  <a:lnTo>
                    <a:pt x="1156" y="76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950284" y="3625092"/>
              <a:ext cx="2668783" cy="1956479"/>
            </a:xfrm>
            <a:custGeom>
              <a:avLst/>
              <a:gdLst>
                <a:gd name="T0" fmla="*/ 1676 w 1676"/>
                <a:gd name="T1" fmla="*/ 1196 h 1229"/>
                <a:gd name="T2" fmla="*/ 1643 w 1676"/>
                <a:gd name="T3" fmla="*/ 1229 h 1229"/>
                <a:gd name="T4" fmla="*/ 33 w 1676"/>
                <a:gd name="T5" fmla="*/ 1229 h 1229"/>
                <a:gd name="T6" fmla="*/ 0 w 1676"/>
                <a:gd name="T7" fmla="*/ 1196 h 1229"/>
                <a:gd name="T8" fmla="*/ 0 w 1676"/>
                <a:gd name="T9" fmla="*/ 32 h 1229"/>
                <a:gd name="T10" fmla="*/ 33 w 1676"/>
                <a:gd name="T11" fmla="*/ 0 h 1229"/>
                <a:gd name="T12" fmla="*/ 1643 w 1676"/>
                <a:gd name="T13" fmla="*/ 0 h 1229"/>
                <a:gd name="T14" fmla="*/ 1676 w 1676"/>
                <a:gd name="T15" fmla="*/ 32 h 1229"/>
                <a:gd name="T16" fmla="*/ 1676 w 1676"/>
                <a:gd name="T17" fmla="*/ 1196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6" h="1229">
                  <a:moveTo>
                    <a:pt x="1676" y="1196"/>
                  </a:moveTo>
                  <a:cubicBezTo>
                    <a:pt x="1676" y="1214"/>
                    <a:pt x="1661" y="1229"/>
                    <a:pt x="1643" y="1229"/>
                  </a:cubicBezTo>
                  <a:cubicBezTo>
                    <a:pt x="33" y="1229"/>
                    <a:pt x="33" y="1229"/>
                    <a:pt x="33" y="1229"/>
                  </a:cubicBezTo>
                  <a:cubicBezTo>
                    <a:pt x="15" y="1229"/>
                    <a:pt x="0" y="1214"/>
                    <a:pt x="0" y="119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1643" y="0"/>
                    <a:pt x="1643" y="0"/>
                    <a:pt x="1643" y="0"/>
                  </a:cubicBezTo>
                  <a:cubicBezTo>
                    <a:pt x="1661" y="0"/>
                    <a:pt x="1676" y="15"/>
                    <a:pt x="1676" y="32"/>
                  </a:cubicBezTo>
                  <a:lnTo>
                    <a:pt x="1676" y="119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950284" y="5232825"/>
              <a:ext cx="2668783" cy="348746"/>
            </a:xfrm>
            <a:custGeom>
              <a:avLst/>
              <a:gdLst>
                <a:gd name="T0" fmla="*/ 0 w 1676"/>
                <a:gd name="T1" fmla="*/ 0 h 219"/>
                <a:gd name="T2" fmla="*/ 0 w 1676"/>
                <a:gd name="T3" fmla="*/ 186 h 219"/>
                <a:gd name="T4" fmla="*/ 33 w 1676"/>
                <a:gd name="T5" fmla="*/ 219 h 219"/>
                <a:gd name="T6" fmla="*/ 1643 w 1676"/>
                <a:gd name="T7" fmla="*/ 219 h 219"/>
                <a:gd name="T8" fmla="*/ 1676 w 1676"/>
                <a:gd name="T9" fmla="*/ 186 h 219"/>
                <a:gd name="T10" fmla="*/ 1676 w 1676"/>
                <a:gd name="T11" fmla="*/ 0 h 219"/>
                <a:gd name="T12" fmla="*/ 0 w 1676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6" h="219">
                  <a:moveTo>
                    <a:pt x="0" y="0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204"/>
                    <a:pt x="15" y="219"/>
                    <a:pt x="33" y="219"/>
                  </a:cubicBezTo>
                  <a:cubicBezTo>
                    <a:pt x="1643" y="219"/>
                    <a:pt x="1643" y="219"/>
                    <a:pt x="1643" y="219"/>
                  </a:cubicBezTo>
                  <a:cubicBezTo>
                    <a:pt x="1661" y="219"/>
                    <a:pt x="1676" y="204"/>
                    <a:pt x="1676" y="186"/>
                  </a:cubicBezTo>
                  <a:cubicBezTo>
                    <a:pt x="1676" y="0"/>
                    <a:pt x="1676" y="0"/>
                    <a:pt x="16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74836" y="3722041"/>
              <a:ext cx="2420352" cy="151078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709715" y="6025919"/>
              <a:ext cx="1149920" cy="46455"/>
            </a:xfrm>
            <a:custGeom>
              <a:avLst/>
              <a:gdLst>
                <a:gd name="T0" fmla="*/ 693 w 722"/>
                <a:gd name="T1" fmla="*/ 0 h 29"/>
                <a:gd name="T2" fmla="*/ 29 w 722"/>
                <a:gd name="T3" fmla="*/ 0 h 29"/>
                <a:gd name="T4" fmla="*/ 0 w 722"/>
                <a:gd name="T5" fmla="*/ 29 h 29"/>
                <a:gd name="T6" fmla="*/ 722 w 722"/>
                <a:gd name="T7" fmla="*/ 29 h 29"/>
                <a:gd name="T8" fmla="*/ 693 w 722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2" h="29">
                  <a:moveTo>
                    <a:pt x="693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722" y="29"/>
                    <a:pt x="722" y="29"/>
                    <a:pt x="722" y="29"/>
                  </a:cubicBezTo>
                  <a:cubicBezTo>
                    <a:pt x="722" y="13"/>
                    <a:pt x="709" y="0"/>
                    <a:pt x="693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017920" y="4095878"/>
              <a:ext cx="2542885" cy="1136454"/>
            </a:xfrm>
            <a:custGeom>
              <a:avLst/>
              <a:gdLst>
                <a:gd name="T0" fmla="*/ 1533 w 1597"/>
                <a:gd name="T1" fmla="*/ 472 h 714"/>
                <a:gd name="T2" fmla="*/ 1534 w 1597"/>
                <a:gd name="T3" fmla="*/ 459 h 714"/>
                <a:gd name="T4" fmla="*/ 1396 w 1597"/>
                <a:gd name="T5" fmla="*/ 328 h 714"/>
                <a:gd name="T6" fmla="*/ 1285 w 1597"/>
                <a:gd name="T7" fmla="*/ 381 h 714"/>
                <a:gd name="T8" fmla="*/ 1266 w 1597"/>
                <a:gd name="T9" fmla="*/ 376 h 714"/>
                <a:gd name="T10" fmla="*/ 1107 w 1597"/>
                <a:gd name="T11" fmla="*/ 238 h 714"/>
                <a:gd name="T12" fmla="*/ 1008 w 1597"/>
                <a:gd name="T13" fmla="*/ 271 h 714"/>
                <a:gd name="T14" fmla="*/ 896 w 1597"/>
                <a:gd name="T15" fmla="*/ 208 h 714"/>
                <a:gd name="T16" fmla="*/ 846 w 1597"/>
                <a:gd name="T17" fmla="*/ 218 h 714"/>
                <a:gd name="T18" fmla="*/ 707 w 1597"/>
                <a:gd name="T19" fmla="*/ 107 h 714"/>
                <a:gd name="T20" fmla="*/ 690 w 1597"/>
                <a:gd name="T21" fmla="*/ 108 h 714"/>
                <a:gd name="T22" fmla="*/ 575 w 1597"/>
                <a:gd name="T23" fmla="*/ 0 h 714"/>
                <a:gd name="T24" fmla="*/ 472 w 1597"/>
                <a:gd name="T25" fmla="*/ 61 h 714"/>
                <a:gd name="T26" fmla="*/ 460 w 1597"/>
                <a:gd name="T27" fmla="*/ 59 h 714"/>
                <a:gd name="T28" fmla="*/ 400 w 1597"/>
                <a:gd name="T29" fmla="*/ 116 h 714"/>
                <a:gd name="T30" fmla="*/ 402 w 1597"/>
                <a:gd name="T31" fmla="*/ 133 h 714"/>
                <a:gd name="T32" fmla="*/ 333 w 1597"/>
                <a:gd name="T33" fmla="*/ 210 h 714"/>
                <a:gd name="T34" fmla="*/ 311 w 1597"/>
                <a:gd name="T35" fmla="*/ 208 h 714"/>
                <a:gd name="T36" fmla="*/ 213 w 1597"/>
                <a:gd name="T37" fmla="*/ 286 h 714"/>
                <a:gd name="T38" fmla="*/ 109 w 1597"/>
                <a:gd name="T39" fmla="*/ 437 h 714"/>
                <a:gd name="T40" fmla="*/ 109 w 1597"/>
                <a:gd name="T41" fmla="*/ 451 h 714"/>
                <a:gd name="T42" fmla="*/ 0 w 1597"/>
                <a:gd name="T43" fmla="*/ 633 h 714"/>
                <a:gd name="T44" fmla="*/ 17 w 1597"/>
                <a:gd name="T45" fmla="*/ 714 h 714"/>
                <a:gd name="T46" fmla="*/ 1546 w 1597"/>
                <a:gd name="T47" fmla="*/ 714 h 714"/>
                <a:gd name="T48" fmla="*/ 1597 w 1597"/>
                <a:gd name="T49" fmla="*/ 598 h 714"/>
                <a:gd name="T50" fmla="*/ 1533 w 1597"/>
                <a:gd name="T51" fmla="*/ 472 h 714"/>
                <a:gd name="T52" fmla="*/ 581 w 1597"/>
                <a:gd name="T53" fmla="*/ 390 h 714"/>
                <a:gd name="T54" fmla="*/ 564 w 1597"/>
                <a:gd name="T55" fmla="*/ 356 h 714"/>
                <a:gd name="T56" fmla="*/ 595 w 1597"/>
                <a:gd name="T57" fmla="*/ 319 h 714"/>
                <a:gd name="T58" fmla="*/ 615 w 1597"/>
                <a:gd name="T59" fmla="*/ 340 h 714"/>
                <a:gd name="T60" fmla="*/ 609 w 1597"/>
                <a:gd name="T61" fmla="*/ 376 h 714"/>
                <a:gd name="T62" fmla="*/ 610 w 1597"/>
                <a:gd name="T63" fmla="*/ 382 h 714"/>
                <a:gd name="T64" fmla="*/ 581 w 1597"/>
                <a:gd name="T65" fmla="*/ 39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7" h="714">
                  <a:moveTo>
                    <a:pt x="1533" y="472"/>
                  </a:moveTo>
                  <a:cubicBezTo>
                    <a:pt x="1534" y="468"/>
                    <a:pt x="1534" y="463"/>
                    <a:pt x="1534" y="459"/>
                  </a:cubicBezTo>
                  <a:cubicBezTo>
                    <a:pt x="1534" y="386"/>
                    <a:pt x="1472" y="328"/>
                    <a:pt x="1396" y="328"/>
                  </a:cubicBezTo>
                  <a:cubicBezTo>
                    <a:pt x="1350" y="328"/>
                    <a:pt x="1310" y="349"/>
                    <a:pt x="1285" y="381"/>
                  </a:cubicBezTo>
                  <a:cubicBezTo>
                    <a:pt x="1279" y="379"/>
                    <a:pt x="1273" y="377"/>
                    <a:pt x="1266" y="376"/>
                  </a:cubicBezTo>
                  <a:cubicBezTo>
                    <a:pt x="1259" y="299"/>
                    <a:pt x="1190" y="238"/>
                    <a:pt x="1107" y="238"/>
                  </a:cubicBezTo>
                  <a:cubicBezTo>
                    <a:pt x="1069" y="238"/>
                    <a:pt x="1035" y="251"/>
                    <a:pt x="1008" y="271"/>
                  </a:cubicBezTo>
                  <a:cubicBezTo>
                    <a:pt x="986" y="233"/>
                    <a:pt x="945" y="208"/>
                    <a:pt x="896" y="208"/>
                  </a:cubicBezTo>
                  <a:cubicBezTo>
                    <a:pt x="878" y="208"/>
                    <a:pt x="861" y="211"/>
                    <a:pt x="846" y="218"/>
                  </a:cubicBezTo>
                  <a:cubicBezTo>
                    <a:pt x="835" y="155"/>
                    <a:pt x="777" y="107"/>
                    <a:pt x="707" y="107"/>
                  </a:cubicBezTo>
                  <a:cubicBezTo>
                    <a:pt x="702" y="107"/>
                    <a:pt x="696" y="107"/>
                    <a:pt x="690" y="108"/>
                  </a:cubicBezTo>
                  <a:cubicBezTo>
                    <a:pt x="690" y="48"/>
                    <a:pt x="638" y="0"/>
                    <a:pt x="575" y="0"/>
                  </a:cubicBezTo>
                  <a:cubicBezTo>
                    <a:pt x="530" y="0"/>
                    <a:pt x="491" y="25"/>
                    <a:pt x="472" y="61"/>
                  </a:cubicBezTo>
                  <a:cubicBezTo>
                    <a:pt x="468" y="60"/>
                    <a:pt x="464" y="59"/>
                    <a:pt x="460" y="59"/>
                  </a:cubicBezTo>
                  <a:cubicBezTo>
                    <a:pt x="427" y="59"/>
                    <a:pt x="400" y="85"/>
                    <a:pt x="400" y="116"/>
                  </a:cubicBezTo>
                  <a:cubicBezTo>
                    <a:pt x="400" y="122"/>
                    <a:pt x="401" y="127"/>
                    <a:pt x="402" y="133"/>
                  </a:cubicBezTo>
                  <a:cubicBezTo>
                    <a:pt x="370" y="149"/>
                    <a:pt x="345" y="177"/>
                    <a:pt x="333" y="210"/>
                  </a:cubicBezTo>
                  <a:cubicBezTo>
                    <a:pt x="326" y="209"/>
                    <a:pt x="319" y="208"/>
                    <a:pt x="311" y="208"/>
                  </a:cubicBezTo>
                  <a:cubicBezTo>
                    <a:pt x="262" y="208"/>
                    <a:pt x="221" y="242"/>
                    <a:pt x="213" y="286"/>
                  </a:cubicBezTo>
                  <a:cubicBezTo>
                    <a:pt x="151" y="312"/>
                    <a:pt x="109" y="370"/>
                    <a:pt x="109" y="437"/>
                  </a:cubicBezTo>
                  <a:cubicBezTo>
                    <a:pt x="109" y="442"/>
                    <a:pt x="109" y="446"/>
                    <a:pt x="109" y="451"/>
                  </a:cubicBezTo>
                  <a:cubicBezTo>
                    <a:pt x="44" y="488"/>
                    <a:pt x="0" y="555"/>
                    <a:pt x="0" y="633"/>
                  </a:cubicBezTo>
                  <a:cubicBezTo>
                    <a:pt x="0" y="661"/>
                    <a:pt x="6" y="689"/>
                    <a:pt x="17" y="714"/>
                  </a:cubicBezTo>
                  <a:cubicBezTo>
                    <a:pt x="1546" y="714"/>
                    <a:pt x="1546" y="714"/>
                    <a:pt x="1546" y="714"/>
                  </a:cubicBezTo>
                  <a:cubicBezTo>
                    <a:pt x="1578" y="684"/>
                    <a:pt x="1597" y="644"/>
                    <a:pt x="1597" y="598"/>
                  </a:cubicBezTo>
                  <a:cubicBezTo>
                    <a:pt x="1597" y="547"/>
                    <a:pt x="1572" y="502"/>
                    <a:pt x="1533" y="472"/>
                  </a:cubicBezTo>
                  <a:close/>
                  <a:moveTo>
                    <a:pt x="581" y="390"/>
                  </a:moveTo>
                  <a:cubicBezTo>
                    <a:pt x="578" y="377"/>
                    <a:pt x="572" y="365"/>
                    <a:pt x="564" y="356"/>
                  </a:cubicBezTo>
                  <a:cubicBezTo>
                    <a:pt x="576" y="345"/>
                    <a:pt x="587" y="333"/>
                    <a:pt x="595" y="319"/>
                  </a:cubicBezTo>
                  <a:cubicBezTo>
                    <a:pt x="601" y="327"/>
                    <a:pt x="608" y="334"/>
                    <a:pt x="615" y="340"/>
                  </a:cubicBezTo>
                  <a:cubicBezTo>
                    <a:pt x="611" y="351"/>
                    <a:pt x="609" y="363"/>
                    <a:pt x="609" y="376"/>
                  </a:cubicBezTo>
                  <a:cubicBezTo>
                    <a:pt x="609" y="378"/>
                    <a:pt x="610" y="380"/>
                    <a:pt x="610" y="382"/>
                  </a:cubicBezTo>
                  <a:cubicBezTo>
                    <a:pt x="600" y="384"/>
                    <a:pt x="590" y="386"/>
                    <a:pt x="581" y="390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810030" y="3099280"/>
              <a:ext cx="1890500" cy="1993508"/>
            </a:xfrm>
            <a:custGeom>
              <a:avLst/>
              <a:gdLst>
                <a:gd name="T0" fmla="*/ 1060 w 1187"/>
                <a:gd name="T1" fmla="*/ 0 h 1252"/>
                <a:gd name="T2" fmla="*/ 832 w 1187"/>
                <a:gd name="T3" fmla="*/ 228 h 1252"/>
                <a:gd name="T4" fmla="*/ 729 w 1187"/>
                <a:gd name="T5" fmla="*/ 312 h 1252"/>
                <a:gd name="T6" fmla="*/ 512 w 1187"/>
                <a:gd name="T7" fmla="*/ 432 h 1252"/>
                <a:gd name="T8" fmla="*/ 342 w 1187"/>
                <a:gd name="T9" fmla="*/ 509 h 1252"/>
                <a:gd name="T10" fmla="*/ 222 w 1187"/>
                <a:gd name="T11" fmla="*/ 568 h 1252"/>
                <a:gd name="T12" fmla="*/ 141 w 1187"/>
                <a:gd name="T13" fmla="*/ 619 h 1252"/>
                <a:gd name="T14" fmla="*/ 88 w 1187"/>
                <a:gd name="T15" fmla="*/ 664 h 1252"/>
                <a:gd name="T16" fmla="*/ 53 w 1187"/>
                <a:gd name="T17" fmla="*/ 704 h 1252"/>
                <a:gd name="T18" fmla="*/ 14 w 1187"/>
                <a:gd name="T19" fmla="*/ 777 h 1252"/>
                <a:gd name="T20" fmla="*/ 0 w 1187"/>
                <a:gd name="T21" fmla="*/ 862 h 1252"/>
                <a:gd name="T22" fmla="*/ 15 w 1187"/>
                <a:gd name="T23" fmla="*/ 954 h 1252"/>
                <a:gd name="T24" fmla="*/ 84 w 1187"/>
                <a:gd name="T25" fmla="*/ 1095 h 1252"/>
                <a:gd name="T26" fmla="*/ 210 w 1187"/>
                <a:gd name="T27" fmla="*/ 1252 h 1252"/>
                <a:gd name="T28" fmla="*/ 342 w 1187"/>
                <a:gd name="T29" fmla="*/ 1129 h 1252"/>
                <a:gd name="T30" fmla="*/ 263 w 1187"/>
                <a:gd name="T31" fmla="*/ 1036 h 1252"/>
                <a:gd name="T32" fmla="*/ 197 w 1187"/>
                <a:gd name="T33" fmla="*/ 929 h 1252"/>
                <a:gd name="T34" fmla="*/ 184 w 1187"/>
                <a:gd name="T35" fmla="*/ 890 h 1252"/>
                <a:gd name="T36" fmla="*/ 180 w 1187"/>
                <a:gd name="T37" fmla="*/ 862 h 1252"/>
                <a:gd name="T38" fmla="*/ 183 w 1187"/>
                <a:gd name="T39" fmla="*/ 841 h 1252"/>
                <a:gd name="T40" fmla="*/ 191 w 1187"/>
                <a:gd name="T41" fmla="*/ 822 h 1252"/>
                <a:gd name="T42" fmla="*/ 204 w 1187"/>
                <a:gd name="T43" fmla="*/ 803 h 1252"/>
                <a:gd name="T44" fmla="*/ 249 w 1187"/>
                <a:gd name="T45" fmla="*/ 763 h 1252"/>
                <a:gd name="T46" fmla="*/ 309 w 1187"/>
                <a:gd name="T47" fmla="*/ 726 h 1252"/>
                <a:gd name="T48" fmla="*/ 451 w 1187"/>
                <a:gd name="T49" fmla="*/ 657 h 1252"/>
                <a:gd name="T50" fmla="*/ 707 w 1187"/>
                <a:gd name="T51" fmla="*/ 535 h 1252"/>
                <a:gd name="T52" fmla="*/ 838 w 1187"/>
                <a:gd name="T53" fmla="*/ 456 h 1252"/>
                <a:gd name="T54" fmla="*/ 959 w 1187"/>
                <a:gd name="T55" fmla="*/ 355 h 1252"/>
                <a:gd name="T56" fmla="*/ 1152 w 1187"/>
                <a:gd name="T57" fmla="*/ 162 h 1252"/>
                <a:gd name="T58" fmla="*/ 1181 w 1187"/>
                <a:gd name="T59" fmla="*/ 133 h 1252"/>
                <a:gd name="T60" fmla="*/ 1187 w 1187"/>
                <a:gd name="T61" fmla="*/ 127 h 1252"/>
                <a:gd name="T62" fmla="*/ 1060 w 1187"/>
                <a:gd name="T63" fmla="*/ 0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87" h="1252">
                  <a:moveTo>
                    <a:pt x="1060" y="0"/>
                  </a:moveTo>
                  <a:cubicBezTo>
                    <a:pt x="1060" y="0"/>
                    <a:pt x="1043" y="16"/>
                    <a:pt x="832" y="228"/>
                  </a:cubicBezTo>
                  <a:cubicBezTo>
                    <a:pt x="801" y="258"/>
                    <a:pt x="766" y="286"/>
                    <a:pt x="729" y="312"/>
                  </a:cubicBezTo>
                  <a:cubicBezTo>
                    <a:pt x="663" y="358"/>
                    <a:pt x="588" y="396"/>
                    <a:pt x="512" y="432"/>
                  </a:cubicBezTo>
                  <a:cubicBezTo>
                    <a:pt x="455" y="459"/>
                    <a:pt x="397" y="484"/>
                    <a:pt x="342" y="509"/>
                  </a:cubicBezTo>
                  <a:cubicBezTo>
                    <a:pt x="300" y="528"/>
                    <a:pt x="260" y="547"/>
                    <a:pt x="222" y="568"/>
                  </a:cubicBezTo>
                  <a:cubicBezTo>
                    <a:pt x="194" y="584"/>
                    <a:pt x="167" y="600"/>
                    <a:pt x="141" y="619"/>
                  </a:cubicBezTo>
                  <a:cubicBezTo>
                    <a:pt x="122" y="633"/>
                    <a:pt x="104" y="648"/>
                    <a:pt x="88" y="664"/>
                  </a:cubicBezTo>
                  <a:cubicBezTo>
                    <a:pt x="75" y="677"/>
                    <a:pt x="63" y="690"/>
                    <a:pt x="53" y="704"/>
                  </a:cubicBezTo>
                  <a:cubicBezTo>
                    <a:pt x="37" y="726"/>
                    <a:pt x="24" y="751"/>
                    <a:pt x="14" y="777"/>
                  </a:cubicBezTo>
                  <a:cubicBezTo>
                    <a:pt x="5" y="804"/>
                    <a:pt x="0" y="833"/>
                    <a:pt x="0" y="862"/>
                  </a:cubicBezTo>
                  <a:cubicBezTo>
                    <a:pt x="0" y="893"/>
                    <a:pt x="5" y="923"/>
                    <a:pt x="15" y="954"/>
                  </a:cubicBezTo>
                  <a:cubicBezTo>
                    <a:pt x="29" y="1000"/>
                    <a:pt x="52" y="1046"/>
                    <a:pt x="84" y="1095"/>
                  </a:cubicBezTo>
                  <a:cubicBezTo>
                    <a:pt x="116" y="1144"/>
                    <a:pt x="158" y="1196"/>
                    <a:pt x="210" y="1252"/>
                  </a:cubicBezTo>
                  <a:cubicBezTo>
                    <a:pt x="342" y="1129"/>
                    <a:pt x="342" y="1129"/>
                    <a:pt x="342" y="1129"/>
                  </a:cubicBezTo>
                  <a:cubicBezTo>
                    <a:pt x="310" y="1096"/>
                    <a:pt x="284" y="1065"/>
                    <a:pt x="263" y="1036"/>
                  </a:cubicBezTo>
                  <a:cubicBezTo>
                    <a:pt x="231" y="994"/>
                    <a:pt x="209" y="958"/>
                    <a:pt x="197" y="929"/>
                  </a:cubicBezTo>
                  <a:cubicBezTo>
                    <a:pt x="191" y="914"/>
                    <a:pt x="186" y="901"/>
                    <a:pt x="184" y="890"/>
                  </a:cubicBezTo>
                  <a:cubicBezTo>
                    <a:pt x="181" y="879"/>
                    <a:pt x="180" y="870"/>
                    <a:pt x="180" y="862"/>
                  </a:cubicBezTo>
                  <a:cubicBezTo>
                    <a:pt x="180" y="854"/>
                    <a:pt x="181" y="847"/>
                    <a:pt x="183" y="841"/>
                  </a:cubicBezTo>
                  <a:cubicBezTo>
                    <a:pt x="185" y="834"/>
                    <a:pt x="187" y="829"/>
                    <a:pt x="191" y="822"/>
                  </a:cubicBezTo>
                  <a:cubicBezTo>
                    <a:pt x="194" y="816"/>
                    <a:pt x="198" y="810"/>
                    <a:pt x="204" y="803"/>
                  </a:cubicBezTo>
                  <a:cubicBezTo>
                    <a:pt x="214" y="791"/>
                    <a:pt x="229" y="777"/>
                    <a:pt x="249" y="763"/>
                  </a:cubicBezTo>
                  <a:cubicBezTo>
                    <a:pt x="266" y="751"/>
                    <a:pt x="286" y="738"/>
                    <a:pt x="309" y="726"/>
                  </a:cubicBezTo>
                  <a:cubicBezTo>
                    <a:pt x="349" y="703"/>
                    <a:pt x="398" y="681"/>
                    <a:pt x="451" y="657"/>
                  </a:cubicBezTo>
                  <a:cubicBezTo>
                    <a:pt x="530" y="621"/>
                    <a:pt x="619" y="583"/>
                    <a:pt x="707" y="535"/>
                  </a:cubicBezTo>
                  <a:cubicBezTo>
                    <a:pt x="752" y="512"/>
                    <a:pt x="796" y="485"/>
                    <a:pt x="838" y="456"/>
                  </a:cubicBezTo>
                  <a:cubicBezTo>
                    <a:pt x="880" y="426"/>
                    <a:pt x="921" y="393"/>
                    <a:pt x="959" y="355"/>
                  </a:cubicBezTo>
                  <a:cubicBezTo>
                    <a:pt x="1065" y="249"/>
                    <a:pt x="1122" y="192"/>
                    <a:pt x="1152" y="162"/>
                  </a:cubicBezTo>
                  <a:cubicBezTo>
                    <a:pt x="1168" y="146"/>
                    <a:pt x="1176" y="138"/>
                    <a:pt x="1181" y="133"/>
                  </a:cubicBezTo>
                  <a:cubicBezTo>
                    <a:pt x="1186" y="128"/>
                    <a:pt x="1187" y="127"/>
                    <a:pt x="1187" y="127"/>
                  </a:cubicBezTo>
                  <a:lnTo>
                    <a:pt x="1060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194002" y="4629588"/>
              <a:ext cx="1920124" cy="603237"/>
            </a:xfrm>
            <a:custGeom>
              <a:avLst/>
              <a:gdLst>
                <a:gd name="T0" fmla="*/ 38 w 1206"/>
                <a:gd name="T1" fmla="*/ 379 h 379"/>
                <a:gd name="T2" fmla="*/ 0 w 1206"/>
                <a:gd name="T3" fmla="*/ 287 h 379"/>
                <a:gd name="T4" fmla="*/ 48 w 1206"/>
                <a:gd name="T5" fmla="*/ 186 h 379"/>
                <a:gd name="T6" fmla="*/ 48 w 1206"/>
                <a:gd name="T7" fmla="*/ 176 h 379"/>
                <a:gd name="T8" fmla="*/ 152 w 1206"/>
                <a:gd name="T9" fmla="*/ 71 h 379"/>
                <a:gd name="T10" fmla="*/ 236 w 1206"/>
                <a:gd name="T11" fmla="*/ 114 h 379"/>
                <a:gd name="T12" fmla="*/ 250 w 1206"/>
                <a:gd name="T13" fmla="*/ 110 h 379"/>
                <a:gd name="T14" fmla="*/ 370 w 1206"/>
                <a:gd name="T15" fmla="*/ 0 h 379"/>
                <a:gd name="T16" fmla="*/ 487 w 1206"/>
                <a:gd name="T17" fmla="*/ 91 h 379"/>
                <a:gd name="T18" fmla="*/ 501 w 1206"/>
                <a:gd name="T19" fmla="*/ 89 h 379"/>
                <a:gd name="T20" fmla="*/ 552 w 1206"/>
                <a:gd name="T21" fmla="*/ 110 h 379"/>
                <a:gd name="T22" fmla="*/ 552 w 1206"/>
                <a:gd name="T23" fmla="*/ 110 h 379"/>
                <a:gd name="T24" fmla="*/ 649 w 1206"/>
                <a:gd name="T25" fmla="*/ 13 h 379"/>
                <a:gd name="T26" fmla="*/ 746 w 1206"/>
                <a:gd name="T27" fmla="*/ 110 h 379"/>
                <a:gd name="T28" fmla="*/ 746 w 1206"/>
                <a:gd name="T29" fmla="*/ 115 h 379"/>
                <a:gd name="T30" fmla="*/ 767 w 1206"/>
                <a:gd name="T31" fmla="*/ 121 h 379"/>
                <a:gd name="T32" fmla="*/ 827 w 1206"/>
                <a:gd name="T33" fmla="*/ 71 h 379"/>
                <a:gd name="T34" fmla="*/ 877 w 1206"/>
                <a:gd name="T35" fmla="*/ 98 h 379"/>
                <a:gd name="T36" fmla="*/ 993 w 1206"/>
                <a:gd name="T37" fmla="*/ 27 h 379"/>
                <a:gd name="T38" fmla="*/ 1124 w 1206"/>
                <a:gd name="T39" fmla="*/ 158 h 379"/>
                <a:gd name="T40" fmla="*/ 1123 w 1206"/>
                <a:gd name="T41" fmla="*/ 170 h 379"/>
                <a:gd name="T42" fmla="*/ 1206 w 1206"/>
                <a:gd name="T43" fmla="*/ 314 h 379"/>
                <a:gd name="T44" fmla="*/ 1193 w 1206"/>
                <a:gd name="T45" fmla="*/ 379 h 379"/>
                <a:gd name="T46" fmla="*/ 38 w 1206"/>
                <a:gd name="T47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06" h="379">
                  <a:moveTo>
                    <a:pt x="38" y="379"/>
                  </a:moveTo>
                  <a:cubicBezTo>
                    <a:pt x="15" y="355"/>
                    <a:pt x="0" y="323"/>
                    <a:pt x="0" y="287"/>
                  </a:cubicBezTo>
                  <a:cubicBezTo>
                    <a:pt x="0" y="246"/>
                    <a:pt x="19" y="210"/>
                    <a:pt x="48" y="186"/>
                  </a:cubicBezTo>
                  <a:cubicBezTo>
                    <a:pt x="48" y="183"/>
                    <a:pt x="48" y="179"/>
                    <a:pt x="48" y="176"/>
                  </a:cubicBezTo>
                  <a:cubicBezTo>
                    <a:pt x="48" y="118"/>
                    <a:pt x="94" y="71"/>
                    <a:pt x="152" y="71"/>
                  </a:cubicBezTo>
                  <a:cubicBezTo>
                    <a:pt x="186" y="71"/>
                    <a:pt x="217" y="88"/>
                    <a:pt x="236" y="114"/>
                  </a:cubicBezTo>
                  <a:cubicBezTo>
                    <a:pt x="240" y="112"/>
                    <a:pt x="245" y="111"/>
                    <a:pt x="250" y="110"/>
                  </a:cubicBezTo>
                  <a:cubicBezTo>
                    <a:pt x="256" y="49"/>
                    <a:pt x="307" y="0"/>
                    <a:pt x="370" y="0"/>
                  </a:cubicBezTo>
                  <a:cubicBezTo>
                    <a:pt x="427" y="0"/>
                    <a:pt x="474" y="39"/>
                    <a:pt x="487" y="91"/>
                  </a:cubicBezTo>
                  <a:cubicBezTo>
                    <a:pt x="492" y="90"/>
                    <a:pt x="496" y="89"/>
                    <a:pt x="501" y="89"/>
                  </a:cubicBezTo>
                  <a:cubicBezTo>
                    <a:pt x="521" y="89"/>
                    <a:pt x="539" y="97"/>
                    <a:pt x="552" y="110"/>
                  </a:cubicBezTo>
                  <a:cubicBezTo>
                    <a:pt x="552" y="110"/>
                    <a:pt x="552" y="110"/>
                    <a:pt x="552" y="110"/>
                  </a:cubicBezTo>
                  <a:cubicBezTo>
                    <a:pt x="552" y="56"/>
                    <a:pt x="596" y="13"/>
                    <a:pt x="649" y="13"/>
                  </a:cubicBezTo>
                  <a:cubicBezTo>
                    <a:pt x="703" y="13"/>
                    <a:pt x="746" y="56"/>
                    <a:pt x="746" y="110"/>
                  </a:cubicBezTo>
                  <a:cubicBezTo>
                    <a:pt x="746" y="111"/>
                    <a:pt x="746" y="113"/>
                    <a:pt x="746" y="115"/>
                  </a:cubicBezTo>
                  <a:cubicBezTo>
                    <a:pt x="753" y="116"/>
                    <a:pt x="760" y="118"/>
                    <a:pt x="767" y="121"/>
                  </a:cubicBezTo>
                  <a:cubicBezTo>
                    <a:pt x="773" y="93"/>
                    <a:pt x="797" y="71"/>
                    <a:pt x="827" y="71"/>
                  </a:cubicBezTo>
                  <a:cubicBezTo>
                    <a:pt x="848" y="71"/>
                    <a:pt x="866" y="82"/>
                    <a:pt x="877" y="98"/>
                  </a:cubicBezTo>
                  <a:cubicBezTo>
                    <a:pt x="899" y="56"/>
                    <a:pt x="943" y="27"/>
                    <a:pt x="993" y="27"/>
                  </a:cubicBezTo>
                  <a:cubicBezTo>
                    <a:pt x="1065" y="27"/>
                    <a:pt x="1124" y="86"/>
                    <a:pt x="1124" y="158"/>
                  </a:cubicBezTo>
                  <a:cubicBezTo>
                    <a:pt x="1124" y="162"/>
                    <a:pt x="1124" y="166"/>
                    <a:pt x="1123" y="170"/>
                  </a:cubicBezTo>
                  <a:cubicBezTo>
                    <a:pt x="1173" y="199"/>
                    <a:pt x="1206" y="253"/>
                    <a:pt x="1206" y="314"/>
                  </a:cubicBezTo>
                  <a:cubicBezTo>
                    <a:pt x="1206" y="337"/>
                    <a:pt x="1201" y="359"/>
                    <a:pt x="1193" y="379"/>
                  </a:cubicBezTo>
                  <a:lnTo>
                    <a:pt x="38" y="379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845713" y="3123517"/>
              <a:ext cx="1829234" cy="1945707"/>
            </a:xfrm>
            <a:custGeom>
              <a:avLst/>
              <a:gdLst>
                <a:gd name="T0" fmla="*/ 1053 w 1149"/>
                <a:gd name="T1" fmla="*/ 0 h 1222"/>
                <a:gd name="T2" fmla="*/ 825 w 1149"/>
                <a:gd name="T3" fmla="*/ 228 h 1222"/>
                <a:gd name="T4" fmla="*/ 597 w 1149"/>
                <a:gd name="T5" fmla="*/ 389 h 1222"/>
                <a:gd name="T6" fmla="*/ 401 w 1149"/>
                <a:gd name="T7" fmla="*/ 481 h 1222"/>
                <a:gd name="T8" fmla="*/ 260 w 1149"/>
                <a:gd name="T9" fmla="*/ 547 h 1222"/>
                <a:gd name="T10" fmla="*/ 165 w 1149"/>
                <a:gd name="T11" fmla="*/ 600 h 1222"/>
                <a:gd name="T12" fmla="*/ 102 w 1149"/>
                <a:gd name="T13" fmla="*/ 645 h 1222"/>
                <a:gd name="T14" fmla="*/ 62 w 1149"/>
                <a:gd name="T15" fmla="*/ 686 h 1222"/>
                <a:gd name="T16" fmla="*/ 17 w 1149"/>
                <a:gd name="T17" fmla="*/ 759 h 1222"/>
                <a:gd name="T18" fmla="*/ 0 w 1149"/>
                <a:gd name="T19" fmla="*/ 847 h 1222"/>
                <a:gd name="T20" fmla="*/ 14 w 1149"/>
                <a:gd name="T21" fmla="*/ 933 h 1222"/>
                <a:gd name="T22" fmla="*/ 80 w 1149"/>
                <a:gd name="T23" fmla="*/ 1068 h 1222"/>
                <a:gd name="T24" fmla="*/ 204 w 1149"/>
                <a:gd name="T25" fmla="*/ 1222 h 1222"/>
                <a:gd name="T26" fmla="*/ 304 w 1149"/>
                <a:gd name="T27" fmla="*/ 1129 h 1222"/>
                <a:gd name="T28" fmla="*/ 223 w 1149"/>
                <a:gd name="T29" fmla="*/ 1035 h 1222"/>
                <a:gd name="T30" fmla="*/ 155 w 1149"/>
                <a:gd name="T31" fmla="*/ 922 h 1222"/>
                <a:gd name="T32" fmla="*/ 140 w 1149"/>
                <a:gd name="T33" fmla="*/ 880 h 1222"/>
                <a:gd name="T34" fmla="*/ 136 w 1149"/>
                <a:gd name="T35" fmla="*/ 847 h 1222"/>
                <a:gd name="T36" fmla="*/ 140 w 1149"/>
                <a:gd name="T37" fmla="*/ 820 h 1222"/>
                <a:gd name="T38" fmla="*/ 150 w 1149"/>
                <a:gd name="T39" fmla="*/ 797 h 1222"/>
                <a:gd name="T40" fmla="*/ 165 w 1149"/>
                <a:gd name="T41" fmla="*/ 774 h 1222"/>
                <a:gd name="T42" fmla="*/ 214 w 1149"/>
                <a:gd name="T43" fmla="*/ 731 h 1222"/>
                <a:gd name="T44" fmla="*/ 276 w 1149"/>
                <a:gd name="T45" fmla="*/ 691 h 1222"/>
                <a:gd name="T46" fmla="*/ 420 w 1149"/>
                <a:gd name="T47" fmla="*/ 622 h 1222"/>
                <a:gd name="T48" fmla="*/ 675 w 1149"/>
                <a:gd name="T49" fmla="*/ 501 h 1222"/>
                <a:gd name="T50" fmla="*/ 922 w 1149"/>
                <a:gd name="T51" fmla="*/ 324 h 1222"/>
                <a:gd name="T52" fmla="*/ 1115 w 1149"/>
                <a:gd name="T53" fmla="*/ 131 h 1222"/>
                <a:gd name="T54" fmla="*/ 1144 w 1149"/>
                <a:gd name="T55" fmla="*/ 102 h 1222"/>
                <a:gd name="T56" fmla="*/ 1149 w 1149"/>
                <a:gd name="T57" fmla="*/ 96 h 1222"/>
                <a:gd name="T58" fmla="*/ 1053 w 1149"/>
                <a:gd name="T59" fmla="*/ 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49" h="1222">
                  <a:moveTo>
                    <a:pt x="1053" y="0"/>
                  </a:moveTo>
                  <a:cubicBezTo>
                    <a:pt x="1053" y="0"/>
                    <a:pt x="1037" y="17"/>
                    <a:pt x="825" y="228"/>
                  </a:cubicBezTo>
                  <a:cubicBezTo>
                    <a:pt x="762" y="292"/>
                    <a:pt x="682" y="344"/>
                    <a:pt x="597" y="389"/>
                  </a:cubicBezTo>
                  <a:cubicBezTo>
                    <a:pt x="533" y="423"/>
                    <a:pt x="466" y="453"/>
                    <a:pt x="401" y="481"/>
                  </a:cubicBezTo>
                  <a:cubicBezTo>
                    <a:pt x="352" y="503"/>
                    <a:pt x="305" y="524"/>
                    <a:pt x="260" y="547"/>
                  </a:cubicBezTo>
                  <a:cubicBezTo>
                    <a:pt x="226" y="563"/>
                    <a:pt x="194" y="581"/>
                    <a:pt x="165" y="600"/>
                  </a:cubicBezTo>
                  <a:cubicBezTo>
                    <a:pt x="142" y="614"/>
                    <a:pt x="121" y="629"/>
                    <a:pt x="102" y="645"/>
                  </a:cubicBezTo>
                  <a:cubicBezTo>
                    <a:pt x="88" y="658"/>
                    <a:pt x="74" y="671"/>
                    <a:pt x="62" y="686"/>
                  </a:cubicBezTo>
                  <a:cubicBezTo>
                    <a:pt x="44" y="707"/>
                    <a:pt x="28" y="732"/>
                    <a:pt x="17" y="759"/>
                  </a:cubicBezTo>
                  <a:cubicBezTo>
                    <a:pt x="6" y="786"/>
                    <a:pt x="0" y="816"/>
                    <a:pt x="0" y="847"/>
                  </a:cubicBezTo>
                  <a:cubicBezTo>
                    <a:pt x="0" y="875"/>
                    <a:pt x="5" y="904"/>
                    <a:pt x="14" y="933"/>
                  </a:cubicBezTo>
                  <a:cubicBezTo>
                    <a:pt x="27" y="976"/>
                    <a:pt x="49" y="1021"/>
                    <a:pt x="80" y="1068"/>
                  </a:cubicBezTo>
                  <a:cubicBezTo>
                    <a:pt x="112" y="1116"/>
                    <a:pt x="153" y="1166"/>
                    <a:pt x="204" y="1222"/>
                  </a:cubicBezTo>
                  <a:cubicBezTo>
                    <a:pt x="304" y="1129"/>
                    <a:pt x="304" y="1129"/>
                    <a:pt x="304" y="1129"/>
                  </a:cubicBezTo>
                  <a:cubicBezTo>
                    <a:pt x="272" y="1095"/>
                    <a:pt x="245" y="1064"/>
                    <a:pt x="223" y="1035"/>
                  </a:cubicBezTo>
                  <a:cubicBezTo>
                    <a:pt x="190" y="991"/>
                    <a:pt x="168" y="954"/>
                    <a:pt x="155" y="922"/>
                  </a:cubicBezTo>
                  <a:cubicBezTo>
                    <a:pt x="148" y="907"/>
                    <a:pt x="143" y="893"/>
                    <a:pt x="140" y="880"/>
                  </a:cubicBezTo>
                  <a:cubicBezTo>
                    <a:pt x="138" y="868"/>
                    <a:pt x="136" y="857"/>
                    <a:pt x="136" y="847"/>
                  </a:cubicBezTo>
                  <a:cubicBezTo>
                    <a:pt x="136" y="837"/>
                    <a:pt x="138" y="828"/>
                    <a:pt x="140" y="820"/>
                  </a:cubicBezTo>
                  <a:cubicBezTo>
                    <a:pt x="142" y="812"/>
                    <a:pt x="145" y="804"/>
                    <a:pt x="150" y="797"/>
                  </a:cubicBezTo>
                  <a:cubicBezTo>
                    <a:pt x="154" y="789"/>
                    <a:pt x="159" y="782"/>
                    <a:pt x="165" y="774"/>
                  </a:cubicBezTo>
                  <a:cubicBezTo>
                    <a:pt x="177" y="760"/>
                    <a:pt x="193" y="745"/>
                    <a:pt x="214" y="731"/>
                  </a:cubicBezTo>
                  <a:cubicBezTo>
                    <a:pt x="232" y="717"/>
                    <a:pt x="253" y="704"/>
                    <a:pt x="276" y="691"/>
                  </a:cubicBezTo>
                  <a:cubicBezTo>
                    <a:pt x="318" y="669"/>
                    <a:pt x="367" y="646"/>
                    <a:pt x="420" y="622"/>
                  </a:cubicBezTo>
                  <a:cubicBezTo>
                    <a:pt x="499" y="586"/>
                    <a:pt x="588" y="548"/>
                    <a:pt x="675" y="501"/>
                  </a:cubicBezTo>
                  <a:cubicBezTo>
                    <a:pt x="762" y="454"/>
                    <a:pt x="848" y="398"/>
                    <a:pt x="922" y="324"/>
                  </a:cubicBezTo>
                  <a:cubicBezTo>
                    <a:pt x="1027" y="219"/>
                    <a:pt x="1084" y="162"/>
                    <a:pt x="1115" y="131"/>
                  </a:cubicBezTo>
                  <a:cubicBezTo>
                    <a:pt x="1130" y="116"/>
                    <a:pt x="1139" y="107"/>
                    <a:pt x="1144" y="102"/>
                  </a:cubicBezTo>
                  <a:cubicBezTo>
                    <a:pt x="1148" y="97"/>
                    <a:pt x="1149" y="96"/>
                    <a:pt x="1149" y="96"/>
                  </a:cubicBezTo>
                  <a:lnTo>
                    <a:pt x="105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892841" y="3156506"/>
              <a:ext cx="1748444" cy="1879055"/>
            </a:xfrm>
            <a:custGeom>
              <a:avLst/>
              <a:gdLst>
                <a:gd name="T0" fmla="*/ 1045 w 1098"/>
                <a:gd name="T1" fmla="*/ 0 h 1180"/>
                <a:gd name="T2" fmla="*/ 817 w 1098"/>
                <a:gd name="T3" fmla="*/ 228 h 1180"/>
                <a:gd name="T4" fmla="*/ 581 w 1098"/>
                <a:gd name="T5" fmla="*/ 394 h 1180"/>
                <a:gd name="T6" fmla="*/ 383 w 1098"/>
                <a:gd name="T7" fmla="*/ 488 h 1180"/>
                <a:gd name="T8" fmla="*/ 243 w 1098"/>
                <a:gd name="T9" fmla="*/ 553 h 1180"/>
                <a:gd name="T10" fmla="*/ 151 w 1098"/>
                <a:gd name="T11" fmla="*/ 604 h 1180"/>
                <a:gd name="T12" fmla="*/ 44 w 1098"/>
                <a:gd name="T13" fmla="*/ 697 h 1180"/>
                <a:gd name="T14" fmla="*/ 12 w 1098"/>
                <a:gd name="T15" fmla="*/ 757 h 1180"/>
                <a:gd name="T16" fmla="*/ 0 w 1098"/>
                <a:gd name="T17" fmla="*/ 826 h 1180"/>
                <a:gd name="T18" fmla="*/ 12 w 1098"/>
                <a:gd name="T19" fmla="*/ 903 h 1180"/>
                <a:gd name="T20" fmla="*/ 75 w 1098"/>
                <a:gd name="T21" fmla="*/ 1031 h 1180"/>
                <a:gd name="T22" fmla="*/ 196 w 1098"/>
                <a:gd name="T23" fmla="*/ 1180 h 1180"/>
                <a:gd name="T24" fmla="*/ 252 w 1098"/>
                <a:gd name="T25" fmla="*/ 1129 h 1180"/>
                <a:gd name="T26" fmla="*/ 115 w 1098"/>
                <a:gd name="T27" fmla="*/ 949 h 1180"/>
                <a:gd name="T28" fmla="*/ 85 w 1098"/>
                <a:gd name="T29" fmla="*/ 881 h 1180"/>
                <a:gd name="T30" fmla="*/ 76 w 1098"/>
                <a:gd name="T31" fmla="*/ 826 h 1180"/>
                <a:gd name="T32" fmla="*/ 81 w 1098"/>
                <a:gd name="T33" fmla="*/ 791 h 1180"/>
                <a:gd name="T34" fmla="*/ 113 w 1098"/>
                <a:gd name="T35" fmla="*/ 732 h 1180"/>
                <a:gd name="T36" fmla="*/ 168 w 1098"/>
                <a:gd name="T37" fmla="*/ 684 h 1180"/>
                <a:gd name="T38" fmla="*/ 314 w 1098"/>
                <a:gd name="T39" fmla="*/ 603 h 1180"/>
                <a:gd name="T40" fmla="*/ 595 w 1098"/>
                <a:gd name="T41" fmla="*/ 472 h 1180"/>
                <a:gd name="T42" fmla="*/ 870 w 1098"/>
                <a:gd name="T43" fmla="*/ 282 h 1180"/>
                <a:gd name="T44" fmla="*/ 1098 w 1098"/>
                <a:gd name="T45" fmla="*/ 54 h 1180"/>
                <a:gd name="T46" fmla="*/ 1045 w 1098"/>
                <a:gd name="T4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98" h="1180">
                  <a:moveTo>
                    <a:pt x="1045" y="0"/>
                  </a:moveTo>
                  <a:cubicBezTo>
                    <a:pt x="1045" y="0"/>
                    <a:pt x="1028" y="17"/>
                    <a:pt x="817" y="228"/>
                  </a:cubicBezTo>
                  <a:cubicBezTo>
                    <a:pt x="750" y="295"/>
                    <a:pt x="667" y="348"/>
                    <a:pt x="581" y="394"/>
                  </a:cubicBezTo>
                  <a:cubicBezTo>
                    <a:pt x="516" y="429"/>
                    <a:pt x="448" y="459"/>
                    <a:pt x="383" y="488"/>
                  </a:cubicBezTo>
                  <a:cubicBezTo>
                    <a:pt x="334" y="510"/>
                    <a:pt x="287" y="531"/>
                    <a:pt x="243" y="553"/>
                  </a:cubicBezTo>
                  <a:cubicBezTo>
                    <a:pt x="210" y="569"/>
                    <a:pt x="179" y="586"/>
                    <a:pt x="151" y="604"/>
                  </a:cubicBezTo>
                  <a:cubicBezTo>
                    <a:pt x="108" y="631"/>
                    <a:pt x="71" y="661"/>
                    <a:pt x="44" y="697"/>
                  </a:cubicBezTo>
                  <a:cubicBezTo>
                    <a:pt x="31" y="716"/>
                    <a:pt x="20" y="736"/>
                    <a:pt x="12" y="757"/>
                  </a:cubicBezTo>
                  <a:cubicBezTo>
                    <a:pt x="4" y="779"/>
                    <a:pt x="0" y="802"/>
                    <a:pt x="0" y="826"/>
                  </a:cubicBezTo>
                  <a:cubicBezTo>
                    <a:pt x="0" y="851"/>
                    <a:pt x="4" y="876"/>
                    <a:pt x="12" y="903"/>
                  </a:cubicBezTo>
                  <a:cubicBezTo>
                    <a:pt x="24" y="943"/>
                    <a:pt x="45" y="985"/>
                    <a:pt x="75" y="1031"/>
                  </a:cubicBezTo>
                  <a:cubicBezTo>
                    <a:pt x="106" y="1076"/>
                    <a:pt x="145" y="1126"/>
                    <a:pt x="196" y="1180"/>
                  </a:cubicBezTo>
                  <a:cubicBezTo>
                    <a:pt x="252" y="1129"/>
                    <a:pt x="252" y="1129"/>
                    <a:pt x="252" y="1129"/>
                  </a:cubicBezTo>
                  <a:cubicBezTo>
                    <a:pt x="187" y="1059"/>
                    <a:pt x="143" y="999"/>
                    <a:pt x="115" y="949"/>
                  </a:cubicBezTo>
                  <a:cubicBezTo>
                    <a:pt x="101" y="924"/>
                    <a:pt x="91" y="901"/>
                    <a:pt x="85" y="881"/>
                  </a:cubicBezTo>
                  <a:cubicBezTo>
                    <a:pt x="79" y="861"/>
                    <a:pt x="76" y="843"/>
                    <a:pt x="76" y="826"/>
                  </a:cubicBezTo>
                  <a:cubicBezTo>
                    <a:pt x="76" y="814"/>
                    <a:pt x="78" y="802"/>
                    <a:pt x="81" y="791"/>
                  </a:cubicBezTo>
                  <a:cubicBezTo>
                    <a:pt x="87" y="770"/>
                    <a:pt x="97" y="751"/>
                    <a:pt x="113" y="732"/>
                  </a:cubicBezTo>
                  <a:cubicBezTo>
                    <a:pt x="128" y="716"/>
                    <a:pt x="146" y="700"/>
                    <a:pt x="168" y="684"/>
                  </a:cubicBezTo>
                  <a:cubicBezTo>
                    <a:pt x="207" y="656"/>
                    <a:pt x="257" y="630"/>
                    <a:pt x="314" y="603"/>
                  </a:cubicBezTo>
                  <a:cubicBezTo>
                    <a:pt x="398" y="563"/>
                    <a:pt x="497" y="522"/>
                    <a:pt x="595" y="472"/>
                  </a:cubicBezTo>
                  <a:cubicBezTo>
                    <a:pt x="693" y="422"/>
                    <a:pt x="790" y="362"/>
                    <a:pt x="870" y="282"/>
                  </a:cubicBezTo>
                  <a:cubicBezTo>
                    <a:pt x="1082" y="71"/>
                    <a:pt x="1098" y="54"/>
                    <a:pt x="1098" y="54"/>
                  </a:cubicBezTo>
                  <a:lnTo>
                    <a:pt x="1045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3235311" y="3198248"/>
              <a:ext cx="366251" cy="364231"/>
            </a:xfrm>
            <a:custGeom>
              <a:avLst/>
              <a:gdLst>
                <a:gd name="T0" fmla="*/ 230 w 230"/>
                <a:gd name="T1" fmla="*/ 126 h 229"/>
                <a:gd name="T2" fmla="*/ 177 w 230"/>
                <a:gd name="T3" fmla="*/ 53 h 229"/>
                <a:gd name="T4" fmla="*/ 104 w 230"/>
                <a:gd name="T5" fmla="*/ 0 h 229"/>
                <a:gd name="T6" fmla="*/ 0 w 230"/>
                <a:gd name="T7" fmla="*/ 229 h 229"/>
                <a:gd name="T8" fmla="*/ 230 w 230"/>
                <a:gd name="T9" fmla="*/ 12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229">
                  <a:moveTo>
                    <a:pt x="230" y="126"/>
                  </a:moveTo>
                  <a:cubicBezTo>
                    <a:pt x="177" y="53"/>
                    <a:pt x="177" y="53"/>
                    <a:pt x="177" y="5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0" y="96"/>
                    <a:pt x="0" y="229"/>
                  </a:cubicBezTo>
                  <a:cubicBezTo>
                    <a:pt x="134" y="229"/>
                    <a:pt x="230" y="126"/>
                    <a:pt x="230" y="126"/>
                  </a:cubicBezTo>
                  <a:close/>
                </a:path>
              </a:pathLst>
            </a:custGeom>
            <a:solidFill>
              <a:srgbClr val="F69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3314755" y="3221812"/>
              <a:ext cx="263243" cy="261223"/>
            </a:xfrm>
            <a:custGeom>
              <a:avLst/>
              <a:gdLst>
                <a:gd name="T0" fmla="*/ 165 w 165"/>
                <a:gd name="T1" fmla="*/ 90 h 164"/>
                <a:gd name="T2" fmla="*/ 127 w 165"/>
                <a:gd name="T3" fmla="*/ 38 h 164"/>
                <a:gd name="T4" fmla="*/ 75 w 165"/>
                <a:gd name="T5" fmla="*/ 0 h 164"/>
                <a:gd name="T6" fmla="*/ 0 w 165"/>
                <a:gd name="T7" fmla="*/ 164 h 164"/>
                <a:gd name="T8" fmla="*/ 165 w 165"/>
                <a:gd name="T9" fmla="*/ 9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64">
                  <a:moveTo>
                    <a:pt x="165" y="90"/>
                  </a:moveTo>
                  <a:cubicBezTo>
                    <a:pt x="127" y="38"/>
                    <a:pt x="127" y="38"/>
                    <a:pt x="127" y="38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0" y="69"/>
                    <a:pt x="0" y="164"/>
                  </a:cubicBezTo>
                  <a:cubicBezTo>
                    <a:pt x="96" y="164"/>
                    <a:pt x="165" y="90"/>
                    <a:pt x="165" y="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3380061" y="3241337"/>
              <a:ext cx="178413" cy="178413"/>
            </a:xfrm>
            <a:custGeom>
              <a:avLst/>
              <a:gdLst>
                <a:gd name="T0" fmla="*/ 112 w 112"/>
                <a:gd name="T1" fmla="*/ 61 h 112"/>
                <a:gd name="T2" fmla="*/ 86 w 112"/>
                <a:gd name="T3" fmla="*/ 26 h 112"/>
                <a:gd name="T4" fmla="*/ 50 w 112"/>
                <a:gd name="T5" fmla="*/ 0 h 112"/>
                <a:gd name="T6" fmla="*/ 0 w 112"/>
                <a:gd name="T7" fmla="*/ 112 h 112"/>
                <a:gd name="T8" fmla="*/ 112 w 112"/>
                <a:gd name="T9" fmla="*/ 6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112" y="61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0" y="47"/>
                    <a:pt x="0" y="112"/>
                  </a:cubicBezTo>
                  <a:cubicBezTo>
                    <a:pt x="65" y="112"/>
                    <a:pt x="112" y="61"/>
                    <a:pt x="112" y="61"/>
                  </a:cubicBezTo>
                  <a:close/>
                </a:path>
              </a:pathLst>
            </a:custGeom>
            <a:solidFill>
              <a:srgbClr val="FB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170006" y="2741108"/>
              <a:ext cx="509654" cy="514367"/>
            </a:xfrm>
            <a:custGeom>
              <a:avLst/>
              <a:gdLst>
                <a:gd name="T0" fmla="*/ 320 w 320"/>
                <a:gd name="T1" fmla="*/ 24 h 323"/>
                <a:gd name="T2" fmla="*/ 201 w 320"/>
                <a:gd name="T3" fmla="*/ 67 h 323"/>
                <a:gd name="T4" fmla="*/ 0 w 320"/>
                <a:gd name="T5" fmla="*/ 268 h 323"/>
                <a:gd name="T6" fmla="*/ 180 w 320"/>
                <a:gd name="T7" fmla="*/ 255 h 323"/>
                <a:gd name="T8" fmla="*/ 320 w 320"/>
                <a:gd name="T9" fmla="*/ 24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323">
                  <a:moveTo>
                    <a:pt x="320" y="24"/>
                  </a:moveTo>
                  <a:cubicBezTo>
                    <a:pt x="320" y="24"/>
                    <a:pt x="269" y="0"/>
                    <a:pt x="201" y="67"/>
                  </a:cubicBezTo>
                  <a:cubicBezTo>
                    <a:pt x="134" y="134"/>
                    <a:pt x="0" y="268"/>
                    <a:pt x="0" y="268"/>
                  </a:cubicBezTo>
                  <a:cubicBezTo>
                    <a:pt x="0" y="268"/>
                    <a:pt x="112" y="187"/>
                    <a:pt x="180" y="255"/>
                  </a:cubicBezTo>
                  <a:cubicBezTo>
                    <a:pt x="248" y="323"/>
                    <a:pt x="320" y="24"/>
                    <a:pt x="320" y="2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544335" y="3118804"/>
              <a:ext cx="514367" cy="508981"/>
            </a:xfrm>
            <a:custGeom>
              <a:avLst/>
              <a:gdLst>
                <a:gd name="T0" fmla="*/ 298 w 323"/>
                <a:gd name="T1" fmla="*/ 0 h 320"/>
                <a:gd name="T2" fmla="*/ 256 w 323"/>
                <a:gd name="T3" fmla="*/ 119 h 320"/>
                <a:gd name="T4" fmla="*/ 55 w 323"/>
                <a:gd name="T5" fmla="*/ 320 h 320"/>
                <a:gd name="T6" fmla="*/ 68 w 323"/>
                <a:gd name="T7" fmla="*/ 141 h 320"/>
                <a:gd name="T8" fmla="*/ 298 w 323"/>
                <a:gd name="T9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320">
                  <a:moveTo>
                    <a:pt x="298" y="0"/>
                  </a:moveTo>
                  <a:cubicBezTo>
                    <a:pt x="298" y="0"/>
                    <a:pt x="323" y="52"/>
                    <a:pt x="256" y="119"/>
                  </a:cubicBezTo>
                  <a:cubicBezTo>
                    <a:pt x="189" y="186"/>
                    <a:pt x="55" y="320"/>
                    <a:pt x="55" y="320"/>
                  </a:cubicBezTo>
                  <a:cubicBezTo>
                    <a:pt x="55" y="320"/>
                    <a:pt x="136" y="209"/>
                    <a:pt x="68" y="141"/>
                  </a:cubicBezTo>
                  <a:cubicBezTo>
                    <a:pt x="0" y="73"/>
                    <a:pt x="298" y="0"/>
                    <a:pt x="29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400932" y="3091201"/>
              <a:ext cx="305658" cy="307678"/>
            </a:xfrm>
            <a:custGeom>
              <a:avLst/>
              <a:gdLst>
                <a:gd name="T0" fmla="*/ 298 w 454"/>
                <a:gd name="T1" fmla="*/ 457 h 457"/>
                <a:gd name="T2" fmla="*/ 0 w 454"/>
                <a:gd name="T3" fmla="*/ 159 h 457"/>
                <a:gd name="T4" fmla="*/ 156 w 454"/>
                <a:gd name="T5" fmla="*/ 0 h 457"/>
                <a:gd name="T6" fmla="*/ 454 w 454"/>
                <a:gd name="T7" fmla="*/ 298 h 457"/>
                <a:gd name="T8" fmla="*/ 298 w 454"/>
                <a:gd name="T9" fmla="*/ 45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57">
                  <a:moveTo>
                    <a:pt x="298" y="457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454" y="298"/>
                  </a:lnTo>
                  <a:lnTo>
                    <a:pt x="298" y="457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400932" y="3091201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17090" y="3107359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431229" y="3121497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445367" y="3137655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3461525" y="3151794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475663" y="3165932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9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9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491822" y="3182090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3505960" y="3196228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520098" y="3212387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536256" y="3226525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3550395" y="3242683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3566553" y="3256821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580691" y="3271633"/>
              <a:ext cx="111760" cy="111087"/>
            </a:xfrm>
            <a:custGeom>
              <a:avLst/>
              <a:gdLst>
                <a:gd name="T0" fmla="*/ 10 w 166"/>
                <a:gd name="T1" fmla="*/ 165 h 165"/>
                <a:gd name="T2" fmla="*/ 0 w 166"/>
                <a:gd name="T3" fmla="*/ 158 h 165"/>
                <a:gd name="T4" fmla="*/ 159 w 166"/>
                <a:gd name="T5" fmla="*/ 0 h 165"/>
                <a:gd name="T6" fmla="*/ 166 w 166"/>
                <a:gd name="T7" fmla="*/ 9 h 165"/>
                <a:gd name="T8" fmla="*/ 10 w 166"/>
                <a:gd name="T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5">
                  <a:moveTo>
                    <a:pt x="10" y="165"/>
                  </a:moveTo>
                  <a:lnTo>
                    <a:pt x="0" y="158"/>
                  </a:lnTo>
                  <a:lnTo>
                    <a:pt x="159" y="0"/>
                  </a:lnTo>
                  <a:lnTo>
                    <a:pt x="166" y="9"/>
                  </a:lnTo>
                  <a:lnTo>
                    <a:pt x="10" y="165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3596849" y="3287118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3426516" y="2059774"/>
              <a:ext cx="1312174" cy="1313521"/>
            </a:xfrm>
            <a:custGeom>
              <a:avLst/>
              <a:gdLst>
                <a:gd name="T0" fmla="*/ 141 w 824"/>
                <a:gd name="T1" fmla="*/ 825 h 825"/>
                <a:gd name="T2" fmla="*/ 482 w 824"/>
                <a:gd name="T3" fmla="*/ 564 h 825"/>
                <a:gd name="T4" fmla="*/ 763 w 824"/>
                <a:gd name="T5" fmla="*/ 61 h 825"/>
                <a:gd name="T6" fmla="*/ 261 w 824"/>
                <a:gd name="T7" fmla="*/ 343 h 825"/>
                <a:gd name="T8" fmla="*/ 0 w 824"/>
                <a:gd name="T9" fmla="*/ 683 h 825"/>
                <a:gd name="T10" fmla="*/ 141 w 824"/>
                <a:gd name="T11" fmla="*/ 825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4" h="825">
                  <a:moveTo>
                    <a:pt x="141" y="825"/>
                  </a:moveTo>
                  <a:cubicBezTo>
                    <a:pt x="237" y="778"/>
                    <a:pt x="361" y="685"/>
                    <a:pt x="482" y="564"/>
                  </a:cubicBezTo>
                  <a:cubicBezTo>
                    <a:pt x="698" y="348"/>
                    <a:pt x="824" y="123"/>
                    <a:pt x="763" y="61"/>
                  </a:cubicBezTo>
                  <a:cubicBezTo>
                    <a:pt x="702" y="0"/>
                    <a:pt x="477" y="126"/>
                    <a:pt x="261" y="343"/>
                  </a:cubicBezTo>
                  <a:cubicBezTo>
                    <a:pt x="140" y="464"/>
                    <a:pt x="47" y="587"/>
                    <a:pt x="0" y="683"/>
                  </a:cubicBezTo>
                  <a:cubicBezTo>
                    <a:pt x="141" y="825"/>
                    <a:pt x="141" y="825"/>
                    <a:pt x="141" y="825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3549048" y="2779484"/>
              <a:ext cx="469932" cy="471279"/>
            </a:xfrm>
            <a:custGeom>
              <a:avLst/>
              <a:gdLst>
                <a:gd name="T0" fmla="*/ 205 w 295"/>
                <a:gd name="T1" fmla="*/ 285 h 296"/>
                <a:gd name="T2" fmla="*/ 295 w 295"/>
                <a:gd name="T3" fmla="*/ 213 h 296"/>
                <a:gd name="T4" fmla="*/ 176 w 295"/>
                <a:gd name="T5" fmla="*/ 120 h 296"/>
                <a:gd name="T6" fmla="*/ 82 w 295"/>
                <a:gd name="T7" fmla="*/ 0 h 296"/>
                <a:gd name="T8" fmla="*/ 11 w 295"/>
                <a:gd name="T9" fmla="*/ 90 h 296"/>
                <a:gd name="T10" fmla="*/ 95 w 295"/>
                <a:gd name="T11" fmla="*/ 201 h 296"/>
                <a:gd name="T12" fmla="*/ 205 w 295"/>
                <a:gd name="T13" fmla="*/ 285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96">
                  <a:moveTo>
                    <a:pt x="205" y="285"/>
                  </a:moveTo>
                  <a:cubicBezTo>
                    <a:pt x="235" y="263"/>
                    <a:pt x="265" y="240"/>
                    <a:pt x="295" y="213"/>
                  </a:cubicBezTo>
                  <a:cubicBezTo>
                    <a:pt x="295" y="213"/>
                    <a:pt x="281" y="225"/>
                    <a:pt x="176" y="120"/>
                  </a:cubicBezTo>
                  <a:cubicBezTo>
                    <a:pt x="71" y="15"/>
                    <a:pt x="82" y="0"/>
                    <a:pt x="82" y="0"/>
                  </a:cubicBezTo>
                  <a:cubicBezTo>
                    <a:pt x="56" y="31"/>
                    <a:pt x="32" y="61"/>
                    <a:pt x="11" y="90"/>
                  </a:cubicBezTo>
                  <a:cubicBezTo>
                    <a:pt x="11" y="90"/>
                    <a:pt x="0" y="105"/>
                    <a:pt x="95" y="201"/>
                  </a:cubicBezTo>
                  <a:cubicBezTo>
                    <a:pt x="190" y="296"/>
                    <a:pt x="205" y="285"/>
                    <a:pt x="205" y="2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4179888" y="2092763"/>
              <a:ext cx="526485" cy="527159"/>
            </a:xfrm>
            <a:custGeom>
              <a:avLst/>
              <a:gdLst>
                <a:gd name="T0" fmla="*/ 191 w 331"/>
                <a:gd name="T1" fmla="*/ 331 h 331"/>
                <a:gd name="T2" fmla="*/ 290 w 331"/>
                <a:gd name="T3" fmla="*/ 40 h 331"/>
                <a:gd name="T4" fmla="*/ 0 w 331"/>
                <a:gd name="T5" fmla="*/ 140 h 331"/>
                <a:gd name="T6" fmla="*/ 75 w 331"/>
                <a:gd name="T7" fmla="*/ 256 h 331"/>
                <a:gd name="T8" fmla="*/ 191 w 331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331">
                  <a:moveTo>
                    <a:pt x="191" y="331"/>
                  </a:moveTo>
                  <a:cubicBezTo>
                    <a:pt x="288" y="195"/>
                    <a:pt x="331" y="81"/>
                    <a:pt x="290" y="40"/>
                  </a:cubicBezTo>
                  <a:cubicBezTo>
                    <a:pt x="249" y="0"/>
                    <a:pt x="135" y="42"/>
                    <a:pt x="0" y="140"/>
                  </a:cubicBezTo>
                  <a:cubicBezTo>
                    <a:pt x="0" y="140"/>
                    <a:pt x="20" y="202"/>
                    <a:pt x="75" y="256"/>
                  </a:cubicBezTo>
                  <a:cubicBezTo>
                    <a:pt x="129" y="310"/>
                    <a:pt x="191" y="331"/>
                    <a:pt x="191" y="3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4009555" y="2486618"/>
              <a:ext cx="302292" cy="303638"/>
            </a:xfrm>
            <a:custGeom>
              <a:avLst/>
              <a:gdLst>
                <a:gd name="T0" fmla="*/ 156 w 190"/>
                <a:gd name="T1" fmla="*/ 157 h 191"/>
                <a:gd name="T2" fmla="*/ 34 w 190"/>
                <a:gd name="T3" fmla="*/ 157 h 191"/>
                <a:gd name="T4" fmla="*/ 34 w 190"/>
                <a:gd name="T5" fmla="*/ 34 h 191"/>
                <a:gd name="T6" fmla="*/ 156 w 190"/>
                <a:gd name="T7" fmla="*/ 34 h 191"/>
                <a:gd name="T8" fmla="*/ 156 w 190"/>
                <a:gd name="T9" fmla="*/ 15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56" y="157"/>
                  </a:moveTo>
                  <a:cubicBezTo>
                    <a:pt x="122" y="191"/>
                    <a:pt x="68" y="191"/>
                    <a:pt x="34" y="157"/>
                  </a:cubicBezTo>
                  <a:cubicBezTo>
                    <a:pt x="0" y="123"/>
                    <a:pt x="0" y="68"/>
                    <a:pt x="34" y="34"/>
                  </a:cubicBezTo>
                  <a:cubicBezTo>
                    <a:pt x="68" y="0"/>
                    <a:pt x="122" y="0"/>
                    <a:pt x="156" y="34"/>
                  </a:cubicBezTo>
                  <a:cubicBezTo>
                    <a:pt x="190" y="68"/>
                    <a:pt x="190" y="123"/>
                    <a:pt x="156" y="15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4036485" y="2513548"/>
              <a:ext cx="248431" cy="249778"/>
            </a:xfrm>
            <a:custGeom>
              <a:avLst/>
              <a:gdLst>
                <a:gd name="T0" fmla="*/ 107 w 156"/>
                <a:gd name="T1" fmla="*/ 141 h 157"/>
                <a:gd name="T2" fmla="*/ 16 w 156"/>
                <a:gd name="T3" fmla="*/ 108 h 157"/>
                <a:gd name="T4" fmla="*/ 49 w 156"/>
                <a:gd name="T5" fmla="*/ 17 h 157"/>
                <a:gd name="T6" fmla="*/ 140 w 156"/>
                <a:gd name="T7" fmla="*/ 50 h 157"/>
                <a:gd name="T8" fmla="*/ 107 w 156"/>
                <a:gd name="T9" fmla="*/ 14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57">
                  <a:moveTo>
                    <a:pt x="107" y="141"/>
                  </a:moveTo>
                  <a:cubicBezTo>
                    <a:pt x="73" y="157"/>
                    <a:pt x="32" y="142"/>
                    <a:pt x="16" y="108"/>
                  </a:cubicBezTo>
                  <a:cubicBezTo>
                    <a:pt x="0" y="73"/>
                    <a:pt x="15" y="33"/>
                    <a:pt x="49" y="17"/>
                  </a:cubicBezTo>
                  <a:cubicBezTo>
                    <a:pt x="83" y="0"/>
                    <a:pt x="124" y="15"/>
                    <a:pt x="140" y="50"/>
                  </a:cubicBezTo>
                  <a:cubicBezTo>
                    <a:pt x="156" y="84"/>
                    <a:pt x="141" y="125"/>
                    <a:pt x="107" y="141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4238461" y="2540478"/>
              <a:ext cx="18851" cy="18851"/>
            </a:xfrm>
            <a:custGeom>
              <a:avLst/>
              <a:gdLst>
                <a:gd name="T0" fmla="*/ 10 w 12"/>
                <a:gd name="T1" fmla="*/ 10 h 12"/>
                <a:gd name="T2" fmla="*/ 2 w 12"/>
                <a:gd name="T3" fmla="*/ 10 h 12"/>
                <a:gd name="T4" fmla="*/ 2 w 12"/>
                <a:gd name="T5" fmla="*/ 3 h 12"/>
                <a:gd name="T6" fmla="*/ 10 w 12"/>
                <a:gd name="T7" fmla="*/ 3 h 12"/>
                <a:gd name="T8" fmla="*/ 10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10"/>
                  </a:move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ubicBezTo>
                    <a:pt x="12" y="5"/>
                    <a:pt x="12" y="8"/>
                    <a:pt x="1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4182581" y="2508835"/>
              <a:ext cx="19524" cy="18851"/>
            </a:xfrm>
            <a:custGeom>
              <a:avLst/>
              <a:gdLst>
                <a:gd name="T0" fmla="*/ 12 w 12"/>
                <a:gd name="T1" fmla="*/ 8 h 12"/>
                <a:gd name="T2" fmla="*/ 5 w 12"/>
                <a:gd name="T3" fmla="*/ 12 h 12"/>
                <a:gd name="T4" fmla="*/ 1 w 12"/>
                <a:gd name="T5" fmla="*/ 5 h 12"/>
                <a:gd name="T6" fmla="*/ 8 w 12"/>
                <a:gd name="T7" fmla="*/ 1 h 12"/>
                <a:gd name="T8" fmla="*/ 12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8"/>
                  </a:moveTo>
                  <a:cubicBezTo>
                    <a:pt x="11" y="11"/>
                    <a:pt x="8" y="12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2"/>
                    <a:pt x="12" y="5"/>
                    <a:pt x="1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4119295" y="2508835"/>
              <a:ext cx="18851" cy="18851"/>
            </a:xfrm>
            <a:custGeom>
              <a:avLst/>
              <a:gdLst>
                <a:gd name="T0" fmla="*/ 11 w 12"/>
                <a:gd name="T1" fmla="*/ 5 h 12"/>
                <a:gd name="T2" fmla="*/ 7 w 12"/>
                <a:gd name="T3" fmla="*/ 12 h 12"/>
                <a:gd name="T4" fmla="*/ 0 w 12"/>
                <a:gd name="T5" fmla="*/ 8 h 12"/>
                <a:gd name="T6" fmla="*/ 4 w 12"/>
                <a:gd name="T7" fmla="*/ 1 h 12"/>
                <a:gd name="T8" fmla="*/ 1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5"/>
                  </a:moveTo>
                  <a:cubicBezTo>
                    <a:pt x="12" y="8"/>
                    <a:pt x="10" y="11"/>
                    <a:pt x="7" y="12"/>
                  </a:cubicBezTo>
                  <a:cubicBezTo>
                    <a:pt x="4" y="12"/>
                    <a:pt x="1" y="11"/>
                    <a:pt x="0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2"/>
                    <a:pt x="11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4063415" y="2540478"/>
              <a:ext cx="18851" cy="18851"/>
            </a:xfrm>
            <a:custGeom>
              <a:avLst/>
              <a:gdLst>
                <a:gd name="T0" fmla="*/ 10 w 12"/>
                <a:gd name="T1" fmla="*/ 3 h 12"/>
                <a:gd name="T2" fmla="*/ 10 w 12"/>
                <a:gd name="T3" fmla="*/ 10 h 12"/>
                <a:gd name="T4" fmla="*/ 2 w 12"/>
                <a:gd name="T5" fmla="*/ 10 h 12"/>
                <a:gd name="T6" fmla="*/ 2 w 12"/>
                <a:gd name="T7" fmla="*/ 3 h 12"/>
                <a:gd name="T8" fmla="*/ 10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3"/>
                  </a:moveTo>
                  <a:cubicBezTo>
                    <a:pt x="12" y="5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4029752" y="2596358"/>
              <a:ext cx="20871" cy="20198"/>
            </a:xfrm>
            <a:custGeom>
              <a:avLst/>
              <a:gdLst>
                <a:gd name="T0" fmla="*/ 8 w 13"/>
                <a:gd name="T1" fmla="*/ 1 h 13"/>
                <a:gd name="T2" fmla="*/ 12 w 13"/>
                <a:gd name="T3" fmla="*/ 8 h 13"/>
                <a:gd name="T4" fmla="*/ 5 w 13"/>
                <a:gd name="T5" fmla="*/ 12 h 13"/>
                <a:gd name="T6" fmla="*/ 1 w 13"/>
                <a:gd name="T7" fmla="*/ 5 h 13"/>
                <a:gd name="T8" fmla="*/ 8 w 13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"/>
                  </a:moveTo>
                  <a:cubicBezTo>
                    <a:pt x="11" y="2"/>
                    <a:pt x="13" y="5"/>
                    <a:pt x="12" y="8"/>
                  </a:cubicBezTo>
                  <a:cubicBezTo>
                    <a:pt x="11" y="11"/>
                    <a:pt x="8" y="13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4029752" y="2661664"/>
              <a:ext cx="20871" cy="18851"/>
            </a:xfrm>
            <a:custGeom>
              <a:avLst/>
              <a:gdLst>
                <a:gd name="T0" fmla="*/ 5 w 13"/>
                <a:gd name="T1" fmla="*/ 1 h 12"/>
                <a:gd name="T2" fmla="*/ 12 w 13"/>
                <a:gd name="T3" fmla="*/ 4 h 12"/>
                <a:gd name="T4" fmla="*/ 8 w 13"/>
                <a:gd name="T5" fmla="*/ 11 h 12"/>
                <a:gd name="T6" fmla="*/ 1 w 13"/>
                <a:gd name="T7" fmla="*/ 7 h 12"/>
                <a:gd name="T8" fmla="*/ 5 w 13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"/>
                  </a:moveTo>
                  <a:cubicBezTo>
                    <a:pt x="8" y="0"/>
                    <a:pt x="11" y="2"/>
                    <a:pt x="12" y="4"/>
                  </a:cubicBezTo>
                  <a:cubicBezTo>
                    <a:pt x="13" y="7"/>
                    <a:pt x="11" y="10"/>
                    <a:pt x="8" y="11"/>
                  </a:cubicBezTo>
                  <a:cubicBezTo>
                    <a:pt x="5" y="12"/>
                    <a:pt x="2" y="10"/>
                    <a:pt x="1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4063415" y="2716871"/>
              <a:ext cx="18851" cy="19524"/>
            </a:xfrm>
            <a:custGeom>
              <a:avLst/>
              <a:gdLst>
                <a:gd name="T0" fmla="*/ 2 w 12"/>
                <a:gd name="T1" fmla="*/ 2 h 12"/>
                <a:gd name="T2" fmla="*/ 10 w 12"/>
                <a:gd name="T3" fmla="*/ 2 h 12"/>
                <a:gd name="T4" fmla="*/ 10 w 12"/>
                <a:gd name="T5" fmla="*/ 10 h 12"/>
                <a:gd name="T6" fmla="*/ 2 w 12"/>
                <a:gd name="T7" fmla="*/ 10 h 12"/>
                <a:gd name="T8" fmla="*/ 2 w 12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2"/>
                  </a:move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4119295" y="2749187"/>
              <a:ext cx="18851" cy="18851"/>
            </a:xfrm>
            <a:custGeom>
              <a:avLst/>
              <a:gdLst>
                <a:gd name="T0" fmla="*/ 0 w 12"/>
                <a:gd name="T1" fmla="*/ 5 h 12"/>
                <a:gd name="T2" fmla="*/ 7 w 12"/>
                <a:gd name="T3" fmla="*/ 1 h 12"/>
                <a:gd name="T4" fmla="*/ 11 w 12"/>
                <a:gd name="T5" fmla="*/ 8 h 12"/>
                <a:gd name="T6" fmla="*/ 4 w 12"/>
                <a:gd name="T7" fmla="*/ 11 h 12"/>
                <a:gd name="T8" fmla="*/ 0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0" y="5"/>
                  </a:moveTo>
                  <a:cubicBezTo>
                    <a:pt x="1" y="2"/>
                    <a:pt x="4" y="0"/>
                    <a:pt x="7" y="1"/>
                  </a:cubicBezTo>
                  <a:cubicBezTo>
                    <a:pt x="10" y="2"/>
                    <a:pt x="12" y="5"/>
                    <a:pt x="11" y="8"/>
                  </a:cubicBezTo>
                  <a:cubicBezTo>
                    <a:pt x="10" y="10"/>
                    <a:pt x="7" y="12"/>
                    <a:pt x="4" y="11"/>
                  </a:cubicBezTo>
                  <a:cubicBezTo>
                    <a:pt x="1" y="11"/>
                    <a:pt x="0" y="8"/>
                    <a:pt x="0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4182581" y="2749187"/>
              <a:ext cx="19524" cy="18851"/>
            </a:xfrm>
            <a:custGeom>
              <a:avLst/>
              <a:gdLst>
                <a:gd name="T0" fmla="*/ 1 w 12"/>
                <a:gd name="T1" fmla="*/ 8 h 12"/>
                <a:gd name="T2" fmla="*/ 5 w 12"/>
                <a:gd name="T3" fmla="*/ 1 h 12"/>
                <a:gd name="T4" fmla="*/ 12 w 12"/>
                <a:gd name="T5" fmla="*/ 5 h 12"/>
                <a:gd name="T6" fmla="*/ 8 w 12"/>
                <a:gd name="T7" fmla="*/ 11 h 12"/>
                <a:gd name="T8" fmla="*/ 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8"/>
                  </a:move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2" y="8"/>
                    <a:pt x="11" y="11"/>
                    <a:pt x="8" y="11"/>
                  </a:cubicBezTo>
                  <a:cubicBezTo>
                    <a:pt x="5" y="12"/>
                    <a:pt x="2" y="10"/>
                    <a:pt x="1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4238461" y="2716871"/>
              <a:ext cx="18851" cy="19524"/>
            </a:xfrm>
            <a:custGeom>
              <a:avLst/>
              <a:gdLst>
                <a:gd name="T0" fmla="*/ 2 w 12"/>
                <a:gd name="T1" fmla="*/ 10 h 12"/>
                <a:gd name="T2" fmla="*/ 2 w 12"/>
                <a:gd name="T3" fmla="*/ 2 h 12"/>
                <a:gd name="T4" fmla="*/ 10 w 12"/>
                <a:gd name="T5" fmla="*/ 2 h 12"/>
                <a:gd name="T6" fmla="*/ 10 w 12"/>
                <a:gd name="T7" fmla="*/ 10 h 12"/>
                <a:gd name="T8" fmla="*/ 2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10"/>
                  </a:move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4270104" y="2661664"/>
              <a:ext cx="20871" cy="18851"/>
            </a:xfrm>
            <a:custGeom>
              <a:avLst/>
              <a:gdLst>
                <a:gd name="T0" fmla="*/ 5 w 13"/>
                <a:gd name="T1" fmla="*/ 11 h 12"/>
                <a:gd name="T2" fmla="*/ 1 w 13"/>
                <a:gd name="T3" fmla="*/ 4 h 12"/>
                <a:gd name="T4" fmla="*/ 8 w 13"/>
                <a:gd name="T5" fmla="*/ 1 h 12"/>
                <a:gd name="T6" fmla="*/ 12 w 13"/>
                <a:gd name="T7" fmla="*/ 7 h 12"/>
                <a:gd name="T8" fmla="*/ 5 w 13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1"/>
                  </a:move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1"/>
                    <a:pt x="13" y="4"/>
                    <a:pt x="12" y="7"/>
                  </a:cubicBezTo>
                  <a:cubicBezTo>
                    <a:pt x="11" y="10"/>
                    <a:pt x="8" y="12"/>
                    <a:pt x="5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4270104" y="2596358"/>
              <a:ext cx="20871" cy="20198"/>
            </a:xfrm>
            <a:custGeom>
              <a:avLst/>
              <a:gdLst>
                <a:gd name="T0" fmla="*/ 8 w 13"/>
                <a:gd name="T1" fmla="*/ 12 h 13"/>
                <a:gd name="T2" fmla="*/ 1 w 13"/>
                <a:gd name="T3" fmla="*/ 8 h 13"/>
                <a:gd name="T4" fmla="*/ 5 w 13"/>
                <a:gd name="T5" fmla="*/ 1 h 13"/>
                <a:gd name="T6" fmla="*/ 12 w 13"/>
                <a:gd name="T7" fmla="*/ 5 h 13"/>
                <a:gd name="T8" fmla="*/ 8 w 13"/>
                <a:gd name="T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5" y="13"/>
                    <a:pt x="2" y="11"/>
                    <a:pt x="1" y="8"/>
                  </a:cubicBez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3" y="8"/>
                    <a:pt x="11" y="11"/>
                    <a:pt x="8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3390160" y="2990886"/>
              <a:ext cx="418765" cy="418765"/>
            </a:xfrm>
            <a:custGeom>
              <a:avLst/>
              <a:gdLst>
                <a:gd name="T0" fmla="*/ 144 w 263"/>
                <a:gd name="T1" fmla="*/ 144 h 263"/>
                <a:gd name="T2" fmla="*/ 7 w 263"/>
                <a:gd name="T3" fmla="*/ 256 h 263"/>
                <a:gd name="T4" fmla="*/ 118 w 263"/>
                <a:gd name="T5" fmla="*/ 118 h 263"/>
                <a:gd name="T6" fmla="*/ 256 w 263"/>
                <a:gd name="T7" fmla="*/ 7 h 263"/>
                <a:gd name="T8" fmla="*/ 144 w 263"/>
                <a:gd name="T9" fmla="*/ 14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63">
                  <a:moveTo>
                    <a:pt x="144" y="144"/>
                  </a:moveTo>
                  <a:cubicBezTo>
                    <a:pt x="76" y="213"/>
                    <a:pt x="14" y="263"/>
                    <a:pt x="7" y="256"/>
                  </a:cubicBezTo>
                  <a:cubicBezTo>
                    <a:pt x="0" y="249"/>
                    <a:pt x="50" y="187"/>
                    <a:pt x="118" y="118"/>
                  </a:cubicBezTo>
                  <a:cubicBezTo>
                    <a:pt x="187" y="49"/>
                    <a:pt x="249" y="0"/>
                    <a:pt x="256" y="7"/>
                  </a:cubicBezTo>
                  <a:cubicBezTo>
                    <a:pt x="263" y="14"/>
                    <a:pt x="213" y="76"/>
                    <a:pt x="144" y="14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>
              <a:off x="1429641" y="4756834"/>
              <a:ext cx="1514151" cy="475991"/>
            </a:xfrm>
            <a:custGeom>
              <a:avLst/>
              <a:gdLst>
                <a:gd name="T0" fmla="*/ 921 w 951"/>
                <a:gd name="T1" fmla="*/ 299 h 299"/>
                <a:gd name="T2" fmla="*/ 951 w 951"/>
                <a:gd name="T3" fmla="*/ 226 h 299"/>
                <a:gd name="T4" fmla="*/ 913 w 951"/>
                <a:gd name="T5" fmla="*/ 147 h 299"/>
                <a:gd name="T6" fmla="*/ 913 w 951"/>
                <a:gd name="T7" fmla="*/ 139 h 299"/>
                <a:gd name="T8" fmla="*/ 831 w 951"/>
                <a:gd name="T9" fmla="*/ 56 h 299"/>
                <a:gd name="T10" fmla="*/ 765 w 951"/>
                <a:gd name="T11" fmla="*/ 90 h 299"/>
                <a:gd name="T12" fmla="*/ 754 w 951"/>
                <a:gd name="T13" fmla="*/ 87 h 299"/>
                <a:gd name="T14" fmla="*/ 659 w 951"/>
                <a:gd name="T15" fmla="*/ 0 h 299"/>
                <a:gd name="T16" fmla="*/ 566 w 951"/>
                <a:gd name="T17" fmla="*/ 71 h 299"/>
                <a:gd name="T18" fmla="*/ 556 w 951"/>
                <a:gd name="T19" fmla="*/ 71 h 299"/>
                <a:gd name="T20" fmla="*/ 515 w 951"/>
                <a:gd name="T21" fmla="*/ 87 h 299"/>
                <a:gd name="T22" fmla="*/ 515 w 951"/>
                <a:gd name="T23" fmla="*/ 86 h 299"/>
                <a:gd name="T24" fmla="*/ 439 w 951"/>
                <a:gd name="T25" fmla="*/ 10 h 299"/>
                <a:gd name="T26" fmla="*/ 363 w 951"/>
                <a:gd name="T27" fmla="*/ 86 h 299"/>
                <a:gd name="T28" fmla="*/ 363 w 951"/>
                <a:gd name="T29" fmla="*/ 90 h 299"/>
                <a:gd name="T30" fmla="*/ 346 w 951"/>
                <a:gd name="T31" fmla="*/ 95 h 299"/>
                <a:gd name="T32" fmla="*/ 299 w 951"/>
                <a:gd name="T33" fmla="*/ 56 h 299"/>
                <a:gd name="T34" fmla="*/ 259 w 951"/>
                <a:gd name="T35" fmla="*/ 77 h 299"/>
                <a:gd name="T36" fmla="*/ 167 w 951"/>
                <a:gd name="T37" fmla="*/ 22 h 299"/>
                <a:gd name="T38" fmla="*/ 64 w 951"/>
                <a:gd name="T39" fmla="*/ 125 h 299"/>
                <a:gd name="T40" fmla="*/ 65 w 951"/>
                <a:gd name="T41" fmla="*/ 134 h 299"/>
                <a:gd name="T42" fmla="*/ 0 w 951"/>
                <a:gd name="T43" fmla="*/ 248 h 299"/>
                <a:gd name="T44" fmla="*/ 10 w 951"/>
                <a:gd name="T45" fmla="*/ 299 h 299"/>
                <a:gd name="T46" fmla="*/ 921 w 951"/>
                <a:gd name="T47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51" h="299">
                  <a:moveTo>
                    <a:pt x="921" y="299"/>
                  </a:moveTo>
                  <a:cubicBezTo>
                    <a:pt x="939" y="280"/>
                    <a:pt x="951" y="255"/>
                    <a:pt x="951" y="226"/>
                  </a:cubicBezTo>
                  <a:cubicBezTo>
                    <a:pt x="951" y="194"/>
                    <a:pt x="936" y="166"/>
                    <a:pt x="913" y="147"/>
                  </a:cubicBezTo>
                  <a:cubicBezTo>
                    <a:pt x="913" y="144"/>
                    <a:pt x="913" y="141"/>
                    <a:pt x="913" y="139"/>
                  </a:cubicBezTo>
                  <a:cubicBezTo>
                    <a:pt x="913" y="93"/>
                    <a:pt x="876" y="56"/>
                    <a:pt x="831" y="56"/>
                  </a:cubicBezTo>
                  <a:cubicBezTo>
                    <a:pt x="804" y="56"/>
                    <a:pt x="780" y="69"/>
                    <a:pt x="765" y="90"/>
                  </a:cubicBezTo>
                  <a:cubicBezTo>
                    <a:pt x="761" y="88"/>
                    <a:pt x="758" y="87"/>
                    <a:pt x="754" y="87"/>
                  </a:cubicBezTo>
                  <a:cubicBezTo>
                    <a:pt x="749" y="38"/>
                    <a:pt x="708" y="0"/>
                    <a:pt x="659" y="0"/>
                  </a:cubicBezTo>
                  <a:cubicBezTo>
                    <a:pt x="614" y="0"/>
                    <a:pt x="577" y="31"/>
                    <a:pt x="566" y="71"/>
                  </a:cubicBezTo>
                  <a:cubicBezTo>
                    <a:pt x="563" y="71"/>
                    <a:pt x="559" y="71"/>
                    <a:pt x="556" y="71"/>
                  </a:cubicBezTo>
                  <a:cubicBezTo>
                    <a:pt x="540" y="71"/>
                    <a:pt x="526" y="77"/>
                    <a:pt x="515" y="87"/>
                  </a:cubicBezTo>
                  <a:cubicBezTo>
                    <a:pt x="515" y="86"/>
                    <a:pt x="515" y="86"/>
                    <a:pt x="515" y="86"/>
                  </a:cubicBezTo>
                  <a:cubicBezTo>
                    <a:pt x="515" y="44"/>
                    <a:pt x="481" y="10"/>
                    <a:pt x="439" y="10"/>
                  </a:cubicBezTo>
                  <a:cubicBezTo>
                    <a:pt x="397" y="10"/>
                    <a:pt x="363" y="44"/>
                    <a:pt x="363" y="86"/>
                  </a:cubicBezTo>
                  <a:cubicBezTo>
                    <a:pt x="363" y="88"/>
                    <a:pt x="363" y="89"/>
                    <a:pt x="363" y="90"/>
                  </a:cubicBezTo>
                  <a:cubicBezTo>
                    <a:pt x="357" y="91"/>
                    <a:pt x="351" y="93"/>
                    <a:pt x="346" y="95"/>
                  </a:cubicBezTo>
                  <a:cubicBezTo>
                    <a:pt x="341" y="73"/>
                    <a:pt x="322" y="56"/>
                    <a:pt x="299" y="56"/>
                  </a:cubicBezTo>
                  <a:cubicBezTo>
                    <a:pt x="282" y="56"/>
                    <a:pt x="268" y="65"/>
                    <a:pt x="259" y="77"/>
                  </a:cubicBezTo>
                  <a:cubicBezTo>
                    <a:pt x="242" y="44"/>
                    <a:pt x="207" y="22"/>
                    <a:pt x="167" y="22"/>
                  </a:cubicBezTo>
                  <a:cubicBezTo>
                    <a:pt x="110" y="22"/>
                    <a:pt x="64" y="68"/>
                    <a:pt x="64" y="125"/>
                  </a:cubicBezTo>
                  <a:cubicBezTo>
                    <a:pt x="64" y="128"/>
                    <a:pt x="64" y="131"/>
                    <a:pt x="65" y="134"/>
                  </a:cubicBezTo>
                  <a:cubicBezTo>
                    <a:pt x="26" y="157"/>
                    <a:pt x="0" y="199"/>
                    <a:pt x="0" y="248"/>
                  </a:cubicBezTo>
                  <a:cubicBezTo>
                    <a:pt x="0" y="266"/>
                    <a:pt x="3" y="283"/>
                    <a:pt x="10" y="299"/>
                  </a:cubicBezTo>
                  <a:lnTo>
                    <a:pt x="921" y="299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2" name="TextBox 62"/>
          <p:cNvSpPr txBox="1"/>
          <p:nvPr/>
        </p:nvSpPr>
        <p:spPr>
          <a:xfrm>
            <a:off x="6200266" y="293479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Rectangle 64"/>
          <p:cNvSpPr/>
          <p:nvPr/>
        </p:nvSpPr>
        <p:spPr>
          <a:xfrm>
            <a:off x="6195341" y="3199345"/>
            <a:ext cx="492794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Donut 65"/>
          <p:cNvSpPr/>
          <p:nvPr/>
        </p:nvSpPr>
        <p:spPr>
          <a:xfrm>
            <a:off x="6283390" y="3838992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66"/>
          <p:cNvSpPr>
            <a:spLocks noEditPoints="1"/>
          </p:cNvSpPr>
          <p:nvPr/>
        </p:nvSpPr>
        <p:spPr bwMode="auto">
          <a:xfrm>
            <a:off x="6489146" y="4036433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Freeform 67"/>
          <p:cNvSpPr>
            <a:spLocks noEditPoints="1"/>
          </p:cNvSpPr>
          <p:nvPr/>
        </p:nvSpPr>
        <p:spPr bwMode="auto">
          <a:xfrm>
            <a:off x="6460795" y="5561576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Freeform 68"/>
          <p:cNvSpPr>
            <a:spLocks noEditPoints="1"/>
          </p:cNvSpPr>
          <p:nvPr/>
        </p:nvSpPr>
        <p:spPr bwMode="auto">
          <a:xfrm>
            <a:off x="9200349" y="5559055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Freeform 69"/>
          <p:cNvSpPr>
            <a:spLocks noEditPoints="1"/>
          </p:cNvSpPr>
          <p:nvPr/>
        </p:nvSpPr>
        <p:spPr bwMode="auto">
          <a:xfrm>
            <a:off x="9190217" y="4049286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Donut 70"/>
          <p:cNvSpPr/>
          <p:nvPr/>
        </p:nvSpPr>
        <p:spPr>
          <a:xfrm>
            <a:off x="8956794" y="5356031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Donut 71"/>
          <p:cNvSpPr/>
          <p:nvPr/>
        </p:nvSpPr>
        <p:spPr>
          <a:xfrm>
            <a:off x="6277970" y="535618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Donut 72"/>
          <p:cNvSpPr/>
          <p:nvPr/>
        </p:nvSpPr>
        <p:spPr>
          <a:xfrm>
            <a:off x="8951088" y="383899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73"/>
          <p:cNvSpPr txBox="1"/>
          <p:nvPr/>
        </p:nvSpPr>
        <p:spPr>
          <a:xfrm>
            <a:off x="7026043" y="4146995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74"/>
          <p:cNvSpPr txBox="1"/>
          <p:nvPr/>
        </p:nvSpPr>
        <p:spPr>
          <a:xfrm>
            <a:off x="7026043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75"/>
          <p:cNvSpPr txBox="1"/>
          <p:nvPr/>
        </p:nvSpPr>
        <p:spPr>
          <a:xfrm>
            <a:off x="9724047" y="414699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76"/>
          <p:cNvSpPr txBox="1"/>
          <p:nvPr/>
        </p:nvSpPr>
        <p:spPr>
          <a:xfrm>
            <a:off x="9724047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77"/>
          <p:cNvSpPr txBox="1"/>
          <p:nvPr/>
        </p:nvSpPr>
        <p:spPr>
          <a:xfrm>
            <a:off x="7026043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78"/>
          <p:cNvSpPr txBox="1"/>
          <p:nvPr/>
        </p:nvSpPr>
        <p:spPr>
          <a:xfrm>
            <a:off x="7026043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79"/>
          <p:cNvSpPr txBox="1"/>
          <p:nvPr/>
        </p:nvSpPr>
        <p:spPr>
          <a:xfrm>
            <a:off x="9724047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0"/>
          <p:cNvSpPr txBox="1"/>
          <p:nvPr/>
        </p:nvSpPr>
        <p:spPr>
          <a:xfrm>
            <a:off x="9724047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ectangle 81"/>
          <p:cNvSpPr/>
          <p:nvPr/>
        </p:nvSpPr>
        <p:spPr>
          <a:xfrm>
            <a:off x="6230271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ectangle 82"/>
          <p:cNvSpPr/>
          <p:nvPr/>
        </p:nvSpPr>
        <p:spPr>
          <a:xfrm>
            <a:off x="6230271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ectangle 83"/>
          <p:cNvSpPr/>
          <p:nvPr/>
        </p:nvSpPr>
        <p:spPr>
          <a:xfrm>
            <a:off x="8894583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ectangle 84"/>
          <p:cNvSpPr/>
          <p:nvPr/>
        </p:nvSpPr>
        <p:spPr>
          <a:xfrm>
            <a:off x="8888454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4722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835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680221"/>
            <a:ext cx="12858750" cy="3214464"/>
          </a:xfrm>
          <a:prstGeom prst="rect">
            <a:avLst/>
          </a:prstGeom>
          <a:solidFill>
            <a:schemeClr val="accent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Picture 5" descr="F:\素材\正版图-卖\PPT\PPT消防\xf0001\04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81" y="981"/>
            <a:ext cx="5771369" cy="723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5061223" y="3402649"/>
            <a:ext cx="6471245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0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THANK YOU</a:t>
            </a:r>
            <a:endParaRPr lang="zh-CN" altLang="en-US" sz="72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5061223" y="4739634"/>
            <a:ext cx="417646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800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06058" y="2525538"/>
            <a:ext cx="3346628" cy="3543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534492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3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85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/>
      <p:bldP spid="10" grpId="1"/>
      <p:bldP spid="14" grpId="0"/>
      <p:bldP spid="14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035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56551497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52" y="2392189"/>
            <a:ext cx="12858398" cy="21296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269415" y="2010466"/>
            <a:ext cx="10319920" cy="4212349"/>
            <a:chOff x="1203325" y="1708150"/>
            <a:chExt cx="9785350" cy="3994150"/>
          </a:xfrm>
        </p:grpSpPr>
        <p:grpSp>
          <p:nvGrpSpPr>
            <p:cNvPr id="15" name="组合 14"/>
            <p:cNvGrpSpPr/>
            <p:nvPr/>
          </p:nvGrpSpPr>
          <p:grpSpPr>
            <a:xfrm>
              <a:off x="1203325" y="1708150"/>
              <a:ext cx="9785350" cy="3994150"/>
              <a:chOff x="1206500" y="1708150"/>
              <a:chExt cx="9785350" cy="3994150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1206500" y="1708150"/>
                <a:ext cx="2120900" cy="399415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3761317" y="1708150"/>
                <a:ext cx="2120900" cy="399415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6316134" y="1708150"/>
                <a:ext cx="2120900" cy="399415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8870950" y="1708150"/>
                <a:ext cx="2120900" cy="399415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" name="矩形 15"/>
            <p:cNvSpPr/>
            <p:nvPr/>
          </p:nvSpPr>
          <p:spPr>
            <a:xfrm>
              <a:off x="1203326" y="2070100"/>
              <a:ext cx="2120899" cy="2019300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3758141" y="2070100"/>
              <a:ext cx="2120900" cy="2019300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6312959" y="2070100"/>
              <a:ext cx="2120900" cy="2019300"/>
            </a:xfrm>
            <a:prstGeom prst="rect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8867775" y="2063750"/>
              <a:ext cx="2120900" cy="2019300"/>
            </a:xfrm>
            <a:prstGeom prst="rect">
              <a:avLst/>
            </a:prstGeom>
            <a:blipFill dpi="0" rotWithShape="1"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7" name="TextBox 39"/>
          <p:cNvSpPr txBox="1"/>
          <p:nvPr/>
        </p:nvSpPr>
        <p:spPr>
          <a:xfrm>
            <a:off x="1497225" y="4682991"/>
            <a:ext cx="1808642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5" name="TextBox 39"/>
          <p:cNvSpPr txBox="1"/>
          <p:nvPr/>
        </p:nvSpPr>
        <p:spPr>
          <a:xfrm>
            <a:off x="4185392" y="4682991"/>
            <a:ext cx="1808642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6873559" y="4682991"/>
            <a:ext cx="1808642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561725" y="4682991"/>
            <a:ext cx="1808642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662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7" grpId="0"/>
      <p:bldP spid="35" grpId="0"/>
      <p:bldP spid="39" grpId="0"/>
      <p:bldP spid="4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583106" y="2642326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968409" y="2642322"/>
            <a:ext cx="2382218" cy="840416"/>
            <a:chOff x="509993" y="4146958"/>
            <a:chExt cx="2041329" cy="796928"/>
          </a:xfrm>
        </p:grpSpPr>
        <p:sp>
          <p:nvSpPr>
            <p:cNvPr id="19" name="TextBox 18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583106" y="3827485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83106" y="5012644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968409" y="5012640"/>
            <a:ext cx="2382218" cy="840416"/>
            <a:chOff x="509993" y="4146958"/>
            <a:chExt cx="2041329" cy="796928"/>
          </a:xfrm>
        </p:grpSpPr>
        <p:sp>
          <p:nvSpPr>
            <p:cNvPr id="34" name="TextBox 33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968409" y="3827481"/>
            <a:ext cx="2382218" cy="840416"/>
            <a:chOff x="509993" y="4146958"/>
            <a:chExt cx="2041329" cy="796928"/>
          </a:xfrm>
        </p:grpSpPr>
        <p:sp>
          <p:nvSpPr>
            <p:cNvPr id="37" name="TextBox 36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315671" y="2290278"/>
            <a:ext cx="4202009" cy="4181440"/>
            <a:chOff x="3685337" y="1514384"/>
            <a:chExt cx="4821324" cy="4797721"/>
          </a:xfrm>
        </p:grpSpPr>
        <p:sp>
          <p:nvSpPr>
            <p:cNvPr id="40" name="Freeform 39"/>
            <p:cNvSpPr/>
            <p:nvPr/>
          </p:nvSpPr>
          <p:spPr>
            <a:xfrm>
              <a:off x="4112274" y="1770540"/>
              <a:ext cx="4137890" cy="4137892"/>
            </a:xfrm>
            <a:custGeom>
              <a:avLst/>
              <a:gdLst>
                <a:gd name="connsiteX0" fmla="*/ 2275840 w 4551680"/>
                <a:gd name="connsiteY0" fmla="*/ 0 h 4551680"/>
                <a:gd name="connsiteX1" fmla="*/ 4246775 w 4551680"/>
                <a:gd name="connsiteY1" fmla="*/ 1137920 h 4551680"/>
                <a:gd name="connsiteX2" fmla="*/ 4246775 w 4551680"/>
                <a:gd name="connsiteY2" fmla="*/ 3413760 h 4551680"/>
                <a:gd name="connsiteX3" fmla="*/ 2275840 w 4551680"/>
                <a:gd name="connsiteY3" fmla="*/ 2275840 h 4551680"/>
                <a:gd name="connsiteX4" fmla="*/ 2275840 w 4551680"/>
                <a:gd name="connsiteY4" fmla="*/ 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2275840" y="0"/>
                  </a:moveTo>
                  <a:cubicBezTo>
                    <a:pt x="3088919" y="0"/>
                    <a:pt x="3840236" y="433773"/>
                    <a:pt x="4246775" y="1137920"/>
                  </a:cubicBezTo>
                  <a:cubicBezTo>
                    <a:pt x="4653315" y="1842067"/>
                    <a:pt x="4653315" y="2709613"/>
                    <a:pt x="4246775" y="3413760"/>
                  </a:cubicBezTo>
                  <a:lnTo>
                    <a:pt x="2275840" y="2275840"/>
                  </a:lnTo>
                  <a:lnTo>
                    <a:pt x="2275840" y="0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99397" tIns="1086802" rIns="625652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4027053" y="1918321"/>
              <a:ext cx="4137890" cy="4137892"/>
            </a:xfrm>
            <a:custGeom>
              <a:avLst/>
              <a:gdLst>
                <a:gd name="connsiteX0" fmla="*/ 4246775 w 4551680"/>
                <a:gd name="connsiteY0" fmla="*/ 3413760 h 4551680"/>
                <a:gd name="connsiteX1" fmla="*/ 2275840 w 4551680"/>
                <a:gd name="connsiteY1" fmla="*/ 4551680 h 4551680"/>
                <a:gd name="connsiteX2" fmla="*/ 304905 w 4551680"/>
                <a:gd name="connsiteY2" fmla="*/ 3413760 h 4551680"/>
                <a:gd name="connsiteX3" fmla="*/ 2275840 w 4551680"/>
                <a:gd name="connsiteY3" fmla="*/ 2275840 h 4551680"/>
                <a:gd name="connsiteX4" fmla="*/ 424677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4246775" y="3413760"/>
                  </a:moveTo>
                  <a:cubicBezTo>
                    <a:pt x="3840235" y="4117907"/>
                    <a:pt x="3088919" y="4551680"/>
                    <a:pt x="2275840" y="4551680"/>
                  </a:cubicBezTo>
                  <a:cubicBezTo>
                    <a:pt x="1462761" y="4551680"/>
                    <a:pt x="711444" y="4117907"/>
                    <a:pt x="304905" y="3413760"/>
                  </a:cubicBezTo>
                  <a:lnTo>
                    <a:pt x="2275840" y="2275840"/>
                  </a:lnTo>
                  <a:lnTo>
                    <a:pt x="4246775" y="3413760"/>
                  </a:lnTo>
                  <a:close/>
                </a:path>
              </a:pathLst>
            </a:cu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9930" tIns="3201387" rIns="1172785" bIns="515634" numCol="1" spcCol="1270" anchor="ctr" anchorCtr="0">
              <a:noAutofit/>
            </a:bodyPr>
            <a:lstStyle/>
            <a:p>
              <a:pPr algn="just" defTabSz="304659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3941832" y="1770540"/>
              <a:ext cx="4137890" cy="4137892"/>
            </a:xfrm>
            <a:custGeom>
              <a:avLst/>
              <a:gdLst>
                <a:gd name="connsiteX0" fmla="*/ 304905 w 4551680"/>
                <a:gd name="connsiteY0" fmla="*/ 3413760 h 4551680"/>
                <a:gd name="connsiteX1" fmla="*/ 304905 w 4551680"/>
                <a:gd name="connsiteY1" fmla="*/ 1137920 h 4551680"/>
                <a:gd name="connsiteX2" fmla="*/ 2275840 w 4551680"/>
                <a:gd name="connsiteY2" fmla="*/ 0 h 4551680"/>
                <a:gd name="connsiteX3" fmla="*/ 2275840 w 4551680"/>
                <a:gd name="connsiteY3" fmla="*/ 2275840 h 4551680"/>
                <a:gd name="connsiteX4" fmla="*/ 30490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304905" y="3413760"/>
                  </a:moveTo>
                  <a:cubicBezTo>
                    <a:pt x="-101635" y="2709613"/>
                    <a:pt x="-101635" y="1842067"/>
                    <a:pt x="304905" y="1137920"/>
                  </a:cubicBezTo>
                  <a:cubicBezTo>
                    <a:pt x="711445" y="433773"/>
                    <a:pt x="1462761" y="0"/>
                    <a:pt x="2275840" y="0"/>
                  </a:cubicBezTo>
                  <a:lnTo>
                    <a:pt x="2275840" y="2275840"/>
                  </a:lnTo>
                  <a:lnTo>
                    <a:pt x="304905" y="341376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5654" tIns="1086802" rIns="2599396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Circular Arrow 42"/>
            <p:cNvSpPr/>
            <p:nvPr/>
          </p:nvSpPr>
          <p:spPr>
            <a:xfrm>
              <a:off x="3856462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Circular Arrow 43"/>
            <p:cNvSpPr/>
            <p:nvPr/>
          </p:nvSpPr>
          <p:spPr>
            <a:xfrm>
              <a:off x="3770899" y="1661904"/>
              <a:ext cx="4650199" cy="4650201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Circular Arrow 44"/>
            <p:cNvSpPr/>
            <p:nvPr/>
          </p:nvSpPr>
          <p:spPr>
            <a:xfrm>
              <a:off x="3685337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022321" y="5222090"/>
            <a:ext cx="788708" cy="461040"/>
          </a:xfrm>
          <a:custGeom>
            <a:avLst/>
            <a:gdLst>
              <a:gd name="T0" fmla="*/ 232 w 316"/>
              <a:gd name="T1" fmla="*/ 27 h 172"/>
              <a:gd name="T2" fmla="*/ 221 w 316"/>
              <a:gd name="T3" fmla="*/ 20 h 172"/>
              <a:gd name="T4" fmla="*/ 157 w 316"/>
              <a:gd name="T5" fmla="*/ 10 h 172"/>
              <a:gd name="T6" fmla="*/ 92 w 316"/>
              <a:gd name="T7" fmla="*/ 9 h 172"/>
              <a:gd name="T8" fmla="*/ 84 w 316"/>
              <a:gd name="T9" fmla="*/ 13 h 172"/>
              <a:gd name="T10" fmla="*/ 0 w 316"/>
              <a:gd name="T11" fmla="*/ 121 h 172"/>
              <a:gd name="T12" fmla="*/ 78 w 316"/>
              <a:gd name="T13" fmla="*/ 109 h 172"/>
              <a:gd name="T14" fmla="*/ 84 w 316"/>
              <a:gd name="T15" fmla="*/ 113 h 172"/>
              <a:gd name="T16" fmla="*/ 120 w 316"/>
              <a:gd name="T17" fmla="*/ 142 h 172"/>
              <a:gd name="T18" fmla="*/ 159 w 316"/>
              <a:gd name="T19" fmla="*/ 163 h 172"/>
              <a:gd name="T20" fmla="*/ 163 w 316"/>
              <a:gd name="T21" fmla="*/ 165 h 172"/>
              <a:gd name="T22" fmla="*/ 190 w 316"/>
              <a:gd name="T23" fmla="*/ 164 h 172"/>
              <a:gd name="T24" fmla="*/ 217 w 316"/>
              <a:gd name="T25" fmla="*/ 153 h 172"/>
              <a:gd name="T26" fmla="*/ 233 w 316"/>
              <a:gd name="T27" fmla="*/ 146 h 172"/>
              <a:gd name="T28" fmla="*/ 265 w 316"/>
              <a:gd name="T29" fmla="*/ 162 h 172"/>
              <a:gd name="T30" fmla="*/ 288 w 316"/>
              <a:gd name="T31" fmla="*/ 14 h 172"/>
              <a:gd name="T32" fmla="*/ 225 w 316"/>
              <a:gd name="T33" fmla="*/ 129 h 172"/>
              <a:gd name="T34" fmla="*/ 225 w 316"/>
              <a:gd name="T35" fmla="*/ 139 h 172"/>
              <a:gd name="T36" fmla="*/ 216 w 316"/>
              <a:gd name="T37" fmla="*/ 142 h 172"/>
              <a:gd name="T38" fmla="*/ 207 w 316"/>
              <a:gd name="T39" fmla="*/ 142 h 172"/>
              <a:gd name="T40" fmla="*/ 189 w 316"/>
              <a:gd name="T41" fmla="*/ 153 h 172"/>
              <a:gd name="T42" fmla="*/ 185 w 316"/>
              <a:gd name="T43" fmla="*/ 153 h 172"/>
              <a:gd name="T44" fmla="*/ 180 w 316"/>
              <a:gd name="T45" fmla="*/ 156 h 172"/>
              <a:gd name="T46" fmla="*/ 157 w 316"/>
              <a:gd name="T47" fmla="*/ 149 h 172"/>
              <a:gd name="T48" fmla="*/ 130 w 316"/>
              <a:gd name="T49" fmla="*/ 128 h 172"/>
              <a:gd name="T50" fmla="*/ 88 w 316"/>
              <a:gd name="T51" fmla="*/ 103 h 172"/>
              <a:gd name="T52" fmla="*/ 71 w 316"/>
              <a:gd name="T53" fmla="*/ 91 h 172"/>
              <a:gd name="T54" fmla="*/ 71 w 316"/>
              <a:gd name="T55" fmla="*/ 90 h 172"/>
              <a:gd name="T56" fmla="*/ 72 w 316"/>
              <a:gd name="T57" fmla="*/ 88 h 172"/>
              <a:gd name="T58" fmla="*/ 93 w 316"/>
              <a:gd name="T59" fmla="*/ 20 h 172"/>
              <a:gd name="T60" fmla="*/ 132 w 316"/>
              <a:gd name="T61" fmla="*/ 24 h 172"/>
              <a:gd name="T62" fmla="*/ 127 w 316"/>
              <a:gd name="T63" fmla="*/ 72 h 172"/>
              <a:gd name="T64" fmla="*/ 185 w 316"/>
              <a:gd name="T65" fmla="*/ 54 h 172"/>
              <a:gd name="T66" fmla="*/ 241 w 316"/>
              <a:gd name="T67" fmla="*/ 11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172">
                <a:moveTo>
                  <a:pt x="288" y="14"/>
                </a:moveTo>
                <a:cubicBezTo>
                  <a:pt x="232" y="27"/>
                  <a:pt x="232" y="27"/>
                  <a:pt x="232" y="27"/>
                </a:cubicBezTo>
                <a:cubicBezTo>
                  <a:pt x="233" y="31"/>
                  <a:pt x="233" y="31"/>
                  <a:pt x="233" y="31"/>
                </a:cubicBezTo>
                <a:cubicBezTo>
                  <a:pt x="228" y="22"/>
                  <a:pt x="221" y="20"/>
                  <a:pt x="221" y="20"/>
                </a:cubicBezTo>
                <a:cubicBezTo>
                  <a:pt x="178" y="7"/>
                  <a:pt x="178" y="7"/>
                  <a:pt x="178" y="7"/>
                </a:cubicBezTo>
                <a:cubicBezTo>
                  <a:pt x="173" y="5"/>
                  <a:pt x="165" y="7"/>
                  <a:pt x="157" y="10"/>
                </a:cubicBezTo>
                <a:cubicBezTo>
                  <a:pt x="156" y="9"/>
                  <a:pt x="156" y="9"/>
                  <a:pt x="156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1" y="9"/>
                  <a:pt x="87" y="10"/>
                  <a:pt x="84" y="13"/>
                </a:cubicBezTo>
                <a:cubicBezTo>
                  <a:pt x="50" y="0"/>
                  <a:pt x="50" y="0"/>
                  <a:pt x="5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69" y="144"/>
                  <a:pt x="76" y="120"/>
                  <a:pt x="78" y="109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84" y="120"/>
                  <a:pt x="85" y="130"/>
                  <a:pt x="99" y="127"/>
                </a:cubicBezTo>
                <a:cubicBezTo>
                  <a:pt x="99" y="127"/>
                  <a:pt x="100" y="157"/>
                  <a:pt x="120" y="142"/>
                </a:cubicBezTo>
                <a:cubicBezTo>
                  <a:pt x="120" y="142"/>
                  <a:pt x="120" y="161"/>
                  <a:pt x="138" y="155"/>
                </a:cubicBezTo>
                <a:cubicBezTo>
                  <a:pt x="138" y="155"/>
                  <a:pt x="141" y="172"/>
                  <a:pt x="159" y="163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164" y="165"/>
                  <a:pt x="173" y="168"/>
                  <a:pt x="181" y="167"/>
                </a:cubicBezTo>
                <a:cubicBezTo>
                  <a:pt x="185" y="167"/>
                  <a:pt x="188" y="166"/>
                  <a:pt x="190" y="164"/>
                </a:cubicBezTo>
                <a:cubicBezTo>
                  <a:pt x="196" y="163"/>
                  <a:pt x="208" y="161"/>
                  <a:pt x="214" y="153"/>
                </a:cubicBezTo>
                <a:cubicBezTo>
                  <a:pt x="215" y="153"/>
                  <a:pt x="216" y="153"/>
                  <a:pt x="217" y="153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224" y="153"/>
                  <a:pt x="230" y="150"/>
                  <a:pt x="233" y="146"/>
                </a:cubicBezTo>
                <a:cubicBezTo>
                  <a:pt x="235" y="143"/>
                  <a:pt x="236" y="140"/>
                  <a:pt x="236" y="136"/>
                </a:cubicBezTo>
                <a:cubicBezTo>
                  <a:pt x="236" y="136"/>
                  <a:pt x="248" y="160"/>
                  <a:pt x="265" y="162"/>
                </a:cubicBezTo>
                <a:cubicBezTo>
                  <a:pt x="316" y="137"/>
                  <a:pt x="316" y="137"/>
                  <a:pt x="316" y="137"/>
                </a:cubicBezTo>
                <a:lnTo>
                  <a:pt x="288" y="14"/>
                </a:lnTo>
                <a:close/>
                <a:moveTo>
                  <a:pt x="230" y="127"/>
                </a:moveTo>
                <a:cubicBezTo>
                  <a:pt x="225" y="129"/>
                  <a:pt x="225" y="129"/>
                  <a:pt x="225" y="129"/>
                </a:cubicBezTo>
                <a:cubicBezTo>
                  <a:pt x="226" y="133"/>
                  <a:pt x="226" y="133"/>
                  <a:pt x="226" y="133"/>
                </a:cubicBezTo>
                <a:cubicBezTo>
                  <a:pt x="226" y="137"/>
                  <a:pt x="225" y="139"/>
                  <a:pt x="225" y="139"/>
                </a:cubicBezTo>
                <a:cubicBezTo>
                  <a:pt x="223" y="141"/>
                  <a:pt x="220" y="142"/>
                  <a:pt x="216" y="142"/>
                </a:cubicBezTo>
                <a:cubicBezTo>
                  <a:pt x="216" y="142"/>
                  <a:pt x="216" y="142"/>
                  <a:pt x="216" y="142"/>
                </a:cubicBezTo>
                <a:cubicBezTo>
                  <a:pt x="214" y="143"/>
                  <a:pt x="212" y="142"/>
                  <a:pt x="211" y="142"/>
                </a:cubicBezTo>
                <a:cubicBezTo>
                  <a:pt x="207" y="142"/>
                  <a:pt x="207" y="142"/>
                  <a:pt x="207" y="142"/>
                </a:cubicBezTo>
                <a:cubicBezTo>
                  <a:pt x="206" y="146"/>
                  <a:pt x="206" y="146"/>
                  <a:pt x="206" y="146"/>
                </a:cubicBezTo>
                <a:cubicBezTo>
                  <a:pt x="204" y="150"/>
                  <a:pt x="196" y="153"/>
                  <a:pt x="189" y="153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3" y="156"/>
                  <a:pt x="182" y="156"/>
                  <a:pt x="180" y="156"/>
                </a:cubicBezTo>
                <a:cubicBezTo>
                  <a:pt x="175" y="157"/>
                  <a:pt x="169" y="155"/>
                  <a:pt x="167" y="155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6" y="144"/>
                  <a:pt x="154" y="140"/>
                  <a:pt x="149" y="140"/>
                </a:cubicBezTo>
                <a:cubicBezTo>
                  <a:pt x="149" y="140"/>
                  <a:pt x="147" y="116"/>
                  <a:pt x="130" y="128"/>
                </a:cubicBezTo>
                <a:cubicBezTo>
                  <a:pt x="130" y="128"/>
                  <a:pt x="125" y="108"/>
                  <a:pt x="109" y="117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72" y="91"/>
                  <a:pt x="72" y="91"/>
                  <a:pt x="72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0"/>
                  <a:pt x="71" y="90"/>
                  <a:pt x="71" y="90"/>
                </a:cubicBezTo>
                <a:cubicBezTo>
                  <a:pt x="72" y="89"/>
                  <a:pt x="72" y="89"/>
                  <a:pt x="72" y="89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87"/>
                  <a:pt x="90" y="26"/>
                  <a:pt x="91" y="21"/>
                </a:cubicBezTo>
                <a:cubicBezTo>
                  <a:pt x="91" y="21"/>
                  <a:pt x="93" y="20"/>
                  <a:pt x="93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22"/>
                  <a:pt x="132" y="24"/>
                  <a:pt x="132" y="24"/>
                </a:cubicBezTo>
                <a:cubicBezTo>
                  <a:pt x="125" y="30"/>
                  <a:pt x="122" y="60"/>
                  <a:pt x="122" y="60"/>
                </a:cubicBezTo>
                <a:cubicBezTo>
                  <a:pt x="119" y="67"/>
                  <a:pt x="127" y="72"/>
                  <a:pt x="127" y="72"/>
                </a:cubicBezTo>
                <a:cubicBezTo>
                  <a:pt x="140" y="81"/>
                  <a:pt x="154" y="47"/>
                  <a:pt x="154" y="47"/>
                </a:cubicBezTo>
                <a:cubicBezTo>
                  <a:pt x="161" y="41"/>
                  <a:pt x="172" y="45"/>
                  <a:pt x="185" y="54"/>
                </a:cubicBezTo>
                <a:cubicBezTo>
                  <a:pt x="206" y="76"/>
                  <a:pt x="232" y="102"/>
                  <a:pt x="239" y="111"/>
                </a:cubicBezTo>
                <a:cubicBezTo>
                  <a:pt x="241" y="114"/>
                  <a:pt x="242" y="117"/>
                  <a:pt x="241" y="119"/>
                </a:cubicBezTo>
                <a:cubicBezTo>
                  <a:pt x="240" y="123"/>
                  <a:pt x="233" y="126"/>
                  <a:pt x="230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5145581" y="3597723"/>
            <a:ext cx="693683" cy="543732"/>
            <a:chOff x="7200839" y="1790292"/>
            <a:chExt cx="795921" cy="623870"/>
          </a:xfrm>
          <a:solidFill>
            <a:schemeClr val="bg1"/>
          </a:solidFill>
        </p:grpSpPr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7235971" y="1790292"/>
              <a:ext cx="760789" cy="434110"/>
            </a:xfrm>
            <a:custGeom>
              <a:avLst/>
              <a:gdLst>
                <a:gd name="T0" fmla="*/ 295 w 628"/>
                <a:gd name="T1" fmla="*/ 232 h 334"/>
                <a:gd name="T2" fmla="*/ 295 w 628"/>
                <a:gd name="T3" fmla="*/ 232 h 334"/>
                <a:gd name="T4" fmla="*/ 295 w 628"/>
                <a:gd name="T5" fmla="*/ 232 h 334"/>
                <a:gd name="T6" fmla="*/ 295 w 628"/>
                <a:gd name="T7" fmla="*/ 232 h 334"/>
                <a:gd name="T8" fmla="*/ 430 w 628"/>
                <a:gd name="T9" fmla="*/ 334 h 334"/>
                <a:gd name="T10" fmla="*/ 628 w 628"/>
                <a:gd name="T11" fmla="*/ 218 h 334"/>
                <a:gd name="T12" fmla="*/ 494 w 628"/>
                <a:gd name="T13" fmla="*/ 114 h 334"/>
                <a:gd name="T14" fmla="*/ 305 w 628"/>
                <a:gd name="T15" fmla="*/ 225 h 334"/>
                <a:gd name="T16" fmla="*/ 305 w 628"/>
                <a:gd name="T17" fmla="*/ 3 h 334"/>
                <a:gd name="T18" fmla="*/ 494 w 628"/>
                <a:gd name="T19" fmla="*/ 114 h 334"/>
                <a:gd name="T20" fmla="*/ 600 w 628"/>
                <a:gd name="T21" fmla="*/ 102 h 334"/>
                <a:gd name="T22" fmla="*/ 437 w 628"/>
                <a:gd name="T23" fmla="*/ 7 h 334"/>
                <a:gd name="T24" fmla="*/ 305 w 628"/>
                <a:gd name="T25" fmla="*/ 0 h 334"/>
                <a:gd name="T26" fmla="*/ 305 w 628"/>
                <a:gd name="T27" fmla="*/ 0 h 334"/>
                <a:gd name="T28" fmla="*/ 302 w 628"/>
                <a:gd name="T29" fmla="*/ 0 h 334"/>
                <a:gd name="T30" fmla="*/ 300 w 628"/>
                <a:gd name="T31" fmla="*/ 0 h 334"/>
                <a:gd name="T32" fmla="*/ 295 w 628"/>
                <a:gd name="T33" fmla="*/ 0 h 334"/>
                <a:gd name="T34" fmla="*/ 295 w 628"/>
                <a:gd name="T35" fmla="*/ 0 h 334"/>
                <a:gd name="T36" fmla="*/ 165 w 628"/>
                <a:gd name="T37" fmla="*/ 7 h 334"/>
                <a:gd name="T38" fmla="*/ 0 w 628"/>
                <a:gd name="T39" fmla="*/ 102 h 334"/>
                <a:gd name="T40" fmla="*/ 108 w 628"/>
                <a:gd name="T41" fmla="*/ 114 h 334"/>
                <a:gd name="T42" fmla="*/ 295 w 628"/>
                <a:gd name="T43" fmla="*/ 3 h 334"/>
                <a:gd name="T44" fmla="*/ 295 w 628"/>
                <a:gd name="T45" fmla="*/ 232 h 334"/>
                <a:gd name="T46" fmla="*/ 295 w 628"/>
                <a:gd name="T47" fmla="*/ 23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8" h="334">
                  <a:moveTo>
                    <a:pt x="295" y="232"/>
                  </a:moveTo>
                  <a:lnTo>
                    <a:pt x="295" y="232"/>
                  </a:lnTo>
                  <a:lnTo>
                    <a:pt x="295" y="232"/>
                  </a:lnTo>
                  <a:lnTo>
                    <a:pt x="295" y="232"/>
                  </a:lnTo>
                  <a:lnTo>
                    <a:pt x="430" y="334"/>
                  </a:lnTo>
                  <a:lnTo>
                    <a:pt x="628" y="218"/>
                  </a:lnTo>
                  <a:lnTo>
                    <a:pt x="494" y="114"/>
                  </a:lnTo>
                  <a:lnTo>
                    <a:pt x="305" y="225"/>
                  </a:lnTo>
                  <a:lnTo>
                    <a:pt x="305" y="3"/>
                  </a:lnTo>
                  <a:lnTo>
                    <a:pt x="494" y="114"/>
                  </a:lnTo>
                  <a:lnTo>
                    <a:pt x="600" y="102"/>
                  </a:lnTo>
                  <a:lnTo>
                    <a:pt x="437" y="7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300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165" y="7"/>
                  </a:lnTo>
                  <a:lnTo>
                    <a:pt x="0" y="102"/>
                  </a:lnTo>
                  <a:lnTo>
                    <a:pt x="108" y="114"/>
                  </a:lnTo>
                  <a:lnTo>
                    <a:pt x="295" y="3"/>
                  </a:lnTo>
                  <a:lnTo>
                    <a:pt x="295" y="232"/>
                  </a:lnTo>
                  <a:lnTo>
                    <a:pt x="295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7200839" y="1941061"/>
              <a:ext cx="392509" cy="289840"/>
            </a:xfrm>
            <a:custGeom>
              <a:avLst/>
              <a:gdLst>
                <a:gd name="T0" fmla="*/ 0 w 324"/>
                <a:gd name="T1" fmla="*/ 100 h 223"/>
                <a:gd name="T2" fmla="*/ 187 w 324"/>
                <a:gd name="T3" fmla="*/ 223 h 223"/>
                <a:gd name="T4" fmla="*/ 324 w 324"/>
                <a:gd name="T5" fmla="*/ 116 h 223"/>
                <a:gd name="T6" fmla="*/ 130 w 324"/>
                <a:gd name="T7" fmla="*/ 0 h 223"/>
                <a:gd name="T8" fmla="*/ 0 w 324"/>
                <a:gd name="T9" fmla="*/ 10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23">
                  <a:moveTo>
                    <a:pt x="0" y="100"/>
                  </a:moveTo>
                  <a:lnTo>
                    <a:pt x="187" y="223"/>
                  </a:lnTo>
                  <a:lnTo>
                    <a:pt x="324" y="116"/>
                  </a:lnTo>
                  <a:lnTo>
                    <a:pt x="130" y="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7353482" y="2116524"/>
              <a:ext cx="477310" cy="297638"/>
            </a:xfrm>
            <a:custGeom>
              <a:avLst/>
              <a:gdLst>
                <a:gd name="T0" fmla="*/ 198 w 394"/>
                <a:gd name="T1" fmla="*/ 0 h 229"/>
                <a:gd name="T2" fmla="*/ 61 w 394"/>
                <a:gd name="T3" fmla="*/ 109 h 229"/>
                <a:gd name="T4" fmla="*/ 0 w 394"/>
                <a:gd name="T5" fmla="*/ 71 h 229"/>
                <a:gd name="T6" fmla="*/ 0 w 394"/>
                <a:gd name="T7" fmla="*/ 114 h 229"/>
                <a:gd name="T8" fmla="*/ 198 w 394"/>
                <a:gd name="T9" fmla="*/ 229 h 229"/>
                <a:gd name="T10" fmla="*/ 394 w 394"/>
                <a:gd name="T11" fmla="*/ 116 h 229"/>
                <a:gd name="T12" fmla="*/ 394 w 394"/>
                <a:gd name="T13" fmla="*/ 64 h 229"/>
                <a:gd name="T14" fmla="*/ 335 w 394"/>
                <a:gd name="T15" fmla="*/ 104 h 229"/>
                <a:gd name="T16" fmla="*/ 198 w 394"/>
                <a:gd name="T1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4" h="229">
                  <a:moveTo>
                    <a:pt x="198" y="0"/>
                  </a:moveTo>
                  <a:lnTo>
                    <a:pt x="61" y="109"/>
                  </a:lnTo>
                  <a:lnTo>
                    <a:pt x="0" y="71"/>
                  </a:lnTo>
                  <a:lnTo>
                    <a:pt x="0" y="114"/>
                  </a:lnTo>
                  <a:lnTo>
                    <a:pt x="198" y="229"/>
                  </a:lnTo>
                  <a:lnTo>
                    <a:pt x="394" y="116"/>
                  </a:lnTo>
                  <a:lnTo>
                    <a:pt x="394" y="64"/>
                  </a:lnTo>
                  <a:lnTo>
                    <a:pt x="335" y="104"/>
                  </a:lnTo>
                  <a:lnTo>
                    <a:pt x="1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Freeform 50"/>
          <p:cNvSpPr>
            <a:spLocks/>
          </p:cNvSpPr>
          <p:nvPr/>
        </p:nvSpPr>
        <p:spPr bwMode="auto">
          <a:xfrm>
            <a:off x="6990762" y="3459044"/>
            <a:ext cx="514191" cy="761226"/>
          </a:xfrm>
          <a:custGeom>
            <a:avLst/>
            <a:gdLst>
              <a:gd name="T0" fmla="*/ 25 w 206"/>
              <a:gd name="T1" fmla="*/ 112 h 284"/>
              <a:gd name="T2" fmla="*/ 25 w 206"/>
              <a:gd name="T3" fmla="*/ 64 h 284"/>
              <a:gd name="T4" fmla="*/ 5 w 206"/>
              <a:gd name="T5" fmla="*/ 64 h 284"/>
              <a:gd name="T6" fmla="*/ 4 w 206"/>
              <a:gd name="T7" fmla="*/ 60 h 284"/>
              <a:gd name="T8" fmla="*/ 104 w 206"/>
              <a:gd name="T9" fmla="*/ 2 h 284"/>
              <a:gd name="T10" fmla="*/ 117 w 206"/>
              <a:gd name="T11" fmla="*/ 2 h 284"/>
              <a:gd name="T12" fmla="*/ 145 w 206"/>
              <a:gd name="T13" fmla="*/ 25 h 284"/>
              <a:gd name="T14" fmla="*/ 145 w 206"/>
              <a:gd name="T15" fmla="*/ 2 h 284"/>
              <a:gd name="T16" fmla="*/ 168 w 206"/>
              <a:gd name="T17" fmla="*/ 2 h 284"/>
              <a:gd name="T18" fmla="*/ 168 w 206"/>
              <a:gd name="T19" fmla="*/ 40 h 284"/>
              <a:gd name="T20" fmla="*/ 184 w 206"/>
              <a:gd name="T21" fmla="*/ 49 h 284"/>
              <a:gd name="T22" fmla="*/ 184 w 206"/>
              <a:gd name="T23" fmla="*/ 49 h 284"/>
              <a:gd name="T24" fmla="*/ 184 w 206"/>
              <a:gd name="T25" fmla="*/ 49 h 284"/>
              <a:gd name="T26" fmla="*/ 202 w 206"/>
              <a:gd name="T27" fmla="*/ 60 h 284"/>
              <a:gd name="T28" fmla="*/ 201 w 206"/>
              <a:gd name="T29" fmla="*/ 64 h 284"/>
              <a:gd name="T30" fmla="*/ 184 w 206"/>
              <a:gd name="T31" fmla="*/ 64 h 284"/>
              <a:gd name="T32" fmla="*/ 184 w 206"/>
              <a:gd name="T33" fmla="*/ 117 h 284"/>
              <a:gd name="T34" fmla="*/ 169 w 206"/>
              <a:gd name="T35" fmla="*/ 134 h 284"/>
              <a:gd name="T36" fmla="*/ 136 w 206"/>
              <a:gd name="T37" fmla="*/ 134 h 284"/>
              <a:gd name="T38" fmla="*/ 129 w 206"/>
              <a:gd name="T39" fmla="*/ 137 h 284"/>
              <a:gd name="T40" fmla="*/ 140 w 206"/>
              <a:gd name="T41" fmla="*/ 155 h 284"/>
              <a:gd name="T42" fmla="*/ 139 w 206"/>
              <a:gd name="T43" fmla="*/ 160 h 284"/>
              <a:gd name="T44" fmla="*/ 118 w 206"/>
              <a:gd name="T45" fmla="*/ 161 h 284"/>
              <a:gd name="T46" fmla="*/ 119 w 206"/>
              <a:gd name="T47" fmla="*/ 168 h 284"/>
              <a:gd name="T48" fmla="*/ 130 w 206"/>
              <a:gd name="T49" fmla="*/ 179 h 284"/>
              <a:gd name="T50" fmla="*/ 115 w 206"/>
              <a:gd name="T51" fmla="*/ 195 h 284"/>
              <a:gd name="T52" fmla="*/ 129 w 206"/>
              <a:gd name="T53" fmla="*/ 211 h 284"/>
              <a:gd name="T54" fmla="*/ 129 w 206"/>
              <a:gd name="T55" fmla="*/ 220 h 284"/>
              <a:gd name="T56" fmla="*/ 115 w 206"/>
              <a:gd name="T57" fmla="*/ 235 h 284"/>
              <a:gd name="T58" fmla="*/ 124 w 206"/>
              <a:gd name="T59" fmla="*/ 248 h 284"/>
              <a:gd name="T60" fmla="*/ 124 w 206"/>
              <a:gd name="T61" fmla="*/ 260 h 284"/>
              <a:gd name="T62" fmla="*/ 102 w 206"/>
              <a:gd name="T63" fmla="*/ 284 h 284"/>
              <a:gd name="T64" fmla="*/ 86 w 206"/>
              <a:gd name="T65" fmla="*/ 264 h 284"/>
              <a:gd name="T66" fmla="*/ 85 w 206"/>
              <a:gd name="T67" fmla="*/ 163 h 284"/>
              <a:gd name="T68" fmla="*/ 83 w 206"/>
              <a:gd name="T69" fmla="*/ 160 h 284"/>
              <a:gd name="T70" fmla="*/ 71 w 206"/>
              <a:gd name="T71" fmla="*/ 159 h 284"/>
              <a:gd name="T72" fmla="*/ 68 w 206"/>
              <a:gd name="T73" fmla="*/ 152 h 284"/>
              <a:gd name="T74" fmla="*/ 77 w 206"/>
              <a:gd name="T75" fmla="*/ 140 h 284"/>
              <a:gd name="T76" fmla="*/ 78 w 206"/>
              <a:gd name="T77" fmla="*/ 136 h 284"/>
              <a:gd name="T78" fmla="*/ 73 w 206"/>
              <a:gd name="T79" fmla="*/ 134 h 284"/>
              <a:gd name="T80" fmla="*/ 40 w 206"/>
              <a:gd name="T81" fmla="*/ 134 h 284"/>
              <a:gd name="T82" fmla="*/ 25 w 206"/>
              <a:gd name="T83" fmla="*/ 11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6" h="284">
                <a:moveTo>
                  <a:pt x="25" y="112"/>
                </a:moveTo>
                <a:cubicBezTo>
                  <a:pt x="25" y="64"/>
                  <a:pt x="25" y="64"/>
                  <a:pt x="2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1" y="64"/>
                  <a:pt x="0" y="62"/>
                  <a:pt x="4" y="60"/>
                </a:cubicBezTo>
                <a:cubicBezTo>
                  <a:pt x="104" y="2"/>
                  <a:pt x="104" y="2"/>
                  <a:pt x="104" y="2"/>
                </a:cubicBezTo>
                <a:cubicBezTo>
                  <a:pt x="107" y="0"/>
                  <a:pt x="113" y="0"/>
                  <a:pt x="117" y="2"/>
                </a:cubicBezTo>
                <a:cubicBezTo>
                  <a:pt x="145" y="25"/>
                  <a:pt x="145" y="25"/>
                  <a:pt x="145" y="25"/>
                </a:cubicBezTo>
                <a:cubicBezTo>
                  <a:pt x="145" y="2"/>
                  <a:pt x="145" y="2"/>
                  <a:pt x="145" y="2"/>
                </a:cubicBezTo>
                <a:cubicBezTo>
                  <a:pt x="168" y="2"/>
                  <a:pt x="168" y="2"/>
                  <a:pt x="168" y="2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202" y="60"/>
                  <a:pt x="202" y="60"/>
                  <a:pt x="202" y="60"/>
                </a:cubicBezTo>
                <a:cubicBezTo>
                  <a:pt x="206" y="62"/>
                  <a:pt x="205" y="64"/>
                  <a:pt x="201" y="64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84" y="117"/>
                  <a:pt x="185" y="134"/>
                  <a:pt x="169" y="134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134" y="135"/>
                  <a:pt x="131" y="136"/>
                  <a:pt x="129" y="137"/>
                </a:cubicBezTo>
                <a:cubicBezTo>
                  <a:pt x="140" y="155"/>
                  <a:pt x="140" y="155"/>
                  <a:pt x="140" y="155"/>
                </a:cubicBezTo>
                <a:cubicBezTo>
                  <a:pt x="142" y="159"/>
                  <a:pt x="139" y="160"/>
                  <a:pt x="139" y="160"/>
                </a:cubicBezTo>
                <a:cubicBezTo>
                  <a:pt x="118" y="161"/>
                  <a:pt x="118" y="161"/>
                  <a:pt x="118" y="161"/>
                </a:cubicBezTo>
                <a:cubicBezTo>
                  <a:pt x="119" y="168"/>
                  <a:pt x="119" y="168"/>
                  <a:pt x="119" y="168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15" y="195"/>
                  <a:pt x="115" y="195"/>
                  <a:pt x="115" y="195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29" y="220"/>
                  <a:pt x="129" y="220"/>
                  <a:pt x="129" y="220"/>
                </a:cubicBezTo>
                <a:cubicBezTo>
                  <a:pt x="115" y="235"/>
                  <a:pt x="115" y="235"/>
                  <a:pt x="115" y="235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124" y="260"/>
                  <a:pt x="124" y="260"/>
                  <a:pt x="124" y="260"/>
                </a:cubicBezTo>
                <a:cubicBezTo>
                  <a:pt x="102" y="284"/>
                  <a:pt x="102" y="284"/>
                  <a:pt x="102" y="284"/>
                </a:cubicBezTo>
                <a:cubicBezTo>
                  <a:pt x="94" y="283"/>
                  <a:pt x="86" y="264"/>
                  <a:pt x="86" y="264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85" y="160"/>
                  <a:pt x="83" y="160"/>
                  <a:pt x="83" y="160"/>
                </a:cubicBezTo>
                <a:cubicBezTo>
                  <a:pt x="71" y="159"/>
                  <a:pt x="71" y="159"/>
                  <a:pt x="71" y="159"/>
                </a:cubicBezTo>
                <a:cubicBezTo>
                  <a:pt x="64" y="159"/>
                  <a:pt x="68" y="152"/>
                  <a:pt x="68" y="152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78" y="139"/>
                  <a:pt x="78" y="137"/>
                  <a:pt x="78" y="136"/>
                </a:cubicBezTo>
                <a:cubicBezTo>
                  <a:pt x="76" y="136"/>
                  <a:pt x="74" y="135"/>
                  <a:pt x="73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4"/>
                  <a:pt x="25" y="133"/>
                  <a:pt x="25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551597" y="2607649"/>
            <a:ext cx="3073704" cy="1702790"/>
            <a:chOff x="8461641" y="1680432"/>
            <a:chExt cx="2914647" cy="1614675"/>
          </a:xfrm>
        </p:grpSpPr>
        <p:sp>
          <p:nvSpPr>
            <p:cNvPr id="60" name="Rectangle 59"/>
            <p:cNvSpPr/>
            <p:nvPr/>
          </p:nvSpPr>
          <p:spPr>
            <a:xfrm>
              <a:off x="8461641" y="1680432"/>
              <a:ext cx="2914647" cy="1614675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706534" y="1912546"/>
              <a:ext cx="1413952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701390" y="2281878"/>
              <a:ext cx="2482639" cy="507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8910113" y="5469167"/>
            <a:ext cx="796944" cy="796944"/>
            <a:chOff x="6895745" y="6076124"/>
            <a:chExt cx="755703" cy="755703"/>
          </a:xfrm>
        </p:grpSpPr>
        <p:sp>
          <p:nvSpPr>
            <p:cNvPr id="64" name="Oval 63"/>
            <p:cNvSpPr/>
            <p:nvPr/>
          </p:nvSpPr>
          <p:spPr>
            <a:xfrm>
              <a:off x="6895745" y="607612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7162147" y="6226696"/>
              <a:ext cx="212181" cy="457727"/>
              <a:chOff x="4395788" y="2198688"/>
              <a:chExt cx="344488" cy="742951"/>
            </a:xfrm>
            <a:solidFill>
              <a:schemeClr val="bg2"/>
            </a:solidFill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09538" cy="1127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7"/>
              <p:cNvSpPr>
                <a:spLocks/>
              </p:cNvSpPr>
              <p:nvPr/>
            </p:nvSpPr>
            <p:spPr bwMode="auto">
              <a:xfrm>
                <a:off x="4395788" y="2333626"/>
                <a:ext cx="344488" cy="608013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8900231" y="4526943"/>
            <a:ext cx="796944" cy="796944"/>
            <a:chOff x="1354194" y="5911456"/>
            <a:chExt cx="755703" cy="755703"/>
          </a:xfrm>
        </p:grpSpPr>
        <p:sp>
          <p:nvSpPr>
            <p:cNvPr id="69" name="Oval 68"/>
            <p:cNvSpPr/>
            <p:nvPr/>
          </p:nvSpPr>
          <p:spPr>
            <a:xfrm>
              <a:off x="1354194" y="5911456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1639245" y="6058413"/>
              <a:ext cx="185600" cy="472193"/>
              <a:chOff x="4422775" y="2198688"/>
              <a:chExt cx="292100" cy="742950"/>
            </a:xfrm>
            <a:solidFill>
              <a:schemeClr val="bg2"/>
            </a:solidFill>
          </p:grpSpPr>
          <p:sp>
            <p:nvSpPr>
              <p:cNvPr id="71" name="Freeform 12"/>
              <p:cNvSpPr>
                <a:spLocks/>
              </p:cNvSpPr>
              <p:nvPr/>
            </p:nvSpPr>
            <p:spPr bwMode="auto">
              <a:xfrm>
                <a:off x="4422775" y="2325688"/>
                <a:ext cx="292100" cy="615950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Oval 13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15888" cy="1158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3" name="TextBox 72"/>
          <p:cNvSpPr txBox="1"/>
          <p:nvPr/>
        </p:nvSpPr>
        <p:spPr>
          <a:xfrm>
            <a:off x="9758138" y="4672206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758533" y="4934399"/>
            <a:ext cx="960519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9776385" y="5614431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777250" y="5876624"/>
            <a:ext cx="1140056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988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5" grpId="0"/>
      <p:bldP spid="46" grpId="0" animBg="1"/>
      <p:bldP spid="51" grpId="0" animBg="1"/>
      <p:bldP spid="73" grpId="0"/>
      <p:bldP spid="74" grpId="0"/>
      <p:bldP spid="75" grpId="0"/>
      <p:bldP spid="7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7"/>
            <a:ext cx="2452753" cy="842529"/>
            <a:chOff x="8512415" y="2327889"/>
            <a:chExt cx="3256083" cy="79892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2"/>
            <a:ext cx="2365966" cy="842530"/>
            <a:chOff x="8512415" y="2327889"/>
            <a:chExt cx="3256083" cy="79893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9496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8231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12217728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421329" y="1474642"/>
            <a:ext cx="2771272" cy="2717747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 flipH="1">
            <a:off x="1293464" y="1371620"/>
            <a:ext cx="3000215" cy="4188921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12800" y="5882030"/>
            <a:ext cx="11233150" cy="369332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1480382" y="4358761"/>
            <a:ext cx="2613203" cy="865808"/>
            <a:chOff x="680210" y="1949615"/>
            <a:chExt cx="1718591" cy="616167"/>
          </a:xfrm>
        </p:grpSpPr>
        <p:sp>
          <p:nvSpPr>
            <p:cNvPr id="28" name="Content Placeholder 2"/>
            <p:cNvSpPr txBox="1">
              <a:spLocks/>
            </p:cNvSpPr>
            <p:nvPr/>
          </p:nvSpPr>
          <p:spPr>
            <a:xfrm>
              <a:off x="680210" y="2171520"/>
              <a:ext cx="1718591" cy="39426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680210" y="1949615"/>
              <a:ext cx="1330361" cy="153324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0" name="矩形 29"/>
          <p:cNvSpPr/>
          <p:nvPr/>
        </p:nvSpPr>
        <p:spPr>
          <a:xfrm>
            <a:off x="5069404" y="1474642"/>
            <a:ext cx="2771272" cy="2717747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 flipH="1">
            <a:off x="4941539" y="1371620"/>
            <a:ext cx="3000215" cy="4188921"/>
          </a:xfrm>
          <a:prstGeom prst="rect">
            <a:avLst/>
          </a:prstGeom>
          <a:noFill/>
          <a:ln w="508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5173738" y="4358760"/>
            <a:ext cx="2569913" cy="865810"/>
            <a:chOff x="578159" y="1949614"/>
            <a:chExt cx="1777231" cy="616168"/>
          </a:xfrm>
        </p:grpSpPr>
        <p:sp>
          <p:nvSpPr>
            <p:cNvPr id="33" name="Content Placeholder 2"/>
            <p:cNvSpPr txBox="1">
              <a:spLocks/>
            </p:cNvSpPr>
            <p:nvPr/>
          </p:nvSpPr>
          <p:spPr>
            <a:xfrm>
              <a:off x="578159" y="2171520"/>
              <a:ext cx="1777231" cy="39426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79173" y="1949614"/>
              <a:ext cx="1525803" cy="15332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5" name="矩形 34"/>
          <p:cNvSpPr/>
          <p:nvPr/>
        </p:nvSpPr>
        <p:spPr>
          <a:xfrm>
            <a:off x="8717479" y="1474642"/>
            <a:ext cx="2771272" cy="2717747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 flipH="1">
            <a:off x="8589614" y="1371620"/>
            <a:ext cx="3000215" cy="4188921"/>
          </a:xfrm>
          <a:prstGeom prst="rect">
            <a:avLst/>
          </a:prstGeom>
          <a:noFill/>
          <a:ln w="50800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8823803" y="4358760"/>
            <a:ext cx="2569911" cy="865810"/>
            <a:chOff x="578159" y="1949614"/>
            <a:chExt cx="1971069" cy="616168"/>
          </a:xfrm>
        </p:grpSpPr>
        <p:sp>
          <p:nvSpPr>
            <p:cNvPr id="38" name="Content Placeholder 2"/>
            <p:cNvSpPr txBox="1">
              <a:spLocks/>
            </p:cNvSpPr>
            <p:nvPr/>
          </p:nvSpPr>
          <p:spPr>
            <a:xfrm>
              <a:off x="578159" y="2171520"/>
              <a:ext cx="1971069" cy="39426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579173" y="1949614"/>
              <a:ext cx="1525803" cy="15332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18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6910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  <p:bldP spid="20" grpId="0"/>
      <p:bldP spid="30" grpId="0" animBg="1"/>
      <p:bldP spid="31" grpId="0" animBg="1"/>
      <p:bldP spid="35" grpId="0" animBg="1"/>
      <p:bldP spid="3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9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400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4"/>
</p:tagLst>
</file>

<file path=ppt/theme/theme1.xml><?xml version="1.0" encoding="utf-8"?>
<a:theme xmlns:a="http://schemas.openxmlformats.org/drawingml/2006/main" name="自定义设计方案">
  <a:themeElements>
    <a:clrScheme name="自定义 4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08200"/>
      </a:accent1>
      <a:accent2>
        <a:srgbClr val="682F03"/>
      </a:accent2>
      <a:accent3>
        <a:srgbClr val="F08200"/>
      </a:accent3>
      <a:accent4>
        <a:srgbClr val="682F03"/>
      </a:accent4>
      <a:accent5>
        <a:srgbClr val="F08200"/>
      </a:accent5>
      <a:accent6>
        <a:srgbClr val="682F03"/>
      </a:accent6>
      <a:hlink>
        <a:srgbClr val="F08200"/>
      </a:hlink>
      <a:folHlink>
        <a:srgbClr val="682F03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3875</Words>
  <Application>Microsoft Office PowerPoint</Application>
  <PresentationFormat>自定义</PresentationFormat>
  <Paragraphs>268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自定义设计方案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民政部</dc:title>
  <dc:creator/>
  <cp:keywords>第一PPT模板网-WWW.1PPT.COM</cp:keywords>
  <cp:lastModifiedBy/>
  <cp:revision>1</cp:revision>
  <dcterms:created xsi:type="dcterms:W3CDTF">2016-11-12T16:14:46Z</dcterms:created>
  <dcterms:modified xsi:type="dcterms:W3CDTF">2018-02-11T01:20:30Z</dcterms:modified>
</cp:coreProperties>
</file>