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9" r:id="rId2"/>
  </p:sldMasterIdLst>
  <p:notesMasterIdLst>
    <p:notesMasterId r:id="rId26"/>
  </p:notesMasterIdLst>
  <p:handoutMasterIdLst>
    <p:handoutMasterId r:id="rId27"/>
  </p:handoutMasterIdLst>
  <p:sldIdLst>
    <p:sldId id="3666" r:id="rId3"/>
    <p:sldId id="3729" r:id="rId4"/>
    <p:sldId id="3730" r:id="rId5"/>
    <p:sldId id="3724" r:id="rId6"/>
    <p:sldId id="3708" r:id="rId7"/>
    <p:sldId id="3709" r:id="rId8"/>
    <p:sldId id="3711" r:id="rId9"/>
    <p:sldId id="3731" r:id="rId10"/>
    <p:sldId id="3725" r:id="rId11"/>
    <p:sldId id="3716" r:id="rId12"/>
    <p:sldId id="3718" r:id="rId13"/>
    <p:sldId id="3719" r:id="rId14"/>
    <p:sldId id="3732" r:id="rId15"/>
    <p:sldId id="3726" r:id="rId16"/>
    <p:sldId id="3720" r:id="rId17"/>
    <p:sldId id="3721" r:id="rId18"/>
    <p:sldId id="3722" r:id="rId19"/>
    <p:sldId id="3733" r:id="rId20"/>
    <p:sldId id="3727" r:id="rId21"/>
    <p:sldId id="3728" r:id="rId22"/>
    <p:sldId id="3710" r:id="rId23"/>
    <p:sldId id="3734" r:id="rId24"/>
    <p:sldId id="373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1E21"/>
    <a:srgbClr val="010066"/>
    <a:srgbClr val="DA1F28"/>
    <a:srgbClr val="4BC1DD"/>
    <a:srgbClr val="333F50"/>
    <a:srgbClr val="8A4795"/>
    <a:srgbClr val="82C0F7"/>
    <a:srgbClr val="0070C0"/>
    <a:srgbClr val="CA8F45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>
        <p:scale>
          <a:sx n="50" d="100"/>
          <a:sy n="50" d="100"/>
        </p:scale>
        <p:origin x="-28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846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4070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650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064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06676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8664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9796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4942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3817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8198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6037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73885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62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5885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297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602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463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93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800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0874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658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645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433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045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686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549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46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757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our footer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0235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840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1279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913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931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683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90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864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7" r:id="rId3"/>
    <p:sldLayoutId id="2147483708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75087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4"/>
            <a:ext cx="12855575" cy="72312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144"/>
          <a:stretch/>
        </p:blipFill>
        <p:spPr>
          <a:xfrm>
            <a:off x="0" y="1168121"/>
            <a:ext cx="12855575" cy="6063834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060809" y="1859900"/>
            <a:ext cx="673713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People's Public Security Work Report PPT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647950" y="2151089"/>
            <a:ext cx="75628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b="1" dirty="0" smtClean="0">
                <a:cs typeface="Arial" panose="020B0604020202020204" pitchFamily="34" charset="0"/>
              </a:rPr>
              <a:t>中国检察</a:t>
            </a:r>
            <a:r>
              <a:rPr lang="zh-CN" altLang="en-US" sz="4400" dirty="0" smtClean="0">
                <a:cs typeface="Arial" panose="020B0604020202020204" pitchFamily="34" charset="0"/>
              </a:rPr>
              <a:t>工作报告</a:t>
            </a:r>
            <a:r>
              <a:rPr lang="en-US" altLang="zh-CN" sz="4400" dirty="0" smtClean="0">
                <a:cs typeface="Arial" panose="020B0604020202020204" pitchFamily="34" charset="0"/>
              </a:rPr>
              <a:t>PPT</a:t>
            </a:r>
            <a:endParaRPr lang="zh-CN" altLang="en-US" sz="4400" dirty="0"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2973905" y="3207616"/>
            <a:ext cx="69109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cs typeface="Arial" panose="020B0604020202020204" pitchFamily="34" charset="0"/>
              </a:rPr>
              <a:t>汇报人</a:t>
            </a:r>
            <a:r>
              <a:rPr lang="zh-CN" altLang="en-US" sz="2000" dirty="0" smtClean="0">
                <a:cs typeface="Arial" panose="020B0604020202020204" pitchFamily="34" charset="0"/>
              </a:rPr>
              <a:t>：第一</a:t>
            </a:r>
            <a:r>
              <a:rPr lang="en-US" altLang="zh-CN" sz="2000" dirty="0" smtClean="0">
                <a:cs typeface="Arial" panose="020B0604020202020204" pitchFamily="34" charset="0"/>
              </a:rPr>
              <a:t>PPT</a:t>
            </a:r>
            <a:r>
              <a:rPr lang="zh-CN" altLang="en-US" sz="2000" dirty="0" smtClean="0">
                <a:cs typeface="Arial" panose="020B0604020202020204" pitchFamily="34" charset="0"/>
              </a:rPr>
              <a:t>  </a:t>
            </a:r>
            <a:r>
              <a:rPr lang="en-US" altLang="zh-CN" sz="2000" dirty="0">
                <a:cs typeface="Arial" panose="020B0604020202020204" pitchFamily="34" charset="0"/>
              </a:rPr>
              <a:t>Report Person: </a:t>
            </a:r>
            <a:r>
              <a:rPr lang="en-US" altLang="zh-CN" sz="2000" dirty="0" smtClean="0">
                <a:cs typeface="Arial" panose="020B0604020202020204" pitchFamily="34" charset="0"/>
              </a:rPr>
              <a:t>www.1ppt.com</a:t>
            </a:r>
            <a:endParaRPr lang="zh-CN" altLang="en-US" sz="2000" dirty="0"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8150" y="2455950"/>
            <a:ext cx="4953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1399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" fill="hold">
                          <p:stCondLst>
                            <p:cond delay="indefinite"/>
                          </p:stCondLst>
                          <p:childTnLst>
                            <p:par>
                              <p:cTn id="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" presetID="2" presetClass="entr" presetSubtype="4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8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0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4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5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2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3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9" grpId="1"/>
          <p:bldP spid="10" grpId="0"/>
          <p:bldP spid="10" grpId="1"/>
          <p:bldP spid="14" grpId="0"/>
          <p:bldP spid="14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" fill="hold">
                          <p:stCondLst>
                            <p:cond delay="indefinite"/>
                          </p:stCondLst>
                          <p:childTnLst>
                            <p:par>
                              <p:cTn id="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" presetID="2" presetClass="entr" presetSubtype="4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8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3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0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4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5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2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3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9" grpId="1"/>
          <p:bldP spid="10" grpId="0"/>
          <p:bldP spid="10" grpId="1"/>
          <p:bldP spid="14" grpId="0"/>
          <p:bldP spid="14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009471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197775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68631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843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82810" y="1312863"/>
            <a:ext cx="8375587" cy="5532186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12800" y="1312863"/>
            <a:ext cx="4029300" cy="5183187"/>
            <a:chOff x="1054101" y="584198"/>
            <a:chExt cx="2864758" cy="3686025"/>
          </a:xfrm>
          <a:solidFill>
            <a:schemeClr val="accent1"/>
          </a:solidFill>
        </p:grpSpPr>
        <p:sp>
          <p:nvSpPr>
            <p:cNvPr id="44" name="任意多边形 43"/>
            <p:cNvSpPr/>
            <p:nvPr/>
          </p:nvSpPr>
          <p:spPr>
            <a:xfrm rot="16200000">
              <a:off x="643467" y="994832"/>
              <a:ext cx="3686025" cy="2864758"/>
            </a:xfrm>
            <a:custGeom>
              <a:avLst/>
              <a:gdLst>
                <a:gd name="connsiteX0" fmla="*/ 3606801 w 3606801"/>
                <a:gd name="connsiteY0" fmla="*/ 0 h 2864758"/>
                <a:gd name="connsiteX1" fmla="*/ 3606801 w 3606801"/>
                <a:gd name="connsiteY1" fmla="*/ 2864758 h 2864758"/>
                <a:gd name="connsiteX2" fmla="*/ 3298624 w 3606801"/>
                <a:gd name="connsiteY2" fmla="*/ 2864758 h 2864758"/>
                <a:gd name="connsiteX3" fmla="*/ 3183189 w 3606801"/>
                <a:gd name="connsiteY3" fmla="*/ 2665731 h 2864758"/>
                <a:gd name="connsiteX4" fmla="*/ 3067753 w 3606801"/>
                <a:gd name="connsiteY4" fmla="*/ 2864758 h 2864758"/>
                <a:gd name="connsiteX5" fmla="*/ 0 w 3606801"/>
                <a:gd name="connsiteY5" fmla="*/ 2864757 h 2864758"/>
                <a:gd name="connsiteX6" fmla="*/ 1 w 3606801"/>
                <a:gd name="connsiteY6" fmla="*/ 0 h 2864758"/>
                <a:gd name="connsiteX7" fmla="*/ 3606801 w 3606801"/>
                <a:gd name="connsiteY7" fmla="*/ 0 h 286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6801" h="2864758">
                  <a:moveTo>
                    <a:pt x="3606801" y="0"/>
                  </a:moveTo>
                  <a:lnTo>
                    <a:pt x="3606801" y="2864758"/>
                  </a:lnTo>
                  <a:lnTo>
                    <a:pt x="3298624" y="2864758"/>
                  </a:lnTo>
                  <a:lnTo>
                    <a:pt x="3183189" y="2665731"/>
                  </a:lnTo>
                  <a:lnTo>
                    <a:pt x="3067753" y="2864758"/>
                  </a:lnTo>
                  <a:lnTo>
                    <a:pt x="0" y="2864757"/>
                  </a:lnTo>
                  <a:lnTo>
                    <a:pt x="1" y="0"/>
                  </a:lnTo>
                  <a:lnTo>
                    <a:pt x="360680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394" name="组合 7"/>
            <p:cNvGrpSpPr>
              <a:grpSpLocks/>
            </p:cNvGrpSpPr>
            <p:nvPr/>
          </p:nvGrpSpPr>
          <p:grpSpPr bwMode="auto">
            <a:xfrm>
              <a:off x="1306452" y="910672"/>
              <a:ext cx="2329068" cy="2790961"/>
              <a:chOff x="1708552" y="129044"/>
              <a:chExt cx="2327948" cy="2791359"/>
            </a:xfrm>
            <a:grpFill/>
          </p:grpSpPr>
          <p:sp>
            <p:nvSpPr>
              <p:cNvPr id="39" name="文本框 66"/>
              <p:cNvSpPr txBox="1">
                <a:spLocks noChangeArrowheads="1"/>
              </p:cNvSpPr>
              <p:nvPr/>
            </p:nvSpPr>
            <p:spPr bwMode="auto">
              <a:xfrm>
                <a:off x="1708552" y="424868"/>
                <a:ext cx="2327948" cy="2495535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</a:t>
                </a:r>
                <a:endPara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</a:p>
            </p:txBody>
          </p:sp>
          <p:sp>
            <p:nvSpPr>
              <p:cNvPr id="16396" name="文本框 13"/>
              <p:cNvSpPr txBox="1">
                <a:spLocks noChangeArrowheads="1"/>
              </p:cNvSpPr>
              <p:nvPr/>
            </p:nvSpPr>
            <p:spPr bwMode="auto">
              <a:xfrm>
                <a:off x="1708552" y="129044"/>
                <a:ext cx="1312309" cy="17512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47" name="文本框 13"/>
          <p:cNvSpPr txBox="1">
            <a:spLocks noChangeArrowheads="1"/>
          </p:cNvSpPr>
          <p:nvPr/>
        </p:nvSpPr>
        <p:spPr bwMode="auto">
          <a:xfrm>
            <a:off x="9001657" y="1619873"/>
            <a:ext cx="307776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48" name="文本框 13"/>
          <p:cNvSpPr txBox="1">
            <a:spLocks noChangeArrowheads="1"/>
          </p:cNvSpPr>
          <p:nvPr/>
        </p:nvSpPr>
        <p:spPr bwMode="auto">
          <a:xfrm>
            <a:off x="9093028" y="2534439"/>
            <a:ext cx="298639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39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7" grpId="0"/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80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34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26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668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1320171"/>
            <a:ext cx="12858044" cy="2973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28"/>
          <p:cNvGrpSpPr>
            <a:grpSpLocks/>
          </p:cNvGrpSpPr>
          <p:nvPr/>
        </p:nvGrpSpPr>
        <p:grpSpPr bwMode="auto">
          <a:xfrm>
            <a:off x="5208632" y="1161426"/>
            <a:ext cx="2435438" cy="5348589"/>
            <a:chOff x="3656150" y="2030967"/>
            <a:chExt cx="1289891" cy="2833096"/>
          </a:xfrm>
        </p:grpSpPr>
        <p:sp>
          <p:nvSpPr>
            <p:cNvPr id="30" name="任意多边形 29"/>
            <p:cNvSpPr/>
            <p:nvPr/>
          </p:nvSpPr>
          <p:spPr bwMode="auto">
            <a:xfrm>
              <a:off x="3656150" y="2030967"/>
              <a:ext cx="1289891" cy="2833096"/>
            </a:xfrm>
            <a:custGeom>
              <a:avLst/>
              <a:gdLst>
                <a:gd name="connsiteX0" fmla="*/ 1145560 w 1685607"/>
                <a:gd name="connsiteY0" fmla="*/ 0 h 3702114"/>
                <a:gd name="connsiteX1" fmla="*/ 1424766 w 1685607"/>
                <a:gd name="connsiteY1" fmla="*/ 0 h 3702114"/>
                <a:gd name="connsiteX2" fmla="*/ 1424766 w 1685607"/>
                <a:gd name="connsiteY2" fmla="*/ 22924 h 3702114"/>
                <a:gd name="connsiteX3" fmla="*/ 1461809 w 1685607"/>
                <a:gd name="connsiteY3" fmla="*/ 22924 h 3702114"/>
                <a:gd name="connsiteX4" fmla="*/ 1685607 w 1685607"/>
                <a:gd name="connsiteY4" fmla="*/ 246722 h 3702114"/>
                <a:gd name="connsiteX5" fmla="*/ 1685607 w 1685607"/>
                <a:gd name="connsiteY5" fmla="*/ 3478316 h 3702114"/>
                <a:gd name="connsiteX6" fmla="*/ 1461809 w 1685607"/>
                <a:gd name="connsiteY6" fmla="*/ 3702114 h 3702114"/>
                <a:gd name="connsiteX7" fmla="*/ 223798 w 1685607"/>
                <a:gd name="connsiteY7" fmla="*/ 3702114 h 3702114"/>
                <a:gd name="connsiteX8" fmla="*/ 0 w 1685607"/>
                <a:gd name="connsiteY8" fmla="*/ 3478316 h 3702114"/>
                <a:gd name="connsiteX9" fmla="*/ 0 w 1685607"/>
                <a:gd name="connsiteY9" fmla="*/ 246722 h 3702114"/>
                <a:gd name="connsiteX10" fmla="*/ 223798 w 1685607"/>
                <a:gd name="connsiteY10" fmla="*/ 22924 h 3702114"/>
                <a:gd name="connsiteX11" fmla="*/ 1145560 w 1685607"/>
                <a:gd name="connsiteY11" fmla="*/ 22924 h 370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5607" h="3702114">
                  <a:moveTo>
                    <a:pt x="1145560" y="0"/>
                  </a:moveTo>
                  <a:lnTo>
                    <a:pt x="1424766" y="0"/>
                  </a:lnTo>
                  <a:lnTo>
                    <a:pt x="1424766" y="22924"/>
                  </a:lnTo>
                  <a:lnTo>
                    <a:pt x="1461809" y="22924"/>
                  </a:lnTo>
                  <a:cubicBezTo>
                    <a:pt x="1585409" y="22924"/>
                    <a:pt x="1685607" y="123122"/>
                    <a:pt x="1685607" y="246722"/>
                  </a:cubicBezTo>
                  <a:lnTo>
                    <a:pt x="1685607" y="3478316"/>
                  </a:lnTo>
                  <a:cubicBezTo>
                    <a:pt x="1685607" y="3601916"/>
                    <a:pt x="1585409" y="3702114"/>
                    <a:pt x="1461809" y="3702114"/>
                  </a:cubicBezTo>
                  <a:lnTo>
                    <a:pt x="223798" y="3702114"/>
                  </a:lnTo>
                  <a:cubicBezTo>
                    <a:pt x="100198" y="3702114"/>
                    <a:pt x="0" y="3601916"/>
                    <a:pt x="0" y="3478316"/>
                  </a:cubicBezTo>
                  <a:lnTo>
                    <a:pt x="0" y="246722"/>
                  </a:lnTo>
                  <a:cubicBezTo>
                    <a:pt x="0" y="123122"/>
                    <a:pt x="100198" y="22924"/>
                    <a:pt x="223798" y="22924"/>
                  </a:cubicBezTo>
                  <a:lnTo>
                    <a:pt x="1145560" y="229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3738472" y="2311532"/>
              <a:ext cx="1125248" cy="2212233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98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endParaRPr lang="zh-CN" altLang="en-US" sz="189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文本框 66"/>
          <p:cNvSpPr txBox="1">
            <a:spLocks noChangeArrowheads="1"/>
          </p:cNvSpPr>
          <p:nvPr/>
        </p:nvSpPr>
        <p:spPr bwMode="auto">
          <a:xfrm>
            <a:off x="812800" y="2753317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文本框 13"/>
          <p:cNvSpPr txBox="1">
            <a:spLocks noChangeArrowheads="1"/>
          </p:cNvSpPr>
          <p:nvPr/>
        </p:nvSpPr>
        <p:spPr bwMode="auto">
          <a:xfrm>
            <a:off x="3070548" y="236975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9" name="文本框 66"/>
          <p:cNvSpPr txBox="1">
            <a:spLocks noChangeArrowheads="1"/>
          </p:cNvSpPr>
          <p:nvPr/>
        </p:nvSpPr>
        <p:spPr bwMode="auto">
          <a:xfrm>
            <a:off x="7935495" y="2753317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文本框 13"/>
          <p:cNvSpPr txBox="1">
            <a:spLocks noChangeArrowheads="1"/>
          </p:cNvSpPr>
          <p:nvPr/>
        </p:nvSpPr>
        <p:spPr bwMode="auto">
          <a:xfrm>
            <a:off x="7935495" y="236975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3" name="文本框 66"/>
          <p:cNvSpPr txBox="1">
            <a:spLocks noChangeArrowheads="1"/>
          </p:cNvSpPr>
          <p:nvPr/>
        </p:nvSpPr>
        <p:spPr bwMode="auto">
          <a:xfrm>
            <a:off x="812800" y="5320054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文本框 13"/>
          <p:cNvSpPr txBox="1">
            <a:spLocks noChangeArrowheads="1"/>
          </p:cNvSpPr>
          <p:nvPr/>
        </p:nvSpPr>
        <p:spPr bwMode="auto">
          <a:xfrm>
            <a:off x="3070548" y="493649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5" name="文本框 66"/>
          <p:cNvSpPr txBox="1">
            <a:spLocks noChangeArrowheads="1"/>
          </p:cNvSpPr>
          <p:nvPr/>
        </p:nvSpPr>
        <p:spPr bwMode="auto">
          <a:xfrm>
            <a:off x="7935495" y="5320054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文本框 13"/>
          <p:cNvSpPr txBox="1">
            <a:spLocks noChangeArrowheads="1"/>
          </p:cNvSpPr>
          <p:nvPr/>
        </p:nvSpPr>
        <p:spPr bwMode="auto">
          <a:xfrm>
            <a:off x="7935495" y="493649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55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8" grpId="0"/>
      <p:bldP spid="49" grpId="0"/>
      <p:bldP spid="50" grpId="0"/>
      <p:bldP spid="53" grpId="0"/>
      <p:bldP spid="54" grpId="0"/>
      <p:bldP spid="55" grpId="0"/>
      <p:bldP spid="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5379916" y="2362473"/>
            <a:ext cx="4013196" cy="74239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8000" tIns="0" rIns="0" bIns="0" rtlCol="0" anchor="ctr" anchorCtr="0">
            <a:no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MH_Other_1"/>
          <p:cNvSpPr txBox="1"/>
          <p:nvPr>
            <p:custDataLst>
              <p:tags r:id="rId3"/>
            </p:custDataLst>
          </p:nvPr>
        </p:nvSpPr>
        <p:spPr>
          <a:xfrm flipH="1">
            <a:off x="5595556" y="2410970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9" name="MH_SubTitle_2"/>
          <p:cNvSpPr/>
          <p:nvPr>
            <p:custDataLst>
              <p:tags r:id="rId4"/>
            </p:custDataLst>
          </p:nvPr>
        </p:nvSpPr>
        <p:spPr>
          <a:xfrm flipH="1">
            <a:off x="3465638" y="3355928"/>
            <a:ext cx="4011664" cy="74124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324000" tIns="0" rIns="0" bIns="0" rtlCol="0" anchor="ctr">
            <a:no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MH_Other_2"/>
          <p:cNvSpPr txBox="1"/>
          <p:nvPr>
            <p:custDataLst>
              <p:tags r:id="rId5"/>
            </p:custDataLst>
          </p:nvPr>
        </p:nvSpPr>
        <p:spPr>
          <a:xfrm flipH="1">
            <a:off x="6441443" y="3403850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2" name="MH_SubTitle_1"/>
          <p:cNvSpPr/>
          <p:nvPr>
            <p:custDataLst>
              <p:tags r:id="rId6"/>
            </p:custDataLst>
          </p:nvPr>
        </p:nvSpPr>
        <p:spPr>
          <a:xfrm>
            <a:off x="5379916" y="4290976"/>
            <a:ext cx="4013196" cy="74239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8000" tIns="0" rIns="0" bIns="0" rtlCol="0" anchor="ctr" anchorCtr="0">
            <a:no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_1"/>
          <p:cNvSpPr txBox="1"/>
          <p:nvPr>
            <p:custDataLst>
              <p:tags r:id="rId7"/>
            </p:custDataLst>
          </p:nvPr>
        </p:nvSpPr>
        <p:spPr>
          <a:xfrm flipH="1">
            <a:off x="5595556" y="4339473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1" name="MH_SubTitle_2"/>
          <p:cNvSpPr/>
          <p:nvPr>
            <p:custDataLst>
              <p:tags r:id="rId8"/>
            </p:custDataLst>
          </p:nvPr>
        </p:nvSpPr>
        <p:spPr>
          <a:xfrm flipH="1">
            <a:off x="3465638" y="5284431"/>
            <a:ext cx="4011664" cy="74124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wrap="square" lIns="324000" tIns="0" rIns="0" bIns="0" rtlCol="0" anchor="ctr">
            <a:no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Other_2"/>
          <p:cNvSpPr txBox="1"/>
          <p:nvPr>
            <p:custDataLst>
              <p:tags r:id="rId9"/>
            </p:custDataLst>
          </p:nvPr>
        </p:nvSpPr>
        <p:spPr>
          <a:xfrm flipH="1">
            <a:off x="6441443" y="5332353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10"/>
            </p:custDataLst>
          </p:nvPr>
        </p:nvSpPr>
        <p:spPr>
          <a:xfrm>
            <a:off x="4269135" y="1060917"/>
            <a:ext cx="1679574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s_2"/>
          <p:cNvSpPr txBox="1"/>
          <p:nvPr>
            <p:custDataLst>
              <p:tags r:id="rId11"/>
            </p:custDataLst>
          </p:nvPr>
        </p:nvSpPr>
        <p:spPr>
          <a:xfrm>
            <a:off x="6294152" y="1060918"/>
            <a:ext cx="3170810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66667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7" grpId="0"/>
      <p:bldP spid="19" grpId="0" animBg="1"/>
      <p:bldP spid="38" grpId="0"/>
      <p:bldP spid="12" grpId="0" animBg="1"/>
      <p:bldP spid="20" grpId="0"/>
      <p:bldP spid="21" grpId="0" animBg="1"/>
      <p:bldP spid="23" grpId="0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461198" y="2634849"/>
            <a:ext cx="2948549" cy="2541855"/>
          </a:xfrm>
          <a:prstGeom prst="hexagon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800797" y="2634849"/>
            <a:ext cx="2948549" cy="2541855"/>
          </a:xfrm>
          <a:prstGeom prst="hexagon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136573" y="2634849"/>
            <a:ext cx="2948549" cy="2541855"/>
          </a:xfrm>
          <a:prstGeom prst="hexagon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8472350" y="2634849"/>
            <a:ext cx="2948549" cy="2541855"/>
          </a:xfrm>
          <a:prstGeom prst="hexagon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1545689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13"/>
          <p:cNvSpPr txBox="1">
            <a:spLocks noChangeArrowheads="1"/>
          </p:cNvSpPr>
          <p:nvPr/>
        </p:nvSpPr>
        <p:spPr bwMode="auto">
          <a:xfrm>
            <a:off x="2012143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2" name="文本框 66"/>
          <p:cNvSpPr txBox="1">
            <a:spLocks noChangeArrowheads="1"/>
          </p:cNvSpPr>
          <p:nvPr/>
        </p:nvSpPr>
        <p:spPr bwMode="auto">
          <a:xfrm>
            <a:off x="3885288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3"/>
          <p:cNvSpPr txBox="1">
            <a:spLocks noChangeArrowheads="1"/>
          </p:cNvSpPr>
          <p:nvPr/>
        </p:nvSpPr>
        <p:spPr bwMode="auto">
          <a:xfrm>
            <a:off x="4351742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文本框 66"/>
          <p:cNvSpPr txBox="1">
            <a:spLocks noChangeArrowheads="1"/>
          </p:cNvSpPr>
          <p:nvPr/>
        </p:nvSpPr>
        <p:spPr bwMode="auto">
          <a:xfrm>
            <a:off x="6221063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3"/>
          <p:cNvSpPr txBox="1">
            <a:spLocks noChangeArrowheads="1"/>
          </p:cNvSpPr>
          <p:nvPr/>
        </p:nvSpPr>
        <p:spPr bwMode="auto">
          <a:xfrm>
            <a:off x="6687518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文本框 66"/>
          <p:cNvSpPr txBox="1">
            <a:spLocks noChangeArrowheads="1"/>
          </p:cNvSpPr>
          <p:nvPr/>
        </p:nvSpPr>
        <p:spPr bwMode="auto">
          <a:xfrm>
            <a:off x="8556840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3"/>
          <p:cNvSpPr txBox="1">
            <a:spLocks noChangeArrowheads="1"/>
          </p:cNvSpPr>
          <p:nvPr/>
        </p:nvSpPr>
        <p:spPr bwMode="auto">
          <a:xfrm>
            <a:off x="9023295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6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  <p:bldP spid="8" grpId="0"/>
      <p:bldP spid="9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7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4"/>
            <a:ext cx="12855575" cy="7231261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144"/>
          <a:stretch/>
        </p:blipFill>
        <p:spPr>
          <a:xfrm>
            <a:off x="0" y="1168121"/>
            <a:ext cx="12855575" cy="6063834"/>
          </a:xfrm>
          <a:prstGeom prst="rect">
            <a:avLst/>
          </a:prstGeom>
        </p:spPr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857500" y="1809975"/>
            <a:ext cx="714375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dirty="0" smtClean="0">
                <a:cs typeface="Arial" panose="020B0604020202020204" pitchFamily="34" charset="0"/>
              </a:rPr>
              <a:t>THANK YOU</a:t>
            </a:r>
            <a:endParaRPr lang="zh-CN" altLang="en-US" sz="6600" dirty="0"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191002" y="3169469"/>
            <a:ext cx="447674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cs typeface="Arial" panose="020B0604020202020204" pitchFamily="34" charset="0"/>
              </a:rPr>
              <a:t>感谢聆听，批评指导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8150" y="2455950"/>
            <a:ext cx="4953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8192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" fill="hold">
                          <p:stCondLst>
                            <p:cond delay="indefinite"/>
                          </p:stCondLst>
                          <p:childTnLst>
                            <p:par>
                              <p:cTn id="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" presetID="2" presetClass="entr" presetSubtype="4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8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0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0" grpId="1"/>
          <p:bldP spid="14" grpId="0"/>
          <p:bldP spid="14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" fill="hold">
                          <p:stCondLst>
                            <p:cond delay="indefinite"/>
                          </p:stCondLst>
                          <p:childTnLst>
                            <p:par>
                              <p:cTn id="1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" presetID="2" presetClass="entr" presetSubtype="4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2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8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0" dur="500" tmFilter="0, 0; .2, .5; .8, .5; 1, 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250" autoRev="1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0" grpId="1"/>
          <p:bldP spid="14" grpId="0"/>
          <p:bldP spid="14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146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6190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1710574"/>
            <a:ext cx="11233149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39819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812800" y="2733896"/>
            <a:ext cx="11233149" cy="388828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72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99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98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06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1536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2133317"/>
            <a:ext cx="5040511" cy="394723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9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45608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6429375" y="1456085"/>
            <a:ext cx="5616574" cy="503996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770621"/>
      </p:ext>
    </p:extLst>
  </p:cSld>
  <p:clrMapOvr>
    <a:masterClrMapping/>
  </p:clrMapOvr>
  <p:transition spd="med" advTm="4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9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851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2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1DD"/>
      </a:accent1>
      <a:accent2>
        <a:srgbClr val="92D050"/>
      </a:accent2>
      <a:accent3>
        <a:srgbClr val="4BC1DD"/>
      </a:accent3>
      <a:accent4>
        <a:srgbClr val="92D050"/>
      </a:accent4>
      <a:accent5>
        <a:srgbClr val="4BC1DD"/>
      </a:accent5>
      <a:accent6>
        <a:srgbClr val="92D050"/>
      </a:accent6>
      <a:hlink>
        <a:srgbClr val="4BC1DD"/>
      </a:hlink>
      <a:folHlink>
        <a:srgbClr val="92D05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4448</Words>
  <Application>Microsoft Office PowerPoint</Application>
  <PresentationFormat>自定义</PresentationFormat>
  <Paragraphs>256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检察机关</dc:title>
  <dc:creator/>
  <cp:keywords>第一PPT模板网-WWW.1PPT.COM</cp:keywords>
  <cp:lastModifiedBy/>
  <cp:revision>1</cp:revision>
  <dcterms:created xsi:type="dcterms:W3CDTF">2016-11-12T15:40:01Z</dcterms:created>
  <dcterms:modified xsi:type="dcterms:W3CDTF">2018-02-10T09:17:41Z</dcterms:modified>
</cp:coreProperties>
</file>