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666" r:id="rId3"/>
    <p:sldId id="3690" r:id="rId4"/>
    <p:sldId id="3721" r:id="rId5"/>
    <p:sldId id="3725" r:id="rId6"/>
    <p:sldId id="3710" r:id="rId7"/>
    <p:sldId id="3712" r:id="rId8"/>
    <p:sldId id="3713" r:id="rId9"/>
    <p:sldId id="3722" r:id="rId10"/>
    <p:sldId id="3726" r:id="rId11"/>
    <p:sldId id="3708" r:id="rId12"/>
    <p:sldId id="3715" r:id="rId13"/>
    <p:sldId id="3716" r:id="rId14"/>
    <p:sldId id="3723" r:id="rId15"/>
    <p:sldId id="3727" r:id="rId16"/>
    <p:sldId id="3717" r:id="rId17"/>
    <p:sldId id="3718" r:id="rId18"/>
    <p:sldId id="3719" r:id="rId19"/>
    <p:sldId id="3724" r:id="rId20"/>
    <p:sldId id="3728" r:id="rId21"/>
    <p:sldId id="3711" r:id="rId22"/>
    <p:sldId id="3709" r:id="rId23"/>
    <p:sldId id="3729" r:id="rId24"/>
    <p:sldId id="37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300"/>
    <a:srgbClr val="F78400"/>
    <a:srgbClr val="E91E21"/>
    <a:srgbClr val="010066"/>
    <a:srgbClr val="DA1F28"/>
    <a:srgbClr val="4BC1DD"/>
    <a:srgbClr val="333F50"/>
    <a:srgbClr val="8A4795"/>
    <a:srgbClr val="82C0F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452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5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118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505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544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069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365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730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893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72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533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092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278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50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463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5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54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314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474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074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301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13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903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39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7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84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83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47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6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3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8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5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3497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29326"/>
            <a:ext cx="12858750" cy="2448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62036" y="4732999"/>
            <a:ext cx="55346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PEOPLE'S ARMY WORK REPORT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22865" y="5024188"/>
            <a:ext cx="62130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人民军队</a:t>
            </a:r>
            <a:r>
              <a:rPr lang="zh-CN" altLang="en-US" sz="4000" dirty="0" smtClean="0">
                <a:solidFill>
                  <a:schemeClr val="bg1"/>
                </a:solidFill>
                <a:cs typeface="Arial" panose="020B0604020202020204" pitchFamily="34" charset="0"/>
              </a:rPr>
              <a:t>工作报告</a:t>
            </a:r>
            <a:r>
              <a:rPr lang="en-US" altLang="zh-CN" sz="40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90643" y="6080715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877599"/>
            <a:ext cx="12858750" cy="355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725" y="676309"/>
            <a:ext cx="3577300" cy="37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4" grpId="0"/>
          <p:bldP spid="14" grpId="1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4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5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3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4" grpId="0"/>
          <p:bldP spid="14" grpId="1"/>
          <p:bldP spid="1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90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44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6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7060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5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99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53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69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82457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5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82703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4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8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29326"/>
            <a:ext cx="12858750" cy="2448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476500" y="4637672"/>
            <a:ext cx="79057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90643" y="6080715"/>
            <a:ext cx="567746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6877599"/>
            <a:ext cx="12858750" cy="3550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0725" y="676309"/>
            <a:ext cx="3577300" cy="37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999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/>
          <p:bldP spid="10" grpId="1"/>
          <p:bldP spid="14" grpId="0"/>
          <p:bldP spid="14" grpId="1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1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2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0" grpId="0"/>
          <p:bldP spid="10" grpId="1"/>
          <p:bldP spid="14" grpId="0"/>
          <p:bldP spid="14" grpId="1"/>
          <p:bldP spid="12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4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9085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53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27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41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41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5649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99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48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F88300"/>
      </a:accent1>
      <a:accent2>
        <a:srgbClr val="C00000"/>
      </a:accent2>
      <a:accent3>
        <a:srgbClr val="F88300"/>
      </a:accent3>
      <a:accent4>
        <a:srgbClr val="C00000"/>
      </a:accent4>
      <a:accent5>
        <a:srgbClr val="F88300"/>
      </a:accent5>
      <a:accent6>
        <a:srgbClr val="C00000"/>
      </a:accent6>
      <a:hlink>
        <a:srgbClr val="F883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3754</Words>
  <Application>Microsoft Office PowerPoint</Application>
  <PresentationFormat>自定义</PresentationFormat>
  <Paragraphs>270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部队</dc:title>
  <dc:creator/>
  <cp:keywords>第一PPT模板网-WWW.1PPT.COM</cp:keywords>
  <cp:lastModifiedBy/>
  <cp:revision>1</cp:revision>
  <dcterms:created xsi:type="dcterms:W3CDTF">2016-11-12T15:19:02Z</dcterms:created>
  <dcterms:modified xsi:type="dcterms:W3CDTF">2018-02-10T09:12:49Z</dcterms:modified>
</cp:coreProperties>
</file>