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08" r:id="rId2"/>
  </p:sldMasterIdLst>
  <p:notesMasterIdLst>
    <p:notesMasterId r:id="rId26"/>
  </p:notesMasterIdLst>
  <p:handoutMasterIdLst>
    <p:handoutMasterId r:id="rId27"/>
  </p:handoutMasterIdLst>
  <p:sldIdLst>
    <p:sldId id="3666" r:id="rId3"/>
    <p:sldId id="3690" r:id="rId4"/>
    <p:sldId id="3689" r:id="rId5"/>
    <p:sldId id="3707" r:id="rId6"/>
    <p:sldId id="3692" r:id="rId7"/>
    <p:sldId id="3693" r:id="rId8"/>
    <p:sldId id="3695" r:id="rId9"/>
    <p:sldId id="3704" r:id="rId10"/>
    <p:sldId id="3709" r:id="rId11"/>
    <p:sldId id="3674" r:id="rId12"/>
    <p:sldId id="3694" r:id="rId13"/>
    <p:sldId id="3696" r:id="rId14"/>
    <p:sldId id="3705" r:id="rId15"/>
    <p:sldId id="3708" r:id="rId16"/>
    <p:sldId id="3691" r:id="rId17"/>
    <p:sldId id="3702" r:id="rId18"/>
    <p:sldId id="3703" r:id="rId19"/>
    <p:sldId id="3706" r:id="rId20"/>
    <p:sldId id="3710" r:id="rId21"/>
    <p:sldId id="3697" r:id="rId22"/>
    <p:sldId id="3698" r:id="rId23"/>
    <p:sldId id="3711" r:id="rId24"/>
    <p:sldId id="3712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1E21"/>
    <a:srgbClr val="010066"/>
    <a:srgbClr val="DA1F28"/>
    <a:srgbClr val="4BC1DD"/>
    <a:srgbClr val="333F50"/>
    <a:srgbClr val="8A4795"/>
    <a:srgbClr val="82C0F7"/>
    <a:srgbClr val="0070C0"/>
    <a:srgbClr val="CA8F45"/>
    <a:srgbClr val="C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57" autoAdjust="0"/>
    <p:restoredTop sz="95317" autoAdjust="0"/>
  </p:normalViewPr>
  <p:slideViewPr>
    <p:cSldViewPr>
      <p:cViewPr>
        <p:scale>
          <a:sx n="50" d="100"/>
          <a:sy n="50" d="100"/>
        </p:scale>
        <p:origin x="-282" y="-1698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2055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2018/2/10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2018/2/10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5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98466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56238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30887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71475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E0CAA29-6E58-4C8E-8D90-AA9483F03DDA}" type="slidenum">
              <a:rPr lang="zh-CN" altLang="en-US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zh-CN" altLang="en-US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074319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59392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4213" y="1141413"/>
            <a:ext cx="5486400" cy="3086100"/>
          </a:xfrm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备注占位符 2"/>
          <p:cNvSpPr>
            <a:spLocks noGrp="1" noChangeArrowheads="1"/>
          </p:cNvSpPr>
          <p:nvPr>
            <p:ph type="body" idx="1"/>
          </p:nvPr>
        </p:nvSpPr>
        <p:spPr>
          <a:xfrm>
            <a:off x="684213" y="4398963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33796" name="灯片编号占位符 3"/>
          <p:cNvSpPr txBox="1">
            <a:spLocks noGrp="1" noChangeArrowheads="1"/>
          </p:cNvSpPr>
          <p:nvPr/>
        </p:nvSpPr>
        <p:spPr bwMode="auto">
          <a:xfrm>
            <a:off x="3883025" y="8683625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latinLnBrk="1" hangingPunct="1">
              <a:spcBef>
                <a:spcPct val="0"/>
              </a:spcBef>
            </a:pPr>
            <a:fld id="{D8A88CB0-5585-4DC3-AF7B-F8B607B001A8}" type="slidenum">
              <a:rPr lang="zh-CN" altLang="en-US">
                <a:latin typeface="Arial" panose="020B0604020202020204" pitchFamily="34" charset="0"/>
                <a:ea typeface="微软雅黑" panose="020B0503020204020204" pitchFamily="34" charset="-122"/>
              </a:rPr>
              <a:pPr algn="r" eaLnBrk="1" latinLnBrk="1" hangingPunct="1">
                <a:spcBef>
                  <a:spcPct val="0"/>
                </a:spcBef>
              </a:pPr>
              <a:t>15</a:t>
            </a:fld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015480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869318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434042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E0CAA29-6E58-4C8E-8D90-AA9483F03DDA}" type="slidenum">
              <a:rPr lang="zh-CN" altLang="en-US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zh-CN" altLang="en-US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4330476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04774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EC530858-BF76-453D-8D3B-E94317EF6EAB}" type="slidenum">
              <a:rPr lang="zh-CN" altLang="en-US" smtClean="0">
                <a:latin typeface="Calibri" panose="020F0502020204030204" pitchFamily="34" charset="0"/>
              </a:rPr>
              <a:pPr/>
              <a:t>2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253393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919296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240839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58600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E0CAA29-6E58-4C8E-8D90-AA9483F03DDA}" type="slidenum">
              <a:rPr lang="zh-CN" altLang="en-US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zh-CN" altLang="en-US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457717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71300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52762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31400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30449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E0CAA29-6E58-4C8E-8D90-AA9483F03DDA}" type="slidenum">
              <a:rPr lang="zh-CN" altLang="en-US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zh-CN" altLang="en-US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576858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50558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2018/2/10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32757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81604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84127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99017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090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Four footer inform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10235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60840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602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71307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38277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0435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4814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83421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244409" y="6240380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  <a:r>
              <a:rPr lang="en-US" altLang="zh-CN" sz="100" dirty="0" smtClean="0">
                <a:solidFill>
                  <a:schemeClr val="bg1"/>
                </a:solidFill>
              </a:rPr>
              <a:t>      PPT</a:t>
            </a:r>
            <a:r>
              <a:rPr lang="zh-CN" altLang="en-US" sz="100" dirty="0" smtClean="0">
                <a:solidFill>
                  <a:schemeClr val="bg1"/>
                </a:solidFill>
              </a:rPr>
              <a:t>论坛：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www.1ppt.cn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7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2018/2/10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641581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notesSlide" Target="../notesSlides/notesSlide13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2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notesSlide" Target="../notesSlides/notesSlide18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2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Layout" Target="../slideLayouts/slideLayout3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2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4429326"/>
            <a:ext cx="12858750" cy="244827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3662036" y="4732999"/>
            <a:ext cx="553467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People's Public Security Work Report PPT</a:t>
            </a:r>
            <a:endParaRPr lang="zh-CN" altLang="en-US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3322865" y="5024188"/>
            <a:ext cx="621302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54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人民公安</a:t>
            </a:r>
            <a:r>
              <a:rPr lang="zh-CN" altLang="en-US" sz="4000" dirty="0" smtClean="0">
                <a:solidFill>
                  <a:schemeClr val="bg1"/>
                </a:solidFill>
                <a:cs typeface="Arial" panose="020B0604020202020204" pitchFamily="34" charset="0"/>
              </a:rPr>
              <a:t>工作报告</a:t>
            </a:r>
            <a:r>
              <a:rPr lang="en-US" altLang="zh-CN" sz="4000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endParaRPr lang="zh-CN" altLang="en-US" sz="40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3590643" y="6080715"/>
            <a:ext cx="567746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800" dirty="0">
                <a:solidFill>
                  <a:schemeClr val="bg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800" dirty="0" smtClean="0">
                <a:solidFill>
                  <a:schemeClr val="bg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800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r>
              <a:rPr lang="zh-CN" altLang="en-US" sz="1800" dirty="0" smtClean="0">
                <a:solidFill>
                  <a:schemeClr val="bg1"/>
                </a:solidFill>
                <a:cs typeface="Arial" panose="020B0604020202020204" pitchFamily="34" charset="0"/>
              </a:rPr>
              <a:t>  </a:t>
            </a:r>
            <a:r>
              <a:rPr lang="en-US" altLang="zh-CN" sz="1800" dirty="0">
                <a:solidFill>
                  <a:schemeClr val="bg1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800" dirty="0" smtClean="0">
                <a:solidFill>
                  <a:schemeClr val="bg1"/>
                </a:solidFill>
                <a:cs typeface="Arial" panose="020B0604020202020204" pitchFamily="34" charset="0"/>
              </a:rPr>
              <a:t>www.1ppt.com</a:t>
            </a:r>
            <a:endParaRPr lang="zh-CN" altLang="en-US" sz="18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0" y="6877599"/>
            <a:ext cx="12858750" cy="35505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9150" y="810632"/>
            <a:ext cx="3600450" cy="3604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113995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2" presetClass="entr" presetSubtype="4" accel="40000" fill="hold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7" dur="1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8" dur="1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2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2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9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0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32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40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1" dur="50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2" dur="250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6100"/>
                                </p:stCondLst>
                                <p:childTnLst>
                                  <p:par>
                                    <p:cTn id="44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 tmFilter="0,0; .5, 1; 1, 1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8250"/>
                                </p:stCondLst>
                                <p:childTnLst>
                                  <p:par>
                                    <p:cTn id="52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53" dur="500" tmFilter="0, 0; .2, .5; .8, .5; 1, 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4" dur="250" autoRev="1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9" grpId="0"/>
          <p:bldP spid="9" grpId="1"/>
          <p:bldP spid="10" grpId="0"/>
          <p:bldP spid="10" grpId="1"/>
          <p:bldP spid="14" grpId="0"/>
          <p:bldP spid="14" grpId="1"/>
          <p:bldP spid="12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2" presetClass="entr" presetSubtype="4" accel="4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2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2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9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0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32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40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1" dur="50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2" dur="250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6100"/>
                                </p:stCondLst>
                                <p:childTnLst>
                                  <p:par>
                                    <p:cTn id="44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 tmFilter="0,0; .5, 1; 1, 1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8250"/>
                                </p:stCondLst>
                                <p:childTnLst>
                                  <p:par>
                                    <p:cTn id="52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53" dur="500" tmFilter="0, 0; .2, .5; .8, .5; 1, 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4" dur="250" autoRev="1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9" grpId="0"/>
          <p:bldP spid="9" grpId="1"/>
          <p:bldP spid="10" grpId="0"/>
          <p:bldP spid="10" grpId="1"/>
          <p:bldP spid="14" grpId="0"/>
          <p:bldP spid="14" grpId="1"/>
          <p:bldP spid="12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840835" y="2344933"/>
            <a:ext cx="3695028" cy="3695028"/>
            <a:chOff x="6240781" y="1363135"/>
            <a:chExt cx="4963584" cy="4963584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6240781" y="1363135"/>
              <a:ext cx="3255433" cy="2434167"/>
              <a:chOff x="4657725" y="946151"/>
              <a:chExt cx="2441575" cy="1825625"/>
            </a:xfrm>
          </p:grpSpPr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5953125" y="2046288"/>
                <a:ext cx="1146175" cy="593725"/>
              </a:xfrm>
              <a:custGeom>
                <a:avLst/>
                <a:gdLst>
                  <a:gd name="T0" fmla="*/ 849 w 904"/>
                  <a:gd name="T1" fmla="*/ 0 h 468"/>
                  <a:gd name="T2" fmla="*/ 873 w 904"/>
                  <a:gd name="T3" fmla="*/ 58 h 468"/>
                  <a:gd name="T4" fmla="*/ 507 w 904"/>
                  <a:gd name="T5" fmla="*/ 436 h 468"/>
                  <a:gd name="T6" fmla="*/ 396 w 904"/>
                  <a:gd name="T7" fmla="*/ 436 h 468"/>
                  <a:gd name="T8" fmla="*/ 30 w 904"/>
                  <a:gd name="T9" fmla="*/ 58 h 468"/>
                  <a:gd name="T10" fmla="*/ 55 w 904"/>
                  <a:gd name="T11" fmla="*/ 0 h 468"/>
                  <a:gd name="T12" fmla="*/ 849 w 904"/>
                  <a:gd name="T13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849" y="0"/>
                    </a:moveTo>
                    <a:cubicBezTo>
                      <a:pt x="893" y="0"/>
                      <a:pt x="904" y="26"/>
                      <a:pt x="873" y="58"/>
                    </a:cubicBezTo>
                    <a:cubicBezTo>
                      <a:pt x="507" y="436"/>
                      <a:pt x="507" y="436"/>
                      <a:pt x="507" y="436"/>
                    </a:cubicBezTo>
                    <a:cubicBezTo>
                      <a:pt x="477" y="468"/>
                      <a:pt x="427" y="468"/>
                      <a:pt x="396" y="436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0" y="26"/>
                      <a:pt x="11" y="0"/>
                      <a:pt x="55" y="0"/>
                    </a:cubicBezTo>
                    <a:lnTo>
                      <a:pt x="84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4657725" y="946151"/>
                <a:ext cx="2151063" cy="1825625"/>
              </a:xfrm>
              <a:custGeom>
                <a:avLst/>
                <a:gdLst>
                  <a:gd name="T0" fmla="*/ 848 w 1696"/>
                  <a:gd name="T1" fmla="*/ 0 h 1440"/>
                  <a:gd name="T2" fmla="*/ 0 w 1696"/>
                  <a:gd name="T3" fmla="*/ 848 h 1440"/>
                  <a:gd name="T4" fmla="*/ 241 w 1696"/>
                  <a:gd name="T5" fmla="*/ 1440 h 1440"/>
                  <a:gd name="T6" fmla="*/ 718 w 1696"/>
                  <a:gd name="T7" fmla="*/ 1209 h 1440"/>
                  <a:gd name="T8" fmla="*/ 464 w 1696"/>
                  <a:gd name="T9" fmla="*/ 848 h 1440"/>
                  <a:gd name="T10" fmla="*/ 848 w 1696"/>
                  <a:gd name="T11" fmla="*/ 464 h 1440"/>
                  <a:gd name="T12" fmla="*/ 1232 w 1696"/>
                  <a:gd name="T13" fmla="*/ 848 h 1440"/>
                  <a:gd name="T14" fmla="*/ 1213 w 1696"/>
                  <a:gd name="T15" fmla="*/ 966 h 1440"/>
                  <a:gd name="T16" fmla="*/ 1293 w 1696"/>
                  <a:gd name="T17" fmla="*/ 966 h 1440"/>
                  <a:gd name="T18" fmla="*/ 1293 w 1696"/>
                  <a:gd name="T19" fmla="*/ 1062 h 1440"/>
                  <a:gd name="T20" fmla="*/ 1669 w 1696"/>
                  <a:gd name="T21" fmla="*/ 1062 h 1440"/>
                  <a:gd name="T22" fmla="*/ 1696 w 1696"/>
                  <a:gd name="T23" fmla="*/ 848 h 1440"/>
                  <a:gd name="T24" fmla="*/ 848 w 1696"/>
                  <a:gd name="T25" fmla="*/ 0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6" h="1440">
                    <a:moveTo>
                      <a:pt x="848" y="0"/>
                    </a:move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078"/>
                      <a:pt x="92" y="1287"/>
                      <a:pt x="241" y="1440"/>
                    </a:cubicBezTo>
                    <a:cubicBezTo>
                      <a:pt x="374" y="1315"/>
                      <a:pt x="540" y="1235"/>
                      <a:pt x="718" y="1209"/>
                    </a:cubicBezTo>
                    <a:cubicBezTo>
                      <a:pt x="570" y="1156"/>
                      <a:pt x="464" y="1014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1060" y="464"/>
                      <a:pt x="1232" y="636"/>
                      <a:pt x="1232" y="848"/>
                    </a:cubicBezTo>
                    <a:cubicBezTo>
                      <a:pt x="1232" y="889"/>
                      <a:pt x="1225" y="929"/>
                      <a:pt x="1213" y="966"/>
                    </a:cubicBezTo>
                    <a:cubicBezTo>
                      <a:pt x="1293" y="966"/>
                      <a:pt x="1293" y="966"/>
                      <a:pt x="1293" y="966"/>
                    </a:cubicBezTo>
                    <a:cubicBezTo>
                      <a:pt x="1293" y="1062"/>
                      <a:pt x="1293" y="1062"/>
                      <a:pt x="1293" y="1062"/>
                    </a:cubicBezTo>
                    <a:cubicBezTo>
                      <a:pt x="1669" y="1062"/>
                      <a:pt x="1669" y="1062"/>
                      <a:pt x="1669" y="1062"/>
                    </a:cubicBezTo>
                    <a:cubicBezTo>
                      <a:pt x="1687" y="994"/>
                      <a:pt x="1696" y="922"/>
                      <a:pt x="1696" y="848"/>
                    </a:cubicBezTo>
                    <a:cubicBezTo>
                      <a:pt x="1696" y="380"/>
                      <a:pt x="1316" y="0"/>
                      <a:pt x="8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 userDrawn="1"/>
          </p:nvGrpSpPr>
          <p:grpSpPr>
            <a:xfrm>
              <a:off x="6240781" y="3111502"/>
              <a:ext cx="2434167" cy="3215217"/>
              <a:chOff x="4657725" y="2257426"/>
              <a:chExt cx="1825625" cy="2411413"/>
            </a:xfrm>
          </p:grpSpPr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753100" y="2257426"/>
                <a:ext cx="593725" cy="1146175"/>
              </a:xfrm>
              <a:custGeom>
                <a:avLst/>
                <a:gdLst>
                  <a:gd name="T0" fmla="*/ 0 w 468"/>
                  <a:gd name="T1" fmla="*/ 55 h 904"/>
                  <a:gd name="T2" fmla="*/ 57 w 468"/>
                  <a:gd name="T3" fmla="*/ 30 h 904"/>
                  <a:gd name="T4" fmla="*/ 436 w 468"/>
                  <a:gd name="T5" fmla="*/ 397 h 904"/>
                  <a:gd name="T6" fmla="*/ 436 w 468"/>
                  <a:gd name="T7" fmla="*/ 508 h 904"/>
                  <a:gd name="T8" fmla="*/ 57 w 468"/>
                  <a:gd name="T9" fmla="*/ 874 h 904"/>
                  <a:gd name="T10" fmla="*/ 0 w 468"/>
                  <a:gd name="T11" fmla="*/ 849 h 904"/>
                  <a:gd name="T12" fmla="*/ 0 w 468"/>
                  <a:gd name="T13" fmla="*/ 55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0" y="55"/>
                    </a:moveTo>
                    <a:cubicBezTo>
                      <a:pt x="0" y="11"/>
                      <a:pt x="26" y="0"/>
                      <a:pt x="57" y="30"/>
                    </a:cubicBezTo>
                    <a:cubicBezTo>
                      <a:pt x="436" y="397"/>
                      <a:pt x="436" y="397"/>
                      <a:pt x="436" y="397"/>
                    </a:cubicBezTo>
                    <a:cubicBezTo>
                      <a:pt x="468" y="427"/>
                      <a:pt x="468" y="477"/>
                      <a:pt x="436" y="508"/>
                    </a:cubicBezTo>
                    <a:cubicBezTo>
                      <a:pt x="57" y="874"/>
                      <a:pt x="57" y="874"/>
                      <a:pt x="57" y="874"/>
                    </a:cubicBezTo>
                    <a:cubicBezTo>
                      <a:pt x="26" y="904"/>
                      <a:pt x="0" y="893"/>
                      <a:pt x="0" y="849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4657725" y="2517776"/>
                <a:ext cx="1825625" cy="2151063"/>
              </a:xfrm>
              <a:custGeom>
                <a:avLst/>
                <a:gdLst>
                  <a:gd name="T0" fmla="*/ 1209 w 1440"/>
                  <a:gd name="T1" fmla="*/ 978 h 1696"/>
                  <a:gd name="T2" fmla="*/ 848 w 1440"/>
                  <a:gd name="T3" fmla="*/ 1232 h 1696"/>
                  <a:gd name="T4" fmla="*/ 464 w 1440"/>
                  <a:gd name="T5" fmla="*/ 848 h 1696"/>
                  <a:gd name="T6" fmla="*/ 848 w 1440"/>
                  <a:gd name="T7" fmla="*/ 464 h 1696"/>
                  <a:gd name="T8" fmla="*/ 969 w 1440"/>
                  <a:gd name="T9" fmla="*/ 483 h 1696"/>
                  <a:gd name="T10" fmla="*/ 969 w 1440"/>
                  <a:gd name="T11" fmla="*/ 9 h 1696"/>
                  <a:gd name="T12" fmla="*/ 848 w 1440"/>
                  <a:gd name="T13" fmla="*/ 0 h 1696"/>
                  <a:gd name="T14" fmla="*/ 0 w 1440"/>
                  <a:gd name="T15" fmla="*/ 848 h 1696"/>
                  <a:gd name="T16" fmla="*/ 848 w 1440"/>
                  <a:gd name="T17" fmla="*/ 1696 h 1696"/>
                  <a:gd name="T18" fmla="*/ 1440 w 1440"/>
                  <a:gd name="T19" fmla="*/ 1455 h 1696"/>
                  <a:gd name="T20" fmla="*/ 1209 w 1440"/>
                  <a:gd name="T21" fmla="*/ 978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0" h="1696">
                    <a:moveTo>
                      <a:pt x="1209" y="978"/>
                    </a:moveTo>
                    <a:cubicBezTo>
                      <a:pt x="1156" y="1126"/>
                      <a:pt x="1014" y="1232"/>
                      <a:pt x="848" y="1232"/>
                    </a:cubicBezTo>
                    <a:cubicBezTo>
                      <a:pt x="636" y="1232"/>
                      <a:pt x="464" y="1060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890" y="464"/>
                      <a:pt x="931" y="471"/>
                      <a:pt x="969" y="483"/>
                    </a:cubicBezTo>
                    <a:cubicBezTo>
                      <a:pt x="969" y="9"/>
                      <a:pt x="969" y="9"/>
                      <a:pt x="969" y="9"/>
                    </a:cubicBezTo>
                    <a:cubicBezTo>
                      <a:pt x="929" y="3"/>
                      <a:pt x="889" y="0"/>
                      <a:pt x="848" y="0"/>
                    </a:cubicBez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316"/>
                      <a:pt x="380" y="1696"/>
                      <a:pt x="848" y="1696"/>
                    </a:cubicBezTo>
                    <a:cubicBezTo>
                      <a:pt x="1078" y="1696"/>
                      <a:pt x="1287" y="1604"/>
                      <a:pt x="1440" y="1455"/>
                    </a:cubicBezTo>
                    <a:cubicBezTo>
                      <a:pt x="1315" y="1322"/>
                      <a:pt x="1235" y="1156"/>
                      <a:pt x="1209" y="97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4"/>
            <p:cNvGrpSpPr/>
            <p:nvPr userDrawn="1"/>
          </p:nvGrpSpPr>
          <p:grpSpPr>
            <a:xfrm>
              <a:off x="7967980" y="3892551"/>
              <a:ext cx="3236384" cy="2434167"/>
              <a:chOff x="5953125" y="2843213"/>
              <a:chExt cx="2427288" cy="1825625"/>
            </a:xfrm>
          </p:grpSpPr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5953125" y="2989263"/>
                <a:ext cx="1146175" cy="593725"/>
              </a:xfrm>
              <a:custGeom>
                <a:avLst/>
                <a:gdLst>
                  <a:gd name="T0" fmla="*/ 55 w 904"/>
                  <a:gd name="T1" fmla="*/ 468 h 468"/>
                  <a:gd name="T2" fmla="*/ 30 w 904"/>
                  <a:gd name="T3" fmla="*/ 411 h 468"/>
                  <a:gd name="T4" fmla="*/ 396 w 904"/>
                  <a:gd name="T5" fmla="*/ 32 h 468"/>
                  <a:gd name="T6" fmla="*/ 507 w 904"/>
                  <a:gd name="T7" fmla="*/ 32 h 468"/>
                  <a:gd name="T8" fmla="*/ 873 w 904"/>
                  <a:gd name="T9" fmla="*/ 411 h 468"/>
                  <a:gd name="T10" fmla="*/ 849 w 904"/>
                  <a:gd name="T11" fmla="*/ 468 h 468"/>
                  <a:gd name="T12" fmla="*/ 55 w 904"/>
                  <a:gd name="T13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55" y="468"/>
                    </a:moveTo>
                    <a:cubicBezTo>
                      <a:pt x="11" y="468"/>
                      <a:pt x="0" y="442"/>
                      <a:pt x="30" y="411"/>
                    </a:cubicBezTo>
                    <a:cubicBezTo>
                      <a:pt x="396" y="32"/>
                      <a:pt x="396" y="32"/>
                      <a:pt x="396" y="32"/>
                    </a:cubicBezTo>
                    <a:cubicBezTo>
                      <a:pt x="427" y="0"/>
                      <a:pt x="477" y="0"/>
                      <a:pt x="507" y="32"/>
                    </a:cubicBezTo>
                    <a:cubicBezTo>
                      <a:pt x="873" y="411"/>
                      <a:pt x="873" y="411"/>
                      <a:pt x="873" y="411"/>
                    </a:cubicBezTo>
                    <a:cubicBezTo>
                      <a:pt x="904" y="442"/>
                      <a:pt x="893" y="468"/>
                      <a:pt x="849" y="468"/>
                    </a:cubicBezTo>
                    <a:lnTo>
                      <a:pt x="55" y="46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6230938" y="2843213"/>
                <a:ext cx="2149475" cy="1825625"/>
              </a:xfrm>
              <a:custGeom>
                <a:avLst/>
                <a:gdLst>
                  <a:gd name="T0" fmla="*/ 978 w 1696"/>
                  <a:gd name="T1" fmla="*/ 231 h 1440"/>
                  <a:gd name="T2" fmla="*/ 1232 w 1696"/>
                  <a:gd name="T3" fmla="*/ 592 h 1440"/>
                  <a:gd name="T4" fmla="*/ 848 w 1696"/>
                  <a:gd name="T5" fmla="*/ 976 h 1440"/>
                  <a:gd name="T6" fmla="*/ 464 w 1696"/>
                  <a:gd name="T7" fmla="*/ 592 h 1440"/>
                  <a:gd name="T8" fmla="*/ 487 w 1696"/>
                  <a:gd name="T9" fmla="*/ 462 h 1440"/>
                  <a:gd name="T10" fmla="*/ 10 w 1696"/>
                  <a:gd name="T11" fmla="*/ 462 h 1440"/>
                  <a:gd name="T12" fmla="*/ 0 w 1696"/>
                  <a:gd name="T13" fmla="*/ 592 h 1440"/>
                  <a:gd name="T14" fmla="*/ 848 w 1696"/>
                  <a:gd name="T15" fmla="*/ 1440 h 1440"/>
                  <a:gd name="T16" fmla="*/ 1696 w 1696"/>
                  <a:gd name="T17" fmla="*/ 592 h 1440"/>
                  <a:gd name="T18" fmla="*/ 1455 w 1696"/>
                  <a:gd name="T19" fmla="*/ 0 h 1440"/>
                  <a:gd name="T20" fmla="*/ 978 w 1696"/>
                  <a:gd name="T21" fmla="*/ 231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6" h="1440">
                    <a:moveTo>
                      <a:pt x="978" y="231"/>
                    </a:moveTo>
                    <a:cubicBezTo>
                      <a:pt x="1126" y="284"/>
                      <a:pt x="1232" y="426"/>
                      <a:pt x="1232" y="592"/>
                    </a:cubicBezTo>
                    <a:cubicBezTo>
                      <a:pt x="1232" y="804"/>
                      <a:pt x="1060" y="976"/>
                      <a:pt x="848" y="976"/>
                    </a:cubicBezTo>
                    <a:cubicBezTo>
                      <a:pt x="636" y="976"/>
                      <a:pt x="464" y="804"/>
                      <a:pt x="464" y="592"/>
                    </a:cubicBezTo>
                    <a:cubicBezTo>
                      <a:pt x="464" y="546"/>
                      <a:pt x="472" y="503"/>
                      <a:pt x="487" y="462"/>
                    </a:cubicBezTo>
                    <a:cubicBezTo>
                      <a:pt x="10" y="462"/>
                      <a:pt x="10" y="462"/>
                      <a:pt x="10" y="462"/>
                    </a:cubicBezTo>
                    <a:cubicBezTo>
                      <a:pt x="3" y="504"/>
                      <a:pt x="0" y="548"/>
                      <a:pt x="0" y="592"/>
                    </a:cubicBezTo>
                    <a:cubicBezTo>
                      <a:pt x="0" y="1060"/>
                      <a:pt x="380" y="1440"/>
                      <a:pt x="848" y="1440"/>
                    </a:cubicBezTo>
                    <a:cubicBezTo>
                      <a:pt x="1316" y="1440"/>
                      <a:pt x="1696" y="1060"/>
                      <a:pt x="1696" y="592"/>
                    </a:cubicBezTo>
                    <a:cubicBezTo>
                      <a:pt x="1696" y="362"/>
                      <a:pt x="1604" y="153"/>
                      <a:pt x="1455" y="0"/>
                    </a:cubicBezTo>
                    <a:cubicBezTo>
                      <a:pt x="1322" y="125"/>
                      <a:pt x="1156" y="205"/>
                      <a:pt x="978" y="23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6" name="Group 15"/>
            <p:cNvGrpSpPr/>
            <p:nvPr userDrawn="1"/>
          </p:nvGrpSpPr>
          <p:grpSpPr>
            <a:xfrm>
              <a:off x="8770198" y="1363135"/>
              <a:ext cx="2434167" cy="3276600"/>
              <a:chOff x="6554788" y="946151"/>
              <a:chExt cx="1825625" cy="24574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691313" y="2257426"/>
                <a:ext cx="593725" cy="1146175"/>
              </a:xfrm>
              <a:custGeom>
                <a:avLst/>
                <a:gdLst>
                  <a:gd name="T0" fmla="*/ 468 w 468"/>
                  <a:gd name="T1" fmla="*/ 849 h 904"/>
                  <a:gd name="T2" fmla="*/ 410 w 468"/>
                  <a:gd name="T3" fmla="*/ 874 h 904"/>
                  <a:gd name="T4" fmla="*/ 32 w 468"/>
                  <a:gd name="T5" fmla="*/ 508 h 904"/>
                  <a:gd name="T6" fmla="*/ 32 w 468"/>
                  <a:gd name="T7" fmla="*/ 397 h 904"/>
                  <a:gd name="T8" fmla="*/ 410 w 468"/>
                  <a:gd name="T9" fmla="*/ 30 h 904"/>
                  <a:gd name="T10" fmla="*/ 468 w 468"/>
                  <a:gd name="T11" fmla="*/ 55 h 904"/>
                  <a:gd name="T12" fmla="*/ 468 w 468"/>
                  <a:gd name="T13" fmla="*/ 84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468" y="849"/>
                    </a:moveTo>
                    <a:cubicBezTo>
                      <a:pt x="468" y="893"/>
                      <a:pt x="442" y="904"/>
                      <a:pt x="410" y="874"/>
                    </a:cubicBezTo>
                    <a:cubicBezTo>
                      <a:pt x="32" y="508"/>
                      <a:pt x="32" y="508"/>
                      <a:pt x="32" y="508"/>
                    </a:cubicBezTo>
                    <a:cubicBezTo>
                      <a:pt x="0" y="477"/>
                      <a:pt x="0" y="427"/>
                      <a:pt x="32" y="397"/>
                    </a:cubicBezTo>
                    <a:cubicBezTo>
                      <a:pt x="410" y="30"/>
                      <a:pt x="410" y="30"/>
                      <a:pt x="410" y="30"/>
                    </a:cubicBezTo>
                    <a:cubicBezTo>
                      <a:pt x="442" y="0"/>
                      <a:pt x="468" y="11"/>
                      <a:pt x="468" y="55"/>
                    </a:cubicBezTo>
                    <a:lnTo>
                      <a:pt x="468" y="84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6554788" y="946151"/>
                <a:ext cx="1825625" cy="2151063"/>
              </a:xfrm>
              <a:custGeom>
                <a:avLst/>
                <a:gdLst>
                  <a:gd name="T0" fmla="*/ 592 w 1440"/>
                  <a:gd name="T1" fmla="*/ 0 h 1696"/>
                  <a:gd name="T2" fmla="*/ 0 w 1440"/>
                  <a:gd name="T3" fmla="*/ 241 h 1696"/>
                  <a:gd name="T4" fmla="*/ 231 w 1440"/>
                  <a:gd name="T5" fmla="*/ 718 h 1696"/>
                  <a:gd name="T6" fmla="*/ 592 w 1440"/>
                  <a:gd name="T7" fmla="*/ 464 h 1696"/>
                  <a:gd name="T8" fmla="*/ 976 w 1440"/>
                  <a:gd name="T9" fmla="*/ 848 h 1696"/>
                  <a:gd name="T10" fmla="*/ 592 w 1440"/>
                  <a:gd name="T11" fmla="*/ 1232 h 1696"/>
                  <a:gd name="T12" fmla="*/ 452 w 1440"/>
                  <a:gd name="T13" fmla="*/ 1206 h 1696"/>
                  <a:gd name="T14" fmla="*/ 452 w 1440"/>
                  <a:gd name="T15" fmla="*/ 1300 h 1696"/>
                  <a:gd name="T16" fmla="*/ 389 w 1440"/>
                  <a:gd name="T17" fmla="*/ 1300 h 1696"/>
                  <a:gd name="T18" fmla="*/ 389 w 1440"/>
                  <a:gd name="T19" fmla="*/ 1671 h 1696"/>
                  <a:gd name="T20" fmla="*/ 592 w 1440"/>
                  <a:gd name="T21" fmla="*/ 1696 h 1696"/>
                  <a:gd name="T22" fmla="*/ 1440 w 1440"/>
                  <a:gd name="T23" fmla="*/ 848 h 1696"/>
                  <a:gd name="T24" fmla="*/ 592 w 1440"/>
                  <a:gd name="T25" fmla="*/ 0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40" h="1696">
                    <a:moveTo>
                      <a:pt x="592" y="0"/>
                    </a:moveTo>
                    <a:cubicBezTo>
                      <a:pt x="362" y="0"/>
                      <a:pt x="153" y="92"/>
                      <a:pt x="0" y="241"/>
                    </a:cubicBezTo>
                    <a:cubicBezTo>
                      <a:pt x="125" y="374"/>
                      <a:pt x="205" y="540"/>
                      <a:pt x="231" y="718"/>
                    </a:cubicBezTo>
                    <a:cubicBezTo>
                      <a:pt x="284" y="570"/>
                      <a:pt x="426" y="464"/>
                      <a:pt x="592" y="464"/>
                    </a:cubicBezTo>
                    <a:cubicBezTo>
                      <a:pt x="804" y="464"/>
                      <a:pt x="976" y="636"/>
                      <a:pt x="976" y="848"/>
                    </a:cubicBezTo>
                    <a:cubicBezTo>
                      <a:pt x="976" y="1060"/>
                      <a:pt x="804" y="1232"/>
                      <a:pt x="592" y="1232"/>
                    </a:cubicBezTo>
                    <a:cubicBezTo>
                      <a:pt x="543" y="1232"/>
                      <a:pt x="495" y="1223"/>
                      <a:pt x="452" y="1206"/>
                    </a:cubicBezTo>
                    <a:cubicBezTo>
                      <a:pt x="452" y="1300"/>
                      <a:pt x="452" y="1300"/>
                      <a:pt x="452" y="1300"/>
                    </a:cubicBezTo>
                    <a:cubicBezTo>
                      <a:pt x="389" y="1300"/>
                      <a:pt x="389" y="1300"/>
                      <a:pt x="389" y="1300"/>
                    </a:cubicBezTo>
                    <a:cubicBezTo>
                      <a:pt x="389" y="1671"/>
                      <a:pt x="389" y="1671"/>
                      <a:pt x="389" y="1671"/>
                    </a:cubicBezTo>
                    <a:cubicBezTo>
                      <a:pt x="454" y="1687"/>
                      <a:pt x="522" y="1696"/>
                      <a:pt x="592" y="1696"/>
                    </a:cubicBezTo>
                    <a:cubicBezTo>
                      <a:pt x="1060" y="1696"/>
                      <a:pt x="1440" y="1316"/>
                      <a:pt x="1440" y="848"/>
                    </a:cubicBezTo>
                    <a:cubicBezTo>
                      <a:pt x="1440" y="380"/>
                      <a:pt x="1060" y="0"/>
                      <a:pt x="59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 userDrawn="1"/>
          </p:nvSpPr>
          <p:spPr>
            <a:xfrm rot="18920653">
              <a:off x="6614389" y="1959675"/>
              <a:ext cx="1084827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 rot="2904439">
              <a:off x="9713530" y="2071950"/>
              <a:ext cx="1348425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 userDrawn="1"/>
          </p:nvSpPr>
          <p:spPr>
            <a:xfrm rot="3328205">
              <a:off x="6381839" y="5171931"/>
              <a:ext cx="1276620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 userDrawn="1"/>
          </p:nvSpPr>
          <p:spPr>
            <a:xfrm rot="18872992">
              <a:off x="9524091" y="5259067"/>
              <a:ext cx="1436559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30"/>
          <p:cNvGrpSpPr/>
          <p:nvPr/>
        </p:nvGrpSpPr>
        <p:grpSpPr>
          <a:xfrm>
            <a:off x="6924671" y="2712385"/>
            <a:ext cx="3609160" cy="572731"/>
            <a:chOff x="8633669" y="2306010"/>
            <a:chExt cx="2990246" cy="625370"/>
          </a:xfrm>
        </p:grpSpPr>
        <p:sp>
          <p:nvSpPr>
            <p:cNvPr id="3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0"/>
          <p:cNvGrpSpPr/>
          <p:nvPr/>
        </p:nvGrpSpPr>
        <p:grpSpPr>
          <a:xfrm>
            <a:off x="6924671" y="3535890"/>
            <a:ext cx="3609160" cy="572731"/>
            <a:chOff x="8633669" y="2306010"/>
            <a:chExt cx="2990246" cy="625370"/>
          </a:xfrm>
        </p:grpSpPr>
        <p:sp>
          <p:nvSpPr>
            <p:cNvPr id="34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0"/>
          <p:cNvGrpSpPr/>
          <p:nvPr/>
        </p:nvGrpSpPr>
        <p:grpSpPr>
          <a:xfrm>
            <a:off x="6924671" y="4359397"/>
            <a:ext cx="3609160" cy="572731"/>
            <a:chOff x="8633669" y="2306010"/>
            <a:chExt cx="2990246" cy="625370"/>
          </a:xfrm>
        </p:grpSpPr>
        <p:sp>
          <p:nvSpPr>
            <p:cNvPr id="37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0"/>
          <p:cNvGrpSpPr/>
          <p:nvPr/>
        </p:nvGrpSpPr>
        <p:grpSpPr>
          <a:xfrm>
            <a:off x="6924671" y="5182902"/>
            <a:ext cx="3609160" cy="572731"/>
            <a:chOff x="8633669" y="2306010"/>
            <a:chExt cx="2990246" cy="625370"/>
          </a:xfrm>
        </p:grpSpPr>
        <p:sp>
          <p:nvSpPr>
            <p:cNvPr id="4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5164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624"/>
          <p:cNvSpPr/>
          <p:nvPr/>
        </p:nvSpPr>
        <p:spPr>
          <a:xfrm>
            <a:off x="3288387" y="2488121"/>
            <a:ext cx="6345087" cy="35532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730" y="16970"/>
                  <a:pt x="4055" y="13284"/>
                  <a:pt x="7055" y="10308"/>
                </a:cubicBezTo>
                <a:cubicBezTo>
                  <a:pt x="10098" y="7290"/>
                  <a:pt x="13901" y="4973"/>
                  <a:pt x="18380" y="2877"/>
                </a:cubicBezTo>
                <a:lnTo>
                  <a:pt x="18198" y="0"/>
                </a:lnTo>
                <a:lnTo>
                  <a:pt x="21600" y="4603"/>
                </a:lnTo>
                <a:lnTo>
                  <a:pt x="18924" y="11507"/>
                </a:lnTo>
                <a:lnTo>
                  <a:pt x="18743" y="8630"/>
                </a:lnTo>
                <a:cubicBezTo>
                  <a:pt x="14655" y="9764"/>
                  <a:pt x="11069" y="11155"/>
                  <a:pt x="8004" y="13185"/>
                </a:cubicBezTo>
                <a:cubicBezTo>
                  <a:pt x="4885" y="15251"/>
                  <a:pt x="2242" y="17999"/>
                  <a:pt x="0" y="2160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Text Placeholder 3"/>
          <p:cNvSpPr txBox="1">
            <a:spLocks/>
          </p:cNvSpPr>
          <p:nvPr/>
        </p:nvSpPr>
        <p:spPr>
          <a:xfrm>
            <a:off x="1921008" y="4192713"/>
            <a:ext cx="1455414" cy="236219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1316807" y="4453996"/>
            <a:ext cx="2069617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626"/>
          <p:cNvSpPr/>
          <p:nvPr/>
        </p:nvSpPr>
        <p:spPr>
          <a:xfrm flipV="1">
            <a:off x="3761000" y="4275926"/>
            <a:ext cx="1" cy="1270207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627"/>
          <p:cNvSpPr/>
          <p:nvPr/>
        </p:nvSpPr>
        <p:spPr>
          <a:xfrm flipV="1">
            <a:off x="4977450" y="2888774"/>
            <a:ext cx="1" cy="180390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1628"/>
          <p:cNvSpPr/>
          <p:nvPr/>
        </p:nvSpPr>
        <p:spPr>
          <a:xfrm flipV="1">
            <a:off x="6150256" y="2274125"/>
            <a:ext cx="1" cy="1877028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629"/>
          <p:cNvSpPr/>
          <p:nvPr/>
        </p:nvSpPr>
        <p:spPr>
          <a:xfrm flipV="1">
            <a:off x="7793481" y="3641557"/>
            <a:ext cx="1" cy="1246393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630"/>
          <p:cNvSpPr/>
          <p:nvPr/>
        </p:nvSpPr>
        <p:spPr>
          <a:xfrm>
            <a:off x="3567420" y="4083961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636"/>
          <p:cNvSpPr/>
          <p:nvPr/>
        </p:nvSpPr>
        <p:spPr>
          <a:xfrm>
            <a:off x="4780806" y="2677406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642"/>
          <p:cNvSpPr/>
          <p:nvPr/>
        </p:nvSpPr>
        <p:spPr>
          <a:xfrm>
            <a:off x="5959263" y="1910232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648"/>
          <p:cNvSpPr/>
          <p:nvPr/>
        </p:nvSpPr>
        <p:spPr>
          <a:xfrm>
            <a:off x="7598272" y="4731307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653"/>
          <p:cNvSpPr/>
          <p:nvPr/>
        </p:nvSpPr>
        <p:spPr>
          <a:xfrm>
            <a:off x="3708087" y="5500752"/>
            <a:ext cx="105820" cy="1058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654"/>
          <p:cNvSpPr/>
          <p:nvPr/>
        </p:nvSpPr>
        <p:spPr>
          <a:xfrm>
            <a:off x="4895131" y="4612606"/>
            <a:ext cx="164632" cy="1646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655"/>
          <p:cNvSpPr/>
          <p:nvPr/>
        </p:nvSpPr>
        <p:spPr>
          <a:xfrm>
            <a:off x="6044444" y="4048660"/>
            <a:ext cx="211623" cy="2116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656"/>
          <p:cNvSpPr/>
          <p:nvPr/>
        </p:nvSpPr>
        <p:spPr>
          <a:xfrm>
            <a:off x="7659778" y="3513302"/>
            <a:ext cx="261698" cy="2616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3012064" y="2800944"/>
            <a:ext cx="1570297" cy="236219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480327" y="3057866"/>
            <a:ext cx="2063339" cy="42960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6537411" y="2026880"/>
            <a:ext cx="1345236" cy="258532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Placeholder 4"/>
          <p:cNvSpPr txBox="1">
            <a:spLocks/>
          </p:cNvSpPr>
          <p:nvPr/>
        </p:nvSpPr>
        <p:spPr>
          <a:xfrm>
            <a:off x="6525058" y="2305244"/>
            <a:ext cx="1711622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8178452" y="4846351"/>
            <a:ext cx="1344392" cy="258532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4"/>
          <p:cNvSpPr txBox="1">
            <a:spLocks/>
          </p:cNvSpPr>
          <p:nvPr/>
        </p:nvSpPr>
        <p:spPr>
          <a:xfrm>
            <a:off x="8148754" y="5118173"/>
            <a:ext cx="2063339" cy="42960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 Placeholder 4"/>
          <p:cNvSpPr txBox="1">
            <a:spLocks/>
          </p:cNvSpPr>
          <p:nvPr/>
        </p:nvSpPr>
        <p:spPr>
          <a:xfrm>
            <a:off x="3643250" y="4148913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4"/>
          <p:cNvSpPr txBox="1">
            <a:spLocks/>
          </p:cNvSpPr>
          <p:nvPr/>
        </p:nvSpPr>
        <p:spPr>
          <a:xfrm>
            <a:off x="4856642" y="2729465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6" name="Text Placeholder 4"/>
          <p:cNvSpPr txBox="1">
            <a:spLocks/>
          </p:cNvSpPr>
          <p:nvPr/>
        </p:nvSpPr>
        <p:spPr>
          <a:xfrm>
            <a:off x="6038562" y="1962295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27" name="Text Placeholder 4"/>
          <p:cNvSpPr txBox="1">
            <a:spLocks/>
          </p:cNvSpPr>
          <p:nvPr/>
        </p:nvSpPr>
        <p:spPr>
          <a:xfrm>
            <a:off x="7674105" y="4802272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28" name="Shape 1625"/>
          <p:cNvSpPr/>
          <p:nvPr/>
        </p:nvSpPr>
        <p:spPr>
          <a:xfrm>
            <a:off x="9731475" y="2434047"/>
            <a:ext cx="1270207" cy="12702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Shape 1657"/>
          <p:cNvSpPr/>
          <p:nvPr/>
        </p:nvSpPr>
        <p:spPr>
          <a:xfrm>
            <a:off x="10177332" y="2605031"/>
            <a:ext cx="378722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Placeholder 3"/>
          <p:cNvSpPr txBox="1">
            <a:spLocks/>
          </p:cNvSpPr>
          <p:nvPr/>
        </p:nvSpPr>
        <p:spPr>
          <a:xfrm>
            <a:off x="9891668" y="3044677"/>
            <a:ext cx="934156" cy="374339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</a:t>
            </a:r>
            <a:endParaRPr lang="id-ID" sz="1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3590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000"/>
                            </p:stCondLst>
                            <p:childTnLst>
                              <p:par>
                                <p:cTn id="8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0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8000"/>
                            </p:stCondLst>
                            <p:childTnLst>
                              <p:par>
                                <p:cTn id="10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8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6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17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8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9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9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4" grpId="0" build="p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 animBg="1"/>
      <p:bldP spid="28" grpId="1" animBg="1"/>
      <p:bldP spid="29" grpId="0" animBg="1"/>
      <p:bldP spid="3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任意多边形 178"/>
          <p:cNvSpPr>
            <a:spLocks/>
          </p:cNvSpPr>
          <p:nvPr/>
        </p:nvSpPr>
        <p:spPr bwMode="auto">
          <a:xfrm>
            <a:off x="2815005" y="1735551"/>
            <a:ext cx="1361345" cy="2999495"/>
          </a:xfrm>
          <a:custGeom>
            <a:avLst/>
            <a:gdLst>
              <a:gd name="connsiteX0" fmla="*/ 234950 w 1428751"/>
              <a:gd name="connsiteY0" fmla="*/ 0 h 3148013"/>
              <a:gd name="connsiteX1" fmla="*/ 239712 w 1428751"/>
              <a:gd name="connsiteY1" fmla="*/ 0 h 3148013"/>
              <a:gd name="connsiteX2" fmla="*/ 276225 w 1428751"/>
              <a:gd name="connsiteY2" fmla="*/ 0 h 3148013"/>
              <a:gd name="connsiteX3" fmla="*/ 319088 w 1428751"/>
              <a:gd name="connsiteY3" fmla="*/ 0 h 3148013"/>
              <a:gd name="connsiteX4" fmla="*/ 361950 w 1428751"/>
              <a:gd name="connsiteY4" fmla="*/ 0 h 3148013"/>
              <a:gd name="connsiteX5" fmla="*/ 361951 w 1428751"/>
              <a:gd name="connsiteY5" fmla="*/ 0 h 3148013"/>
              <a:gd name="connsiteX6" fmla="*/ 404813 w 1428751"/>
              <a:gd name="connsiteY6" fmla="*/ 0 h 3148013"/>
              <a:gd name="connsiteX7" fmla="*/ 446088 w 1428751"/>
              <a:gd name="connsiteY7" fmla="*/ 0 h 3148013"/>
              <a:gd name="connsiteX8" fmla="*/ 488950 w 1428751"/>
              <a:gd name="connsiteY8" fmla="*/ 0 h 3148013"/>
              <a:gd name="connsiteX9" fmla="*/ 488951 w 1428751"/>
              <a:gd name="connsiteY9" fmla="*/ 0 h 3148013"/>
              <a:gd name="connsiteX10" fmla="*/ 531813 w 1428751"/>
              <a:gd name="connsiteY10" fmla="*/ 0 h 3148013"/>
              <a:gd name="connsiteX11" fmla="*/ 576263 w 1428751"/>
              <a:gd name="connsiteY11" fmla="*/ 0 h 3148013"/>
              <a:gd name="connsiteX12" fmla="*/ 617538 w 1428751"/>
              <a:gd name="connsiteY12" fmla="*/ 0 h 3148013"/>
              <a:gd name="connsiteX13" fmla="*/ 660400 w 1428751"/>
              <a:gd name="connsiteY13" fmla="*/ 0 h 3148013"/>
              <a:gd name="connsiteX14" fmla="*/ 660401 w 1428751"/>
              <a:gd name="connsiteY14" fmla="*/ 0 h 3148013"/>
              <a:gd name="connsiteX15" fmla="*/ 703263 w 1428751"/>
              <a:gd name="connsiteY15" fmla="*/ 0 h 3148013"/>
              <a:gd name="connsiteX16" fmla="*/ 744538 w 1428751"/>
              <a:gd name="connsiteY16" fmla="*/ 0 h 3148013"/>
              <a:gd name="connsiteX17" fmla="*/ 787400 w 1428751"/>
              <a:gd name="connsiteY17" fmla="*/ 0 h 3148013"/>
              <a:gd name="connsiteX18" fmla="*/ 787401 w 1428751"/>
              <a:gd name="connsiteY18" fmla="*/ 0 h 3148013"/>
              <a:gd name="connsiteX19" fmla="*/ 830263 w 1428751"/>
              <a:gd name="connsiteY19" fmla="*/ 0 h 3148013"/>
              <a:gd name="connsiteX20" fmla="*/ 873125 w 1428751"/>
              <a:gd name="connsiteY20" fmla="*/ 0 h 3148013"/>
              <a:gd name="connsiteX21" fmla="*/ 873126 w 1428751"/>
              <a:gd name="connsiteY21" fmla="*/ 0 h 3148013"/>
              <a:gd name="connsiteX22" fmla="*/ 914400 w 1428751"/>
              <a:gd name="connsiteY22" fmla="*/ 0 h 3148013"/>
              <a:gd name="connsiteX23" fmla="*/ 958850 w 1428751"/>
              <a:gd name="connsiteY23" fmla="*/ 0 h 3148013"/>
              <a:gd name="connsiteX24" fmla="*/ 990600 w 1428751"/>
              <a:gd name="connsiteY24" fmla="*/ 0 h 3148013"/>
              <a:gd name="connsiteX25" fmla="*/ 1001713 w 1428751"/>
              <a:gd name="connsiteY25" fmla="*/ 0 h 3148013"/>
              <a:gd name="connsiteX26" fmla="*/ 1039813 w 1428751"/>
              <a:gd name="connsiteY26" fmla="*/ 4762 h 3148013"/>
              <a:gd name="connsiteX27" fmla="*/ 1044576 w 1428751"/>
              <a:gd name="connsiteY27" fmla="*/ 6350 h 3148013"/>
              <a:gd name="connsiteX28" fmla="*/ 1044576 w 1428751"/>
              <a:gd name="connsiteY28" fmla="*/ 6350 h 3148013"/>
              <a:gd name="connsiteX29" fmla="*/ 1084262 w 1428751"/>
              <a:gd name="connsiteY29" fmla="*/ 15875 h 3148013"/>
              <a:gd name="connsiteX30" fmla="*/ 1085850 w 1428751"/>
              <a:gd name="connsiteY30" fmla="*/ 17462 h 3148013"/>
              <a:gd name="connsiteX31" fmla="*/ 1085850 w 1428751"/>
              <a:gd name="connsiteY31" fmla="*/ 17462 h 3148013"/>
              <a:gd name="connsiteX32" fmla="*/ 1123950 w 1428751"/>
              <a:gd name="connsiteY32" fmla="*/ 34924 h 3148013"/>
              <a:gd name="connsiteX33" fmla="*/ 1128713 w 1428751"/>
              <a:gd name="connsiteY33" fmla="*/ 38099 h 3148013"/>
              <a:gd name="connsiteX34" fmla="*/ 1128713 w 1428751"/>
              <a:gd name="connsiteY34" fmla="*/ 38100 h 3148013"/>
              <a:gd name="connsiteX35" fmla="*/ 1160463 w 1428751"/>
              <a:gd name="connsiteY35" fmla="*/ 60325 h 3148013"/>
              <a:gd name="connsiteX36" fmla="*/ 1171576 w 1428751"/>
              <a:gd name="connsiteY36" fmla="*/ 73025 h 3148013"/>
              <a:gd name="connsiteX37" fmla="*/ 1171576 w 1428751"/>
              <a:gd name="connsiteY37" fmla="*/ 73026 h 3148013"/>
              <a:gd name="connsiteX38" fmla="*/ 1189037 w 1428751"/>
              <a:gd name="connsiteY38" fmla="*/ 92075 h 3148013"/>
              <a:gd name="connsiteX39" fmla="*/ 1211263 w 1428751"/>
              <a:gd name="connsiteY39" fmla="*/ 128587 h 3148013"/>
              <a:gd name="connsiteX40" fmla="*/ 1214438 w 1428751"/>
              <a:gd name="connsiteY40" fmla="*/ 136525 h 3148013"/>
              <a:gd name="connsiteX41" fmla="*/ 1225550 w 1428751"/>
              <a:gd name="connsiteY41" fmla="*/ 166687 h 3148013"/>
              <a:gd name="connsiteX42" fmla="*/ 1230313 w 1428751"/>
              <a:gd name="connsiteY42" fmla="*/ 209550 h 3148013"/>
              <a:gd name="connsiteX43" fmla="*/ 1230313 w 1428751"/>
              <a:gd name="connsiteY43" fmla="*/ 617537 h 3148013"/>
              <a:gd name="connsiteX44" fmla="*/ 1255713 w 1428751"/>
              <a:gd name="connsiteY44" fmla="*/ 638175 h 3148013"/>
              <a:gd name="connsiteX45" fmla="*/ 1411289 w 1428751"/>
              <a:gd name="connsiteY45" fmla="*/ 755650 h 3148013"/>
              <a:gd name="connsiteX46" fmla="*/ 1425576 w 1428751"/>
              <a:gd name="connsiteY46" fmla="*/ 769938 h 3148013"/>
              <a:gd name="connsiteX47" fmla="*/ 1428751 w 1428751"/>
              <a:gd name="connsiteY47" fmla="*/ 787400 h 3148013"/>
              <a:gd name="connsiteX48" fmla="*/ 1425576 w 1428751"/>
              <a:gd name="connsiteY48" fmla="*/ 803275 h 3148013"/>
              <a:gd name="connsiteX49" fmla="*/ 1411289 w 1428751"/>
              <a:gd name="connsiteY49" fmla="*/ 817563 h 3148013"/>
              <a:gd name="connsiteX50" fmla="*/ 1255713 w 1428751"/>
              <a:gd name="connsiteY50" fmla="*/ 935038 h 3148013"/>
              <a:gd name="connsiteX51" fmla="*/ 1255713 w 1428751"/>
              <a:gd name="connsiteY51" fmla="*/ 935038 h 3148013"/>
              <a:gd name="connsiteX52" fmla="*/ 1230313 w 1428751"/>
              <a:gd name="connsiteY52" fmla="*/ 955675 h 3148013"/>
              <a:gd name="connsiteX53" fmla="*/ 1230313 w 1428751"/>
              <a:gd name="connsiteY53" fmla="*/ 2940051 h 3148013"/>
              <a:gd name="connsiteX54" fmla="*/ 1225550 w 1428751"/>
              <a:gd name="connsiteY54" fmla="*/ 2982913 h 3148013"/>
              <a:gd name="connsiteX55" fmla="*/ 1214438 w 1428751"/>
              <a:gd name="connsiteY55" fmla="*/ 3011488 h 3148013"/>
              <a:gd name="connsiteX56" fmla="*/ 1211263 w 1428751"/>
              <a:gd name="connsiteY56" fmla="*/ 3021013 h 3148013"/>
              <a:gd name="connsiteX57" fmla="*/ 1189037 w 1428751"/>
              <a:gd name="connsiteY57" fmla="*/ 3055938 h 3148013"/>
              <a:gd name="connsiteX58" fmla="*/ 1171576 w 1428751"/>
              <a:gd name="connsiteY58" fmla="*/ 3074987 h 3148013"/>
              <a:gd name="connsiteX59" fmla="*/ 1171576 w 1428751"/>
              <a:gd name="connsiteY59" fmla="*/ 3074988 h 3148013"/>
              <a:gd name="connsiteX60" fmla="*/ 1160463 w 1428751"/>
              <a:gd name="connsiteY60" fmla="*/ 3087688 h 3148013"/>
              <a:gd name="connsiteX61" fmla="*/ 1128713 w 1428751"/>
              <a:gd name="connsiteY61" fmla="*/ 3109913 h 3148013"/>
              <a:gd name="connsiteX62" fmla="*/ 1128713 w 1428751"/>
              <a:gd name="connsiteY62" fmla="*/ 3109913 h 3148013"/>
              <a:gd name="connsiteX63" fmla="*/ 1123950 w 1428751"/>
              <a:gd name="connsiteY63" fmla="*/ 3113088 h 3148013"/>
              <a:gd name="connsiteX64" fmla="*/ 1085850 w 1428751"/>
              <a:gd name="connsiteY64" fmla="*/ 3130550 h 3148013"/>
              <a:gd name="connsiteX65" fmla="*/ 1084262 w 1428751"/>
              <a:gd name="connsiteY65" fmla="*/ 3132138 h 3148013"/>
              <a:gd name="connsiteX66" fmla="*/ 1044576 w 1428751"/>
              <a:gd name="connsiteY66" fmla="*/ 3143250 h 3148013"/>
              <a:gd name="connsiteX67" fmla="*/ 1044576 w 1428751"/>
              <a:gd name="connsiteY67" fmla="*/ 3143251 h 3148013"/>
              <a:gd name="connsiteX68" fmla="*/ 1039813 w 1428751"/>
              <a:gd name="connsiteY68" fmla="*/ 3144838 h 3148013"/>
              <a:gd name="connsiteX69" fmla="*/ 1001713 w 1428751"/>
              <a:gd name="connsiteY69" fmla="*/ 3148013 h 3148013"/>
              <a:gd name="connsiteX70" fmla="*/ 990600 w 1428751"/>
              <a:gd name="connsiteY70" fmla="*/ 3148013 h 3148013"/>
              <a:gd name="connsiteX71" fmla="*/ 958850 w 1428751"/>
              <a:gd name="connsiteY71" fmla="*/ 3148013 h 3148013"/>
              <a:gd name="connsiteX72" fmla="*/ 914400 w 1428751"/>
              <a:gd name="connsiteY72" fmla="*/ 3148013 h 3148013"/>
              <a:gd name="connsiteX73" fmla="*/ 873126 w 1428751"/>
              <a:gd name="connsiteY73" fmla="*/ 3148013 h 3148013"/>
              <a:gd name="connsiteX74" fmla="*/ 873125 w 1428751"/>
              <a:gd name="connsiteY74" fmla="*/ 3148013 h 3148013"/>
              <a:gd name="connsiteX75" fmla="*/ 830263 w 1428751"/>
              <a:gd name="connsiteY75" fmla="*/ 3148013 h 3148013"/>
              <a:gd name="connsiteX76" fmla="*/ 787401 w 1428751"/>
              <a:gd name="connsiteY76" fmla="*/ 3148013 h 3148013"/>
              <a:gd name="connsiteX77" fmla="*/ 787400 w 1428751"/>
              <a:gd name="connsiteY77" fmla="*/ 3148013 h 3148013"/>
              <a:gd name="connsiteX78" fmla="*/ 744538 w 1428751"/>
              <a:gd name="connsiteY78" fmla="*/ 3148013 h 3148013"/>
              <a:gd name="connsiteX79" fmla="*/ 703263 w 1428751"/>
              <a:gd name="connsiteY79" fmla="*/ 3148013 h 3148013"/>
              <a:gd name="connsiteX80" fmla="*/ 660401 w 1428751"/>
              <a:gd name="connsiteY80" fmla="*/ 3148013 h 3148013"/>
              <a:gd name="connsiteX81" fmla="*/ 660400 w 1428751"/>
              <a:gd name="connsiteY81" fmla="*/ 3148013 h 3148013"/>
              <a:gd name="connsiteX82" fmla="*/ 617538 w 1428751"/>
              <a:gd name="connsiteY82" fmla="*/ 3148013 h 3148013"/>
              <a:gd name="connsiteX83" fmla="*/ 576263 w 1428751"/>
              <a:gd name="connsiteY83" fmla="*/ 3148013 h 3148013"/>
              <a:gd name="connsiteX84" fmla="*/ 531813 w 1428751"/>
              <a:gd name="connsiteY84" fmla="*/ 3148013 h 3148013"/>
              <a:gd name="connsiteX85" fmla="*/ 488951 w 1428751"/>
              <a:gd name="connsiteY85" fmla="*/ 3148013 h 3148013"/>
              <a:gd name="connsiteX86" fmla="*/ 488950 w 1428751"/>
              <a:gd name="connsiteY86" fmla="*/ 3148013 h 3148013"/>
              <a:gd name="connsiteX87" fmla="*/ 446088 w 1428751"/>
              <a:gd name="connsiteY87" fmla="*/ 3148013 h 3148013"/>
              <a:gd name="connsiteX88" fmla="*/ 404813 w 1428751"/>
              <a:gd name="connsiteY88" fmla="*/ 3148013 h 3148013"/>
              <a:gd name="connsiteX89" fmla="*/ 361951 w 1428751"/>
              <a:gd name="connsiteY89" fmla="*/ 3148013 h 3148013"/>
              <a:gd name="connsiteX90" fmla="*/ 361950 w 1428751"/>
              <a:gd name="connsiteY90" fmla="*/ 3148013 h 3148013"/>
              <a:gd name="connsiteX91" fmla="*/ 319088 w 1428751"/>
              <a:gd name="connsiteY91" fmla="*/ 3148013 h 3148013"/>
              <a:gd name="connsiteX92" fmla="*/ 276225 w 1428751"/>
              <a:gd name="connsiteY92" fmla="*/ 3148013 h 3148013"/>
              <a:gd name="connsiteX93" fmla="*/ 239712 w 1428751"/>
              <a:gd name="connsiteY93" fmla="*/ 3148013 h 3148013"/>
              <a:gd name="connsiteX94" fmla="*/ 234950 w 1428751"/>
              <a:gd name="connsiteY94" fmla="*/ 3148013 h 3148013"/>
              <a:gd name="connsiteX95" fmla="*/ 190500 w 1428751"/>
              <a:gd name="connsiteY95" fmla="*/ 3144838 h 3148013"/>
              <a:gd name="connsiteX96" fmla="*/ 190500 w 1428751"/>
              <a:gd name="connsiteY96" fmla="*/ 3144837 h 3148013"/>
              <a:gd name="connsiteX97" fmla="*/ 147638 w 1428751"/>
              <a:gd name="connsiteY97" fmla="*/ 3132137 h 3148013"/>
              <a:gd name="connsiteX98" fmla="*/ 147638 w 1428751"/>
              <a:gd name="connsiteY98" fmla="*/ 3132138 h 3148013"/>
              <a:gd name="connsiteX99" fmla="*/ 146050 w 1428751"/>
              <a:gd name="connsiteY99" fmla="*/ 3132138 h 3148013"/>
              <a:gd name="connsiteX100" fmla="*/ 104775 w 1428751"/>
              <a:gd name="connsiteY100" fmla="*/ 3113088 h 3148013"/>
              <a:gd name="connsiteX101" fmla="*/ 71437 w 1428751"/>
              <a:gd name="connsiteY101" fmla="*/ 3087688 h 3148013"/>
              <a:gd name="connsiteX102" fmla="*/ 63500 w 1428751"/>
              <a:gd name="connsiteY102" fmla="*/ 3081338 h 3148013"/>
              <a:gd name="connsiteX103" fmla="*/ 63500 w 1428751"/>
              <a:gd name="connsiteY103" fmla="*/ 3081336 h 3148013"/>
              <a:gd name="connsiteX104" fmla="*/ 41276 w 1428751"/>
              <a:gd name="connsiteY104" fmla="*/ 3055937 h 3148013"/>
              <a:gd name="connsiteX105" fmla="*/ 20638 w 1428751"/>
              <a:gd name="connsiteY105" fmla="*/ 3024187 h 3148013"/>
              <a:gd name="connsiteX106" fmla="*/ 19050 w 1428751"/>
              <a:gd name="connsiteY106" fmla="*/ 3021012 h 3148013"/>
              <a:gd name="connsiteX107" fmla="*/ 4762 w 1428751"/>
              <a:gd name="connsiteY107" fmla="*/ 2982912 h 3148013"/>
              <a:gd name="connsiteX108" fmla="*/ 0 w 1428751"/>
              <a:gd name="connsiteY108" fmla="*/ 2940050 h 3148013"/>
              <a:gd name="connsiteX109" fmla="*/ 0 w 1428751"/>
              <a:gd name="connsiteY109" fmla="*/ 209549 h 3148013"/>
              <a:gd name="connsiteX110" fmla="*/ 4762 w 1428751"/>
              <a:gd name="connsiteY110" fmla="*/ 166687 h 3148013"/>
              <a:gd name="connsiteX111" fmla="*/ 19050 w 1428751"/>
              <a:gd name="connsiteY111" fmla="*/ 128587 h 3148013"/>
              <a:gd name="connsiteX112" fmla="*/ 20638 w 1428751"/>
              <a:gd name="connsiteY112" fmla="*/ 125412 h 3148013"/>
              <a:gd name="connsiteX113" fmla="*/ 41276 w 1428751"/>
              <a:gd name="connsiteY113" fmla="*/ 92074 h 3148013"/>
              <a:gd name="connsiteX114" fmla="*/ 63500 w 1428751"/>
              <a:gd name="connsiteY114" fmla="*/ 68263 h 3148013"/>
              <a:gd name="connsiteX115" fmla="*/ 63500 w 1428751"/>
              <a:gd name="connsiteY115" fmla="*/ 68262 h 3148013"/>
              <a:gd name="connsiteX116" fmla="*/ 71437 w 1428751"/>
              <a:gd name="connsiteY116" fmla="*/ 60325 h 3148013"/>
              <a:gd name="connsiteX117" fmla="*/ 104775 w 1428751"/>
              <a:gd name="connsiteY117" fmla="*/ 34925 h 3148013"/>
              <a:gd name="connsiteX118" fmla="*/ 146050 w 1428751"/>
              <a:gd name="connsiteY118" fmla="*/ 15875 h 3148013"/>
              <a:gd name="connsiteX119" fmla="*/ 147638 w 1428751"/>
              <a:gd name="connsiteY119" fmla="*/ 15875 h 3148013"/>
              <a:gd name="connsiteX120" fmla="*/ 147638 w 1428751"/>
              <a:gd name="connsiteY120" fmla="*/ 15874 h 3148013"/>
              <a:gd name="connsiteX121" fmla="*/ 190501 w 1428751"/>
              <a:gd name="connsiteY121" fmla="*/ 4762 h 3148013"/>
              <a:gd name="connsiteX122" fmla="*/ 190501 w 1428751"/>
              <a:gd name="connsiteY122" fmla="*/ 4762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1428751" h="3148013">
                <a:moveTo>
                  <a:pt x="234950" y="0"/>
                </a:moveTo>
                <a:lnTo>
                  <a:pt x="239712" y="0"/>
                </a:lnTo>
                <a:lnTo>
                  <a:pt x="276225" y="0"/>
                </a:lnTo>
                <a:lnTo>
                  <a:pt x="319088" y="0"/>
                </a:lnTo>
                <a:lnTo>
                  <a:pt x="361950" y="0"/>
                </a:lnTo>
                <a:lnTo>
                  <a:pt x="361951" y="0"/>
                </a:lnTo>
                <a:lnTo>
                  <a:pt x="404813" y="0"/>
                </a:lnTo>
                <a:lnTo>
                  <a:pt x="446088" y="0"/>
                </a:lnTo>
                <a:lnTo>
                  <a:pt x="488950" y="0"/>
                </a:lnTo>
                <a:lnTo>
                  <a:pt x="488951" y="0"/>
                </a:lnTo>
                <a:lnTo>
                  <a:pt x="531813" y="0"/>
                </a:lnTo>
                <a:lnTo>
                  <a:pt x="576263" y="0"/>
                </a:lnTo>
                <a:lnTo>
                  <a:pt x="617538" y="0"/>
                </a:lnTo>
                <a:lnTo>
                  <a:pt x="660400" y="0"/>
                </a:lnTo>
                <a:lnTo>
                  <a:pt x="660401" y="0"/>
                </a:lnTo>
                <a:lnTo>
                  <a:pt x="703263" y="0"/>
                </a:lnTo>
                <a:lnTo>
                  <a:pt x="744538" y="0"/>
                </a:lnTo>
                <a:lnTo>
                  <a:pt x="787400" y="0"/>
                </a:lnTo>
                <a:lnTo>
                  <a:pt x="787401" y="0"/>
                </a:lnTo>
                <a:lnTo>
                  <a:pt x="830263" y="0"/>
                </a:lnTo>
                <a:lnTo>
                  <a:pt x="873125" y="0"/>
                </a:lnTo>
                <a:lnTo>
                  <a:pt x="873126" y="0"/>
                </a:lnTo>
                <a:lnTo>
                  <a:pt x="914400" y="0"/>
                </a:lnTo>
                <a:lnTo>
                  <a:pt x="958850" y="0"/>
                </a:lnTo>
                <a:lnTo>
                  <a:pt x="990600" y="0"/>
                </a:lnTo>
                <a:lnTo>
                  <a:pt x="1001713" y="0"/>
                </a:lnTo>
                <a:lnTo>
                  <a:pt x="1039813" y="4762"/>
                </a:lnTo>
                <a:lnTo>
                  <a:pt x="1044576" y="6350"/>
                </a:lnTo>
                <a:lnTo>
                  <a:pt x="1044576" y="6350"/>
                </a:lnTo>
                <a:lnTo>
                  <a:pt x="1084262" y="15875"/>
                </a:lnTo>
                <a:lnTo>
                  <a:pt x="1085850" y="17462"/>
                </a:lnTo>
                <a:lnTo>
                  <a:pt x="1085850" y="17462"/>
                </a:lnTo>
                <a:lnTo>
                  <a:pt x="1123950" y="34924"/>
                </a:lnTo>
                <a:lnTo>
                  <a:pt x="1128713" y="38099"/>
                </a:lnTo>
                <a:lnTo>
                  <a:pt x="1128713" y="38100"/>
                </a:lnTo>
                <a:lnTo>
                  <a:pt x="1160463" y="60325"/>
                </a:lnTo>
                <a:lnTo>
                  <a:pt x="1171576" y="73025"/>
                </a:lnTo>
                <a:lnTo>
                  <a:pt x="1171576" y="73026"/>
                </a:lnTo>
                <a:lnTo>
                  <a:pt x="1189037" y="92075"/>
                </a:lnTo>
                <a:lnTo>
                  <a:pt x="1211263" y="128587"/>
                </a:lnTo>
                <a:lnTo>
                  <a:pt x="1214438" y="136525"/>
                </a:lnTo>
                <a:lnTo>
                  <a:pt x="1225550" y="166687"/>
                </a:lnTo>
                <a:lnTo>
                  <a:pt x="1230313" y="209550"/>
                </a:lnTo>
                <a:lnTo>
                  <a:pt x="1230313" y="617537"/>
                </a:lnTo>
                <a:lnTo>
                  <a:pt x="1255713" y="638175"/>
                </a:lnTo>
                <a:lnTo>
                  <a:pt x="1411289" y="755650"/>
                </a:lnTo>
                <a:lnTo>
                  <a:pt x="1425576" y="769938"/>
                </a:lnTo>
                <a:lnTo>
                  <a:pt x="1428751" y="787400"/>
                </a:lnTo>
                <a:lnTo>
                  <a:pt x="1425576" y="803275"/>
                </a:lnTo>
                <a:lnTo>
                  <a:pt x="1411289" y="817563"/>
                </a:lnTo>
                <a:lnTo>
                  <a:pt x="1255713" y="935038"/>
                </a:lnTo>
                <a:lnTo>
                  <a:pt x="1255713" y="935038"/>
                </a:lnTo>
                <a:lnTo>
                  <a:pt x="1230313" y="955675"/>
                </a:lnTo>
                <a:lnTo>
                  <a:pt x="1230313" y="2940051"/>
                </a:lnTo>
                <a:lnTo>
                  <a:pt x="1225550" y="2982913"/>
                </a:lnTo>
                <a:lnTo>
                  <a:pt x="1214438" y="3011488"/>
                </a:lnTo>
                <a:lnTo>
                  <a:pt x="1211263" y="3021013"/>
                </a:lnTo>
                <a:lnTo>
                  <a:pt x="1189037" y="3055938"/>
                </a:lnTo>
                <a:lnTo>
                  <a:pt x="1171576" y="3074987"/>
                </a:lnTo>
                <a:lnTo>
                  <a:pt x="1171576" y="3074988"/>
                </a:lnTo>
                <a:lnTo>
                  <a:pt x="1160463" y="3087688"/>
                </a:lnTo>
                <a:lnTo>
                  <a:pt x="1128713" y="3109913"/>
                </a:lnTo>
                <a:lnTo>
                  <a:pt x="1128713" y="3109913"/>
                </a:lnTo>
                <a:lnTo>
                  <a:pt x="1123950" y="3113088"/>
                </a:lnTo>
                <a:lnTo>
                  <a:pt x="1085850" y="3130550"/>
                </a:lnTo>
                <a:lnTo>
                  <a:pt x="1084262" y="3132138"/>
                </a:lnTo>
                <a:lnTo>
                  <a:pt x="1044576" y="3143250"/>
                </a:lnTo>
                <a:lnTo>
                  <a:pt x="1044576" y="3143251"/>
                </a:lnTo>
                <a:lnTo>
                  <a:pt x="1039813" y="3144838"/>
                </a:lnTo>
                <a:lnTo>
                  <a:pt x="1001713" y="3148013"/>
                </a:lnTo>
                <a:lnTo>
                  <a:pt x="990600" y="3148013"/>
                </a:lnTo>
                <a:lnTo>
                  <a:pt x="958850" y="3148013"/>
                </a:lnTo>
                <a:lnTo>
                  <a:pt x="914400" y="3148013"/>
                </a:lnTo>
                <a:lnTo>
                  <a:pt x="873126" y="3148013"/>
                </a:lnTo>
                <a:lnTo>
                  <a:pt x="873125" y="3148013"/>
                </a:lnTo>
                <a:lnTo>
                  <a:pt x="830263" y="3148013"/>
                </a:lnTo>
                <a:lnTo>
                  <a:pt x="787401" y="3148013"/>
                </a:lnTo>
                <a:lnTo>
                  <a:pt x="787400" y="3148013"/>
                </a:lnTo>
                <a:lnTo>
                  <a:pt x="744538" y="3148013"/>
                </a:lnTo>
                <a:lnTo>
                  <a:pt x="703263" y="3148013"/>
                </a:lnTo>
                <a:lnTo>
                  <a:pt x="660401" y="3148013"/>
                </a:lnTo>
                <a:lnTo>
                  <a:pt x="660400" y="3148013"/>
                </a:lnTo>
                <a:lnTo>
                  <a:pt x="617538" y="3148013"/>
                </a:lnTo>
                <a:lnTo>
                  <a:pt x="576263" y="3148013"/>
                </a:lnTo>
                <a:lnTo>
                  <a:pt x="531813" y="3148013"/>
                </a:lnTo>
                <a:lnTo>
                  <a:pt x="488951" y="3148013"/>
                </a:lnTo>
                <a:lnTo>
                  <a:pt x="488950" y="3148013"/>
                </a:lnTo>
                <a:lnTo>
                  <a:pt x="446088" y="3148013"/>
                </a:lnTo>
                <a:lnTo>
                  <a:pt x="404813" y="3148013"/>
                </a:lnTo>
                <a:lnTo>
                  <a:pt x="361951" y="3148013"/>
                </a:lnTo>
                <a:lnTo>
                  <a:pt x="361950" y="3148013"/>
                </a:lnTo>
                <a:lnTo>
                  <a:pt x="319088" y="3148013"/>
                </a:lnTo>
                <a:lnTo>
                  <a:pt x="276225" y="3148013"/>
                </a:lnTo>
                <a:lnTo>
                  <a:pt x="239712" y="3148013"/>
                </a:lnTo>
                <a:lnTo>
                  <a:pt x="234950" y="3148013"/>
                </a:lnTo>
                <a:lnTo>
                  <a:pt x="190500" y="3144838"/>
                </a:lnTo>
                <a:lnTo>
                  <a:pt x="190500" y="3144837"/>
                </a:lnTo>
                <a:lnTo>
                  <a:pt x="147638" y="3132137"/>
                </a:lnTo>
                <a:lnTo>
                  <a:pt x="147638" y="3132138"/>
                </a:lnTo>
                <a:lnTo>
                  <a:pt x="146050" y="3132138"/>
                </a:lnTo>
                <a:lnTo>
                  <a:pt x="104775" y="3113088"/>
                </a:lnTo>
                <a:lnTo>
                  <a:pt x="71437" y="3087688"/>
                </a:lnTo>
                <a:lnTo>
                  <a:pt x="63500" y="3081338"/>
                </a:lnTo>
                <a:lnTo>
                  <a:pt x="63500" y="3081336"/>
                </a:lnTo>
                <a:lnTo>
                  <a:pt x="41276" y="3055937"/>
                </a:lnTo>
                <a:lnTo>
                  <a:pt x="20638" y="302418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20638" y="125412"/>
                </a:lnTo>
                <a:lnTo>
                  <a:pt x="41276" y="92074"/>
                </a:lnTo>
                <a:lnTo>
                  <a:pt x="63500" y="68263"/>
                </a:lnTo>
                <a:lnTo>
                  <a:pt x="63500" y="68262"/>
                </a:lnTo>
                <a:lnTo>
                  <a:pt x="71437" y="60325"/>
                </a:lnTo>
                <a:lnTo>
                  <a:pt x="104775" y="34925"/>
                </a:lnTo>
                <a:lnTo>
                  <a:pt x="146050" y="15875"/>
                </a:lnTo>
                <a:lnTo>
                  <a:pt x="147638" y="15875"/>
                </a:lnTo>
                <a:lnTo>
                  <a:pt x="147638" y="15874"/>
                </a:lnTo>
                <a:lnTo>
                  <a:pt x="190501" y="4762"/>
                </a:lnTo>
                <a:lnTo>
                  <a:pt x="190501" y="4762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8" name="任意多边形 187"/>
          <p:cNvSpPr>
            <a:spLocks noChangeArrowheads="1"/>
          </p:cNvSpPr>
          <p:nvPr/>
        </p:nvSpPr>
        <p:spPr bwMode="auto">
          <a:xfrm>
            <a:off x="4828312" y="1735551"/>
            <a:ext cx="1361344" cy="2999495"/>
          </a:xfrm>
          <a:custGeom>
            <a:avLst/>
            <a:gdLst>
              <a:gd name="connsiteX0" fmla="*/ 238125 w 1428750"/>
              <a:gd name="connsiteY0" fmla="*/ 0 h 3148013"/>
              <a:gd name="connsiteX1" fmla="*/ 258762 w 1428750"/>
              <a:gd name="connsiteY1" fmla="*/ 0 h 3148013"/>
              <a:gd name="connsiteX2" fmla="*/ 258763 w 1428750"/>
              <a:gd name="connsiteY2" fmla="*/ 0 h 3148013"/>
              <a:gd name="connsiteX3" fmla="*/ 303212 w 1428750"/>
              <a:gd name="connsiteY3" fmla="*/ 0 h 3148013"/>
              <a:gd name="connsiteX4" fmla="*/ 346075 w 1428750"/>
              <a:gd name="connsiteY4" fmla="*/ 0 h 3148013"/>
              <a:gd name="connsiteX5" fmla="*/ 388937 w 1428750"/>
              <a:gd name="connsiteY5" fmla="*/ 0 h 3148013"/>
              <a:gd name="connsiteX6" fmla="*/ 388938 w 1428750"/>
              <a:gd name="connsiteY6" fmla="*/ 0 h 3148013"/>
              <a:gd name="connsiteX7" fmla="*/ 431800 w 1428750"/>
              <a:gd name="connsiteY7" fmla="*/ 0 h 3148013"/>
              <a:gd name="connsiteX8" fmla="*/ 476250 w 1428750"/>
              <a:gd name="connsiteY8" fmla="*/ 0 h 3148013"/>
              <a:gd name="connsiteX9" fmla="*/ 519112 w 1428750"/>
              <a:gd name="connsiteY9" fmla="*/ 0 h 3148013"/>
              <a:gd name="connsiteX10" fmla="*/ 519113 w 1428750"/>
              <a:gd name="connsiteY10" fmla="*/ 0 h 3148013"/>
              <a:gd name="connsiteX11" fmla="*/ 563562 w 1428750"/>
              <a:gd name="connsiteY11" fmla="*/ 0 h 3148013"/>
              <a:gd name="connsiteX12" fmla="*/ 606425 w 1428750"/>
              <a:gd name="connsiteY12" fmla="*/ 0 h 3148013"/>
              <a:gd name="connsiteX13" fmla="*/ 649287 w 1428750"/>
              <a:gd name="connsiteY13" fmla="*/ 0 h 3148013"/>
              <a:gd name="connsiteX14" fmla="*/ 649288 w 1428750"/>
              <a:gd name="connsiteY14" fmla="*/ 0 h 3148013"/>
              <a:gd name="connsiteX15" fmla="*/ 692150 w 1428750"/>
              <a:gd name="connsiteY15" fmla="*/ 0 h 3148013"/>
              <a:gd name="connsiteX16" fmla="*/ 735012 w 1428750"/>
              <a:gd name="connsiteY16" fmla="*/ 0 h 3148013"/>
              <a:gd name="connsiteX17" fmla="*/ 735013 w 1428750"/>
              <a:gd name="connsiteY17" fmla="*/ 0 h 3148013"/>
              <a:gd name="connsiteX18" fmla="*/ 777875 w 1428750"/>
              <a:gd name="connsiteY18" fmla="*/ 0 h 3148013"/>
              <a:gd name="connsiteX19" fmla="*/ 822325 w 1428750"/>
              <a:gd name="connsiteY19" fmla="*/ 0 h 3148013"/>
              <a:gd name="connsiteX20" fmla="*/ 866775 w 1428750"/>
              <a:gd name="connsiteY20" fmla="*/ 0 h 3148013"/>
              <a:gd name="connsiteX21" fmla="*/ 909637 w 1428750"/>
              <a:gd name="connsiteY21" fmla="*/ 0 h 3148013"/>
              <a:gd name="connsiteX22" fmla="*/ 909638 w 1428750"/>
              <a:gd name="connsiteY22" fmla="*/ 0 h 3148013"/>
              <a:gd name="connsiteX23" fmla="*/ 952500 w 1428750"/>
              <a:gd name="connsiteY23" fmla="*/ 0 h 3148013"/>
              <a:gd name="connsiteX24" fmla="*/ 990600 w 1428750"/>
              <a:gd name="connsiteY24" fmla="*/ 0 h 3148013"/>
              <a:gd name="connsiteX25" fmla="*/ 995362 w 1428750"/>
              <a:gd name="connsiteY25" fmla="*/ 0 h 3148013"/>
              <a:gd name="connsiteX26" fmla="*/ 995363 w 1428750"/>
              <a:gd name="connsiteY26" fmla="*/ 0 h 3148013"/>
              <a:gd name="connsiteX27" fmla="*/ 995363 w 1428750"/>
              <a:gd name="connsiteY27" fmla="*/ 0 h 3148013"/>
              <a:gd name="connsiteX28" fmla="*/ 1038225 w 1428750"/>
              <a:gd name="connsiteY28" fmla="*/ 4762 h 3148013"/>
              <a:gd name="connsiteX29" fmla="*/ 1038225 w 1428750"/>
              <a:gd name="connsiteY29" fmla="*/ 4762 h 3148013"/>
              <a:gd name="connsiteX30" fmla="*/ 1081088 w 1428750"/>
              <a:gd name="connsiteY30" fmla="*/ 15874 h 3148013"/>
              <a:gd name="connsiteX31" fmla="*/ 1081088 w 1428750"/>
              <a:gd name="connsiteY31" fmla="*/ 15875 h 3148013"/>
              <a:gd name="connsiteX32" fmla="*/ 1082674 w 1428750"/>
              <a:gd name="connsiteY32" fmla="*/ 15875 h 3148013"/>
              <a:gd name="connsiteX33" fmla="*/ 1123950 w 1428750"/>
              <a:gd name="connsiteY33" fmla="*/ 34925 h 3148013"/>
              <a:gd name="connsiteX34" fmla="*/ 1123950 w 1428750"/>
              <a:gd name="connsiteY34" fmla="*/ 36512 h 3148013"/>
              <a:gd name="connsiteX35" fmla="*/ 1158875 w 1428750"/>
              <a:gd name="connsiteY35" fmla="*/ 60324 h 3148013"/>
              <a:gd name="connsiteX36" fmla="*/ 1169988 w 1428750"/>
              <a:gd name="connsiteY36" fmla="*/ 71437 h 3148013"/>
              <a:gd name="connsiteX37" fmla="*/ 1169988 w 1428750"/>
              <a:gd name="connsiteY37" fmla="*/ 71438 h 3148013"/>
              <a:gd name="connsiteX38" fmla="*/ 1189037 w 1428750"/>
              <a:gd name="connsiteY38" fmla="*/ 92074 h 3148013"/>
              <a:gd name="connsiteX39" fmla="*/ 1211262 w 1428750"/>
              <a:gd name="connsiteY39" fmla="*/ 128587 h 3148013"/>
              <a:gd name="connsiteX40" fmla="*/ 1212850 w 1428750"/>
              <a:gd name="connsiteY40" fmla="*/ 131762 h 3148013"/>
              <a:gd name="connsiteX41" fmla="*/ 1223962 w 1428750"/>
              <a:gd name="connsiteY41" fmla="*/ 166687 h 3148013"/>
              <a:gd name="connsiteX42" fmla="*/ 1230312 w 1428750"/>
              <a:gd name="connsiteY42" fmla="*/ 209549 h 3148013"/>
              <a:gd name="connsiteX43" fmla="*/ 1230312 w 1428750"/>
              <a:gd name="connsiteY43" fmla="*/ 617537 h 3148013"/>
              <a:gd name="connsiteX44" fmla="*/ 1255713 w 1428750"/>
              <a:gd name="connsiteY44" fmla="*/ 636587 h 3148013"/>
              <a:gd name="connsiteX45" fmla="*/ 1255713 w 1428750"/>
              <a:gd name="connsiteY45" fmla="*/ 636588 h 3148013"/>
              <a:gd name="connsiteX46" fmla="*/ 1298575 w 1428750"/>
              <a:gd name="connsiteY46" fmla="*/ 669924 h 3148013"/>
              <a:gd name="connsiteX47" fmla="*/ 1298575 w 1428750"/>
              <a:gd name="connsiteY47" fmla="*/ 669925 h 3148013"/>
              <a:gd name="connsiteX48" fmla="*/ 1341438 w 1428750"/>
              <a:gd name="connsiteY48" fmla="*/ 703262 h 3148013"/>
              <a:gd name="connsiteX49" fmla="*/ 1341438 w 1428750"/>
              <a:gd name="connsiteY49" fmla="*/ 703263 h 3148013"/>
              <a:gd name="connsiteX50" fmla="*/ 1384300 w 1428750"/>
              <a:gd name="connsiteY50" fmla="*/ 735012 h 3148013"/>
              <a:gd name="connsiteX51" fmla="*/ 1411288 w 1428750"/>
              <a:gd name="connsiteY51" fmla="*/ 755649 h 3148013"/>
              <a:gd name="connsiteX52" fmla="*/ 1423988 w 1428750"/>
              <a:gd name="connsiteY52" fmla="*/ 769937 h 3148013"/>
              <a:gd name="connsiteX53" fmla="*/ 1427163 w 1428750"/>
              <a:gd name="connsiteY53" fmla="*/ 787400 h 3148013"/>
              <a:gd name="connsiteX54" fmla="*/ 1427163 w 1428750"/>
              <a:gd name="connsiteY54" fmla="*/ 787400 h 3148013"/>
              <a:gd name="connsiteX55" fmla="*/ 1428750 w 1428750"/>
              <a:gd name="connsiteY55" fmla="*/ 787400 h 3148013"/>
              <a:gd name="connsiteX56" fmla="*/ 1428750 w 1428750"/>
              <a:gd name="connsiteY56" fmla="*/ 788988 h 3148013"/>
              <a:gd name="connsiteX57" fmla="*/ 1427162 w 1428750"/>
              <a:gd name="connsiteY57" fmla="*/ 788988 h 3148013"/>
              <a:gd name="connsiteX58" fmla="*/ 1427162 w 1428750"/>
              <a:gd name="connsiteY58" fmla="*/ 787405 h 3148013"/>
              <a:gd name="connsiteX59" fmla="*/ 1423988 w 1428750"/>
              <a:gd name="connsiteY59" fmla="*/ 803275 h 3148013"/>
              <a:gd name="connsiteX60" fmla="*/ 1411288 w 1428750"/>
              <a:gd name="connsiteY60" fmla="*/ 817563 h 3148013"/>
              <a:gd name="connsiteX61" fmla="*/ 1384300 w 1428750"/>
              <a:gd name="connsiteY61" fmla="*/ 838200 h 3148013"/>
              <a:gd name="connsiteX62" fmla="*/ 1384300 w 1428750"/>
              <a:gd name="connsiteY62" fmla="*/ 838200 h 3148013"/>
              <a:gd name="connsiteX63" fmla="*/ 1341438 w 1428750"/>
              <a:gd name="connsiteY63" fmla="*/ 871536 h 3148013"/>
              <a:gd name="connsiteX64" fmla="*/ 1341438 w 1428750"/>
              <a:gd name="connsiteY64" fmla="*/ 871538 h 3148013"/>
              <a:gd name="connsiteX65" fmla="*/ 1298575 w 1428750"/>
              <a:gd name="connsiteY65" fmla="*/ 904875 h 3148013"/>
              <a:gd name="connsiteX66" fmla="*/ 1255713 w 1428750"/>
              <a:gd name="connsiteY66" fmla="*/ 936624 h 3148013"/>
              <a:gd name="connsiteX67" fmla="*/ 1255713 w 1428750"/>
              <a:gd name="connsiteY67" fmla="*/ 936625 h 3148013"/>
              <a:gd name="connsiteX68" fmla="*/ 1230312 w 1428750"/>
              <a:gd name="connsiteY68" fmla="*/ 955675 h 3148013"/>
              <a:gd name="connsiteX69" fmla="*/ 1230312 w 1428750"/>
              <a:gd name="connsiteY69" fmla="*/ 2940050 h 3148013"/>
              <a:gd name="connsiteX70" fmla="*/ 1223962 w 1428750"/>
              <a:gd name="connsiteY70" fmla="*/ 2982913 h 3148013"/>
              <a:gd name="connsiteX71" fmla="*/ 1212850 w 1428750"/>
              <a:gd name="connsiteY71" fmla="*/ 3016250 h 3148013"/>
              <a:gd name="connsiteX72" fmla="*/ 1211262 w 1428750"/>
              <a:gd name="connsiteY72" fmla="*/ 3021013 h 3148013"/>
              <a:gd name="connsiteX73" fmla="*/ 1189037 w 1428750"/>
              <a:gd name="connsiteY73" fmla="*/ 3055938 h 3148013"/>
              <a:gd name="connsiteX74" fmla="*/ 1169988 w 1428750"/>
              <a:gd name="connsiteY74" fmla="*/ 3076574 h 3148013"/>
              <a:gd name="connsiteX75" fmla="*/ 1169988 w 1428750"/>
              <a:gd name="connsiteY75" fmla="*/ 3076575 h 3148013"/>
              <a:gd name="connsiteX76" fmla="*/ 1158875 w 1428750"/>
              <a:gd name="connsiteY76" fmla="*/ 3087688 h 3148013"/>
              <a:gd name="connsiteX77" fmla="*/ 1123950 w 1428750"/>
              <a:gd name="connsiteY77" fmla="*/ 3111500 h 3148013"/>
              <a:gd name="connsiteX78" fmla="*/ 1123950 w 1428750"/>
              <a:gd name="connsiteY78" fmla="*/ 3111501 h 3148013"/>
              <a:gd name="connsiteX79" fmla="*/ 1123950 w 1428750"/>
              <a:gd name="connsiteY79" fmla="*/ 3113088 h 3148013"/>
              <a:gd name="connsiteX80" fmla="*/ 1082674 w 1428750"/>
              <a:gd name="connsiteY80" fmla="*/ 3132138 h 3148013"/>
              <a:gd name="connsiteX81" fmla="*/ 1081087 w 1428750"/>
              <a:gd name="connsiteY81" fmla="*/ 3132138 h 3148013"/>
              <a:gd name="connsiteX82" fmla="*/ 1081087 w 1428750"/>
              <a:gd name="connsiteY82" fmla="*/ 3132138 h 3148013"/>
              <a:gd name="connsiteX83" fmla="*/ 1038225 w 1428750"/>
              <a:gd name="connsiteY83" fmla="*/ 3144837 h 3148013"/>
              <a:gd name="connsiteX84" fmla="*/ 1038225 w 1428750"/>
              <a:gd name="connsiteY84" fmla="*/ 3144838 h 3148013"/>
              <a:gd name="connsiteX85" fmla="*/ 995363 w 1428750"/>
              <a:gd name="connsiteY85" fmla="*/ 3148013 h 3148013"/>
              <a:gd name="connsiteX86" fmla="*/ 995362 w 1428750"/>
              <a:gd name="connsiteY86" fmla="*/ 3148013 h 3148013"/>
              <a:gd name="connsiteX87" fmla="*/ 990600 w 1428750"/>
              <a:gd name="connsiteY87" fmla="*/ 3148013 h 3148013"/>
              <a:gd name="connsiteX88" fmla="*/ 952500 w 1428750"/>
              <a:gd name="connsiteY88" fmla="*/ 3148013 h 3148013"/>
              <a:gd name="connsiteX89" fmla="*/ 909638 w 1428750"/>
              <a:gd name="connsiteY89" fmla="*/ 3148013 h 3148013"/>
              <a:gd name="connsiteX90" fmla="*/ 909637 w 1428750"/>
              <a:gd name="connsiteY90" fmla="*/ 3148013 h 3148013"/>
              <a:gd name="connsiteX91" fmla="*/ 866775 w 1428750"/>
              <a:gd name="connsiteY91" fmla="*/ 3148013 h 3148013"/>
              <a:gd name="connsiteX92" fmla="*/ 822325 w 1428750"/>
              <a:gd name="connsiteY92" fmla="*/ 3148013 h 3148013"/>
              <a:gd name="connsiteX93" fmla="*/ 777875 w 1428750"/>
              <a:gd name="connsiteY93" fmla="*/ 3148013 h 3148013"/>
              <a:gd name="connsiteX94" fmla="*/ 735013 w 1428750"/>
              <a:gd name="connsiteY94" fmla="*/ 3148013 h 3148013"/>
              <a:gd name="connsiteX95" fmla="*/ 735012 w 1428750"/>
              <a:gd name="connsiteY95" fmla="*/ 3148013 h 3148013"/>
              <a:gd name="connsiteX96" fmla="*/ 692150 w 1428750"/>
              <a:gd name="connsiteY96" fmla="*/ 3148013 h 3148013"/>
              <a:gd name="connsiteX97" fmla="*/ 649288 w 1428750"/>
              <a:gd name="connsiteY97" fmla="*/ 3148013 h 3148013"/>
              <a:gd name="connsiteX98" fmla="*/ 649287 w 1428750"/>
              <a:gd name="connsiteY98" fmla="*/ 3148013 h 3148013"/>
              <a:gd name="connsiteX99" fmla="*/ 606425 w 1428750"/>
              <a:gd name="connsiteY99" fmla="*/ 3148013 h 3148013"/>
              <a:gd name="connsiteX100" fmla="*/ 563562 w 1428750"/>
              <a:gd name="connsiteY100" fmla="*/ 3148013 h 3148013"/>
              <a:gd name="connsiteX101" fmla="*/ 519113 w 1428750"/>
              <a:gd name="connsiteY101" fmla="*/ 3148013 h 3148013"/>
              <a:gd name="connsiteX102" fmla="*/ 519112 w 1428750"/>
              <a:gd name="connsiteY102" fmla="*/ 3148013 h 3148013"/>
              <a:gd name="connsiteX103" fmla="*/ 476250 w 1428750"/>
              <a:gd name="connsiteY103" fmla="*/ 3148013 h 3148013"/>
              <a:gd name="connsiteX104" fmla="*/ 431800 w 1428750"/>
              <a:gd name="connsiteY104" fmla="*/ 3148013 h 3148013"/>
              <a:gd name="connsiteX105" fmla="*/ 388938 w 1428750"/>
              <a:gd name="connsiteY105" fmla="*/ 3148013 h 3148013"/>
              <a:gd name="connsiteX106" fmla="*/ 388937 w 1428750"/>
              <a:gd name="connsiteY106" fmla="*/ 3148013 h 3148013"/>
              <a:gd name="connsiteX107" fmla="*/ 346075 w 1428750"/>
              <a:gd name="connsiteY107" fmla="*/ 3148013 h 3148013"/>
              <a:gd name="connsiteX108" fmla="*/ 303212 w 1428750"/>
              <a:gd name="connsiteY108" fmla="*/ 3148013 h 3148013"/>
              <a:gd name="connsiteX109" fmla="*/ 258763 w 1428750"/>
              <a:gd name="connsiteY109" fmla="*/ 3148013 h 3148013"/>
              <a:gd name="connsiteX110" fmla="*/ 258762 w 1428750"/>
              <a:gd name="connsiteY110" fmla="*/ 3148013 h 3148013"/>
              <a:gd name="connsiteX111" fmla="*/ 238125 w 1428750"/>
              <a:gd name="connsiteY111" fmla="*/ 3148013 h 3148013"/>
              <a:gd name="connsiteX112" fmla="*/ 215900 w 1428750"/>
              <a:gd name="connsiteY112" fmla="*/ 3146426 h 3148013"/>
              <a:gd name="connsiteX113" fmla="*/ 215900 w 1428750"/>
              <a:gd name="connsiteY113" fmla="*/ 3146425 h 3148013"/>
              <a:gd name="connsiteX114" fmla="*/ 190499 w 1428750"/>
              <a:gd name="connsiteY114" fmla="*/ 3144838 h 3148013"/>
              <a:gd name="connsiteX115" fmla="*/ 173037 w 1428750"/>
              <a:gd name="connsiteY115" fmla="*/ 3140075 h 3148013"/>
              <a:gd name="connsiteX116" fmla="*/ 173037 w 1428750"/>
              <a:gd name="connsiteY116" fmla="*/ 3140075 h 3148013"/>
              <a:gd name="connsiteX117" fmla="*/ 146050 w 1428750"/>
              <a:gd name="connsiteY117" fmla="*/ 3132138 h 3148013"/>
              <a:gd name="connsiteX118" fmla="*/ 130175 w 1428750"/>
              <a:gd name="connsiteY118" fmla="*/ 3124200 h 3148013"/>
              <a:gd name="connsiteX119" fmla="*/ 106362 w 1428750"/>
              <a:gd name="connsiteY119" fmla="*/ 3113088 h 3148013"/>
              <a:gd name="connsiteX120" fmla="*/ 85725 w 1428750"/>
              <a:gd name="connsiteY120" fmla="*/ 3100388 h 3148013"/>
              <a:gd name="connsiteX121" fmla="*/ 85725 w 1428750"/>
              <a:gd name="connsiteY121" fmla="*/ 3100387 h 3148013"/>
              <a:gd name="connsiteX122" fmla="*/ 69850 w 1428750"/>
              <a:gd name="connsiteY122" fmla="*/ 3087687 h 3148013"/>
              <a:gd name="connsiteX123" fmla="*/ 42862 w 1428750"/>
              <a:gd name="connsiteY123" fmla="*/ 3059112 h 3148013"/>
              <a:gd name="connsiteX124" fmla="*/ 42862 w 1428750"/>
              <a:gd name="connsiteY124" fmla="*/ 3059110 h 3148013"/>
              <a:gd name="connsiteX125" fmla="*/ 41275 w 1428750"/>
              <a:gd name="connsiteY125" fmla="*/ 3055937 h 3148013"/>
              <a:gd name="connsiteX126" fmla="*/ 19050 w 1428750"/>
              <a:gd name="connsiteY126" fmla="*/ 3021012 h 3148013"/>
              <a:gd name="connsiteX127" fmla="*/ 4762 w 1428750"/>
              <a:gd name="connsiteY127" fmla="*/ 2982912 h 3148013"/>
              <a:gd name="connsiteX128" fmla="*/ 0 w 1428750"/>
              <a:gd name="connsiteY128" fmla="*/ 2940050 h 3148013"/>
              <a:gd name="connsiteX129" fmla="*/ 0 w 1428750"/>
              <a:gd name="connsiteY129" fmla="*/ 1049337 h 3148013"/>
              <a:gd name="connsiteX130" fmla="*/ 0 w 1428750"/>
              <a:gd name="connsiteY130" fmla="*/ 209549 h 3148013"/>
              <a:gd name="connsiteX131" fmla="*/ 4762 w 1428750"/>
              <a:gd name="connsiteY131" fmla="*/ 166687 h 3148013"/>
              <a:gd name="connsiteX132" fmla="*/ 19050 w 1428750"/>
              <a:gd name="connsiteY132" fmla="*/ 128587 h 3148013"/>
              <a:gd name="connsiteX133" fmla="*/ 41275 w 1428750"/>
              <a:gd name="connsiteY133" fmla="*/ 92074 h 3148013"/>
              <a:gd name="connsiteX134" fmla="*/ 42862 w 1428750"/>
              <a:gd name="connsiteY134" fmla="*/ 90488 h 3148013"/>
              <a:gd name="connsiteX135" fmla="*/ 42862 w 1428750"/>
              <a:gd name="connsiteY135" fmla="*/ 90487 h 3148013"/>
              <a:gd name="connsiteX136" fmla="*/ 69850 w 1428750"/>
              <a:gd name="connsiteY136" fmla="*/ 60324 h 3148013"/>
              <a:gd name="connsiteX137" fmla="*/ 85725 w 1428750"/>
              <a:gd name="connsiteY137" fmla="*/ 49212 h 3148013"/>
              <a:gd name="connsiteX138" fmla="*/ 85725 w 1428750"/>
              <a:gd name="connsiteY138" fmla="*/ 49212 h 3148013"/>
              <a:gd name="connsiteX139" fmla="*/ 106362 w 1428750"/>
              <a:gd name="connsiteY139" fmla="*/ 34925 h 3148013"/>
              <a:gd name="connsiteX140" fmla="*/ 130175 w 1428750"/>
              <a:gd name="connsiteY140" fmla="*/ 25400 h 3148013"/>
              <a:gd name="connsiteX141" fmla="*/ 146050 w 1428750"/>
              <a:gd name="connsiteY141" fmla="*/ 15875 h 3148013"/>
              <a:gd name="connsiteX142" fmla="*/ 173037 w 1428750"/>
              <a:gd name="connsiteY142" fmla="*/ 9525 h 3148013"/>
              <a:gd name="connsiteX143" fmla="*/ 173037 w 1428750"/>
              <a:gd name="connsiteY143" fmla="*/ 9525 h 3148013"/>
              <a:gd name="connsiteX144" fmla="*/ 190499 w 1428750"/>
              <a:gd name="connsiteY144" fmla="*/ 4762 h 3148013"/>
              <a:gd name="connsiteX145" fmla="*/ 215900 w 1428750"/>
              <a:gd name="connsiteY145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1428750" h="3148013">
                <a:moveTo>
                  <a:pt x="238125" y="0"/>
                </a:moveTo>
                <a:lnTo>
                  <a:pt x="258762" y="0"/>
                </a:lnTo>
                <a:lnTo>
                  <a:pt x="258763" y="0"/>
                </a:lnTo>
                <a:lnTo>
                  <a:pt x="303212" y="0"/>
                </a:lnTo>
                <a:lnTo>
                  <a:pt x="346075" y="0"/>
                </a:lnTo>
                <a:lnTo>
                  <a:pt x="388937" y="0"/>
                </a:lnTo>
                <a:lnTo>
                  <a:pt x="388938" y="0"/>
                </a:lnTo>
                <a:lnTo>
                  <a:pt x="431800" y="0"/>
                </a:lnTo>
                <a:lnTo>
                  <a:pt x="476250" y="0"/>
                </a:lnTo>
                <a:lnTo>
                  <a:pt x="519112" y="0"/>
                </a:lnTo>
                <a:lnTo>
                  <a:pt x="519113" y="0"/>
                </a:lnTo>
                <a:lnTo>
                  <a:pt x="563562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2150" y="0"/>
                </a:lnTo>
                <a:lnTo>
                  <a:pt x="735012" y="0"/>
                </a:lnTo>
                <a:lnTo>
                  <a:pt x="735013" y="0"/>
                </a:lnTo>
                <a:lnTo>
                  <a:pt x="777875" y="0"/>
                </a:lnTo>
                <a:lnTo>
                  <a:pt x="822325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5362" y="0"/>
                </a:lnTo>
                <a:lnTo>
                  <a:pt x="995363" y="0"/>
                </a:lnTo>
                <a:lnTo>
                  <a:pt x="995363" y="0"/>
                </a:lnTo>
                <a:lnTo>
                  <a:pt x="1038225" y="4762"/>
                </a:lnTo>
                <a:lnTo>
                  <a:pt x="1038225" y="4762"/>
                </a:lnTo>
                <a:lnTo>
                  <a:pt x="1081088" y="15874"/>
                </a:lnTo>
                <a:lnTo>
                  <a:pt x="1081088" y="15875"/>
                </a:lnTo>
                <a:lnTo>
                  <a:pt x="1082674" y="15875"/>
                </a:lnTo>
                <a:lnTo>
                  <a:pt x="1123950" y="34925"/>
                </a:lnTo>
                <a:lnTo>
                  <a:pt x="1123950" y="36512"/>
                </a:lnTo>
                <a:lnTo>
                  <a:pt x="1158875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3962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298575" y="669924"/>
                </a:lnTo>
                <a:lnTo>
                  <a:pt x="1298575" y="669925"/>
                </a:lnTo>
                <a:lnTo>
                  <a:pt x="1341438" y="703262"/>
                </a:lnTo>
                <a:lnTo>
                  <a:pt x="1341438" y="703263"/>
                </a:lnTo>
                <a:lnTo>
                  <a:pt x="1384300" y="735012"/>
                </a:lnTo>
                <a:lnTo>
                  <a:pt x="1411288" y="755649"/>
                </a:lnTo>
                <a:lnTo>
                  <a:pt x="1423988" y="769937"/>
                </a:lnTo>
                <a:lnTo>
                  <a:pt x="1427163" y="787400"/>
                </a:lnTo>
                <a:lnTo>
                  <a:pt x="1427163" y="787400"/>
                </a:lnTo>
                <a:lnTo>
                  <a:pt x="1428750" y="787400"/>
                </a:lnTo>
                <a:lnTo>
                  <a:pt x="1428750" y="788988"/>
                </a:lnTo>
                <a:lnTo>
                  <a:pt x="1427162" y="788988"/>
                </a:lnTo>
                <a:lnTo>
                  <a:pt x="1427162" y="787405"/>
                </a:lnTo>
                <a:lnTo>
                  <a:pt x="1423988" y="803275"/>
                </a:lnTo>
                <a:lnTo>
                  <a:pt x="1411288" y="817563"/>
                </a:lnTo>
                <a:lnTo>
                  <a:pt x="1384300" y="838200"/>
                </a:lnTo>
                <a:lnTo>
                  <a:pt x="1384300" y="838200"/>
                </a:lnTo>
                <a:lnTo>
                  <a:pt x="1341438" y="871536"/>
                </a:lnTo>
                <a:lnTo>
                  <a:pt x="1341438" y="871538"/>
                </a:lnTo>
                <a:lnTo>
                  <a:pt x="1298575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3962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58875" y="3087688"/>
                </a:lnTo>
                <a:lnTo>
                  <a:pt x="1123950" y="3111500"/>
                </a:lnTo>
                <a:lnTo>
                  <a:pt x="1123950" y="3111501"/>
                </a:lnTo>
                <a:lnTo>
                  <a:pt x="1123950" y="3113088"/>
                </a:lnTo>
                <a:lnTo>
                  <a:pt x="1082674" y="3132138"/>
                </a:lnTo>
                <a:lnTo>
                  <a:pt x="1081087" y="3132138"/>
                </a:lnTo>
                <a:lnTo>
                  <a:pt x="1081087" y="3132138"/>
                </a:lnTo>
                <a:lnTo>
                  <a:pt x="1038225" y="3144837"/>
                </a:lnTo>
                <a:lnTo>
                  <a:pt x="1038225" y="3144838"/>
                </a:lnTo>
                <a:lnTo>
                  <a:pt x="995363" y="3148013"/>
                </a:lnTo>
                <a:lnTo>
                  <a:pt x="995362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2325" y="3148013"/>
                </a:lnTo>
                <a:lnTo>
                  <a:pt x="777875" y="3148013"/>
                </a:lnTo>
                <a:lnTo>
                  <a:pt x="735013" y="3148013"/>
                </a:lnTo>
                <a:lnTo>
                  <a:pt x="735012" y="3148013"/>
                </a:lnTo>
                <a:lnTo>
                  <a:pt x="692150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2" y="3148013"/>
                </a:lnTo>
                <a:lnTo>
                  <a:pt x="519113" y="3148013"/>
                </a:lnTo>
                <a:lnTo>
                  <a:pt x="519112" y="3148013"/>
                </a:lnTo>
                <a:lnTo>
                  <a:pt x="476250" y="3148013"/>
                </a:lnTo>
                <a:lnTo>
                  <a:pt x="431800" y="3148013"/>
                </a:lnTo>
                <a:lnTo>
                  <a:pt x="388938" y="3148013"/>
                </a:lnTo>
                <a:lnTo>
                  <a:pt x="388937" y="3148013"/>
                </a:lnTo>
                <a:lnTo>
                  <a:pt x="346075" y="3148013"/>
                </a:lnTo>
                <a:lnTo>
                  <a:pt x="303212" y="3148013"/>
                </a:lnTo>
                <a:lnTo>
                  <a:pt x="258763" y="3148013"/>
                </a:lnTo>
                <a:lnTo>
                  <a:pt x="258762" y="3148013"/>
                </a:lnTo>
                <a:lnTo>
                  <a:pt x="238125" y="3148013"/>
                </a:lnTo>
                <a:lnTo>
                  <a:pt x="215900" y="3146426"/>
                </a:lnTo>
                <a:lnTo>
                  <a:pt x="215900" y="3146425"/>
                </a:lnTo>
                <a:lnTo>
                  <a:pt x="190499" y="3144838"/>
                </a:lnTo>
                <a:lnTo>
                  <a:pt x="173037" y="3140075"/>
                </a:lnTo>
                <a:lnTo>
                  <a:pt x="173037" y="3140075"/>
                </a:lnTo>
                <a:lnTo>
                  <a:pt x="146050" y="3132138"/>
                </a:lnTo>
                <a:lnTo>
                  <a:pt x="130175" y="3124200"/>
                </a:lnTo>
                <a:lnTo>
                  <a:pt x="106362" y="3113088"/>
                </a:lnTo>
                <a:lnTo>
                  <a:pt x="85725" y="3100388"/>
                </a:lnTo>
                <a:lnTo>
                  <a:pt x="85725" y="3100387"/>
                </a:lnTo>
                <a:lnTo>
                  <a:pt x="69850" y="3087687"/>
                </a:lnTo>
                <a:lnTo>
                  <a:pt x="42862" y="3059112"/>
                </a:lnTo>
                <a:lnTo>
                  <a:pt x="42862" y="3059110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1049337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2862" y="90488"/>
                </a:lnTo>
                <a:lnTo>
                  <a:pt x="42862" y="90487"/>
                </a:lnTo>
                <a:lnTo>
                  <a:pt x="69850" y="60324"/>
                </a:lnTo>
                <a:lnTo>
                  <a:pt x="85725" y="49212"/>
                </a:lnTo>
                <a:lnTo>
                  <a:pt x="85725" y="49212"/>
                </a:lnTo>
                <a:lnTo>
                  <a:pt x="106362" y="34925"/>
                </a:lnTo>
                <a:lnTo>
                  <a:pt x="130175" y="25400"/>
                </a:lnTo>
                <a:lnTo>
                  <a:pt x="146050" y="15875"/>
                </a:lnTo>
                <a:lnTo>
                  <a:pt x="173037" y="9525"/>
                </a:lnTo>
                <a:lnTo>
                  <a:pt x="173037" y="9525"/>
                </a:lnTo>
                <a:lnTo>
                  <a:pt x="190499" y="4762"/>
                </a:lnTo>
                <a:lnTo>
                  <a:pt x="215900" y="3175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任意多边形 168"/>
          <p:cNvSpPr>
            <a:spLocks/>
          </p:cNvSpPr>
          <p:nvPr/>
        </p:nvSpPr>
        <p:spPr bwMode="auto">
          <a:xfrm>
            <a:off x="8910649" y="1735551"/>
            <a:ext cx="1170755" cy="2999495"/>
          </a:xfrm>
          <a:custGeom>
            <a:avLst/>
            <a:gdLst>
              <a:gd name="connsiteX0" fmla="*/ 239712 w 1228725"/>
              <a:gd name="connsiteY0" fmla="*/ 0 h 3148013"/>
              <a:gd name="connsiteX1" fmla="*/ 252412 w 1228725"/>
              <a:gd name="connsiteY1" fmla="*/ 0 h 3148013"/>
              <a:gd name="connsiteX2" fmla="*/ 296862 w 1228725"/>
              <a:gd name="connsiteY2" fmla="*/ 0 h 3148013"/>
              <a:gd name="connsiteX3" fmla="*/ 339725 w 1228725"/>
              <a:gd name="connsiteY3" fmla="*/ 0 h 3148013"/>
              <a:gd name="connsiteX4" fmla="*/ 381000 w 1228725"/>
              <a:gd name="connsiteY4" fmla="*/ 0 h 3148013"/>
              <a:gd name="connsiteX5" fmla="*/ 423862 w 1228725"/>
              <a:gd name="connsiteY5" fmla="*/ 0 h 3148013"/>
              <a:gd name="connsiteX6" fmla="*/ 423863 w 1228725"/>
              <a:gd name="connsiteY6" fmla="*/ 0 h 3148013"/>
              <a:gd name="connsiteX7" fmla="*/ 465137 w 1228725"/>
              <a:gd name="connsiteY7" fmla="*/ 0 h 3148013"/>
              <a:gd name="connsiteX8" fmla="*/ 508000 w 1228725"/>
              <a:gd name="connsiteY8" fmla="*/ 0 h 3148013"/>
              <a:gd name="connsiteX9" fmla="*/ 550862 w 1228725"/>
              <a:gd name="connsiteY9" fmla="*/ 0 h 3148013"/>
              <a:gd name="connsiteX10" fmla="*/ 550863 w 1228725"/>
              <a:gd name="connsiteY10" fmla="*/ 0 h 3148013"/>
              <a:gd name="connsiteX11" fmla="*/ 592137 w 1228725"/>
              <a:gd name="connsiteY11" fmla="*/ 0 h 3148013"/>
              <a:gd name="connsiteX12" fmla="*/ 635000 w 1228725"/>
              <a:gd name="connsiteY12" fmla="*/ 0 h 3148013"/>
              <a:gd name="connsiteX13" fmla="*/ 676275 w 1228725"/>
              <a:gd name="connsiteY13" fmla="*/ 0 h 3148013"/>
              <a:gd name="connsiteX14" fmla="*/ 720725 w 1228725"/>
              <a:gd name="connsiteY14" fmla="*/ 0 h 3148013"/>
              <a:gd name="connsiteX15" fmla="*/ 763587 w 1228725"/>
              <a:gd name="connsiteY15" fmla="*/ 0 h 3148013"/>
              <a:gd name="connsiteX16" fmla="*/ 763588 w 1228725"/>
              <a:gd name="connsiteY16" fmla="*/ 0 h 3148013"/>
              <a:gd name="connsiteX17" fmla="*/ 804862 w 1228725"/>
              <a:gd name="connsiteY17" fmla="*/ 0 h 3148013"/>
              <a:gd name="connsiteX18" fmla="*/ 847725 w 1228725"/>
              <a:gd name="connsiteY18" fmla="*/ 0 h 3148013"/>
              <a:gd name="connsiteX19" fmla="*/ 889000 w 1228725"/>
              <a:gd name="connsiteY19" fmla="*/ 0 h 3148013"/>
              <a:gd name="connsiteX20" fmla="*/ 931862 w 1228725"/>
              <a:gd name="connsiteY20" fmla="*/ 0 h 3148013"/>
              <a:gd name="connsiteX21" fmla="*/ 931863 w 1228725"/>
              <a:gd name="connsiteY21" fmla="*/ 0 h 3148013"/>
              <a:gd name="connsiteX22" fmla="*/ 974725 w 1228725"/>
              <a:gd name="connsiteY22" fmla="*/ 0 h 3148013"/>
              <a:gd name="connsiteX23" fmla="*/ 989013 w 1228725"/>
              <a:gd name="connsiteY23" fmla="*/ 0 h 3148013"/>
              <a:gd name="connsiteX24" fmla="*/ 1016000 w 1228725"/>
              <a:gd name="connsiteY24" fmla="*/ 3175 h 3148013"/>
              <a:gd name="connsiteX25" fmla="*/ 1036638 w 1228725"/>
              <a:gd name="connsiteY25" fmla="*/ 4762 h 3148013"/>
              <a:gd name="connsiteX26" fmla="*/ 1058862 w 1228725"/>
              <a:gd name="connsiteY26" fmla="*/ 11112 h 3148013"/>
              <a:gd name="connsiteX27" fmla="*/ 1058862 w 1228725"/>
              <a:gd name="connsiteY27" fmla="*/ 11112 h 3148013"/>
              <a:gd name="connsiteX28" fmla="*/ 1081087 w 1228725"/>
              <a:gd name="connsiteY28" fmla="*/ 15874 h 3148013"/>
              <a:gd name="connsiteX29" fmla="*/ 1100137 w 1228725"/>
              <a:gd name="connsiteY29" fmla="*/ 25399 h 3148013"/>
              <a:gd name="connsiteX30" fmla="*/ 1100137 w 1228725"/>
              <a:gd name="connsiteY30" fmla="*/ 25400 h 3148013"/>
              <a:gd name="connsiteX31" fmla="*/ 1123949 w 1228725"/>
              <a:gd name="connsiteY31" fmla="*/ 34925 h 3148013"/>
              <a:gd name="connsiteX32" fmla="*/ 1144587 w 1228725"/>
              <a:gd name="connsiteY32" fmla="*/ 50800 h 3148013"/>
              <a:gd name="connsiteX33" fmla="*/ 1158875 w 1228725"/>
              <a:gd name="connsiteY33" fmla="*/ 60325 h 3148013"/>
              <a:gd name="connsiteX34" fmla="*/ 1187450 w 1228725"/>
              <a:gd name="connsiteY34" fmla="*/ 90488 h 3148013"/>
              <a:gd name="connsiteX35" fmla="*/ 1187450 w 1228725"/>
              <a:gd name="connsiteY35" fmla="*/ 90487 h 3148013"/>
              <a:gd name="connsiteX36" fmla="*/ 1189037 w 1228725"/>
              <a:gd name="connsiteY36" fmla="*/ 92075 h 3148013"/>
              <a:gd name="connsiteX37" fmla="*/ 1209675 w 1228725"/>
              <a:gd name="connsiteY37" fmla="*/ 128587 h 3148013"/>
              <a:gd name="connsiteX38" fmla="*/ 1222375 w 1228725"/>
              <a:gd name="connsiteY38" fmla="*/ 166687 h 3148013"/>
              <a:gd name="connsiteX39" fmla="*/ 1228725 w 1228725"/>
              <a:gd name="connsiteY39" fmla="*/ 209550 h 3148013"/>
              <a:gd name="connsiteX40" fmla="*/ 1228725 w 1228725"/>
              <a:gd name="connsiteY40" fmla="*/ 2940050 h 3148013"/>
              <a:gd name="connsiteX41" fmla="*/ 1222375 w 1228725"/>
              <a:gd name="connsiteY41" fmla="*/ 2982912 h 3148013"/>
              <a:gd name="connsiteX42" fmla="*/ 1209675 w 1228725"/>
              <a:gd name="connsiteY42" fmla="*/ 3021012 h 3148013"/>
              <a:gd name="connsiteX43" fmla="*/ 1189037 w 1228725"/>
              <a:gd name="connsiteY43" fmla="*/ 3055937 h 3148013"/>
              <a:gd name="connsiteX44" fmla="*/ 1187450 w 1228725"/>
              <a:gd name="connsiteY44" fmla="*/ 3059112 h 3148013"/>
              <a:gd name="connsiteX45" fmla="*/ 1187450 w 1228725"/>
              <a:gd name="connsiteY45" fmla="*/ 3059113 h 3148013"/>
              <a:gd name="connsiteX46" fmla="*/ 1158875 w 1228725"/>
              <a:gd name="connsiteY46" fmla="*/ 3087688 h 3148013"/>
              <a:gd name="connsiteX47" fmla="*/ 1144587 w 1228725"/>
              <a:gd name="connsiteY47" fmla="*/ 3097213 h 3148013"/>
              <a:gd name="connsiteX48" fmla="*/ 1144587 w 1228725"/>
              <a:gd name="connsiteY48" fmla="*/ 3097213 h 3148013"/>
              <a:gd name="connsiteX49" fmla="*/ 1123949 w 1228725"/>
              <a:gd name="connsiteY49" fmla="*/ 3113088 h 3148013"/>
              <a:gd name="connsiteX50" fmla="*/ 1100137 w 1228725"/>
              <a:gd name="connsiteY50" fmla="*/ 3124200 h 3148013"/>
              <a:gd name="connsiteX51" fmla="*/ 1081087 w 1228725"/>
              <a:gd name="connsiteY51" fmla="*/ 3132138 h 3148013"/>
              <a:gd name="connsiteX52" fmla="*/ 1058863 w 1228725"/>
              <a:gd name="connsiteY52" fmla="*/ 3136900 h 3148013"/>
              <a:gd name="connsiteX53" fmla="*/ 1036638 w 1228725"/>
              <a:gd name="connsiteY53" fmla="*/ 3144838 h 3148013"/>
              <a:gd name="connsiteX54" fmla="*/ 1016000 w 1228725"/>
              <a:gd name="connsiteY54" fmla="*/ 3146425 h 3148013"/>
              <a:gd name="connsiteX55" fmla="*/ 1016000 w 1228725"/>
              <a:gd name="connsiteY55" fmla="*/ 3146426 h 3148013"/>
              <a:gd name="connsiteX56" fmla="*/ 989013 w 1228725"/>
              <a:gd name="connsiteY56" fmla="*/ 3148013 h 3148013"/>
              <a:gd name="connsiteX57" fmla="*/ 974725 w 1228725"/>
              <a:gd name="connsiteY57" fmla="*/ 3148013 h 3148013"/>
              <a:gd name="connsiteX58" fmla="*/ 931863 w 1228725"/>
              <a:gd name="connsiteY58" fmla="*/ 3148013 h 3148013"/>
              <a:gd name="connsiteX59" fmla="*/ 931862 w 1228725"/>
              <a:gd name="connsiteY59" fmla="*/ 3148013 h 3148013"/>
              <a:gd name="connsiteX60" fmla="*/ 889000 w 1228725"/>
              <a:gd name="connsiteY60" fmla="*/ 3148013 h 3148013"/>
              <a:gd name="connsiteX61" fmla="*/ 847725 w 1228725"/>
              <a:gd name="connsiteY61" fmla="*/ 3148013 h 3148013"/>
              <a:gd name="connsiteX62" fmla="*/ 804862 w 1228725"/>
              <a:gd name="connsiteY62" fmla="*/ 3148013 h 3148013"/>
              <a:gd name="connsiteX63" fmla="*/ 763588 w 1228725"/>
              <a:gd name="connsiteY63" fmla="*/ 3148013 h 3148013"/>
              <a:gd name="connsiteX64" fmla="*/ 763587 w 1228725"/>
              <a:gd name="connsiteY64" fmla="*/ 3148013 h 3148013"/>
              <a:gd name="connsiteX65" fmla="*/ 720725 w 1228725"/>
              <a:gd name="connsiteY65" fmla="*/ 3148013 h 3148013"/>
              <a:gd name="connsiteX66" fmla="*/ 676275 w 1228725"/>
              <a:gd name="connsiteY66" fmla="*/ 3148013 h 3148013"/>
              <a:gd name="connsiteX67" fmla="*/ 635000 w 1228725"/>
              <a:gd name="connsiteY67" fmla="*/ 3148013 h 3148013"/>
              <a:gd name="connsiteX68" fmla="*/ 592137 w 1228725"/>
              <a:gd name="connsiteY68" fmla="*/ 3148013 h 3148013"/>
              <a:gd name="connsiteX69" fmla="*/ 550863 w 1228725"/>
              <a:gd name="connsiteY69" fmla="*/ 3148013 h 3148013"/>
              <a:gd name="connsiteX70" fmla="*/ 550862 w 1228725"/>
              <a:gd name="connsiteY70" fmla="*/ 3148013 h 3148013"/>
              <a:gd name="connsiteX71" fmla="*/ 508000 w 1228725"/>
              <a:gd name="connsiteY71" fmla="*/ 3148013 h 3148013"/>
              <a:gd name="connsiteX72" fmla="*/ 465137 w 1228725"/>
              <a:gd name="connsiteY72" fmla="*/ 3148013 h 3148013"/>
              <a:gd name="connsiteX73" fmla="*/ 423863 w 1228725"/>
              <a:gd name="connsiteY73" fmla="*/ 3148013 h 3148013"/>
              <a:gd name="connsiteX74" fmla="*/ 423862 w 1228725"/>
              <a:gd name="connsiteY74" fmla="*/ 3148013 h 3148013"/>
              <a:gd name="connsiteX75" fmla="*/ 381000 w 1228725"/>
              <a:gd name="connsiteY75" fmla="*/ 3148013 h 3148013"/>
              <a:gd name="connsiteX76" fmla="*/ 339725 w 1228725"/>
              <a:gd name="connsiteY76" fmla="*/ 3148013 h 3148013"/>
              <a:gd name="connsiteX77" fmla="*/ 296862 w 1228725"/>
              <a:gd name="connsiteY77" fmla="*/ 3148013 h 3148013"/>
              <a:gd name="connsiteX78" fmla="*/ 252412 w 1228725"/>
              <a:gd name="connsiteY78" fmla="*/ 3148013 h 3148013"/>
              <a:gd name="connsiteX79" fmla="*/ 239712 w 1228725"/>
              <a:gd name="connsiteY79" fmla="*/ 3148013 h 3148013"/>
              <a:gd name="connsiteX80" fmla="*/ 211137 w 1228725"/>
              <a:gd name="connsiteY80" fmla="*/ 3146426 h 3148013"/>
              <a:gd name="connsiteX81" fmla="*/ 211137 w 1228725"/>
              <a:gd name="connsiteY81" fmla="*/ 3146425 h 3148013"/>
              <a:gd name="connsiteX82" fmla="*/ 190500 w 1228725"/>
              <a:gd name="connsiteY82" fmla="*/ 3144838 h 3148013"/>
              <a:gd name="connsiteX83" fmla="*/ 168275 w 1228725"/>
              <a:gd name="connsiteY83" fmla="*/ 3136900 h 3148013"/>
              <a:gd name="connsiteX84" fmla="*/ 146049 w 1228725"/>
              <a:gd name="connsiteY84" fmla="*/ 3132138 h 3148013"/>
              <a:gd name="connsiteX85" fmla="*/ 125412 w 1228725"/>
              <a:gd name="connsiteY85" fmla="*/ 3124200 h 3148013"/>
              <a:gd name="connsiteX86" fmla="*/ 104774 w 1228725"/>
              <a:gd name="connsiteY86" fmla="*/ 3113088 h 3148013"/>
              <a:gd name="connsiteX87" fmla="*/ 84137 w 1228725"/>
              <a:gd name="connsiteY87" fmla="*/ 3097213 h 3148013"/>
              <a:gd name="connsiteX88" fmla="*/ 68263 w 1228725"/>
              <a:gd name="connsiteY88" fmla="*/ 3087688 h 3148013"/>
              <a:gd name="connsiteX89" fmla="*/ 41275 w 1228725"/>
              <a:gd name="connsiteY89" fmla="*/ 3059113 h 3148013"/>
              <a:gd name="connsiteX90" fmla="*/ 41275 w 1228725"/>
              <a:gd name="connsiteY90" fmla="*/ 3059112 h 3148013"/>
              <a:gd name="connsiteX91" fmla="*/ 39687 w 1228725"/>
              <a:gd name="connsiteY91" fmla="*/ 3055937 h 3148013"/>
              <a:gd name="connsiteX92" fmla="*/ 19050 w 1228725"/>
              <a:gd name="connsiteY92" fmla="*/ 3021012 h 3148013"/>
              <a:gd name="connsiteX93" fmla="*/ 3175 w 1228725"/>
              <a:gd name="connsiteY93" fmla="*/ 2982912 h 3148013"/>
              <a:gd name="connsiteX94" fmla="*/ 0 w 1228725"/>
              <a:gd name="connsiteY94" fmla="*/ 2940050 h 3148013"/>
              <a:gd name="connsiteX95" fmla="*/ 0 w 1228725"/>
              <a:gd name="connsiteY95" fmla="*/ 209550 h 3148013"/>
              <a:gd name="connsiteX96" fmla="*/ 3175 w 1228725"/>
              <a:gd name="connsiteY96" fmla="*/ 166687 h 3148013"/>
              <a:gd name="connsiteX97" fmla="*/ 19050 w 1228725"/>
              <a:gd name="connsiteY97" fmla="*/ 128587 h 3148013"/>
              <a:gd name="connsiteX98" fmla="*/ 39687 w 1228725"/>
              <a:gd name="connsiteY98" fmla="*/ 92075 h 3148013"/>
              <a:gd name="connsiteX99" fmla="*/ 41275 w 1228725"/>
              <a:gd name="connsiteY99" fmla="*/ 90487 h 3148013"/>
              <a:gd name="connsiteX100" fmla="*/ 41275 w 1228725"/>
              <a:gd name="connsiteY100" fmla="*/ 90488 h 3148013"/>
              <a:gd name="connsiteX101" fmla="*/ 68263 w 1228725"/>
              <a:gd name="connsiteY101" fmla="*/ 60325 h 3148013"/>
              <a:gd name="connsiteX102" fmla="*/ 84137 w 1228725"/>
              <a:gd name="connsiteY102" fmla="*/ 50801 h 3148013"/>
              <a:gd name="connsiteX103" fmla="*/ 84137 w 1228725"/>
              <a:gd name="connsiteY103" fmla="*/ 50800 h 3148013"/>
              <a:gd name="connsiteX104" fmla="*/ 104774 w 1228725"/>
              <a:gd name="connsiteY104" fmla="*/ 34925 h 3148013"/>
              <a:gd name="connsiteX105" fmla="*/ 125412 w 1228725"/>
              <a:gd name="connsiteY105" fmla="*/ 25400 h 3148013"/>
              <a:gd name="connsiteX106" fmla="*/ 125412 w 1228725"/>
              <a:gd name="connsiteY106" fmla="*/ 25399 h 3148013"/>
              <a:gd name="connsiteX107" fmla="*/ 146049 w 1228725"/>
              <a:gd name="connsiteY107" fmla="*/ 15874 h 3148013"/>
              <a:gd name="connsiteX108" fmla="*/ 168275 w 1228725"/>
              <a:gd name="connsiteY108" fmla="*/ 11112 h 3148013"/>
              <a:gd name="connsiteX109" fmla="*/ 168275 w 1228725"/>
              <a:gd name="connsiteY109" fmla="*/ 11112 h 3148013"/>
              <a:gd name="connsiteX110" fmla="*/ 190500 w 1228725"/>
              <a:gd name="connsiteY110" fmla="*/ 4762 h 3148013"/>
              <a:gd name="connsiteX111" fmla="*/ 211137 w 1228725"/>
              <a:gd name="connsiteY111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1228725" h="3148013">
                <a:moveTo>
                  <a:pt x="239712" y="0"/>
                </a:moveTo>
                <a:lnTo>
                  <a:pt x="252412" y="0"/>
                </a:lnTo>
                <a:lnTo>
                  <a:pt x="296862" y="0"/>
                </a:lnTo>
                <a:lnTo>
                  <a:pt x="339725" y="0"/>
                </a:lnTo>
                <a:lnTo>
                  <a:pt x="381000" y="0"/>
                </a:lnTo>
                <a:lnTo>
                  <a:pt x="423862" y="0"/>
                </a:lnTo>
                <a:lnTo>
                  <a:pt x="423863" y="0"/>
                </a:lnTo>
                <a:lnTo>
                  <a:pt x="465137" y="0"/>
                </a:lnTo>
                <a:lnTo>
                  <a:pt x="508000" y="0"/>
                </a:lnTo>
                <a:lnTo>
                  <a:pt x="550862" y="0"/>
                </a:lnTo>
                <a:lnTo>
                  <a:pt x="550863" y="0"/>
                </a:lnTo>
                <a:lnTo>
                  <a:pt x="592137" y="0"/>
                </a:lnTo>
                <a:lnTo>
                  <a:pt x="635000" y="0"/>
                </a:lnTo>
                <a:lnTo>
                  <a:pt x="676275" y="0"/>
                </a:lnTo>
                <a:lnTo>
                  <a:pt x="720725" y="0"/>
                </a:lnTo>
                <a:lnTo>
                  <a:pt x="763587" y="0"/>
                </a:lnTo>
                <a:lnTo>
                  <a:pt x="763588" y="0"/>
                </a:lnTo>
                <a:lnTo>
                  <a:pt x="804862" y="0"/>
                </a:lnTo>
                <a:lnTo>
                  <a:pt x="847725" y="0"/>
                </a:lnTo>
                <a:lnTo>
                  <a:pt x="889000" y="0"/>
                </a:lnTo>
                <a:lnTo>
                  <a:pt x="931862" y="0"/>
                </a:lnTo>
                <a:lnTo>
                  <a:pt x="931863" y="0"/>
                </a:lnTo>
                <a:lnTo>
                  <a:pt x="974725" y="0"/>
                </a:lnTo>
                <a:lnTo>
                  <a:pt x="989013" y="0"/>
                </a:lnTo>
                <a:lnTo>
                  <a:pt x="1016000" y="3175"/>
                </a:lnTo>
                <a:lnTo>
                  <a:pt x="1036638" y="4762"/>
                </a:lnTo>
                <a:lnTo>
                  <a:pt x="1058862" y="11112"/>
                </a:lnTo>
                <a:lnTo>
                  <a:pt x="1058862" y="11112"/>
                </a:lnTo>
                <a:lnTo>
                  <a:pt x="1081087" y="15874"/>
                </a:lnTo>
                <a:lnTo>
                  <a:pt x="1100137" y="25399"/>
                </a:lnTo>
                <a:lnTo>
                  <a:pt x="1100137" y="25400"/>
                </a:lnTo>
                <a:lnTo>
                  <a:pt x="1123949" y="34925"/>
                </a:lnTo>
                <a:lnTo>
                  <a:pt x="1144587" y="50800"/>
                </a:lnTo>
                <a:lnTo>
                  <a:pt x="1158875" y="60325"/>
                </a:lnTo>
                <a:lnTo>
                  <a:pt x="1187450" y="90488"/>
                </a:lnTo>
                <a:lnTo>
                  <a:pt x="1187450" y="90487"/>
                </a:lnTo>
                <a:lnTo>
                  <a:pt x="1189037" y="92075"/>
                </a:lnTo>
                <a:lnTo>
                  <a:pt x="1209675" y="128587"/>
                </a:lnTo>
                <a:lnTo>
                  <a:pt x="1222375" y="166687"/>
                </a:lnTo>
                <a:lnTo>
                  <a:pt x="1228725" y="209550"/>
                </a:lnTo>
                <a:lnTo>
                  <a:pt x="1228725" y="2940050"/>
                </a:lnTo>
                <a:lnTo>
                  <a:pt x="1222375" y="2982912"/>
                </a:lnTo>
                <a:lnTo>
                  <a:pt x="1209675" y="3021012"/>
                </a:lnTo>
                <a:lnTo>
                  <a:pt x="1189037" y="3055937"/>
                </a:lnTo>
                <a:lnTo>
                  <a:pt x="1187450" y="3059112"/>
                </a:lnTo>
                <a:lnTo>
                  <a:pt x="1187450" y="3059113"/>
                </a:lnTo>
                <a:lnTo>
                  <a:pt x="1158875" y="3087688"/>
                </a:lnTo>
                <a:lnTo>
                  <a:pt x="1144587" y="3097213"/>
                </a:lnTo>
                <a:lnTo>
                  <a:pt x="1144587" y="3097213"/>
                </a:lnTo>
                <a:lnTo>
                  <a:pt x="1123949" y="3113088"/>
                </a:lnTo>
                <a:lnTo>
                  <a:pt x="1100137" y="3124200"/>
                </a:lnTo>
                <a:lnTo>
                  <a:pt x="1081087" y="3132138"/>
                </a:lnTo>
                <a:lnTo>
                  <a:pt x="1058863" y="3136900"/>
                </a:lnTo>
                <a:lnTo>
                  <a:pt x="1036638" y="3144838"/>
                </a:lnTo>
                <a:lnTo>
                  <a:pt x="1016000" y="3146425"/>
                </a:lnTo>
                <a:lnTo>
                  <a:pt x="1016000" y="3146426"/>
                </a:lnTo>
                <a:lnTo>
                  <a:pt x="989013" y="3148013"/>
                </a:lnTo>
                <a:lnTo>
                  <a:pt x="974725" y="3148013"/>
                </a:lnTo>
                <a:lnTo>
                  <a:pt x="931863" y="3148013"/>
                </a:lnTo>
                <a:lnTo>
                  <a:pt x="931862" y="3148013"/>
                </a:lnTo>
                <a:lnTo>
                  <a:pt x="889000" y="3148013"/>
                </a:lnTo>
                <a:lnTo>
                  <a:pt x="847725" y="3148013"/>
                </a:lnTo>
                <a:lnTo>
                  <a:pt x="804862" y="3148013"/>
                </a:lnTo>
                <a:lnTo>
                  <a:pt x="763588" y="3148013"/>
                </a:lnTo>
                <a:lnTo>
                  <a:pt x="763587" y="3148013"/>
                </a:lnTo>
                <a:lnTo>
                  <a:pt x="720725" y="3148013"/>
                </a:lnTo>
                <a:lnTo>
                  <a:pt x="676275" y="3148013"/>
                </a:lnTo>
                <a:lnTo>
                  <a:pt x="635000" y="3148013"/>
                </a:lnTo>
                <a:lnTo>
                  <a:pt x="592137" y="3148013"/>
                </a:lnTo>
                <a:lnTo>
                  <a:pt x="550863" y="3148013"/>
                </a:lnTo>
                <a:lnTo>
                  <a:pt x="550862" y="3148013"/>
                </a:lnTo>
                <a:lnTo>
                  <a:pt x="508000" y="3148013"/>
                </a:lnTo>
                <a:lnTo>
                  <a:pt x="465137" y="3148013"/>
                </a:lnTo>
                <a:lnTo>
                  <a:pt x="423863" y="3148013"/>
                </a:lnTo>
                <a:lnTo>
                  <a:pt x="423862" y="3148013"/>
                </a:lnTo>
                <a:lnTo>
                  <a:pt x="381000" y="3148013"/>
                </a:lnTo>
                <a:lnTo>
                  <a:pt x="339725" y="3148013"/>
                </a:lnTo>
                <a:lnTo>
                  <a:pt x="296862" y="3148013"/>
                </a:lnTo>
                <a:lnTo>
                  <a:pt x="252412" y="3148013"/>
                </a:lnTo>
                <a:lnTo>
                  <a:pt x="239712" y="3148013"/>
                </a:lnTo>
                <a:lnTo>
                  <a:pt x="211137" y="3146426"/>
                </a:lnTo>
                <a:lnTo>
                  <a:pt x="211137" y="3146425"/>
                </a:lnTo>
                <a:lnTo>
                  <a:pt x="190500" y="3144838"/>
                </a:lnTo>
                <a:lnTo>
                  <a:pt x="168275" y="3136900"/>
                </a:lnTo>
                <a:lnTo>
                  <a:pt x="146049" y="3132138"/>
                </a:lnTo>
                <a:lnTo>
                  <a:pt x="125412" y="3124200"/>
                </a:lnTo>
                <a:lnTo>
                  <a:pt x="104774" y="3113088"/>
                </a:lnTo>
                <a:lnTo>
                  <a:pt x="84137" y="3097213"/>
                </a:lnTo>
                <a:lnTo>
                  <a:pt x="68263" y="3087688"/>
                </a:lnTo>
                <a:lnTo>
                  <a:pt x="41275" y="3059113"/>
                </a:lnTo>
                <a:lnTo>
                  <a:pt x="41275" y="3059112"/>
                </a:lnTo>
                <a:lnTo>
                  <a:pt x="39687" y="3055937"/>
                </a:lnTo>
                <a:lnTo>
                  <a:pt x="19050" y="3021012"/>
                </a:lnTo>
                <a:lnTo>
                  <a:pt x="3175" y="2982912"/>
                </a:lnTo>
                <a:lnTo>
                  <a:pt x="0" y="2940050"/>
                </a:lnTo>
                <a:lnTo>
                  <a:pt x="0" y="209550"/>
                </a:lnTo>
                <a:lnTo>
                  <a:pt x="3175" y="166687"/>
                </a:lnTo>
                <a:lnTo>
                  <a:pt x="19050" y="128587"/>
                </a:lnTo>
                <a:lnTo>
                  <a:pt x="39687" y="92075"/>
                </a:lnTo>
                <a:lnTo>
                  <a:pt x="41275" y="90487"/>
                </a:lnTo>
                <a:lnTo>
                  <a:pt x="41275" y="90488"/>
                </a:lnTo>
                <a:lnTo>
                  <a:pt x="68263" y="60325"/>
                </a:lnTo>
                <a:lnTo>
                  <a:pt x="84137" y="50801"/>
                </a:lnTo>
                <a:lnTo>
                  <a:pt x="84137" y="50800"/>
                </a:lnTo>
                <a:lnTo>
                  <a:pt x="104774" y="34925"/>
                </a:lnTo>
                <a:lnTo>
                  <a:pt x="125412" y="25400"/>
                </a:lnTo>
                <a:lnTo>
                  <a:pt x="125412" y="25399"/>
                </a:lnTo>
                <a:lnTo>
                  <a:pt x="146049" y="15874"/>
                </a:lnTo>
                <a:lnTo>
                  <a:pt x="168275" y="11112"/>
                </a:lnTo>
                <a:lnTo>
                  <a:pt x="168275" y="11112"/>
                </a:lnTo>
                <a:lnTo>
                  <a:pt x="190500" y="4762"/>
                </a:lnTo>
                <a:lnTo>
                  <a:pt x="211137" y="3175"/>
                </a:lnTo>
                <a:close/>
              </a:path>
            </a:pathLst>
          </a:cu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9" name="任意多边形 198"/>
          <p:cNvSpPr>
            <a:spLocks noChangeArrowheads="1"/>
          </p:cNvSpPr>
          <p:nvPr/>
        </p:nvSpPr>
        <p:spPr bwMode="auto">
          <a:xfrm>
            <a:off x="6895829" y="1735551"/>
            <a:ext cx="1362857" cy="2999495"/>
          </a:xfrm>
          <a:custGeom>
            <a:avLst/>
            <a:gdLst>
              <a:gd name="connsiteX0" fmla="*/ 1428750 w 1430338"/>
              <a:gd name="connsiteY0" fmla="*/ 787400 h 3148013"/>
              <a:gd name="connsiteX1" fmla="*/ 1430338 w 1430338"/>
              <a:gd name="connsiteY1" fmla="*/ 787400 h 3148013"/>
              <a:gd name="connsiteX2" fmla="*/ 1430338 w 1430338"/>
              <a:gd name="connsiteY2" fmla="*/ 788988 h 3148013"/>
              <a:gd name="connsiteX3" fmla="*/ 1428750 w 1430338"/>
              <a:gd name="connsiteY3" fmla="*/ 788988 h 3148013"/>
              <a:gd name="connsiteX4" fmla="*/ 239712 w 1430338"/>
              <a:gd name="connsiteY4" fmla="*/ 0 h 3148013"/>
              <a:gd name="connsiteX5" fmla="*/ 260350 w 1430338"/>
              <a:gd name="connsiteY5" fmla="*/ 0 h 3148013"/>
              <a:gd name="connsiteX6" fmla="*/ 303212 w 1430338"/>
              <a:gd name="connsiteY6" fmla="*/ 0 h 3148013"/>
              <a:gd name="connsiteX7" fmla="*/ 303213 w 1430338"/>
              <a:gd name="connsiteY7" fmla="*/ 0 h 3148013"/>
              <a:gd name="connsiteX8" fmla="*/ 346075 w 1430338"/>
              <a:gd name="connsiteY8" fmla="*/ 0 h 3148013"/>
              <a:gd name="connsiteX9" fmla="*/ 392112 w 1430338"/>
              <a:gd name="connsiteY9" fmla="*/ 0 h 3148013"/>
              <a:gd name="connsiteX10" fmla="*/ 392113 w 1430338"/>
              <a:gd name="connsiteY10" fmla="*/ 0 h 3148013"/>
              <a:gd name="connsiteX11" fmla="*/ 434975 w 1430338"/>
              <a:gd name="connsiteY11" fmla="*/ 0 h 3148013"/>
              <a:gd name="connsiteX12" fmla="*/ 477837 w 1430338"/>
              <a:gd name="connsiteY12" fmla="*/ 0 h 3148013"/>
              <a:gd name="connsiteX13" fmla="*/ 477838 w 1430338"/>
              <a:gd name="connsiteY13" fmla="*/ 0 h 3148013"/>
              <a:gd name="connsiteX14" fmla="*/ 520700 w 1430338"/>
              <a:gd name="connsiteY14" fmla="*/ 0 h 3148013"/>
              <a:gd name="connsiteX15" fmla="*/ 563562 w 1430338"/>
              <a:gd name="connsiteY15" fmla="*/ 0 h 3148013"/>
              <a:gd name="connsiteX16" fmla="*/ 563563 w 1430338"/>
              <a:gd name="connsiteY16" fmla="*/ 0 h 3148013"/>
              <a:gd name="connsiteX17" fmla="*/ 606425 w 1430338"/>
              <a:gd name="connsiteY17" fmla="*/ 0 h 3148013"/>
              <a:gd name="connsiteX18" fmla="*/ 649287 w 1430338"/>
              <a:gd name="connsiteY18" fmla="*/ 0 h 3148013"/>
              <a:gd name="connsiteX19" fmla="*/ 649288 w 1430338"/>
              <a:gd name="connsiteY19" fmla="*/ 0 h 3148013"/>
              <a:gd name="connsiteX20" fmla="*/ 693737 w 1430338"/>
              <a:gd name="connsiteY20" fmla="*/ 0 h 3148013"/>
              <a:gd name="connsiteX21" fmla="*/ 738187 w 1430338"/>
              <a:gd name="connsiteY21" fmla="*/ 0 h 3148013"/>
              <a:gd name="connsiteX22" fmla="*/ 781050 w 1430338"/>
              <a:gd name="connsiteY22" fmla="*/ 0 h 3148013"/>
              <a:gd name="connsiteX23" fmla="*/ 823912 w 1430338"/>
              <a:gd name="connsiteY23" fmla="*/ 0 h 3148013"/>
              <a:gd name="connsiteX24" fmla="*/ 823913 w 1430338"/>
              <a:gd name="connsiteY24" fmla="*/ 0 h 3148013"/>
              <a:gd name="connsiteX25" fmla="*/ 866775 w 1430338"/>
              <a:gd name="connsiteY25" fmla="*/ 0 h 3148013"/>
              <a:gd name="connsiteX26" fmla="*/ 909637 w 1430338"/>
              <a:gd name="connsiteY26" fmla="*/ 0 h 3148013"/>
              <a:gd name="connsiteX27" fmla="*/ 909638 w 1430338"/>
              <a:gd name="connsiteY27" fmla="*/ 0 h 3148013"/>
              <a:gd name="connsiteX28" fmla="*/ 952500 w 1430338"/>
              <a:gd name="connsiteY28" fmla="*/ 0 h 3148013"/>
              <a:gd name="connsiteX29" fmla="*/ 990600 w 1430338"/>
              <a:gd name="connsiteY29" fmla="*/ 0 h 3148013"/>
              <a:gd name="connsiteX30" fmla="*/ 996950 w 1430338"/>
              <a:gd name="connsiteY30" fmla="*/ 0 h 3148013"/>
              <a:gd name="connsiteX31" fmla="*/ 1039812 w 1430338"/>
              <a:gd name="connsiteY31" fmla="*/ 4762 h 3148013"/>
              <a:gd name="connsiteX32" fmla="*/ 1039812 w 1430338"/>
              <a:gd name="connsiteY32" fmla="*/ 4762 h 3148013"/>
              <a:gd name="connsiteX33" fmla="*/ 1082675 w 1430338"/>
              <a:gd name="connsiteY33" fmla="*/ 15874 h 3148013"/>
              <a:gd name="connsiteX34" fmla="*/ 1082675 w 1430338"/>
              <a:gd name="connsiteY34" fmla="*/ 15875 h 3148013"/>
              <a:gd name="connsiteX35" fmla="*/ 1084262 w 1430338"/>
              <a:gd name="connsiteY35" fmla="*/ 15875 h 3148013"/>
              <a:gd name="connsiteX36" fmla="*/ 1125537 w 1430338"/>
              <a:gd name="connsiteY36" fmla="*/ 34925 h 3148013"/>
              <a:gd name="connsiteX37" fmla="*/ 1127125 w 1430338"/>
              <a:gd name="connsiteY37" fmla="*/ 36512 h 3148013"/>
              <a:gd name="connsiteX38" fmla="*/ 1127125 w 1430338"/>
              <a:gd name="connsiteY38" fmla="*/ 36512 h 3148013"/>
              <a:gd name="connsiteX39" fmla="*/ 1160463 w 1430338"/>
              <a:gd name="connsiteY39" fmla="*/ 60324 h 3148013"/>
              <a:gd name="connsiteX40" fmla="*/ 1169988 w 1430338"/>
              <a:gd name="connsiteY40" fmla="*/ 71437 h 3148013"/>
              <a:gd name="connsiteX41" fmla="*/ 1169988 w 1430338"/>
              <a:gd name="connsiteY41" fmla="*/ 71438 h 3148013"/>
              <a:gd name="connsiteX42" fmla="*/ 1189037 w 1430338"/>
              <a:gd name="connsiteY42" fmla="*/ 92074 h 3148013"/>
              <a:gd name="connsiteX43" fmla="*/ 1211262 w 1430338"/>
              <a:gd name="connsiteY43" fmla="*/ 128587 h 3148013"/>
              <a:gd name="connsiteX44" fmla="*/ 1212850 w 1430338"/>
              <a:gd name="connsiteY44" fmla="*/ 131762 h 3148013"/>
              <a:gd name="connsiteX45" fmla="*/ 1225550 w 1430338"/>
              <a:gd name="connsiteY45" fmla="*/ 166687 h 3148013"/>
              <a:gd name="connsiteX46" fmla="*/ 1230312 w 1430338"/>
              <a:gd name="connsiteY46" fmla="*/ 209549 h 3148013"/>
              <a:gd name="connsiteX47" fmla="*/ 1230312 w 1430338"/>
              <a:gd name="connsiteY47" fmla="*/ 617537 h 3148013"/>
              <a:gd name="connsiteX48" fmla="*/ 1255713 w 1430338"/>
              <a:gd name="connsiteY48" fmla="*/ 636587 h 3148013"/>
              <a:gd name="connsiteX49" fmla="*/ 1255713 w 1430338"/>
              <a:gd name="connsiteY49" fmla="*/ 636588 h 3148013"/>
              <a:gd name="connsiteX50" fmla="*/ 1300162 w 1430338"/>
              <a:gd name="connsiteY50" fmla="*/ 669924 h 3148013"/>
              <a:gd name="connsiteX51" fmla="*/ 1300162 w 1430338"/>
              <a:gd name="connsiteY51" fmla="*/ 669925 h 3148013"/>
              <a:gd name="connsiteX52" fmla="*/ 1343025 w 1430338"/>
              <a:gd name="connsiteY52" fmla="*/ 703262 h 3148013"/>
              <a:gd name="connsiteX53" fmla="*/ 1343025 w 1430338"/>
              <a:gd name="connsiteY53" fmla="*/ 703262 h 3148013"/>
              <a:gd name="connsiteX54" fmla="*/ 1385888 w 1430338"/>
              <a:gd name="connsiteY54" fmla="*/ 735012 h 3148013"/>
              <a:gd name="connsiteX55" fmla="*/ 1385888 w 1430338"/>
              <a:gd name="connsiteY55" fmla="*/ 735013 h 3148013"/>
              <a:gd name="connsiteX56" fmla="*/ 1412875 w 1430338"/>
              <a:gd name="connsiteY56" fmla="*/ 755649 h 3148013"/>
              <a:gd name="connsiteX57" fmla="*/ 1425575 w 1430338"/>
              <a:gd name="connsiteY57" fmla="*/ 769937 h 3148013"/>
              <a:gd name="connsiteX58" fmla="*/ 1428750 w 1430338"/>
              <a:gd name="connsiteY58" fmla="*/ 787399 h 3148013"/>
              <a:gd name="connsiteX59" fmla="*/ 1425575 w 1430338"/>
              <a:gd name="connsiteY59" fmla="*/ 803275 h 3148013"/>
              <a:gd name="connsiteX60" fmla="*/ 1412875 w 1430338"/>
              <a:gd name="connsiteY60" fmla="*/ 817562 h 3148013"/>
              <a:gd name="connsiteX61" fmla="*/ 1385888 w 1430338"/>
              <a:gd name="connsiteY61" fmla="*/ 836611 h 3148013"/>
              <a:gd name="connsiteX62" fmla="*/ 1385888 w 1430338"/>
              <a:gd name="connsiteY62" fmla="*/ 836612 h 3148013"/>
              <a:gd name="connsiteX63" fmla="*/ 1343025 w 1430338"/>
              <a:gd name="connsiteY63" fmla="*/ 871537 h 3148013"/>
              <a:gd name="connsiteX64" fmla="*/ 1343025 w 1430338"/>
              <a:gd name="connsiteY64" fmla="*/ 871538 h 3148013"/>
              <a:gd name="connsiteX65" fmla="*/ 1300162 w 1430338"/>
              <a:gd name="connsiteY65" fmla="*/ 904875 h 3148013"/>
              <a:gd name="connsiteX66" fmla="*/ 1255713 w 1430338"/>
              <a:gd name="connsiteY66" fmla="*/ 936624 h 3148013"/>
              <a:gd name="connsiteX67" fmla="*/ 1255713 w 1430338"/>
              <a:gd name="connsiteY67" fmla="*/ 936625 h 3148013"/>
              <a:gd name="connsiteX68" fmla="*/ 1230312 w 1430338"/>
              <a:gd name="connsiteY68" fmla="*/ 955675 h 3148013"/>
              <a:gd name="connsiteX69" fmla="*/ 1230312 w 1430338"/>
              <a:gd name="connsiteY69" fmla="*/ 2940050 h 3148013"/>
              <a:gd name="connsiteX70" fmla="*/ 1225550 w 1430338"/>
              <a:gd name="connsiteY70" fmla="*/ 2982913 h 3148013"/>
              <a:gd name="connsiteX71" fmla="*/ 1212850 w 1430338"/>
              <a:gd name="connsiteY71" fmla="*/ 3016250 h 3148013"/>
              <a:gd name="connsiteX72" fmla="*/ 1211262 w 1430338"/>
              <a:gd name="connsiteY72" fmla="*/ 3021013 h 3148013"/>
              <a:gd name="connsiteX73" fmla="*/ 1189037 w 1430338"/>
              <a:gd name="connsiteY73" fmla="*/ 3055938 h 3148013"/>
              <a:gd name="connsiteX74" fmla="*/ 1169988 w 1430338"/>
              <a:gd name="connsiteY74" fmla="*/ 3076574 h 3148013"/>
              <a:gd name="connsiteX75" fmla="*/ 1169988 w 1430338"/>
              <a:gd name="connsiteY75" fmla="*/ 3076575 h 3148013"/>
              <a:gd name="connsiteX76" fmla="*/ 1160463 w 1430338"/>
              <a:gd name="connsiteY76" fmla="*/ 3087688 h 3148013"/>
              <a:gd name="connsiteX77" fmla="*/ 1127125 w 1430338"/>
              <a:gd name="connsiteY77" fmla="*/ 3111500 h 3148013"/>
              <a:gd name="connsiteX78" fmla="*/ 1127125 w 1430338"/>
              <a:gd name="connsiteY78" fmla="*/ 3111501 h 3148013"/>
              <a:gd name="connsiteX79" fmla="*/ 1125537 w 1430338"/>
              <a:gd name="connsiteY79" fmla="*/ 3113088 h 3148013"/>
              <a:gd name="connsiteX80" fmla="*/ 1084262 w 1430338"/>
              <a:gd name="connsiteY80" fmla="*/ 3132138 h 3148013"/>
              <a:gd name="connsiteX81" fmla="*/ 1082675 w 1430338"/>
              <a:gd name="connsiteY81" fmla="*/ 3132138 h 3148013"/>
              <a:gd name="connsiteX82" fmla="*/ 1082675 w 1430338"/>
              <a:gd name="connsiteY82" fmla="*/ 3132137 h 3148013"/>
              <a:gd name="connsiteX83" fmla="*/ 1039813 w 1430338"/>
              <a:gd name="connsiteY83" fmla="*/ 3144837 h 3148013"/>
              <a:gd name="connsiteX84" fmla="*/ 1039813 w 1430338"/>
              <a:gd name="connsiteY84" fmla="*/ 3144838 h 3148013"/>
              <a:gd name="connsiteX85" fmla="*/ 996950 w 1430338"/>
              <a:gd name="connsiteY85" fmla="*/ 3148013 h 3148013"/>
              <a:gd name="connsiteX86" fmla="*/ 990600 w 1430338"/>
              <a:gd name="connsiteY86" fmla="*/ 3148013 h 3148013"/>
              <a:gd name="connsiteX87" fmla="*/ 952500 w 1430338"/>
              <a:gd name="connsiteY87" fmla="*/ 3148013 h 3148013"/>
              <a:gd name="connsiteX88" fmla="*/ 909638 w 1430338"/>
              <a:gd name="connsiteY88" fmla="*/ 3148013 h 3148013"/>
              <a:gd name="connsiteX89" fmla="*/ 909637 w 1430338"/>
              <a:gd name="connsiteY89" fmla="*/ 3148013 h 3148013"/>
              <a:gd name="connsiteX90" fmla="*/ 866775 w 1430338"/>
              <a:gd name="connsiteY90" fmla="*/ 3148013 h 3148013"/>
              <a:gd name="connsiteX91" fmla="*/ 823913 w 1430338"/>
              <a:gd name="connsiteY91" fmla="*/ 3148013 h 3148013"/>
              <a:gd name="connsiteX92" fmla="*/ 823912 w 1430338"/>
              <a:gd name="connsiteY92" fmla="*/ 3148013 h 3148013"/>
              <a:gd name="connsiteX93" fmla="*/ 781050 w 1430338"/>
              <a:gd name="connsiteY93" fmla="*/ 3148013 h 3148013"/>
              <a:gd name="connsiteX94" fmla="*/ 738187 w 1430338"/>
              <a:gd name="connsiteY94" fmla="*/ 3148013 h 3148013"/>
              <a:gd name="connsiteX95" fmla="*/ 693737 w 1430338"/>
              <a:gd name="connsiteY95" fmla="*/ 3148013 h 3148013"/>
              <a:gd name="connsiteX96" fmla="*/ 649288 w 1430338"/>
              <a:gd name="connsiteY96" fmla="*/ 3148013 h 3148013"/>
              <a:gd name="connsiteX97" fmla="*/ 649287 w 1430338"/>
              <a:gd name="connsiteY97" fmla="*/ 3148013 h 3148013"/>
              <a:gd name="connsiteX98" fmla="*/ 606425 w 1430338"/>
              <a:gd name="connsiteY98" fmla="*/ 3148013 h 3148013"/>
              <a:gd name="connsiteX99" fmla="*/ 563563 w 1430338"/>
              <a:gd name="connsiteY99" fmla="*/ 3148013 h 3148013"/>
              <a:gd name="connsiteX100" fmla="*/ 563562 w 1430338"/>
              <a:gd name="connsiteY100" fmla="*/ 3148013 h 3148013"/>
              <a:gd name="connsiteX101" fmla="*/ 520700 w 1430338"/>
              <a:gd name="connsiteY101" fmla="*/ 3148013 h 3148013"/>
              <a:gd name="connsiteX102" fmla="*/ 477838 w 1430338"/>
              <a:gd name="connsiteY102" fmla="*/ 3148013 h 3148013"/>
              <a:gd name="connsiteX103" fmla="*/ 477837 w 1430338"/>
              <a:gd name="connsiteY103" fmla="*/ 3148013 h 3148013"/>
              <a:gd name="connsiteX104" fmla="*/ 434975 w 1430338"/>
              <a:gd name="connsiteY104" fmla="*/ 3148013 h 3148013"/>
              <a:gd name="connsiteX105" fmla="*/ 392113 w 1430338"/>
              <a:gd name="connsiteY105" fmla="*/ 3148013 h 3148013"/>
              <a:gd name="connsiteX106" fmla="*/ 392112 w 1430338"/>
              <a:gd name="connsiteY106" fmla="*/ 3148013 h 3148013"/>
              <a:gd name="connsiteX107" fmla="*/ 346075 w 1430338"/>
              <a:gd name="connsiteY107" fmla="*/ 3148013 h 3148013"/>
              <a:gd name="connsiteX108" fmla="*/ 303213 w 1430338"/>
              <a:gd name="connsiteY108" fmla="*/ 3148013 h 3148013"/>
              <a:gd name="connsiteX109" fmla="*/ 303212 w 1430338"/>
              <a:gd name="connsiteY109" fmla="*/ 3148013 h 3148013"/>
              <a:gd name="connsiteX110" fmla="*/ 260350 w 1430338"/>
              <a:gd name="connsiteY110" fmla="*/ 3148013 h 3148013"/>
              <a:gd name="connsiteX111" fmla="*/ 239712 w 1430338"/>
              <a:gd name="connsiteY111" fmla="*/ 3148013 h 3148013"/>
              <a:gd name="connsiteX112" fmla="*/ 217487 w 1430338"/>
              <a:gd name="connsiteY112" fmla="*/ 3146426 h 3148013"/>
              <a:gd name="connsiteX113" fmla="*/ 217487 w 1430338"/>
              <a:gd name="connsiteY113" fmla="*/ 3146425 h 3148013"/>
              <a:gd name="connsiteX114" fmla="*/ 192087 w 1430338"/>
              <a:gd name="connsiteY114" fmla="*/ 3144838 h 3148013"/>
              <a:gd name="connsiteX115" fmla="*/ 174625 w 1430338"/>
              <a:gd name="connsiteY115" fmla="*/ 3140075 h 3148013"/>
              <a:gd name="connsiteX116" fmla="*/ 146049 w 1430338"/>
              <a:gd name="connsiteY116" fmla="*/ 3132138 h 3148013"/>
              <a:gd name="connsiteX117" fmla="*/ 131762 w 1430338"/>
              <a:gd name="connsiteY117" fmla="*/ 3124200 h 3148013"/>
              <a:gd name="connsiteX118" fmla="*/ 131762 w 1430338"/>
              <a:gd name="connsiteY118" fmla="*/ 3124200 h 3148013"/>
              <a:gd name="connsiteX119" fmla="*/ 106362 w 1430338"/>
              <a:gd name="connsiteY119" fmla="*/ 3113088 h 3148013"/>
              <a:gd name="connsiteX120" fmla="*/ 88900 w 1430338"/>
              <a:gd name="connsiteY120" fmla="*/ 3100388 h 3148013"/>
              <a:gd name="connsiteX121" fmla="*/ 88900 w 1430338"/>
              <a:gd name="connsiteY121" fmla="*/ 3100387 h 3148013"/>
              <a:gd name="connsiteX122" fmla="*/ 71437 w 1430338"/>
              <a:gd name="connsiteY122" fmla="*/ 3087687 h 3148013"/>
              <a:gd name="connsiteX123" fmla="*/ 44450 w 1430338"/>
              <a:gd name="connsiteY123" fmla="*/ 3059112 h 3148013"/>
              <a:gd name="connsiteX124" fmla="*/ 41275 w 1430338"/>
              <a:gd name="connsiteY124" fmla="*/ 3055937 h 3148013"/>
              <a:gd name="connsiteX125" fmla="*/ 19050 w 1430338"/>
              <a:gd name="connsiteY125" fmla="*/ 3021012 h 3148013"/>
              <a:gd name="connsiteX126" fmla="*/ 4762 w 1430338"/>
              <a:gd name="connsiteY126" fmla="*/ 2982912 h 3148013"/>
              <a:gd name="connsiteX127" fmla="*/ 0 w 1430338"/>
              <a:gd name="connsiteY127" fmla="*/ 2940050 h 3148013"/>
              <a:gd name="connsiteX128" fmla="*/ 0 w 1430338"/>
              <a:gd name="connsiteY128" fmla="*/ 209549 h 3148013"/>
              <a:gd name="connsiteX129" fmla="*/ 4762 w 1430338"/>
              <a:gd name="connsiteY129" fmla="*/ 166687 h 3148013"/>
              <a:gd name="connsiteX130" fmla="*/ 19050 w 1430338"/>
              <a:gd name="connsiteY130" fmla="*/ 128587 h 3148013"/>
              <a:gd name="connsiteX131" fmla="*/ 41275 w 1430338"/>
              <a:gd name="connsiteY131" fmla="*/ 92074 h 3148013"/>
              <a:gd name="connsiteX132" fmla="*/ 44450 w 1430338"/>
              <a:gd name="connsiteY132" fmla="*/ 90487 h 3148013"/>
              <a:gd name="connsiteX133" fmla="*/ 71437 w 1430338"/>
              <a:gd name="connsiteY133" fmla="*/ 60324 h 3148013"/>
              <a:gd name="connsiteX134" fmla="*/ 88900 w 1430338"/>
              <a:gd name="connsiteY134" fmla="*/ 49212 h 3148013"/>
              <a:gd name="connsiteX135" fmla="*/ 88900 w 1430338"/>
              <a:gd name="connsiteY135" fmla="*/ 49212 h 3148013"/>
              <a:gd name="connsiteX136" fmla="*/ 106362 w 1430338"/>
              <a:gd name="connsiteY136" fmla="*/ 34925 h 3148013"/>
              <a:gd name="connsiteX137" fmla="*/ 131762 w 1430338"/>
              <a:gd name="connsiteY137" fmla="*/ 25400 h 3148013"/>
              <a:gd name="connsiteX138" fmla="*/ 131762 w 1430338"/>
              <a:gd name="connsiteY138" fmla="*/ 25400 h 3148013"/>
              <a:gd name="connsiteX139" fmla="*/ 146049 w 1430338"/>
              <a:gd name="connsiteY139" fmla="*/ 15875 h 3148013"/>
              <a:gd name="connsiteX140" fmla="*/ 174625 w 1430338"/>
              <a:gd name="connsiteY140" fmla="*/ 9525 h 3148013"/>
              <a:gd name="connsiteX141" fmla="*/ 192087 w 1430338"/>
              <a:gd name="connsiteY141" fmla="*/ 4762 h 3148013"/>
              <a:gd name="connsiteX142" fmla="*/ 217487 w 1430338"/>
              <a:gd name="connsiteY142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1430338" h="3148013">
                <a:moveTo>
                  <a:pt x="1428750" y="787400"/>
                </a:moveTo>
                <a:lnTo>
                  <a:pt x="1430338" y="787400"/>
                </a:lnTo>
                <a:lnTo>
                  <a:pt x="1430338" y="788988"/>
                </a:lnTo>
                <a:lnTo>
                  <a:pt x="1428750" y="788988"/>
                </a:lnTo>
                <a:close/>
                <a:moveTo>
                  <a:pt x="239712" y="0"/>
                </a:moveTo>
                <a:lnTo>
                  <a:pt x="260350" y="0"/>
                </a:lnTo>
                <a:lnTo>
                  <a:pt x="303212" y="0"/>
                </a:lnTo>
                <a:lnTo>
                  <a:pt x="303213" y="0"/>
                </a:lnTo>
                <a:lnTo>
                  <a:pt x="346075" y="0"/>
                </a:lnTo>
                <a:lnTo>
                  <a:pt x="392112" y="0"/>
                </a:lnTo>
                <a:lnTo>
                  <a:pt x="392113" y="0"/>
                </a:lnTo>
                <a:lnTo>
                  <a:pt x="434975" y="0"/>
                </a:lnTo>
                <a:lnTo>
                  <a:pt x="477837" y="0"/>
                </a:lnTo>
                <a:lnTo>
                  <a:pt x="477838" y="0"/>
                </a:lnTo>
                <a:lnTo>
                  <a:pt x="520700" y="0"/>
                </a:lnTo>
                <a:lnTo>
                  <a:pt x="563562" y="0"/>
                </a:lnTo>
                <a:lnTo>
                  <a:pt x="563563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3737" y="0"/>
                </a:lnTo>
                <a:lnTo>
                  <a:pt x="738187" y="0"/>
                </a:lnTo>
                <a:lnTo>
                  <a:pt x="781050" y="0"/>
                </a:lnTo>
                <a:lnTo>
                  <a:pt x="823912" y="0"/>
                </a:lnTo>
                <a:lnTo>
                  <a:pt x="823913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6950" y="0"/>
                </a:lnTo>
                <a:lnTo>
                  <a:pt x="1039812" y="4762"/>
                </a:lnTo>
                <a:lnTo>
                  <a:pt x="1039812" y="4762"/>
                </a:lnTo>
                <a:lnTo>
                  <a:pt x="1082675" y="15874"/>
                </a:lnTo>
                <a:lnTo>
                  <a:pt x="1082675" y="15875"/>
                </a:lnTo>
                <a:lnTo>
                  <a:pt x="1084262" y="15875"/>
                </a:lnTo>
                <a:lnTo>
                  <a:pt x="1125537" y="34925"/>
                </a:lnTo>
                <a:lnTo>
                  <a:pt x="1127125" y="36512"/>
                </a:lnTo>
                <a:lnTo>
                  <a:pt x="1127125" y="36512"/>
                </a:lnTo>
                <a:lnTo>
                  <a:pt x="1160463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5550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300162" y="669924"/>
                </a:lnTo>
                <a:lnTo>
                  <a:pt x="1300162" y="669925"/>
                </a:lnTo>
                <a:lnTo>
                  <a:pt x="1343025" y="703262"/>
                </a:lnTo>
                <a:lnTo>
                  <a:pt x="1343025" y="703262"/>
                </a:lnTo>
                <a:lnTo>
                  <a:pt x="1385888" y="735012"/>
                </a:lnTo>
                <a:lnTo>
                  <a:pt x="1385888" y="735013"/>
                </a:lnTo>
                <a:lnTo>
                  <a:pt x="1412875" y="755649"/>
                </a:lnTo>
                <a:lnTo>
                  <a:pt x="1425575" y="769937"/>
                </a:lnTo>
                <a:lnTo>
                  <a:pt x="1428750" y="787399"/>
                </a:lnTo>
                <a:lnTo>
                  <a:pt x="1425575" y="803275"/>
                </a:lnTo>
                <a:lnTo>
                  <a:pt x="1412875" y="817562"/>
                </a:lnTo>
                <a:lnTo>
                  <a:pt x="1385888" y="836611"/>
                </a:lnTo>
                <a:lnTo>
                  <a:pt x="1385888" y="836612"/>
                </a:lnTo>
                <a:lnTo>
                  <a:pt x="1343025" y="871537"/>
                </a:lnTo>
                <a:lnTo>
                  <a:pt x="1343025" y="871538"/>
                </a:lnTo>
                <a:lnTo>
                  <a:pt x="1300162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5550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60463" y="3087688"/>
                </a:lnTo>
                <a:lnTo>
                  <a:pt x="1127125" y="3111500"/>
                </a:lnTo>
                <a:lnTo>
                  <a:pt x="1127125" y="3111501"/>
                </a:lnTo>
                <a:lnTo>
                  <a:pt x="1125537" y="3113088"/>
                </a:lnTo>
                <a:lnTo>
                  <a:pt x="1084262" y="3132138"/>
                </a:lnTo>
                <a:lnTo>
                  <a:pt x="1082675" y="3132138"/>
                </a:lnTo>
                <a:lnTo>
                  <a:pt x="1082675" y="3132137"/>
                </a:lnTo>
                <a:lnTo>
                  <a:pt x="1039813" y="3144837"/>
                </a:lnTo>
                <a:lnTo>
                  <a:pt x="1039813" y="3144838"/>
                </a:lnTo>
                <a:lnTo>
                  <a:pt x="996950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3913" y="3148013"/>
                </a:lnTo>
                <a:lnTo>
                  <a:pt x="823912" y="3148013"/>
                </a:lnTo>
                <a:lnTo>
                  <a:pt x="781050" y="3148013"/>
                </a:lnTo>
                <a:lnTo>
                  <a:pt x="738187" y="3148013"/>
                </a:lnTo>
                <a:lnTo>
                  <a:pt x="693737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3" y="3148013"/>
                </a:lnTo>
                <a:lnTo>
                  <a:pt x="563562" y="3148013"/>
                </a:lnTo>
                <a:lnTo>
                  <a:pt x="520700" y="3148013"/>
                </a:lnTo>
                <a:lnTo>
                  <a:pt x="477838" y="3148013"/>
                </a:lnTo>
                <a:lnTo>
                  <a:pt x="477837" y="3148013"/>
                </a:lnTo>
                <a:lnTo>
                  <a:pt x="434975" y="3148013"/>
                </a:lnTo>
                <a:lnTo>
                  <a:pt x="392113" y="3148013"/>
                </a:lnTo>
                <a:lnTo>
                  <a:pt x="392112" y="3148013"/>
                </a:lnTo>
                <a:lnTo>
                  <a:pt x="346075" y="3148013"/>
                </a:lnTo>
                <a:lnTo>
                  <a:pt x="303213" y="3148013"/>
                </a:lnTo>
                <a:lnTo>
                  <a:pt x="303212" y="3148013"/>
                </a:lnTo>
                <a:lnTo>
                  <a:pt x="260350" y="3148013"/>
                </a:lnTo>
                <a:lnTo>
                  <a:pt x="239712" y="3148013"/>
                </a:lnTo>
                <a:lnTo>
                  <a:pt x="217487" y="3146426"/>
                </a:lnTo>
                <a:lnTo>
                  <a:pt x="217487" y="3146425"/>
                </a:lnTo>
                <a:lnTo>
                  <a:pt x="192087" y="3144838"/>
                </a:lnTo>
                <a:lnTo>
                  <a:pt x="174625" y="3140075"/>
                </a:lnTo>
                <a:lnTo>
                  <a:pt x="146049" y="3132138"/>
                </a:lnTo>
                <a:lnTo>
                  <a:pt x="131762" y="3124200"/>
                </a:lnTo>
                <a:lnTo>
                  <a:pt x="131762" y="3124200"/>
                </a:lnTo>
                <a:lnTo>
                  <a:pt x="106362" y="3113088"/>
                </a:lnTo>
                <a:lnTo>
                  <a:pt x="88900" y="3100388"/>
                </a:lnTo>
                <a:lnTo>
                  <a:pt x="88900" y="3100387"/>
                </a:lnTo>
                <a:lnTo>
                  <a:pt x="71437" y="3087687"/>
                </a:lnTo>
                <a:lnTo>
                  <a:pt x="44450" y="3059112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4450" y="90487"/>
                </a:lnTo>
                <a:lnTo>
                  <a:pt x="71437" y="60324"/>
                </a:lnTo>
                <a:lnTo>
                  <a:pt x="88900" y="49212"/>
                </a:lnTo>
                <a:lnTo>
                  <a:pt x="88900" y="49212"/>
                </a:lnTo>
                <a:lnTo>
                  <a:pt x="106362" y="34925"/>
                </a:lnTo>
                <a:lnTo>
                  <a:pt x="131762" y="25400"/>
                </a:lnTo>
                <a:lnTo>
                  <a:pt x="131762" y="25400"/>
                </a:lnTo>
                <a:lnTo>
                  <a:pt x="146049" y="15875"/>
                </a:lnTo>
                <a:lnTo>
                  <a:pt x="174625" y="9525"/>
                </a:lnTo>
                <a:lnTo>
                  <a:pt x="192087" y="4762"/>
                </a:lnTo>
                <a:lnTo>
                  <a:pt x="217487" y="3175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910649" y="1935217"/>
            <a:ext cx="568739" cy="1692604"/>
            <a:chOff x="9286715" y="1680422"/>
            <a:chExt cx="654939" cy="1949140"/>
          </a:xfrm>
          <a:solidFill>
            <a:schemeClr val="accent4"/>
          </a:solidFill>
        </p:grpSpPr>
        <p:sp>
          <p:nvSpPr>
            <p:cNvPr id="171" name="Freeform 137"/>
            <p:cNvSpPr>
              <a:spLocks/>
            </p:cNvSpPr>
            <p:nvPr/>
          </p:nvSpPr>
          <p:spPr bwMode="auto">
            <a:xfrm>
              <a:off x="9286715" y="1680422"/>
              <a:ext cx="654939" cy="1949140"/>
            </a:xfrm>
            <a:custGeom>
              <a:avLst/>
              <a:gdLst>
                <a:gd name="T0" fmla="*/ 0 w 376"/>
                <a:gd name="T1" fmla="*/ 0 h 1119"/>
                <a:gd name="T2" fmla="*/ 259 w 376"/>
                <a:gd name="T3" fmla="*/ 37 h 1119"/>
                <a:gd name="T4" fmla="*/ 283 w 376"/>
                <a:gd name="T5" fmla="*/ 42 h 1119"/>
                <a:gd name="T6" fmla="*/ 305 w 376"/>
                <a:gd name="T7" fmla="*/ 50 h 1119"/>
                <a:gd name="T8" fmla="*/ 325 w 376"/>
                <a:gd name="T9" fmla="*/ 60 h 1119"/>
                <a:gd name="T10" fmla="*/ 343 w 376"/>
                <a:gd name="T11" fmla="*/ 72 h 1119"/>
                <a:gd name="T12" fmla="*/ 357 w 376"/>
                <a:gd name="T13" fmla="*/ 86 h 1119"/>
                <a:gd name="T14" fmla="*/ 368 w 376"/>
                <a:gd name="T15" fmla="*/ 101 h 1119"/>
                <a:gd name="T16" fmla="*/ 374 w 376"/>
                <a:gd name="T17" fmla="*/ 119 h 1119"/>
                <a:gd name="T18" fmla="*/ 376 w 376"/>
                <a:gd name="T19" fmla="*/ 140 h 1119"/>
                <a:gd name="T20" fmla="*/ 376 w 376"/>
                <a:gd name="T21" fmla="*/ 968 h 1119"/>
                <a:gd name="T22" fmla="*/ 374 w 376"/>
                <a:gd name="T23" fmla="*/ 988 h 1119"/>
                <a:gd name="T24" fmla="*/ 368 w 376"/>
                <a:gd name="T25" fmla="*/ 1007 h 1119"/>
                <a:gd name="T26" fmla="*/ 358 w 376"/>
                <a:gd name="T27" fmla="*/ 1022 h 1119"/>
                <a:gd name="T28" fmla="*/ 344 w 376"/>
                <a:gd name="T29" fmla="*/ 1036 h 1119"/>
                <a:gd name="T30" fmla="*/ 327 w 376"/>
                <a:gd name="T31" fmla="*/ 1048 h 1119"/>
                <a:gd name="T32" fmla="*/ 306 w 376"/>
                <a:gd name="T33" fmla="*/ 1058 h 1119"/>
                <a:gd name="T34" fmla="*/ 284 w 376"/>
                <a:gd name="T35" fmla="*/ 1066 h 1119"/>
                <a:gd name="T36" fmla="*/ 259 w 376"/>
                <a:gd name="T37" fmla="*/ 1071 h 1119"/>
                <a:gd name="T38" fmla="*/ 0 w 376"/>
                <a:gd name="T39" fmla="*/ 1119 h 1119"/>
                <a:gd name="T40" fmla="*/ 0 w 376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6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5" y="50"/>
                  </a:lnTo>
                  <a:lnTo>
                    <a:pt x="325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4" y="119"/>
                  </a:lnTo>
                  <a:lnTo>
                    <a:pt x="376" y="140"/>
                  </a:lnTo>
                  <a:lnTo>
                    <a:pt x="376" y="968"/>
                  </a:lnTo>
                  <a:lnTo>
                    <a:pt x="374" y="988"/>
                  </a:lnTo>
                  <a:lnTo>
                    <a:pt x="368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6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9380775" y="2482548"/>
              <a:ext cx="362307" cy="344889"/>
              <a:chOff x="8289913" y="3162328"/>
              <a:chExt cx="362307" cy="344889"/>
            </a:xfrm>
            <a:grpFill/>
          </p:grpSpPr>
          <p:sp>
            <p:nvSpPr>
              <p:cNvPr id="177" name="Freeform 162"/>
              <p:cNvSpPr>
                <a:spLocks noEditPoints="1"/>
              </p:cNvSpPr>
              <p:nvPr/>
            </p:nvSpPr>
            <p:spPr bwMode="auto">
              <a:xfrm>
                <a:off x="8289913" y="3218068"/>
                <a:ext cx="362307" cy="289149"/>
              </a:xfrm>
              <a:custGeom>
                <a:avLst/>
                <a:gdLst>
                  <a:gd name="T0" fmla="*/ 174 w 208"/>
                  <a:gd name="T1" fmla="*/ 62 h 166"/>
                  <a:gd name="T2" fmla="*/ 175 w 208"/>
                  <a:gd name="T3" fmla="*/ 43 h 166"/>
                  <a:gd name="T4" fmla="*/ 122 w 208"/>
                  <a:gd name="T5" fmla="*/ 50 h 166"/>
                  <a:gd name="T6" fmla="*/ 116 w 208"/>
                  <a:gd name="T7" fmla="*/ 53 h 166"/>
                  <a:gd name="T8" fmla="*/ 80 w 208"/>
                  <a:gd name="T9" fmla="*/ 53 h 166"/>
                  <a:gd name="T10" fmla="*/ 75 w 208"/>
                  <a:gd name="T11" fmla="*/ 51 h 166"/>
                  <a:gd name="T12" fmla="*/ 72 w 208"/>
                  <a:gd name="T13" fmla="*/ 51 h 166"/>
                  <a:gd name="T14" fmla="*/ 48 w 208"/>
                  <a:gd name="T15" fmla="*/ 51 h 166"/>
                  <a:gd name="T16" fmla="*/ 48 w 208"/>
                  <a:gd name="T17" fmla="*/ 54 h 166"/>
                  <a:gd name="T18" fmla="*/ 55 w 208"/>
                  <a:gd name="T19" fmla="*/ 58 h 166"/>
                  <a:gd name="T20" fmla="*/ 58 w 208"/>
                  <a:gd name="T21" fmla="*/ 60 h 166"/>
                  <a:gd name="T22" fmla="*/ 127 w 208"/>
                  <a:gd name="T23" fmla="*/ 62 h 166"/>
                  <a:gd name="T24" fmla="*/ 10 w 208"/>
                  <a:gd name="T25" fmla="*/ 6 h 166"/>
                  <a:gd name="T26" fmla="*/ 70 w 208"/>
                  <a:gd name="T27" fmla="*/ 41 h 166"/>
                  <a:gd name="T28" fmla="*/ 10 w 208"/>
                  <a:gd name="T29" fmla="*/ 6 h 166"/>
                  <a:gd name="T30" fmla="*/ 71 w 208"/>
                  <a:gd name="T31" fmla="*/ 0 h 166"/>
                  <a:gd name="T32" fmla="*/ 75 w 208"/>
                  <a:gd name="T33" fmla="*/ 2 h 166"/>
                  <a:gd name="T34" fmla="*/ 76 w 208"/>
                  <a:gd name="T35" fmla="*/ 39 h 166"/>
                  <a:gd name="T36" fmla="*/ 80 w 208"/>
                  <a:gd name="T37" fmla="*/ 38 h 166"/>
                  <a:gd name="T38" fmla="*/ 126 w 208"/>
                  <a:gd name="T39" fmla="*/ 14 h 166"/>
                  <a:gd name="T40" fmla="*/ 131 w 208"/>
                  <a:gd name="T41" fmla="*/ 9 h 166"/>
                  <a:gd name="T42" fmla="*/ 166 w 208"/>
                  <a:gd name="T43" fmla="*/ 8 h 166"/>
                  <a:gd name="T44" fmla="*/ 169 w 208"/>
                  <a:gd name="T45" fmla="*/ 9 h 166"/>
                  <a:gd name="T46" fmla="*/ 172 w 208"/>
                  <a:gd name="T47" fmla="*/ 10 h 166"/>
                  <a:gd name="T48" fmla="*/ 175 w 208"/>
                  <a:gd name="T49" fmla="*/ 14 h 166"/>
                  <a:gd name="T50" fmla="*/ 207 w 208"/>
                  <a:gd name="T51" fmla="*/ 67 h 166"/>
                  <a:gd name="T52" fmla="*/ 208 w 208"/>
                  <a:gd name="T53" fmla="*/ 74 h 166"/>
                  <a:gd name="T54" fmla="*/ 206 w 208"/>
                  <a:gd name="T55" fmla="*/ 80 h 166"/>
                  <a:gd name="T56" fmla="*/ 201 w 208"/>
                  <a:gd name="T57" fmla="*/ 85 h 166"/>
                  <a:gd name="T58" fmla="*/ 194 w 208"/>
                  <a:gd name="T59" fmla="*/ 86 h 166"/>
                  <a:gd name="T60" fmla="*/ 193 w 208"/>
                  <a:gd name="T61" fmla="*/ 163 h 166"/>
                  <a:gd name="T62" fmla="*/ 189 w 208"/>
                  <a:gd name="T63" fmla="*/ 166 h 166"/>
                  <a:gd name="T64" fmla="*/ 185 w 208"/>
                  <a:gd name="T65" fmla="*/ 163 h 166"/>
                  <a:gd name="T66" fmla="*/ 184 w 208"/>
                  <a:gd name="T67" fmla="*/ 86 h 166"/>
                  <a:gd name="T68" fmla="*/ 171 w 208"/>
                  <a:gd name="T69" fmla="*/ 157 h 166"/>
                  <a:gd name="T70" fmla="*/ 168 w 208"/>
                  <a:gd name="T71" fmla="*/ 163 h 166"/>
                  <a:gd name="T72" fmla="*/ 162 w 208"/>
                  <a:gd name="T73" fmla="*/ 166 h 166"/>
                  <a:gd name="T74" fmla="*/ 155 w 208"/>
                  <a:gd name="T75" fmla="*/ 163 h 166"/>
                  <a:gd name="T76" fmla="*/ 153 w 208"/>
                  <a:gd name="T77" fmla="*/ 157 h 166"/>
                  <a:gd name="T78" fmla="*/ 147 w 208"/>
                  <a:gd name="T79" fmla="*/ 86 h 166"/>
                  <a:gd name="T80" fmla="*/ 147 w 208"/>
                  <a:gd name="T81" fmla="*/ 161 h 166"/>
                  <a:gd name="T82" fmla="*/ 141 w 208"/>
                  <a:gd name="T83" fmla="*/ 165 h 166"/>
                  <a:gd name="T84" fmla="*/ 135 w 208"/>
                  <a:gd name="T85" fmla="*/ 165 h 166"/>
                  <a:gd name="T86" fmla="*/ 130 w 208"/>
                  <a:gd name="T87" fmla="*/ 161 h 166"/>
                  <a:gd name="T88" fmla="*/ 129 w 208"/>
                  <a:gd name="T89" fmla="*/ 86 h 166"/>
                  <a:gd name="T90" fmla="*/ 29 w 208"/>
                  <a:gd name="T91" fmla="*/ 161 h 166"/>
                  <a:gd name="T92" fmla="*/ 26 w 208"/>
                  <a:gd name="T93" fmla="*/ 165 h 166"/>
                  <a:gd name="T94" fmla="*/ 21 w 208"/>
                  <a:gd name="T95" fmla="*/ 165 h 166"/>
                  <a:gd name="T96" fmla="*/ 19 w 208"/>
                  <a:gd name="T97" fmla="*/ 161 h 166"/>
                  <a:gd name="T98" fmla="*/ 11 w 208"/>
                  <a:gd name="T99" fmla="*/ 86 h 166"/>
                  <a:gd name="T100" fmla="*/ 4 w 208"/>
                  <a:gd name="T101" fmla="*/ 83 h 166"/>
                  <a:gd name="T102" fmla="*/ 0 w 208"/>
                  <a:gd name="T103" fmla="*/ 77 h 166"/>
                  <a:gd name="T104" fmla="*/ 0 w 208"/>
                  <a:gd name="T105" fmla="*/ 69 h 166"/>
                  <a:gd name="T106" fmla="*/ 4 w 208"/>
                  <a:gd name="T107" fmla="*/ 64 h 166"/>
                  <a:gd name="T108" fmla="*/ 11 w 208"/>
                  <a:gd name="T109" fmla="*/ 62 h 166"/>
                  <a:gd name="T110" fmla="*/ 22 w 208"/>
                  <a:gd name="T111" fmla="*/ 60 h 166"/>
                  <a:gd name="T112" fmla="*/ 23 w 208"/>
                  <a:gd name="T113" fmla="*/ 58 h 166"/>
                  <a:gd name="T114" fmla="*/ 30 w 208"/>
                  <a:gd name="T115" fmla="*/ 54 h 166"/>
                  <a:gd name="T116" fmla="*/ 32 w 208"/>
                  <a:gd name="T117" fmla="*/ 54 h 166"/>
                  <a:gd name="T118" fmla="*/ 9 w 208"/>
                  <a:gd name="T119" fmla="*/ 51 h 166"/>
                  <a:gd name="T120" fmla="*/ 4 w 208"/>
                  <a:gd name="T121" fmla="*/ 48 h 166"/>
                  <a:gd name="T122" fmla="*/ 3 w 208"/>
                  <a:gd name="T123" fmla="*/ 5 h 166"/>
                  <a:gd name="T124" fmla="*/ 7 w 208"/>
                  <a:gd name="T125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8" h="166">
                    <a:moveTo>
                      <a:pt x="175" y="43"/>
                    </a:moveTo>
                    <a:lnTo>
                      <a:pt x="174" y="62"/>
                    </a:lnTo>
                    <a:lnTo>
                      <a:pt x="186" y="62"/>
                    </a:lnTo>
                    <a:lnTo>
                      <a:pt x="175" y="43"/>
                    </a:lnTo>
                    <a:close/>
                    <a:moveTo>
                      <a:pt x="126" y="42"/>
                    </a:moveTo>
                    <a:lnTo>
                      <a:pt x="122" y="50"/>
                    </a:lnTo>
                    <a:lnTo>
                      <a:pt x="119" y="52"/>
                    </a:lnTo>
                    <a:lnTo>
                      <a:pt x="116" y="53"/>
                    </a:lnTo>
                    <a:lnTo>
                      <a:pt x="115" y="53"/>
                    </a:lnTo>
                    <a:lnTo>
                      <a:pt x="80" y="53"/>
                    </a:lnTo>
                    <a:lnTo>
                      <a:pt x="77" y="53"/>
                    </a:lnTo>
                    <a:lnTo>
                      <a:pt x="75" y="51"/>
                    </a:lnTo>
                    <a:lnTo>
                      <a:pt x="74" y="50"/>
                    </a:lnTo>
                    <a:lnTo>
                      <a:pt x="72" y="51"/>
                    </a:lnTo>
                    <a:lnTo>
                      <a:pt x="71" y="51"/>
                    </a:lnTo>
                    <a:lnTo>
                      <a:pt x="48" y="51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55" y="58"/>
                    </a:lnTo>
                    <a:lnTo>
                      <a:pt x="57" y="59"/>
                    </a:lnTo>
                    <a:lnTo>
                      <a:pt x="58" y="60"/>
                    </a:lnTo>
                    <a:lnTo>
                      <a:pt x="57" y="62"/>
                    </a:lnTo>
                    <a:lnTo>
                      <a:pt x="127" y="62"/>
                    </a:lnTo>
                    <a:lnTo>
                      <a:pt x="126" y="42"/>
                    </a:lnTo>
                    <a:close/>
                    <a:moveTo>
                      <a:pt x="10" y="6"/>
                    </a:moveTo>
                    <a:lnTo>
                      <a:pt x="10" y="41"/>
                    </a:lnTo>
                    <a:lnTo>
                      <a:pt x="70" y="41"/>
                    </a:lnTo>
                    <a:lnTo>
                      <a:pt x="70" y="6"/>
                    </a:lnTo>
                    <a:lnTo>
                      <a:pt x="10" y="6"/>
                    </a:lnTo>
                    <a:close/>
                    <a:moveTo>
                      <a:pt x="9" y="0"/>
                    </a:moveTo>
                    <a:lnTo>
                      <a:pt x="71" y="0"/>
                    </a:lnTo>
                    <a:lnTo>
                      <a:pt x="73" y="0"/>
                    </a:lnTo>
                    <a:lnTo>
                      <a:pt x="75" y="2"/>
                    </a:lnTo>
                    <a:lnTo>
                      <a:pt x="76" y="5"/>
                    </a:lnTo>
                    <a:lnTo>
                      <a:pt x="76" y="39"/>
                    </a:lnTo>
                    <a:lnTo>
                      <a:pt x="78" y="38"/>
                    </a:lnTo>
                    <a:lnTo>
                      <a:pt x="80" y="38"/>
                    </a:lnTo>
                    <a:lnTo>
                      <a:pt x="111" y="38"/>
                    </a:lnTo>
                    <a:lnTo>
                      <a:pt x="126" y="14"/>
                    </a:lnTo>
                    <a:lnTo>
                      <a:pt x="128" y="11"/>
                    </a:lnTo>
                    <a:lnTo>
                      <a:pt x="131" y="9"/>
                    </a:lnTo>
                    <a:lnTo>
                      <a:pt x="135" y="8"/>
                    </a:lnTo>
                    <a:lnTo>
                      <a:pt x="166" y="8"/>
                    </a:lnTo>
                    <a:lnTo>
                      <a:pt x="168" y="9"/>
                    </a:lnTo>
                    <a:lnTo>
                      <a:pt x="169" y="9"/>
                    </a:lnTo>
                    <a:lnTo>
                      <a:pt x="169" y="9"/>
                    </a:lnTo>
                    <a:lnTo>
                      <a:pt x="172" y="10"/>
                    </a:lnTo>
                    <a:lnTo>
                      <a:pt x="173" y="11"/>
                    </a:lnTo>
                    <a:lnTo>
                      <a:pt x="175" y="14"/>
                    </a:lnTo>
                    <a:lnTo>
                      <a:pt x="205" y="65"/>
                    </a:lnTo>
                    <a:lnTo>
                      <a:pt x="207" y="67"/>
                    </a:lnTo>
                    <a:lnTo>
                      <a:pt x="208" y="71"/>
                    </a:lnTo>
                    <a:lnTo>
                      <a:pt x="208" y="74"/>
                    </a:lnTo>
                    <a:lnTo>
                      <a:pt x="208" y="77"/>
                    </a:lnTo>
                    <a:lnTo>
                      <a:pt x="206" y="80"/>
                    </a:lnTo>
                    <a:lnTo>
                      <a:pt x="204" y="83"/>
                    </a:lnTo>
                    <a:lnTo>
                      <a:pt x="201" y="85"/>
                    </a:lnTo>
                    <a:lnTo>
                      <a:pt x="198" y="86"/>
                    </a:lnTo>
                    <a:lnTo>
                      <a:pt x="194" y="86"/>
                    </a:lnTo>
                    <a:lnTo>
                      <a:pt x="194" y="161"/>
                    </a:lnTo>
                    <a:lnTo>
                      <a:pt x="193" y="163"/>
                    </a:lnTo>
                    <a:lnTo>
                      <a:pt x="191" y="165"/>
                    </a:lnTo>
                    <a:lnTo>
                      <a:pt x="189" y="166"/>
                    </a:lnTo>
                    <a:lnTo>
                      <a:pt x="186" y="165"/>
                    </a:lnTo>
                    <a:lnTo>
                      <a:pt x="185" y="163"/>
                    </a:lnTo>
                    <a:lnTo>
                      <a:pt x="184" y="161"/>
                    </a:lnTo>
                    <a:lnTo>
                      <a:pt x="184" y="86"/>
                    </a:lnTo>
                    <a:lnTo>
                      <a:pt x="171" y="86"/>
                    </a:lnTo>
                    <a:lnTo>
                      <a:pt x="171" y="157"/>
                    </a:lnTo>
                    <a:lnTo>
                      <a:pt x="169" y="161"/>
                    </a:lnTo>
                    <a:lnTo>
                      <a:pt x="168" y="163"/>
                    </a:lnTo>
                    <a:lnTo>
                      <a:pt x="165" y="165"/>
                    </a:lnTo>
                    <a:lnTo>
                      <a:pt x="162" y="166"/>
                    </a:lnTo>
                    <a:lnTo>
                      <a:pt x="159" y="165"/>
                    </a:lnTo>
                    <a:lnTo>
                      <a:pt x="155" y="163"/>
                    </a:lnTo>
                    <a:lnTo>
                      <a:pt x="154" y="161"/>
                    </a:lnTo>
                    <a:lnTo>
                      <a:pt x="153" y="157"/>
                    </a:lnTo>
                    <a:lnTo>
                      <a:pt x="153" y="86"/>
                    </a:lnTo>
                    <a:lnTo>
                      <a:pt x="147" y="86"/>
                    </a:lnTo>
                    <a:lnTo>
                      <a:pt x="147" y="157"/>
                    </a:lnTo>
                    <a:lnTo>
                      <a:pt x="147" y="161"/>
                    </a:lnTo>
                    <a:lnTo>
                      <a:pt x="144" y="163"/>
                    </a:lnTo>
                    <a:lnTo>
                      <a:pt x="141" y="165"/>
                    </a:lnTo>
                    <a:lnTo>
                      <a:pt x="138" y="166"/>
                    </a:lnTo>
                    <a:lnTo>
                      <a:pt x="135" y="165"/>
                    </a:lnTo>
                    <a:lnTo>
                      <a:pt x="133" y="163"/>
                    </a:lnTo>
                    <a:lnTo>
                      <a:pt x="130" y="161"/>
                    </a:lnTo>
                    <a:lnTo>
                      <a:pt x="129" y="157"/>
                    </a:lnTo>
                    <a:lnTo>
                      <a:pt x="129" y="86"/>
                    </a:lnTo>
                    <a:lnTo>
                      <a:pt x="29" y="86"/>
                    </a:lnTo>
                    <a:lnTo>
                      <a:pt x="29" y="161"/>
                    </a:lnTo>
                    <a:lnTo>
                      <a:pt x="28" y="163"/>
                    </a:lnTo>
                    <a:lnTo>
                      <a:pt x="26" y="165"/>
                    </a:lnTo>
                    <a:lnTo>
                      <a:pt x="24" y="166"/>
                    </a:lnTo>
                    <a:lnTo>
                      <a:pt x="21" y="165"/>
                    </a:lnTo>
                    <a:lnTo>
                      <a:pt x="20" y="163"/>
                    </a:lnTo>
                    <a:lnTo>
                      <a:pt x="19" y="161"/>
                    </a:lnTo>
                    <a:lnTo>
                      <a:pt x="19" y="86"/>
                    </a:lnTo>
                    <a:lnTo>
                      <a:pt x="11" y="86"/>
                    </a:lnTo>
                    <a:lnTo>
                      <a:pt x="8" y="85"/>
                    </a:lnTo>
                    <a:lnTo>
                      <a:pt x="4" y="83"/>
                    </a:lnTo>
                    <a:lnTo>
                      <a:pt x="2" y="80"/>
                    </a:lnTo>
                    <a:lnTo>
                      <a:pt x="0" y="77"/>
                    </a:lnTo>
                    <a:lnTo>
                      <a:pt x="0" y="74"/>
                    </a:lnTo>
                    <a:lnTo>
                      <a:pt x="0" y="69"/>
                    </a:lnTo>
                    <a:lnTo>
                      <a:pt x="2" y="66"/>
                    </a:lnTo>
                    <a:lnTo>
                      <a:pt x="4" y="64"/>
                    </a:lnTo>
                    <a:lnTo>
                      <a:pt x="8" y="62"/>
                    </a:lnTo>
                    <a:lnTo>
                      <a:pt x="11" y="62"/>
                    </a:lnTo>
                    <a:lnTo>
                      <a:pt x="22" y="62"/>
                    </a:lnTo>
                    <a:lnTo>
                      <a:pt x="22" y="60"/>
                    </a:lnTo>
                    <a:lnTo>
                      <a:pt x="22" y="59"/>
                    </a:lnTo>
                    <a:lnTo>
                      <a:pt x="23" y="58"/>
                    </a:lnTo>
                    <a:lnTo>
                      <a:pt x="23" y="58"/>
                    </a:lnTo>
                    <a:lnTo>
                      <a:pt x="30" y="54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1"/>
                    </a:lnTo>
                    <a:lnTo>
                      <a:pt x="9" y="51"/>
                    </a:lnTo>
                    <a:lnTo>
                      <a:pt x="7" y="50"/>
                    </a:lnTo>
                    <a:lnTo>
                      <a:pt x="4" y="48"/>
                    </a:lnTo>
                    <a:lnTo>
                      <a:pt x="3" y="46"/>
                    </a:lnTo>
                    <a:lnTo>
                      <a:pt x="3" y="5"/>
                    </a:lnTo>
                    <a:lnTo>
                      <a:pt x="4" y="2"/>
                    </a:lnTo>
                    <a:lnTo>
                      <a:pt x="7" y="0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8" name="Freeform 163"/>
              <p:cNvSpPr>
                <a:spLocks/>
              </p:cNvSpPr>
              <p:nvPr/>
            </p:nvSpPr>
            <p:spPr bwMode="auto">
              <a:xfrm>
                <a:off x="8518096" y="3162328"/>
                <a:ext cx="66191" cy="64449"/>
              </a:xfrm>
              <a:custGeom>
                <a:avLst/>
                <a:gdLst>
                  <a:gd name="T0" fmla="*/ 19 w 38"/>
                  <a:gd name="T1" fmla="*/ 0 h 37"/>
                  <a:gd name="T2" fmla="*/ 29 w 38"/>
                  <a:gd name="T3" fmla="*/ 3 h 37"/>
                  <a:gd name="T4" fmla="*/ 35 w 38"/>
                  <a:gd name="T5" fmla="*/ 9 h 37"/>
                  <a:gd name="T6" fmla="*/ 38 w 38"/>
                  <a:gd name="T7" fmla="*/ 19 h 37"/>
                  <a:gd name="T8" fmla="*/ 35 w 38"/>
                  <a:gd name="T9" fmla="*/ 28 h 37"/>
                  <a:gd name="T10" fmla="*/ 29 w 38"/>
                  <a:gd name="T11" fmla="*/ 34 h 37"/>
                  <a:gd name="T12" fmla="*/ 19 w 38"/>
                  <a:gd name="T13" fmla="*/ 37 h 37"/>
                  <a:gd name="T14" fmla="*/ 10 w 38"/>
                  <a:gd name="T15" fmla="*/ 34 h 37"/>
                  <a:gd name="T16" fmla="*/ 4 w 38"/>
                  <a:gd name="T17" fmla="*/ 28 h 37"/>
                  <a:gd name="T18" fmla="*/ 0 w 38"/>
                  <a:gd name="T19" fmla="*/ 19 h 37"/>
                  <a:gd name="T20" fmla="*/ 4 w 38"/>
                  <a:gd name="T21" fmla="*/ 9 h 37"/>
                  <a:gd name="T22" fmla="*/ 10 w 38"/>
                  <a:gd name="T23" fmla="*/ 3 h 37"/>
                  <a:gd name="T24" fmla="*/ 19 w 38"/>
                  <a:gd name="T2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37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8" y="19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7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9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2815007" y="1935217"/>
            <a:ext cx="571765" cy="1692604"/>
            <a:chOff x="2267202" y="1680422"/>
            <a:chExt cx="658423" cy="1949140"/>
          </a:xfrm>
          <a:solidFill>
            <a:schemeClr val="accent1"/>
          </a:solidFill>
        </p:grpSpPr>
        <p:sp>
          <p:nvSpPr>
            <p:cNvPr id="180" name="Freeform 37"/>
            <p:cNvSpPr>
              <a:spLocks/>
            </p:cNvSpPr>
            <p:nvPr/>
          </p:nvSpPr>
          <p:spPr bwMode="auto">
            <a:xfrm>
              <a:off x="2267202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59 w 378"/>
                <a:gd name="T3" fmla="*/ 37 h 1119"/>
                <a:gd name="T4" fmla="*/ 283 w 378"/>
                <a:gd name="T5" fmla="*/ 42 h 1119"/>
                <a:gd name="T6" fmla="*/ 306 w 378"/>
                <a:gd name="T7" fmla="*/ 50 h 1119"/>
                <a:gd name="T8" fmla="*/ 326 w 378"/>
                <a:gd name="T9" fmla="*/ 60 h 1119"/>
                <a:gd name="T10" fmla="*/ 343 w 378"/>
                <a:gd name="T11" fmla="*/ 72 h 1119"/>
                <a:gd name="T12" fmla="*/ 357 w 378"/>
                <a:gd name="T13" fmla="*/ 86 h 1119"/>
                <a:gd name="T14" fmla="*/ 368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8 w 378"/>
                <a:gd name="T27" fmla="*/ 1022 h 1119"/>
                <a:gd name="T28" fmla="*/ 344 w 378"/>
                <a:gd name="T29" fmla="*/ 1036 h 1119"/>
                <a:gd name="T30" fmla="*/ 327 w 378"/>
                <a:gd name="T31" fmla="*/ 1048 h 1119"/>
                <a:gd name="T32" fmla="*/ 307 w 378"/>
                <a:gd name="T33" fmla="*/ 1058 h 1119"/>
                <a:gd name="T34" fmla="*/ 284 w 378"/>
                <a:gd name="T35" fmla="*/ 1066 h 1119"/>
                <a:gd name="T36" fmla="*/ 259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2462290" y="2482548"/>
              <a:ext cx="165477" cy="344888"/>
              <a:chOff x="3505027" y="3162328"/>
              <a:chExt cx="165477" cy="344888"/>
            </a:xfrm>
            <a:grpFill/>
          </p:grpSpPr>
          <p:sp>
            <p:nvSpPr>
              <p:cNvPr id="186" name="Freeform 157"/>
              <p:cNvSpPr>
                <a:spLocks/>
              </p:cNvSpPr>
              <p:nvPr/>
            </p:nvSpPr>
            <p:spPr bwMode="auto">
              <a:xfrm>
                <a:off x="3557283" y="3162328"/>
                <a:ext cx="62707" cy="62707"/>
              </a:xfrm>
              <a:custGeom>
                <a:avLst/>
                <a:gdLst>
                  <a:gd name="T0" fmla="*/ 19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9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9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9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9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158"/>
              <p:cNvSpPr>
                <a:spLocks noEditPoints="1"/>
              </p:cNvSpPr>
              <p:nvPr/>
            </p:nvSpPr>
            <p:spPr bwMode="auto">
              <a:xfrm>
                <a:off x="3505027" y="3176263"/>
                <a:ext cx="165477" cy="330953"/>
              </a:xfrm>
              <a:custGeom>
                <a:avLst/>
                <a:gdLst>
                  <a:gd name="T0" fmla="*/ 71 w 95"/>
                  <a:gd name="T1" fmla="*/ 21 h 190"/>
                  <a:gd name="T2" fmla="*/ 73 w 95"/>
                  <a:gd name="T3" fmla="*/ 23 h 190"/>
                  <a:gd name="T4" fmla="*/ 77 w 95"/>
                  <a:gd name="T5" fmla="*/ 23 h 190"/>
                  <a:gd name="T6" fmla="*/ 77 w 95"/>
                  <a:gd name="T7" fmla="*/ 21 h 190"/>
                  <a:gd name="T8" fmla="*/ 70 w 95"/>
                  <a:gd name="T9" fmla="*/ 3 h 190"/>
                  <a:gd name="T10" fmla="*/ 69 w 95"/>
                  <a:gd name="T11" fmla="*/ 15 h 190"/>
                  <a:gd name="T12" fmla="*/ 73 w 95"/>
                  <a:gd name="T13" fmla="*/ 17 h 190"/>
                  <a:gd name="T14" fmla="*/ 79 w 95"/>
                  <a:gd name="T15" fmla="*/ 16 h 190"/>
                  <a:gd name="T16" fmla="*/ 79 w 95"/>
                  <a:gd name="T17" fmla="*/ 4 h 190"/>
                  <a:gd name="T18" fmla="*/ 73 w 95"/>
                  <a:gd name="T19" fmla="*/ 2 h 190"/>
                  <a:gd name="T20" fmla="*/ 76 w 95"/>
                  <a:gd name="T21" fmla="*/ 1 h 190"/>
                  <a:gd name="T22" fmla="*/ 75 w 95"/>
                  <a:gd name="T23" fmla="*/ 0 h 190"/>
                  <a:gd name="T24" fmla="*/ 75 w 95"/>
                  <a:gd name="T25" fmla="*/ 1 h 190"/>
                  <a:gd name="T26" fmla="*/ 73 w 95"/>
                  <a:gd name="T27" fmla="*/ 1 h 190"/>
                  <a:gd name="T28" fmla="*/ 74 w 95"/>
                  <a:gd name="T29" fmla="*/ 0 h 190"/>
                  <a:gd name="T30" fmla="*/ 79 w 95"/>
                  <a:gd name="T31" fmla="*/ 1 h 190"/>
                  <a:gd name="T32" fmla="*/ 81 w 95"/>
                  <a:gd name="T33" fmla="*/ 21 h 190"/>
                  <a:gd name="T34" fmla="*/ 82 w 95"/>
                  <a:gd name="T35" fmla="*/ 22 h 190"/>
                  <a:gd name="T36" fmla="*/ 90 w 95"/>
                  <a:gd name="T37" fmla="*/ 25 h 190"/>
                  <a:gd name="T38" fmla="*/ 95 w 95"/>
                  <a:gd name="T39" fmla="*/ 60 h 190"/>
                  <a:gd name="T40" fmla="*/ 89 w 95"/>
                  <a:gd name="T41" fmla="*/ 65 h 190"/>
                  <a:gd name="T42" fmla="*/ 82 w 95"/>
                  <a:gd name="T43" fmla="*/ 63 h 190"/>
                  <a:gd name="T44" fmla="*/ 70 w 95"/>
                  <a:gd name="T45" fmla="*/ 101 h 190"/>
                  <a:gd name="T46" fmla="*/ 68 w 95"/>
                  <a:gd name="T47" fmla="*/ 185 h 190"/>
                  <a:gd name="T48" fmla="*/ 61 w 95"/>
                  <a:gd name="T49" fmla="*/ 190 h 190"/>
                  <a:gd name="T50" fmla="*/ 52 w 95"/>
                  <a:gd name="T51" fmla="*/ 185 h 190"/>
                  <a:gd name="T52" fmla="*/ 45 w 95"/>
                  <a:gd name="T53" fmla="*/ 108 h 190"/>
                  <a:gd name="T54" fmla="*/ 42 w 95"/>
                  <a:gd name="T55" fmla="*/ 187 h 190"/>
                  <a:gd name="T56" fmla="*/ 33 w 95"/>
                  <a:gd name="T57" fmla="*/ 189 h 190"/>
                  <a:gd name="T58" fmla="*/ 28 w 95"/>
                  <a:gd name="T59" fmla="*/ 181 h 190"/>
                  <a:gd name="T60" fmla="*/ 26 w 95"/>
                  <a:gd name="T61" fmla="*/ 98 h 190"/>
                  <a:gd name="T62" fmla="*/ 12 w 95"/>
                  <a:gd name="T63" fmla="*/ 110 h 190"/>
                  <a:gd name="T64" fmla="*/ 4 w 95"/>
                  <a:gd name="T65" fmla="*/ 112 h 190"/>
                  <a:gd name="T66" fmla="*/ 0 w 95"/>
                  <a:gd name="T67" fmla="*/ 104 h 190"/>
                  <a:gd name="T68" fmla="*/ 25 w 95"/>
                  <a:gd name="T69" fmla="*/ 37 h 190"/>
                  <a:gd name="T70" fmla="*/ 29 w 95"/>
                  <a:gd name="T71" fmla="*/ 32 h 190"/>
                  <a:gd name="T72" fmla="*/ 64 w 95"/>
                  <a:gd name="T73" fmla="*/ 30 h 190"/>
                  <a:gd name="T74" fmla="*/ 70 w 95"/>
                  <a:gd name="T75" fmla="*/ 33 h 190"/>
                  <a:gd name="T76" fmla="*/ 76 w 95"/>
                  <a:gd name="T77" fmla="*/ 27 h 190"/>
                  <a:gd name="T78" fmla="*/ 77 w 95"/>
                  <a:gd name="T79" fmla="*/ 25 h 190"/>
                  <a:gd name="T80" fmla="*/ 68 w 95"/>
                  <a:gd name="T81" fmla="*/ 23 h 190"/>
                  <a:gd name="T82" fmla="*/ 68 w 95"/>
                  <a:gd name="T83" fmla="*/ 2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5" h="190">
                    <a:moveTo>
                      <a:pt x="73" y="21"/>
                    </a:moveTo>
                    <a:lnTo>
                      <a:pt x="71" y="21"/>
                    </a:lnTo>
                    <a:lnTo>
                      <a:pt x="71" y="21"/>
                    </a:lnTo>
                    <a:lnTo>
                      <a:pt x="71" y="23"/>
                    </a:lnTo>
                    <a:lnTo>
                      <a:pt x="71" y="23"/>
                    </a:lnTo>
                    <a:lnTo>
                      <a:pt x="73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3" y="21"/>
                    </a:lnTo>
                    <a:close/>
                    <a:moveTo>
                      <a:pt x="73" y="2"/>
                    </a:moveTo>
                    <a:lnTo>
                      <a:pt x="70" y="3"/>
                    </a:lnTo>
                    <a:lnTo>
                      <a:pt x="69" y="4"/>
                    </a:lnTo>
                    <a:lnTo>
                      <a:pt x="69" y="5"/>
                    </a:lnTo>
                    <a:lnTo>
                      <a:pt x="69" y="15"/>
                    </a:lnTo>
                    <a:lnTo>
                      <a:pt x="69" y="16"/>
                    </a:lnTo>
                    <a:lnTo>
                      <a:pt x="70" y="17"/>
                    </a:lnTo>
                    <a:lnTo>
                      <a:pt x="73" y="17"/>
                    </a:lnTo>
                    <a:lnTo>
                      <a:pt x="76" y="17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9" y="5"/>
                    </a:lnTo>
                    <a:lnTo>
                      <a:pt x="79" y="4"/>
                    </a:lnTo>
                    <a:lnTo>
                      <a:pt x="78" y="3"/>
                    </a:lnTo>
                    <a:lnTo>
                      <a:pt x="76" y="2"/>
                    </a:lnTo>
                    <a:lnTo>
                      <a:pt x="73" y="2"/>
                    </a:lnTo>
                    <a:close/>
                    <a:moveTo>
                      <a:pt x="76" y="0"/>
                    </a:moveTo>
                    <a:lnTo>
                      <a:pt x="75" y="1"/>
                    </a:lnTo>
                    <a:lnTo>
                      <a:pt x="76" y="1"/>
                    </a:lnTo>
                    <a:lnTo>
                      <a:pt x="76" y="1"/>
                    </a:lnTo>
                    <a:lnTo>
                      <a:pt x="76" y="0"/>
                    </a:lnTo>
                    <a:close/>
                    <a:moveTo>
                      <a:pt x="75" y="0"/>
                    </a:moveTo>
                    <a:lnTo>
                      <a:pt x="74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0"/>
                    </a:lnTo>
                    <a:close/>
                    <a:moveTo>
                      <a:pt x="74" y="0"/>
                    </a:moveTo>
                    <a:lnTo>
                      <a:pt x="73" y="1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4" y="0"/>
                    </a:lnTo>
                    <a:close/>
                    <a:moveTo>
                      <a:pt x="71" y="0"/>
                    </a:moveTo>
                    <a:lnTo>
                      <a:pt x="77" y="0"/>
                    </a:lnTo>
                    <a:lnTo>
                      <a:pt x="79" y="1"/>
                    </a:lnTo>
                    <a:lnTo>
                      <a:pt x="80" y="2"/>
                    </a:lnTo>
                    <a:lnTo>
                      <a:pt x="81" y="4"/>
                    </a:lnTo>
                    <a:lnTo>
                      <a:pt x="81" y="21"/>
                    </a:lnTo>
                    <a:lnTo>
                      <a:pt x="81" y="22"/>
                    </a:lnTo>
                    <a:lnTo>
                      <a:pt x="81" y="22"/>
                    </a:lnTo>
                    <a:lnTo>
                      <a:pt x="82" y="22"/>
                    </a:lnTo>
                    <a:lnTo>
                      <a:pt x="86" y="22"/>
                    </a:lnTo>
                    <a:lnTo>
                      <a:pt x="88" y="23"/>
                    </a:lnTo>
                    <a:lnTo>
                      <a:pt x="90" y="25"/>
                    </a:lnTo>
                    <a:lnTo>
                      <a:pt x="91" y="28"/>
                    </a:lnTo>
                    <a:lnTo>
                      <a:pt x="95" y="57"/>
                    </a:lnTo>
                    <a:lnTo>
                      <a:pt x="95" y="60"/>
                    </a:lnTo>
                    <a:lnTo>
                      <a:pt x="94" y="63"/>
                    </a:lnTo>
                    <a:lnTo>
                      <a:pt x="92" y="64"/>
                    </a:lnTo>
                    <a:lnTo>
                      <a:pt x="89" y="65"/>
                    </a:lnTo>
                    <a:lnTo>
                      <a:pt x="87" y="65"/>
                    </a:lnTo>
                    <a:lnTo>
                      <a:pt x="84" y="64"/>
                    </a:lnTo>
                    <a:lnTo>
                      <a:pt x="82" y="63"/>
                    </a:lnTo>
                    <a:lnTo>
                      <a:pt x="73" y="54"/>
                    </a:lnTo>
                    <a:lnTo>
                      <a:pt x="70" y="98"/>
                    </a:lnTo>
                    <a:lnTo>
                      <a:pt x="70" y="101"/>
                    </a:lnTo>
                    <a:lnTo>
                      <a:pt x="69" y="103"/>
                    </a:lnTo>
                    <a:lnTo>
                      <a:pt x="69" y="181"/>
                    </a:lnTo>
                    <a:lnTo>
                      <a:pt x="68" y="185"/>
                    </a:lnTo>
                    <a:lnTo>
                      <a:pt x="66" y="187"/>
                    </a:lnTo>
                    <a:lnTo>
                      <a:pt x="64" y="189"/>
                    </a:lnTo>
                    <a:lnTo>
                      <a:pt x="61" y="190"/>
                    </a:lnTo>
                    <a:lnTo>
                      <a:pt x="57" y="189"/>
                    </a:lnTo>
                    <a:lnTo>
                      <a:pt x="54" y="187"/>
                    </a:lnTo>
                    <a:lnTo>
                      <a:pt x="52" y="185"/>
                    </a:lnTo>
                    <a:lnTo>
                      <a:pt x="52" y="181"/>
                    </a:lnTo>
                    <a:lnTo>
                      <a:pt x="52" y="108"/>
                    </a:lnTo>
                    <a:lnTo>
                      <a:pt x="45" y="108"/>
                    </a:lnTo>
                    <a:lnTo>
                      <a:pt x="45" y="181"/>
                    </a:lnTo>
                    <a:lnTo>
                      <a:pt x="44" y="185"/>
                    </a:lnTo>
                    <a:lnTo>
                      <a:pt x="42" y="187"/>
                    </a:lnTo>
                    <a:lnTo>
                      <a:pt x="40" y="189"/>
                    </a:lnTo>
                    <a:lnTo>
                      <a:pt x="37" y="190"/>
                    </a:lnTo>
                    <a:lnTo>
                      <a:pt x="33" y="189"/>
                    </a:lnTo>
                    <a:lnTo>
                      <a:pt x="30" y="187"/>
                    </a:lnTo>
                    <a:lnTo>
                      <a:pt x="28" y="185"/>
                    </a:lnTo>
                    <a:lnTo>
                      <a:pt x="28" y="181"/>
                    </a:lnTo>
                    <a:lnTo>
                      <a:pt x="28" y="103"/>
                    </a:lnTo>
                    <a:lnTo>
                      <a:pt x="26" y="101"/>
                    </a:lnTo>
                    <a:lnTo>
                      <a:pt x="26" y="98"/>
                    </a:lnTo>
                    <a:lnTo>
                      <a:pt x="25" y="77"/>
                    </a:lnTo>
                    <a:lnTo>
                      <a:pt x="14" y="108"/>
                    </a:lnTo>
                    <a:lnTo>
                      <a:pt x="12" y="110"/>
                    </a:lnTo>
                    <a:lnTo>
                      <a:pt x="10" y="112"/>
                    </a:lnTo>
                    <a:lnTo>
                      <a:pt x="7" y="112"/>
                    </a:lnTo>
                    <a:lnTo>
                      <a:pt x="4" y="112"/>
                    </a:lnTo>
                    <a:lnTo>
                      <a:pt x="2" y="110"/>
                    </a:lnTo>
                    <a:lnTo>
                      <a:pt x="0" y="108"/>
                    </a:lnTo>
                    <a:lnTo>
                      <a:pt x="0" y="104"/>
                    </a:lnTo>
                    <a:lnTo>
                      <a:pt x="0" y="102"/>
                    </a:lnTo>
                    <a:lnTo>
                      <a:pt x="24" y="38"/>
                    </a:lnTo>
                    <a:lnTo>
                      <a:pt x="25" y="37"/>
                    </a:lnTo>
                    <a:lnTo>
                      <a:pt x="26" y="35"/>
                    </a:lnTo>
                    <a:lnTo>
                      <a:pt x="27" y="33"/>
                    </a:lnTo>
                    <a:lnTo>
                      <a:pt x="29" y="32"/>
                    </a:lnTo>
                    <a:lnTo>
                      <a:pt x="31" y="32"/>
                    </a:lnTo>
                    <a:lnTo>
                      <a:pt x="33" y="30"/>
                    </a:lnTo>
                    <a:lnTo>
                      <a:pt x="64" y="30"/>
                    </a:lnTo>
                    <a:lnTo>
                      <a:pt x="65" y="30"/>
                    </a:lnTo>
                    <a:lnTo>
                      <a:pt x="68" y="32"/>
                    </a:lnTo>
                    <a:lnTo>
                      <a:pt x="70" y="33"/>
                    </a:lnTo>
                    <a:lnTo>
                      <a:pt x="78" y="39"/>
                    </a:lnTo>
                    <a:lnTo>
                      <a:pt x="76" y="30"/>
                    </a:lnTo>
                    <a:lnTo>
                      <a:pt x="76" y="27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1" y="25"/>
                    </a:lnTo>
                    <a:lnTo>
                      <a:pt x="69" y="25"/>
                    </a:lnTo>
                    <a:lnTo>
                      <a:pt x="68" y="23"/>
                    </a:lnTo>
                    <a:lnTo>
                      <a:pt x="67" y="21"/>
                    </a:lnTo>
                    <a:lnTo>
                      <a:pt x="67" y="4"/>
                    </a:lnTo>
                    <a:lnTo>
                      <a:pt x="68" y="2"/>
                    </a:lnTo>
                    <a:lnTo>
                      <a:pt x="69" y="1"/>
                    </a:lnTo>
                    <a:lnTo>
                      <a:pt x="7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4828313" y="1935217"/>
            <a:ext cx="570252" cy="1692604"/>
            <a:chOff x="4585650" y="1680422"/>
            <a:chExt cx="656681" cy="1949140"/>
          </a:xfrm>
          <a:solidFill>
            <a:schemeClr val="accent2"/>
          </a:solidFill>
        </p:grpSpPr>
        <p:sp>
          <p:nvSpPr>
            <p:cNvPr id="189" name="Freeform 72"/>
            <p:cNvSpPr>
              <a:spLocks/>
            </p:cNvSpPr>
            <p:nvPr/>
          </p:nvSpPr>
          <p:spPr bwMode="auto">
            <a:xfrm>
              <a:off x="4585650" y="1680422"/>
              <a:ext cx="656681" cy="1949140"/>
            </a:xfrm>
            <a:custGeom>
              <a:avLst/>
              <a:gdLst>
                <a:gd name="T0" fmla="*/ 0 w 377"/>
                <a:gd name="T1" fmla="*/ 0 h 1119"/>
                <a:gd name="T2" fmla="*/ 259 w 377"/>
                <a:gd name="T3" fmla="*/ 37 h 1119"/>
                <a:gd name="T4" fmla="*/ 283 w 377"/>
                <a:gd name="T5" fmla="*/ 42 h 1119"/>
                <a:gd name="T6" fmla="*/ 306 w 377"/>
                <a:gd name="T7" fmla="*/ 50 h 1119"/>
                <a:gd name="T8" fmla="*/ 326 w 377"/>
                <a:gd name="T9" fmla="*/ 60 h 1119"/>
                <a:gd name="T10" fmla="*/ 344 w 377"/>
                <a:gd name="T11" fmla="*/ 72 h 1119"/>
                <a:gd name="T12" fmla="*/ 358 w 377"/>
                <a:gd name="T13" fmla="*/ 86 h 1119"/>
                <a:gd name="T14" fmla="*/ 369 w 377"/>
                <a:gd name="T15" fmla="*/ 101 h 1119"/>
                <a:gd name="T16" fmla="*/ 375 w 377"/>
                <a:gd name="T17" fmla="*/ 119 h 1119"/>
                <a:gd name="T18" fmla="*/ 377 w 377"/>
                <a:gd name="T19" fmla="*/ 140 h 1119"/>
                <a:gd name="T20" fmla="*/ 377 w 377"/>
                <a:gd name="T21" fmla="*/ 968 h 1119"/>
                <a:gd name="T22" fmla="*/ 375 w 377"/>
                <a:gd name="T23" fmla="*/ 988 h 1119"/>
                <a:gd name="T24" fmla="*/ 369 w 377"/>
                <a:gd name="T25" fmla="*/ 1007 h 1119"/>
                <a:gd name="T26" fmla="*/ 358 w 377"/>
                <a:gd name="T27" fmla="*/ 1022 h 1119"/>
                <a:gd name="T28" fmla="*/ 344 w 377"/>
                <a:gd name="T29" fmla="*/ 1036 h 1119"/>
                <a:gd name="T30" fmla="*/ 327 w 377"/>
                <a:gd name="T31" fmla="*/ 1048 h 1119"/>
                <a:gd name="T32" fmla="*/ 307 w 377"/>
                <a:gd name="T33" fmla="*/ 1058 h 1119"/>
                <a:gd name="T34" fmla="*/ 284 w 377"/>
                <a:gd name="T35" fmla="*/ 1066 h 1119"/>
                <a:gd name="T36" fmla="*/ 259 w 377"/>
                <a:gd name="T37" fmla="*/ 1071 h 1119"/>
                <a:gd name="T38" fmla="*/ 0 w 377"/>
                <a:gd name="T39" fmla="*/ 1119 h 1119"/>
                <a:gd name="T40" fmla="*/ 0 w 377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7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5" y="119"/>
                  </a:lnTo>
                  <a:lnTo>
                    <a:pt x="377" y="140"/>
                  </a:lnTo>
                  <a:lnTo>
                    <a:pt x="377" y="968"/>
                  </a:lnTo>
                  <a:lnTo>
                    <a:pt x="375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4745901" y="2482548"/>
              <a:ext cx="224700" cy="344888"/>
              <a:chOff x="5098828" y="3162328"/>
              <a:chExt cx="224700" cy="344888"/>
            </a:xfrm>
            <a:grpFill/>
          </p:grpSpPr>
          <p:sp>
            <p:nvSpPr>
              <p:cNvPr id="196" name="Freeform 164"/>
              <p:cNvSpPr>
                <a:spLocks/>
              </p:cNvSpPr>
              <p:nvPr/>
            </p:nvSpPr>
            <p:spPr bwMode="auto">
              <a:xfrm>
                <a:off x="5152825" y="3162328"/>
                <a:ext cx="62707" cy="62707"/>
              </a:xfrm>
              <a:custGeom>
                <a:avLst/>
                <a:gdLst>
                  <a:gd name="T0" fmla="*/ 18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8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8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8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8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165"/>
              <p:cNvSpPr>
                <a:spLocks noEditPoints="1"/>
              </p:cNvSpPr>
              <p:nvPr/>
            </p:nvSpPr>
            <p:spPr bwMode="auto">
              <a:xfrm>
                <a:off x="5257337" y="3211100"/>
                <a:ext cx="59223" cy="41805"/>
              </a:xfrm>
              <a:custGeom>
                <a:avLst/>
                <a:gdLst>
                  <a:gd name="T0" fmla="*/ 4 w 34"/>
                  <a:gd name="T1" fmla="*/ 3 h 24"/>
                  <a:gd name="T2" fmla="*/ 4 w 34"/>
                  <a:gd name="T3" fmla="*/ 19 h 24"/>
                  <a:gd name="T4" fmla="*/ 28 w 34"/>
                  <a:gd name="T5" fmla="*/ 19 h 24"/>
                  <a:gd name="T6" fmla="*/ 28 w 34"/>
                  <a:gd name="T7" fmla="*/ 3 h 24"/>
                  <a:gd name="T8" fmla="*/ 4 w 34"/>
                  <a:gd name="T9" fmla="*/ 3 h 24"/>
                  <a:gd name="T10" fmla="*/ 2 w 34"/>
                  <a:gd name="T11" fmla="*/ 0 h 24"/>
                  <a:gd name="T12" fmla="*/ 30 w 34"/>
                  <a:gd name="T13" fmla="*/ 0 h 24"/>
                  <a:gd name="T14" fmla="*/ 33 w 34"/>
                  <a:gd name="T15" fmla="*/ 0 h 24"/>
                  <a:gd name="T16" fmla="*/ 34 w 34"/>
                  <a:gd name="T17" fmla="*/ 2 h 24"/>
                  <a:gd name="T18" fmla="*/ 34 w 34"/>
                  <a:gd name="T19" fmla="*/ 20 h 24"/>
                  <a:gd name="T20" fmla="*/ 33 w 34"/>
                  <a:gd name="T21" fmla="*/ 22 h 24"/>
                  <a:gd name="T22" fmla="*/ 30 w 34"/>
                  <a:gd name="T23" fmla="*/ 24 h 24"/>
                  <a:gd name="T24" fmla="*/ 2 w 34"/>
                  <a:gd name="T25" fmla="*/ 24 h 24"/>
                  <a:gd name="T26" fmla="*/ 0 w 34"/>
                  <a:gd name="T27" fmla="*/ 22 h 24"/>
                  <a:gd name="T28" fmla="*/ 0 w 34"/>
                  <a:gd name="T29" fmla="*/ 20 h 24"/>
                  <a:gd name="T30" fmla="*/ 0 w 34"/>
                  <a:gd name="T31" fmla="*/ 2 h 24"/>
                  <a:gd name="T32" fmla="*/ 0 w 34"/>
                  <a:gd name="T33" fmla="*/ 0 h 24"/>
                  <a:gd name="T34" fmla="*/ 2 w 34"/>
                  <a:gd name="T3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24">
                    <a:moveTo>
                      <a:pt x="4" y="3"/>
                    </a:moveTo>
                    <a:lnTo>
                      <a:pt x="4" y="19"/>
                    </a:lnTo>
                    <a:lnTo>
                      <a:pt x="28" y="19"/>
                    </a:lnTo>
                    <a:lnTo>
                      <a:pt x="28" y="3"/>
                    </a:lnTo>
                    <a:lnTo>
                      <a:pt x="4" y="3"/>
                    </a:lnTo>
                    <a:close/>
                    <a:moveTo>
                      <a:pt x="2" y="0"/>
                    </a:moveTo>
                    <a:lnTo>
                      <a:pt x="30" y="0"/>
                    </a:lnTo>
                    <a:lnTo>
                      <a:pt x="33" y="0"/>
                    </a:lnTo>
                    <a:lnTo>
                      <a:pt x="34" y="2"/>
                    </a:lnTo>
                    <a:lnTo>
                      <a:pt x="34" y="20"/>
                    </a:lnTo>
                    <a:lnTo>
                      <a:pt x="33" y="22"/>
                    </a:lnTo>
                    <a:lnTo>
                      <a:pt x="30" y="24"/>
                    </a:lnTo>
                    <a:lnTo>
                      <a:pt x="2" y="24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8" name="Freeform 166"/>
              <p:cNvSpPr>
                <a:spLocks/>
              </p:cNvSpPr>
              <p:nvPr/>
            </p:nvSpPr>
            <p:spPr bwMode="auto">
              <a:xfrm>
                <a:off x="5098828" y="3228519"/>
                <a:ext cx="224700" cy="278697"/>
              </a:xfrm>
              <a:custGeom>
                <a:avLst/>
                <a:gdLst>
                  <a:gd name="T0" fmla="*/ 64 w 129"/>
                  <a:gd name="T1" fmla="*/ 0 h 160"/>
                  <a:gd name="T2" fmla="*/ 70 w 129"/>
                  <a:gd name="T3" fmla="*/ 4 h 160"/>
                  <a:gd name="T4" fmla="*/ 73 w 129"/>
                  <a:gd name="T5" fmla="*/ 5 h 160"/>
                  <a:gd name="T6" fmla="*/ 98 w 129"/>
                  <a:gd name="T7" fmla="*/ 20 h 160"/>
                  <a:gd name="T8" fmla="*/ 87 w 129"/>
                  <a:gd name="T9" fmla="*/ 20 h 160"/>
                  <a:gd name="T10" fmla="*/ 86 w 129"/>
                  <a:gd name="T11" fmla="*/ 18 h 160"/>
                  <a:gd name="T12" fmla="*/ 87 w 129"/>
                  <a:gd name="T13" fmla="*/ 17 h 160"/>
                  <a:gd name="T14" fmla="*/ 92 w 129"/>
                  <a:gd name="T15" fmla="*/ 14 h 160"/>
                  <a:gd name="T16" fmla="*/ 124 w 129"/>
                  <a:gd name="T17" fmla="*/ 15 h 160"/>
                  <a:gd name="T18" fmla="*/ 129 w 129"/>
                  <a:gd name="T19" fmla="*/ 18 h 160"/>
                  <a:gd name="T20" fmla="*/ 128 w 129"/>
                  <a:gd name="T21" fmla="*/ 20 h 160"/>
                  <a:gd name="T22" fmla="*/ 114 w 129"/>
                  <a:gd name="T23" fmla="*/ 20 h 160"/>
                  <a:gd name="T24" fmla="*/ 114 w 129"/>
                  <a:gd name="T25" fmla="*/ 25 h 160"/>
                  <a:gd name="T26" fmla="*/ 93 w 129"/>
                  <a:gd name="T27" fmla="*/ 46 h 160"/>
                  <a:gd name="T28" fmla="*/ 92 w 129"/>
                  <a:gd name="T29" fmla="*/ 46 h 160"/>
                  <a:gd name="T30" fmla="*/ 89 w 129"/>
                  <a:gd name="T31" fmla="*/ 47 h 160"/>
                  <a:gd name="T32" fmla="*/ 83 w 129"/>
                  <a:gd name="T33" fmla="*/ 46 h 160"/>
                  <a:gd name="T34" fmla="*/ 73 w 129"/>
                  <a:gd name="T35" fmla="*/ 32 h 160"/>
                  <a:gd name="T36" fmla="*/ 71 w 129"/>
                  <a:gd name="T37" fmla="*/ 71 h 160"/>
                  <a:gd name="T38" fmla="*/ 69 w 129"/>
                  <a:gd name="T39" fmla="*/ 151 h 160"/>
                  <a:gd name="T40" fmla="*/ 67 w 129"/>
                  <a:gd name="T41" fmla="*/ 157 h 160"/>
                  <a:gd name="T42" fmla="*/ 61 w 129"/>
                  <a:gd name="T43" fmla="*/ 160 h 160"/>
                  <a:gd name="T44" fmla="*/ 55 w 129"/>
                  <a:gd name="T45" fmla="*/ 157 h 160"/>
                  <a:gd name="T46" fmla="*/ 52 w 129"/>
                  <a:gd name="T47" fmla="*/ 151 h 160"/>
                  <a:gd name="T48" fmla="*/ 45 w 129"/>
                  <a:gd name="T49" fmla="*/ 78 h 160"/>
                  <a:gd name="T50" fmla="*/ 45 w 129"/>
                  <a:gd name="T51" fmla="*/ 155 h 160"/>
                  <a:gd name="T52" fmla="*/ 41 w 129"/>
                  <a:gd name="T53" fmla="*/ 159 h 160"/>
                  <a:gd name="T54" fmla="*/ 33 w 129"/>
                  <a:gd name="T55" fmla="*/ 159 h 160"/>
                  <a:gd name="T56" fmla="*/ 29 w 129"/>
                  <a:gd name="T57" fmla="*/ 155 h 160"/>
                  <a:gd name="T58" fmla="*/ 28 w 129"/>
                  <a:gd name="T59" fmla="*/ 73 h 160"/>
                  <a:gd name="T60" fmla="*/ 27 w 129"/>
                  <a:gd name="T61" fmla="*/ 68 h 160"/>
                  <a:gd name="T62" fmla="*/ 15 w 129"/>
                  <a:gd name="T63" fmla="*/ 78 h 160"/>
                  <a:gd name="T64" fmla="*/ 11 w 129"/>
                  <a:gd name="T65" fmla="*/ 82 h 160"/>
                  <a:gd name="T66" fmla="*/ 5 w 129"/>
                  <a:gd name="T67" fmla="*/ 82 h 160"/>
                  <a:gd name="T68" fmla="*/ 1 w 129"/>
                  <a:gd name="T69" fmla="*/ 78 h 160"/>
                  <a:gd name="T70" fmla="*/ 1 w 129"/>
                  <a:gd name="T71" fmla="*/ 72 h 160"/>
                  <a:gd name="T72" fmla="*/ 26 w 129"/>
                  <a:gd name="T73" fmla="*/ 7 h 160"/>
                  <a:gd name="T74" fmla="*/ 28 w 129"/>
                  <a:gd name="T75" fmla="*/ 3 h 160"/>
                  <a:gd name="T76" fmla="*/ 31 w 129"/>
                  <a:gd name="T77" fmla="*/ 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29" h="160">
                    <a:moveTo>
                      <a:pt x="35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0" y="4"/>
                    </a:lnTo>
                    <a:lnTo>
                      <a:pt x="70" y="4"/>
                    </a:lnTo>
                    <a:lnTo>
                      <a:pt x="73" y="5"/>
                    </a:lnTo>
                    <a:lnTo>
                      <a:pt x="89" y="29"/>
                    </a:lnTo>
                    <a:lnTo>
                      <a:pt x="98" y="20"/>
                    </a:lnTo>
                    <a:lnTo>
                      <a:pt x="88" y="20"/>
                    </a:lnTo>
                    <a:lnTo>
                      <a:pt x="87" y="20"/>
                    </a:lnTo>
                    <a:lnTo>
                      <a:pt x="86" y="18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91" y="15"/>
                    </a:lnTo>
                    <a:lnTo>
                      <a:pt x="92" y="14"/>
                    </a:lnTo>
                    <a:lnTo>
                      <a:pt x="122" y="14"/>
                    </a:lnTo>
                    <a:lnTo>
                      <a:pt x="124" y="15"/>
                    </a:lnTo>
                    <a:lnTo>
                      <a:pt x="128" y="17"/>
                    </a:lnTo>
                    <a:lnTo>
                      <a:pt x="129" y="18"/>
                    </a:lnTo>
                    <a:lnTo>
                      <a:pt x="129" y="18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14" y="20"/>
                    </a:lnTo>
                    <a:lnTo>
                      <a:pt x="114" y="23"/>
                    </a:lnTo>
                    <a:lnTo>
                      <a:pt x="114" y="25"/>
                    </a:lnTo>
                    <a:lnTo>
                      <a:pt x="112" y="27"/>
                    </a:lnTo>
                    <a:lnTo>
                      <a:pt x="93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3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1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9" y="155"/>
                    </a:lnTo>
                    <a:lnTo>
                      <a:pt x="67" y="157"/>
                    </a:lnTo>
                    <a:lnTo>
                      <a:pt x="65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5" y="78"/>
                    </a:lnTo>
                    <a:lnTo>
                      <a:pt x="45" y="151"/>
                    </a:lnTo>
                    <a:lnTo>
                      <a:pt x="45" y="155"/>
                    </a:lnTo>
                    <a:lnTo>
                      <a:pt x="43" y="157"/>
                    </a:lnTo>
                    <a:lnTo>
                      <a:pt x="41" y="159"/>
                    </a:lnTo>
                    <a:lnTo>
                      <a:pt x="37" y="160"/>
                    </a:lnTo>
                    <a:lnTo>
                      <a:pt x="33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7" y="68"/>
                    </a:lnTo>
                    <a:lnTo>
                      <a:pt x="26" y="47"/>
                    </a:lnTo>
                    <a:lnTo>
                      <a:pt x="15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7" y="82"/>
                    </a:lnTo>
                    <a:lnTo>
                      <a:pt x="5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1" y="72"/>
                    </a:lnTo>
                    <a:lnTo>
                      <a:pt x="25" y="8"/>
                    </a:lnTo>
                    <a:lnTo>
                      <a:pt x="26" y="7"/>
                    </a:lnTo>
                    <a:lnTo>
                      <a:pt x="26" y="5"/>
                    </a:lnTo>
                    <a:lnTo>
                      <a:pt x="28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3184715" y="4033200"/>
            <a:ext cx="6547582" cy="570252"/>
            <a:chOff x="2692946" y="4096380"/>
            <a:chExt cx="7539950" cy="656681"/>
          </a:xfrm>
          <a:solidFill>
            <a:schemeClr val="bg1"/>
          </a:solidFill>
        </p:grpSpPr>
        <p:grpSp>
          <p:nvGrpSpPr>
            <p:cNvPr id="207" name="组合 206"/>
            <p:cNvGrpSpPr/>
            <p:nvPr/>
          </p:nvGrpSpPr>
          <p:grpSpPr>
            <a:xfrm>
              <a:off x="9717306" y="4108573"/>
              <a:ext cx="515590" cy="606167"/>
              <a:chOff x="8418513" y="4619626"/>
              <a:chExt cx="469900" cy="552450"/>
            </a:xfrm>
            <a:grpFill/>
          </p:grpSpPr>
          <p:sp>
            <p:nvSpPr>
              <p:cNvPr id="172" name="Freeform 152"/>
              <p:cNvSpPr>
                <a:spLocks noEditPoints="1"/>
              </p:cNvSpPr>
              <p:nvPr/>
            </p:nvSpPr>
            <p:spPr bwMode="auto">
              <a:xfrm>
                <a:off x="8520113" y="4921251"/>
                <a:ext cx="52388" cy="85725"/>
              </a:xfrm>
              <a:custGeom>
                <a:avLst/>
                <a:gdLst>
                  <a:gd name="T0" fmla="*/ 15 w 33"/>
                  <a:gd name="T1" fmla="*/ 5 h 54"/>
                  <a:gd name="T2" fmla="*/ 12 w 33"/>
                  <a:gd name="T3" fmla="*/ 6 h 54"/>
                  <a:gd name="T4" fmla="*/ 8 w 33"/>
                  <a:gd name="T5" fmla="*/ 8 h 54"/>
                  <a:gd name="T6" fmla="*/ 6 w 33"/>
                  <a:gd name="T7" fmla="*/ 12 h 54"/>
                  <a:gd name="T8" fmla="*/ 5 w 33"/>
                  <a:gd name="T9" fmla="*/ 16 h 54"/>
                  <a:gd name="T10" fmla="*/ 5 w 33"/>
                  <a:gd name="T11" fmla="*/ 48 h 54"/>
                  <a:gd name="T12" fmla="*/ 28 w 33"/>
                  <a:gd name="T13" fmla="*/ 48 h 54"/>
                  <a:gd name="T14" fmla="*/ 28 w 33"/>
                  <a:gd name="T15" fmla="*/ 16 h 54"/>
                  <a:gd name="T16" fmla="*/ 27 w 33"/>
                  <a:gd name="T17" fmla="*/ 12 h 54"/>
                  <a:gd name="T18" fmla="*/ 25 w 33"/>
                  <a:gd name="T19" fmla="*/ 8 h 54"/>
                  <a:gd name="T20" fmla="*/ 21 w 33"/>
                  <a:gd name="T21" fmla="*/ 6 h 54"/>
                  <a:gd name="T22" fmla="*/ 17 w 33"/>
                  <a:gd name="T23" fmla="*/ 5 h 54"/>
                  <a:gd name="T24" fmla="*/ 15 w 33"/>
                  <a:gd name="T25" fmla="*/ 5 h 54"/>
                  <a:gd name="T26" fmla="*/ 15 w 33"/>
                  <a:gd name="T27" fmla="*/ 0 h 54"/>
                  <a:gd name="T28" fmla="*/ 17 w 33"/>
                  <a:gd name="T29" fmla="*/ 0 h 54"/>
                  <a:gd name="T30" fmla="*/ 22 w 33"/>
                  <a:gd name="T31" fmla="*/ 0 h 54"/>
                  <a:gd name="T32" fmla="*/ 27 w 33"/>
                  <a:gd name="T33" fmla="*/ 2 h 54"/>
                  <a:gd name="T34" fmla="*/ 30 w 33"/>
                  <a:gd name="T35" fmla="*/ 6 h 54"/>
                  <a:gd name="T36" fmla="*/ 32 w 33"/>
                  <a:gd name="T37" fmla="*/ 11 h 54"/>
                  <a:gd name="T38" fmla="*/ 33 w 33"/>
                  <a:gd name="T39" fmla="*/ 16 h 54"/>
                  <a:gd name="T40" fmla="*/ 33 w 33"/>
                  <a:gd name="T41" fmla="*/ 54 h 54"/>
                  <a:gd name="T42" fmla="*/ 0 w 33"/>
                  <a:gd name="T43" fmla="*/ 54 h 54"/>
                  <a:gd name="T44" fmla="*/ 0 w 33"/>
                  <a:gd name="T45" fmla="*/ 16 h 54"/>
                  <a:gd name="T46" fmla="*/ 0 w 33"/>
                  <a:gd name="T47" fmla="*/ 11 h 54"/>
                  <a:gd name="T48" fmla="*/ 2 w 33"/>
                  <a:gd name="T49" fmla="*/ 6 h 54"/>
                  <a:gd name="T50" fmla="*/ 6 w 33"/>
                  <a:gd name="T51" fmla="*/ 2 h 54"/>
                  <a:gd name="T52" fmla="*/ 11 w 33"/>
                  <a:gd name="T53" fmla="*/ 0 h 54"/>
                  <a:gd name="T54" fmla="*/ 15 w 33"/>
                  <a:gd name="T5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54">
                    <a:moveTo>
                      <a:pt x="15" y="5"/>
                    </a:moveTo>
                    <a:lnTo>
                      <a:pt x="12" y="6"/>
                    </a:lnTo>
                    <a:lnTo>
                      <a:pt x="8" y="8"/>
                    </a:lnTo>
                    <a:lnTo>
                      <a:pt x="6" y="12"/>
                    </a:lnTo>
                    <a:lnTo>
                      <a:pt x="5" y="16"/>
                    </a:lnTo>
                    <a:lnTo>
                      <a:pt x="5" y="48"/>
                    </a:lnTo>
                    <a:lnTo>
                      <a:pt x="28" y="48"/>
                    </a:lnTo>
                    <a:lnTo>
                      <a:pt x="28" y="16"/>
                    </a:lnTo>
                    <a:lnTo>
                      <a:pt x="27" y="12"/>
                    </a:lnTo>
                    <a:lnTo>
                      <a:pt x="25" y="8"/>
                    </a:lnTo>
                    <a:lnTo>
                      <a:pt x="21" y="6"/>
                    </a:lnTo>
                    <a:lnTo>
                      <a:pt x="17" y="5"/>
                    </a:lnTo>
                    <a:lnTo>
                      <a:pt x="15" y="5"/>
                    </a:lnTo>
                    <a:close/>
                    <a:moveTo>
                      <a:pt x="15" y="0"/>
                    </a:moveTo>
                    <a:lnTo>
                      <a:pt x="17" y="0"/>
                    </a:lnTo>
                    <a:lnTo>
                      <a:pt x="22" y="0"/>
                    </a:lnTo>
                    <a:lnTo>
                      <a:pt x="27" y="2"/>
                    </a:lnTo>
                    <a:lnTo>
                      <a:pt x="30" y="6"/>
                    </a:lnTo>
                    <a:lnTo>
                      <a:pt x="32" y="11"/>
                    </a:lnTo>
                    <a:lnTo>
                      <a:pt x="33" y="16"/>
                    </a:lnTo>
                    <a:lnTo>
                      <a:pt x="33" y="54"/>
                    </a:lnTo>
                    <a:lnTo>
                      <a:pt x="0" y="54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2" y="6"/>
                    </a:lnTo>
                    <a:lnTo>
                      <a:pt x="6" y="2"/>
                    </a:lnTo>
                    <a:lnTo>
                      <a:pt x="11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3" name="Freeform 153"/>
              <p:cNvSpPr>
                <a:spLocks noEditPoints="1"/>
              </p:cNvSpPr>
              <p:nvPr/>
            </p:nvSpPr>
            <p:spPr bwMode="auto">
              <a:xfrm>
                <a:off x="8589963" y="4883151"/>
                <a:ext cx="55563" cy="123825"/>
              </a:xfrm>
              <a:custGeom>
                <a:avLst/>
                <a:gdLst>
                  <a:gd name="T0" fmla="*/ 16 w 35"/>
                  <a:gd name="T1" fmla="*/ 6 h 78"/>
                  <a:gd name="T2" fmla="*/ 12 w 35"/>
                  <a:gd name="T3" fmla="*/ 7 h 78"/>
                  <a:gd name="T4" fmla="*/ 9 w 35"/>
                  <a:gd name="T5" fmla="*/ 10 h 78"/>
                  <a:gd name="T6" fmla="*/ 7 w 35"/>
                  <a:gd name="T7" fmla="*/ 13 h 78"/>
                  <a:gd name="T8" fmla="*/ 7 w 35"/>
                  <a:gd name="T9" fmla="*/ 16 h 78"/>
                  <a:gd name="T10" fmla="*/ 7 w 35"/>
                  <a:gd name="T11" fmla="*/ 72 h 78"/>
                  <a:gd name="T12" fmla="*/ 28 w 35"/>
                  <a:gd name="T13" fmla="*/ 72 h 78"/>
                  <a:gd name="T14" fmla="*/ 28 w 35"/>
                  <a:gd name="T15" fmla="*/ 16 h 78"/>
                  <a:gd name="T16" fmla="*/ 27 w 35"/>
                  <a:gd name="T17" fmla="*/ 13 h 78"/>
                  <a:gd name="T18" fmla="*/ 25 w 35"/>
                  <a:gd name="T19" fmla="*/ 10 h 78"/>
                  <a:gd name="T20" fmla="*/ 22 w 35"/>
                  <a:gd name="T21" fmla="*/ 7 h 78"/>
                  <a:gd name="T22" fmla="*/ 19 w 35"/>
                  <a:gd name="T23" fmla="*/ 6 h 78"/>
                  <a:gd name="T24" fmla="*/ 16 w 35"/>
                  <a:gd name="T25" fmla="*/ 6 h 78"/>
                  <a:gd name="T26" fmla="*/ 16 w 35"/>
                  <a:gd name="T27" fmla="*/ 0 h 78"/>
                  <a:gd name="T28" fmla="*/ 19 w 35"/>
                  <a:gd name="T29" fmla="*/ 0 h 78"/>
                  <a:gd name="T30" fmla="*/ 23 w 35"/>
                  <a:gd name="T31" fmla="*/ 1 h 78"/>
                  <a:gd name="T32" fmla="*/ 28 w 35"/>
                  <a:gd name="T33" fmla="*/ 3 h 78"/>
                  <a:gd name="T34" fmla="*/ 32 w 35"/>
                  <a:gd name="T35" fmla="*/ 7 h 78"/>
                  <a:gd name="T36" fmla="*/ 34 w 35"/>
                  <a:gd name="T37" fmla="*/ 12 h 78"/>
                  <a:gd name="T38" fmla="*/ 35 w 35"/>
                  <a:gd name="T39" fmla="*/ 16 h 78"/>
                  <a:gd name="T40" fmla="*/ 35 w 35"/>
                  <a:gd name="T41" fmla="*/ 78 h 78"/>
                  <a:gd name="T42" fmla="*/ 0 w 35"/>
                  <a:gd name="T43" fmla="*/ 78 h 78"/>
                  <a:gd name="T44" fmla="*/ 0 w 35"/>
                  <a:gd name="T45" fmla="*/ 16 h 78"/>
                  <a:gd name="T46" fmla="*/ 1 w 35"/>
                  <a:gd name="T47" fmla="*/ 12 h 78"/>
                  <a:gd name="T48" fmla="*/ 3 w 35"/>
                  <a:gd name="T49" fmla="*/ 7 h 78"/>
                  <a:gd name="T50" fmla="*/ 7 w 35"/>
                  <a:gd name="T51" fmla="*/ 3 h 78"/>
                  <a:gd name="T52" fmla="*/ 11 w 35"/>
                  <a:gd name="T53" fmla="*/ 1 h 78"/>
                  <a:gd name="T54" fmla="*/ 16 w 35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78">
                    <a:moveTo>
                      <a:pt x="16" y="6"/>
                    </a:moveTo>
                    <a:lnTo>
                      <a:pt x="12" y="7"/>
                    </a:lnTo>
                    <a:lnTo>
                      <a:pt x="9" y="10"/>
                    </a:lnTo>
                    <a:lnTo>
                      <a:pt x="7" y="13"/>
                    </a:lnTo>
                    <a:lnTo>
                      <a:pt x="7" y="16"/>
                    </a:lnTo>
                    <a:lnTo>
                      <a:pt x="7" y="72"/>
                    </a:lnTo>
                    <a:lnTo>
                      <a:pt x="28" y="72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6" y="6"/>
                    </a:lnTo>
                    <a:close/>
                    <a:moveTo>
                      <a:pt x="16" y="0"/>
                    </a:moveTo>
                    <a:lnTo>
                      <a:pt x="19" y="0"/>
                    </a:lnTo>
                    <a:lnTo>
                      <a:pt x="23" y="1"/>
                    </a:lnTo>
                    <a:lnTo>
                      <a:pt x="28" y="3"/>
                    </a:lnTo>
                    <a:lnTo>
                      <a:pt x="32" y="7"/>
                    </a:lnTo>
                    <a:lnTo>
                      <a:pt x="34" y="12"/>
                    </a:lnTo>
                    <a:lnTo>
                      <a:pt x="35" y="16"/>
                    </a:lnTo>
                    <a:lnTo>
                      <a:pt x="35" y="78"/>
                    </a:lnTo>
                    <a:lnTo>
                      <a:pt x="0" y="78"/>
                    </a:lnTo>
                    <a:lnTo>
                      <a:pt x="0" y="16"/>
                    </a:lnTo>
                    <a:lnTo>
                      <a:pt x="1" y="12"/>
                    </a:lnTo>
                    <a:lnTo>
                      <a:pt x="3" y="7"/>
                    </a:lnTo>
                    <a:lnTo>
                      <a:pt x="7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4" name="Freeform 154"/>
              <p:cNvSpPr>
                <a:spLocks noEditPoints="1"/>
              </p:cNvSpPr>
              <p:nvPr/>
            </p:nvSpPr>
            <p:spPr bwMode="auto">
              <a:xfrm>
                <a:off x="8662988" y="4846638"/>
                <a:ext cx="52388" cy="160338"/>
              </a:xfrm>
              <a:custGeom>
                <a:avLst/>
                <a:gdLst>
                  <a:gd name="T0" fmla="*/ 16 w 33"/>
                  <a:gd name="T1" fmla="*/ 7 h 101"/>
                  <a:gd name="T2" fmla="*/ 12 w 33"/>
                  <a:gd name="T3" fmla="*/ 8 h 101"/>
                  <a:gd name="T4" fmla="*/ 8 w 33"/>
                  <a:gd name="T5" fmla="*/ 10 h 101"/>
                  <a:gd name="T6" fmla="*/ 6 w 33"/>
                  <a:gd name="T7" fmla="*/ 13 h 101"/>
                  <a:gd name="T8" fmla="*/ 5 w 33"/>
                  <a:gd name="T9" fmla="*/ 16 h 101"/>
                  <a:gd name="T10" fmla="*/ 5 w 33"/>
                  <a:gd name="T11" fmla="*/ 95 h 101"/>
                  <a:gd name="T12" fmla="*/ 28 w 33"/>
                  <a:gd name="T13" fmla="*/ 95 h 101"/>
                  <a:gd name="T14" fmla="*/ 28 w 33"/>
                  <a:gd name="T15" fmla="*/ 16 h 101"/>
                  <a:gd name="T16" fmla="*/ 27 w 33"/>
                  <a:gd name="T17" fmla="*/ 13 h 101"/>
                  <a:gd name="T18" fmla="*/ 25 w 33"/>
                  <a:gd name="T19" fmla="*/ 10 h 101"/>
                  <a:gd name="T20" fmla="*/ 21 w 33"/>
                  <a:gd name="T21" fmla="*/ 8 h 101"/>
                  <a:gd name="T22" fmla="*/ 17 w 33"/>
                  <a:gd name="T23" fmla="*/ 7 h 101"/>
                  <a:gd name="T24" fmla="*/ 16 w 33"/>
                  <a:gd name="T25" fmla="*/ 7 h 101"/>
                  <a:gd name="T26" fmla="*/ 16 w 33"/>
                  <a:gd name="T27" fmla="*/ 0 h 101"/>
                  <a:gd name="T28" fmla="*/ 17 w 33"/>
                  <a:gd name="T29" fmla="*/ 0 h 101"/>
                  <a:gd name="T30" fmla="*/ 23 w 33"/>
                  <a:gd name="T31" fmla="*/ 1 h 101"/>
                  <a:gd name="T32" fmla="*/ 27 w 33"/>
                  <a:gd name="T33" fmla="*/ 3 h 101"/>
                  <a:gd name="T34" fmla="*/ 30 w 33"/>
                  <a:gd name="T35" fmla="*/ 8 h 101"/>
                  <a:gd name="T36" fmla="*/ 32 w 33"/>
                  <a:gd name="T37" fmla="*/ 12 h 101"/>
                  <a:gd name="T38" fmla="*/ 33 w 33"/>
                  <a:gd name="T39" fmla="*/ 16 h 101"/>
                  <a:gd name="T40" fmla="*/ 33 w 33"/>
                  <a:gd name="T41" fmla="*/ 101 h 101"/>
                  <a:gd name="T42" fmla="*/ 0 w 33"/>
                  <a:gd name="T43" fmla="*/ 101 h 101"/>
                  <a:gd name="T44" fmla="*/ 0 w 33"/>
                  <a:gd name="T45" fmla="*/ 16 h 101"/>
                  <a:gd name="T46" fmla="*/ 0 w 33"/>
                  <a:gd name="T47" fmla="*/ 12 h 101"/>
                  <a:gd name="T48" fmla="*/ 2 w 33"/>
                  <a:gd name="T49" fmla="*/ 8 h 101"/>
                  <a:gd name="T50" fmla="*/ 6 w 33"/>
                  <a:gd name="T51" fmla="*/ 3 h 101"/>
                  <a:gd name="T52" fmla="*/ 11 w 33"/>
                  <a:gd name="T53" fmla="*/ 1 h 101"/>
                  <a:gd name="T54" fmla="*/ 16 w 33"/>
                  <a:gd name="T55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101">
                    <a:moveTo>
                      <a:pt x="16" y="7"/>
                    </a:moveTo>
                    <a:lnTo>
                      <a:pt x="12" y="8"/>
                    </a:lnTo>
                    <a:lnTo>
                      <a:pt x="8" y="10"/>
                    </a:lnTo>
                    <a:lnTo>
                      <a:pt x="6" y="13"/>
                    </a:lnTo>
                    <a:lnTo>
                      <a:pt x="5" y="16"/>
                    </a:lnTo>
                    <a:lnTo>
                      <a:pt x="5" y="95"/>
                    </a:lnTo>
                    <a:lnTo>
                      <a:pt x="28" y="95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1" y="8"/>
                    </a:lnTo>
                    <a:lnTo>
                      <a:pt x="17" y="7"/>
                    </a:lnTo>
                    <a:lnTo>
                      <a:pt x="16" y="7"/>
                    </a:lnTo>
                    <a:close/>
                    <a:moveTo>
                      <a:pt x="16" y="0"/>
                    </a:moveTo>
                    <a:lnTo>
                      <a:pt x="17" y="0"/>
                    </a:lnTo>
                    <a:lnTo>
                      <a:pt x="23" y="1"/>
                    </a:lnTo>
                    <a:lnTo>
                      <a:pt x="27" y="3"/>
                    </a:lnTo>
                    <a:lnTo>
                      <a:pt x="30" y="8"/>
                    </a:lnTo>
                    <a:lnTo>
                      <a:pt x="32" y="12"/>
                    </a:lnTo>
                    <a:lnTo>
                      <a:pt x="33" y="16"/>
                    </a:lnTo>
                    <a:lnTo>
                      <a:pt x="33" y="101"/>
                    </a:lnTo>
                    <a:lnTo>
                      <a:pt x="0" y="101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5" name="Freeform 155"/>
              <p:cNvSpPr>
                <a:spLocks noEditPoints="1"/>
              </p:cNvSpPr>
              <p:nvPr/>
            </p:nvSpPr>
            <p:spPr bwMode="auto">
              <a:xfrm>
                <a:off x="8732838" y="4810126"/>
                <a:ext cx="55563" cy="196850"/>
              </a:xfrm>
              <a:custGeom>
                <a:avLst/>
                <a:gdLst>
                  <a:gd name="T0" fmla="*/ 17 w 35"/>
                  <a:gd name="T1" fmla="*/ 6 h 124"/>
                  <a:gd name="T2" fmla="*/ 12 w 35"/>
                  <a:gd name="T3" fmla="*/ 7 h 124"/>
                  <a:gd name="T4" fmla="*/ 9 w 35"/>
                  <a:gd name="T5" fmla="*/ 9 h 124"/>
                  <a:gd name="T6" fmla="*/ 7 w 35"/>
                  <a:gd name="T7" fmla="*/ 12 h 124"/>
                  <a:gd name="T8" fmla="*/ 7 w 35"/>
                  <a:gd name="T9" fmla="*/ 17 h 124"/>
                  <a:gd name="T10" fmla="*/ 7 w 35"/>
                  <a:gd name="T11" fmla="*/ 118 h 124"/>
                  <a:gd name="T12" fmla="*/ 28 w 35"/>
                  <a:gd name="T13" fmla="*/ 118 h 124"/>
                  <a:gd name="T14" fmla="*/ 28 w 35"/>
                  <a:gd name="T15" fmla="*/ 17 h 124"/>
                  <a:gd name="T16" fmla="*/ 27 w 35"/>
                  <a:gd name="T17" fmla="*/ 12 h 124"/>
                  <a:gd name="T18" fmla="*/ 25 w 35"/>
                  <a:gd name="T19" fmla="*/ 9 h 124"/>
                  <a:gd name="T20" fmla="*/ 22 w 35"/>
                  <a:gd name="T21" fmla="*/ 7 h 124"/>
                  <a:gd name="T22" fmla="*/ 19 w 35"/>
                  <a:gd name="T23" fmla="*/ 6 h 124"/>
                  <a:gd name="T24" fmla="*/ 17 w 35"/>
                  <a:gd name="T25" fmla="*/ 6 h 124"/>
                  <a:gd name="T26" fmla="*/ 17 w 35"/>
                  <a:gd name="T27" fmla="*/ 0 h 124"/>
                  <a:gd name="T28" fmla="*/ 19 w 35"/>
                  <a:gd name="T29" fmla="*/ 0 h 124"/>
                  <a:gd name="T30" fmla="*/ 24 w 35"/>
                  <a:gd name="T31" fmla="*/ 0 h 124"/>
                  <a:gd name="T32" fmla="*/ 28 w 35"/>
                  <a:gd name="T33" fmla="*/ 2 h 124"/>
                  <a:gd name="T34" fmla="*/ 32 w 35"/>
                  <a:gd name="T35" fmla="*/ 7 h 124"/>
                  <a:gd name="T36" fmla="*/ 34 w 35"/>
                  <a:gd name="T37" fmla="*/ 11 h 124"/>
                  <a:gd name="T38" fmla="*/ 35 w 35"/>
                  <a:gd name="T39" fmla="*/ 17 h 124"/>
                  <a:gd name="T40" fmla="*/ 35 w 35"/>
                  <a:gd name="T41" fmla="*/ 124 h 124"/>
                  <a:gd name="T42" fmla="*/ 0 w 35"/>
                  <a:gd name="T43" fmla="*/ 124 h 124"/>
                  <a:gd name="T44" fmla="*/ 0 w 35"/>
                  <a:gd name="T45" fmla="*/ 17 h 124"/>
                  <a:gd name="T46" fmla="*/ 1 w 35"/>
                  <a:gd name="T47" fmla="*/ 11 h 124"/>
                  <a:gd name="T48" fmla="*/ 4 w 35"/>
                  <a:gd name="T49" fmla="*/ 7 h 124"/>
                  <a:gd name="T50" fmla="*/ 7 w 35"/>
                  <a:gd name="T51" fmla="*/ 2 h 124"/>
                  <a:gd name="T52" fmla="*/ 11 w 35"/>
                  <a:gd name="T53" fmla="*/ 0 h 124"/>
                  <a:gd name="T54" fmla="*/ 17 w 35"/>
                  <a:gd name="T55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124">
                    <a:moveTo>
                      <a:pt x="17" y="6"/>
                    </a:moveTo>
                    <a:lnTo>
                      <a:pt x="12" y="7"/>
                    </a:lnTo>
                    <a:lnTo>
                      <a:pt x="9" y="9"/>
                    </a:lnTo>
                    <a:lnTo>
                      <a:pt x="7" y="12"/>
                    </a:lnTo>
                    <a:lnTo>
                      <a:pt x="7" y="17"/>
                    </a:lnTo>
                    <a:lnTo>
                      <a:pt x="7" y="118"/>
                    </a:lnTo>
                    <a:lnTo>
                      <a:pt x="28" y="118"/>
                    </a:lnTo>
                    <a:lnTo>
                      <a:pt x="28" y="17"/>
                    </a:lnTo>
                    <a:lnTo>
                      <a:pt x="27" y="12"/>
                    </a:lnTo>
                    <a:lnTo>
                      <a:pt x="25" y="9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7" y="6"/>
                    </a:lnTo>
                    <a:close/>
                    <a:moveTo>
                      <a:pt x="17" y="0"/>
                    </a:moveTo>
                    <a:lnTo>
                      <a:pt x="19" y="0"/>
                    </a:lnTo>
                    <a:lnTo>
                      <a:pt x="24" y="0"/>
                    </a:lnTo>
                    <a:lnTo>
                      <a:pt x="28" y="2"/>
                    </a:lnTo>
                    <a:lnTo>
                      <a:pt x="32" y="7"/>
                    </a:lnTo>
                    <a:lnTo>
                      <a:pt x="34" y="11"/>
                    </a:lnTo>
                    <a:lnTo>
                      <a:pt x="35" y="17"/>
                    </a:lnTo>
                    <a:lnTo>
                      <a:pt x="35" y="124"/>
                    </a:lnTo>
                    <a:lnTo>
                      <a:pt x="0" y="124"/>
                    </a:lnTo>
                    <a:lnTo>
                      <a:pt x="0" y="17"/>
                    </a:lnTo>
                    <a:lnTo>
                      <a:pt x="1" y="11"/>
                    </a:lnTo>
                    <a:lnTo>
                      <a:pt x="4" y="7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6" name="Freeform 156"/>
              <p:cNvSpPr>
                <a:spLocks noEditPoints="1"/>
              </p:cNvSpPr>
              <p:nvPr/>
            </p:nvSpPr>
            <p:spPr bwMode="auto">
              <a:xfrm>
                <a:off x="8418513" y="4619626"/>
                <a:ext cx="469900" cy="552450"/>
              </a:xfrm>
              <a:custGeom>
                <a:avLst/>
                <a:gdLst>
                  <a:gd name="T0" fmla="*/ 82 w 296"/>
                  <a:gd name="T1" fmla="*/ 330 h 348"/>
                  <a:gd name="T2" fmla="*/ 80 w 296"/>
                  <a:gd name="T3" fmla="*/ 335 h 348"/>
                  <a:gd name="T4" fmla="*/ 84 w 296"/>
                  <a:gd name="T5" fmla="*/ 342 h 348"/>
                  <a:gd name="T6" fmla="*/ 211 w 296"/>
                  <a:gd name="T7" fmla="*/ 342 h 348"/>
                  <a:gd name="T8" fmla="*/ 216 w 296"/>
                  <a:gd name="T9" fmla="*/ 335 h 348"/>
                  <a:gd name="T10" fmla="*/ 213 w 296"/>
                  <a:gd name="T11" fmla="*/ 330 h 348"/>
                  <a:gd name="T12" fmla="*/ 86 w 296"/>
                  <a:gd name="T13" fmla="*/ 328 h 348"/>
                  <a:gd name="T14" fmla="*/ 183 w 296"/>
                  <a:gd name="T15" fmla="*/ 321 h 348"/>
                  <a:gd name="T16" fmla="*/ 29 w 296"/>
                  <a:gd name="T17" fmla="*/ 109 h 348"/>
                  <a:gd name="T18" fmla="*/ 267 w 296"/>
                  <a:gd name="T19" fmla="*/ 109 h 348"/>
                  <a:gd name="T20" fmla="*/ 137 w 296"/>
                  <a:gd name="T21" fmla="*/ 143 h 348"/>
                  <a:gd name="T22" fmla="*/ 88 w 296"/>
                  <a:gd name="T23" fmla="*/ 121 h 348"/>
                  <a:gd name="T24" fmla="*/ 39 w 296"/>
                  <a:gd name="T25" fmla="*/ 109 h 348"/>
                  <a:gd name="T26" fmla="*/ 10 w 296"/>
                  <a:gd name="T27" fmla="*/ 92 h 348"/>
                  <a:gd name="T28" fmla="*/ 6 w 296"/>
                  <a:gd name="T29" fmla="*/ 99 h 348"/>
                  <a:gd name="T30" fmla="*/ 7 w 296"/>
                  <a:gd name="T31" fmla="*/ 271 h 348"/>
                  <a:gd name="T32" fmla="*/ 283 w 296"/>
                  <a:gd name="T33" fmla="*/ 273 h 348"/>
                  <a:gd name="T34" fmla="*/ 289 w 296"/>
                  <a:gd name="T35" fmla="*/ 269 h 348"/>
                  <a:gd name="T36" fmla="*/ 289 w 296"/>
                  <a:gd name="T37" fmla="*/ 95 h 348"/>
                  <a:gd name="T38" fmla="*/ 283 w 296"/>
                  <a:gd name="T39" fmla="*/ 91 h 348"/>
                  <a:gd name="T40" fmla="*/ 147 w 296"/>
                  <a:gd name="T41" fmla="*/ 104 h 348"/>
                  <a:gd name="T42" fmla="*/ 23 w 296"/>
                  <a:gd name="T43" fmla="*/ 261 h 348"/>
                  <a:gd name="T44" fmla="*/ 22 w 296"/>
                  <a:gd name="T45" fmla="*/ 97 h 348"/>
                  <a:gd name="T46" fmla="*/ 88 w 296"/>
                  <a:gd name="T47" fmla="*/ 5 h 348"/>
                  <a:gd name="T48" fmla="*/ 33 w 296"/>
                  <a:gd name="T49" fmla="*/ 21 h 348"/>
                  <a:gd name="T50" fmla="*/ 10 w 296"/>
                  <a:gd name="T51" fmla="*/ 60 h 348"/>
                  <a:gd name="T52" fmla="*/ 33 w 296"/>
                  <a:gd name="T53" fmla="*/ 99 h 348"/>
                  <a:gd name="T54" fmla="*/ 88 w 296"/>
                  <a:gd name="T55" fmla="*/ 115 h 348"/>
                  <a:gd name="T56" fmla="*/ 105 w 296"/>
                  <a:gd name="T57" fmla="*/ 114 h 348"/>
                  <a:gd name="T58" fmla="*/ 129 w 296"/>
                  <a:gd name="T59" fmla="*/ 107 h 348"/>
                  <a:gd name="T60" fmla="*/ 164 w 296"/>
                  <a:gd name="T61" fmla="*/ 75 h 348"/>
                  <a:gd name="T62" fmla="*/ 155 w 296"/>
                  <a:gd name="T63" fmla="*/ 32 h 348"/>
                  <a:gd name="T64" fmla="*/ 108 w 296"/>
                  <a:gd name="T65" fmla="*/ 7 h 348"/>
                  <a:gd name="T66" fmla="*/ 110 w 296"/>
                  <a:gd name="T67" fmla="*/ 2 h 348"/>
                  <a:gd name="T68" fmla="*/ 160 w 296"/>
                  <a:gd name="T69" fmla="*/ 29 h 348"/>
                  <a:gd name="T70" fmla="*/ 170 w 296"/>
                  <a:gd name="T71" fmla="*/ 74 h 348"/>
                  <a:gd name="T72" fmla="*/ 287 w 296"/>
                  <a:gd name="T73" fmla="*/ 85 h 348"/>
                  <a:gd name="T74" fmla="*/ 295 w 296"/>
                  <a:gd name="T75" fmla="*/ 94 h 348"/>
                  <a:gd name="T76" fmla="*/ 295 w 296"/>
                  <a:gd name="T77" fmla="*/ 270 h 348"/>
                  <a:gd name="T78" fmla="*/ 287 w 296"/>
                  <a:gd name="T79" fmla="*/ 279 h 348"/>
                  <a:gd name="T80" fmla="*/ 190 w 296"/>
                  <a:gd name="T81" fmla="*/ 321 h 348"/>
                  <a:gd name="T82" fmla="*/ 217 w 296"/>
                  <a:gd name="T83" fmla="*/ 323 h 348"/>
                  <a:gd name="T84" fmla="*/ 222 w 296"/>
                  <a:gd name="T85" fmla="*/ 334 h 348"/>
                  <a:gd name="T86" fmla="*/ 219 w 296"/>
                  <a:gd name="T87" fmla="*/ 343 h 348"/>
                  <a:gd name="T88" fmla="*/ 209 w 296"/>
                  <a:gd name="T89" fmla="*/ 348 h 348"/>
                  <a:gd name="T90" fmla="*/ 79 w 296"/>
                  <a:gd name="T91" fmla="*/ 346 h 348"/>
                  <a:gd name="T92" fmla="*/ 73 w 296"/>
                  <a:gd name="T93" fmla="*/ 335 h 348"/>
                  <a:gd name="T94" fmla="*/ 77 w 296"/>
                  <a:gd name="T95" fmla="*/ 327 h 348"/>
                  <a:gd name="T96" fmla="*/ 86 w 296"/>
                  <a:gd name="T97" fmla="*/ 321 h 348"/>
                  <a:gd name="T98" fmla="*/ 13 w 296"/>
                  <a:gd name="T99" fmla="*/ 279 h 348"/>
                  <a:gd name="T100" fmla="*/ 2 w 296"/>
                  <a:gd name="T101" fmla="*/ 274 h 348"/>
                  <a:gd name="T102" fmla="*/ 0 w 296"/>
                  <a:gd name="T103" fmla="*/ 99 h 348"/>
                  <a:gd name="T104" fmla="*/ 5 w 296"/>
                  <a:gd name="T105" fmla="*/ 88 h 348"/>
                  <a:gd name="T106" fmla="*/ 6 w 296"/>
                  <a:gd name="T107" fmla="*/ 74 h 348"/>
                  <a:gd name="T108" fmla="*/ 16 w 296"/>
                  <a:gd name="T109" fmla="*/ 29 h 348"/>
                  <a:gd name="T110" fmla="*/ 66 w 296"/>
                  <a:gd name="T111" fmla="*/ 2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6" h="348">
                    <a:moveTo>
                      <a:pt x="86" y="328"/>
                    </a:moveTo>
                    <a:lnTo>
                      <a:pt x="84" y="328"/>
                    </a:lnTo>
                    <a:lnTo>
                      <a:pt x="82" y="330"/>
                    </a:lnTo>
                    <a:lnTo>
                      <a:pt x="80" y="332"/>
                    </a:lnTo>
                    <a:lnTo>
                      <a:pt x="80" y="334"/>
                    </a:lnTo>
                    <a:lnTo>
                      <a:pt x="80" y="335"/>
                    </a:lnTo>
                    <a:lnTo>
                      <a:pt x="80" y="339"/>
                    </a:lnTo>
                    <a:lnTo>
                      <a:pt x="82" y="341"/>
                    </a:lnTo>
                    <a:lnTo>
                      <a:pt x="84" y="342"/>
                    </a:lnTo>
                    <a:lnTo>
                      <a:pt x="86" y="343"/>
                    </a:lnTo>
                    <a:lnTo>
                      <a:pt x="209" y="343"/>
                    </a:lnTo>
                    <a:lnTo>
                      <a:pt x="211" y="342"/>
                    </a:lnTo>
                    <a:lnTo>
                      <a:pt x="213" y="341"/>
                    </a:lnTo>
                    <a:lnTo>
                      <a:pt x="216" y="339"/>
                    </a:lnTo>
                    <a:lnTo>
                      <a:pt x="216" y="335"/>
                    </a:lnTo>
                    <a:lnTo>
                      <a:pt x="216" y="334"/>
                    </a:lnTo>
                    <a:lnTo>
                      <a:pt x="216" y="332"/>
                    </a:lnTo>
                    <a:lnTo>
                      <a:pt x="213" y="330"/>
                    </a:lnTo>
                    <a:lnTo>
                      <a:pt x="211" y="328"/>
                    </a:lnTo>
                    <a:lnTo>
                      <a:pt x="209" y="328"/>
                    </a:lnTo>
                    <a:lnTo>
                      <a:pt x="86" y="328"/>
                    </a:lnTo>
                    <a:close/>
                    <a:moveTo>
                      <a:pt x="113" y="279"/>
                    </a:moveTo>
                    <a:lnTo>
                      <a:pt x="113" y="321"/>
                    </a:lnTo>
                    <a:lnTo>
                      <a:pt x="183" y="321"/>
                    </a:lnTo>
                    <a:lnTo>
                      <a:pt x="183" y="279"/>
                    </a:lnTo>
                    <a:lnTo>
                      <a:pt x="113" y="279"/>
                    </a:lnTo>
                    <a:close/>
                    <a:moveTo>
                      <a:pt x="29" y="109"/>
                    </a:moveTo>
                    <a:lnTo>
                      <a:pt x="29" y="255"/>
                    </a:lnTo>
                    <a:lnTo>
                      <a:pt x="267" y="255"/>
                    </a:lnTo>
                    <a:lnTo>
                      <a:pt x="267" y="109"/>
                    </a:lnTo>
                    <a:lnTo>
                      <a:pt x="137" y="109"/>
                    </a:lnTo>
                    <a:lnTo>
                      <a:pt x="133" y="112"/>
                    </a:lnTo>
                    <a:lnTo>
                      <a:pt x="137" y="143"/>
                    </a:lnTo>
                    <a:lnTo>
                      <a:pt x="104" y="120"/>
                    </a:lnTo>
                    <a:lnTo>
                      <a:pt x="95" y="121"/>
                    </a:lnTo>
                    <a:lnTo>
                      <a:pt x="88" y="121"/>
                    </a:lnTo>
                    <a:lnTo>
                      <a:pt x="70" y="120"/>
                    </a:lnTo>
                    <a:lnTo>
                      <a:pt x="54" y="116"/>
                    </a:lnTo>
                    <a:lnTo>
                      <a:pt x="39" y="109"/>
                    </a:lnTo>
                    <a:lnTo>
                      <a:pt x="29" y="109"/>
                    </a:lnTo>
                    <a:close/>
                    <a:moveTo>
                      <a:pt x="13" y="91"/>
                    </a:moveTo>
                    <a:lnTo>
                      <a:pt x="10" y="92"/>
                    </a:lnTo>
                    <a:lnTo>
                      <a:pt x="7" y="93"/>
                    </a:lnTo>
                    <a:lnTo>
                      <a:pt x="6" y="95"/>
                    </a:lnTo>
                    <a:lnTo>
                      <a:pt x="6" y="99"/>
                    </a:lnTo>
                    <a:lnTo>
                      <a:pt x="6" y="266"/>
                    </a:lnTo>
                    <a:lnTo>
                      <a:pt x="6" y="269"/>
                    </a:lnTo>
                    <a:lnTo>
                      <a:pt x="7" y="271"/>
                    </a:lnTo>
                    <a:lnTo>
                      <a:pt x="10" y="272"/>
                    </a:lnTo>
                    <a:lnTo>
                      <a:pt x="13" y="273"/>
                    </a:lnTo>
                    <a:lnTo>
                      <a:pt x="283" y="273"/>
                    </a:lnTo>
                    <a:lnTo>
                      <a:pt x="285" y="272"/>
                    </a:lnTo>
                    <a:lnTo>
                      <a:pt x="287" y="271"/>
                    </a:lnTo>
                    <a:lnTo>
                      <a:pt x="289" y="269"/>
                    </a:lnTo>
                    <a:lnTo>
                      <a:pt x="289" y="266"/>
                    </a:lnTo>
                    <a:lnTo>
                      <a:pt x="289" y="99"/>
                    </a:lnTo>
                    <a:lnTo>
                      <a:pt x="289" y="95"/>
                    </a:lnTo>
                    <a:lnTo>
                      <a:pt x="287" y="93"/>
                    </a:lnTo>
                    <a:lnTo>
                      <a:pt x="285" y="92"/>
                    </a:lnTo>
                    <a:lnTo>
                      <a:pt x="283" y="91"/>
                    </a:lnTo>
                    <a:lnTo>
                      <a:pt x="160" y="91"/>
                    </a:lnTo>
                    <a:lnTo>
                      <a:pt x="154" y="97"/>
                    </a:lnTo>
                    <a:lnTo>
                      <a:pt x="147" y="104"/>
                    </a:lnTo>
                    <a:lnTo>
                      <a:pt x="272" y="104"/>
                    </a:lnTo>
                    <a:lnTo>
                      <a:pt x="272" y="261"/>
                    </a:lnTo>
                    <a:lnTo>
                      <a:pt x="23" y="261"/>
                    </a:lnTo>
                    <a:lnTo>
                      <a:pt x="23" y="104"/>
                    </a:lnTo>
                    <a:lnTo>
                      <a:pt x="29" y="104"/>
                    </a:lnTo>
                    <a:lnTo>
                      <a:pt x="22" y="97"/>
                    </a:lnTo>
                    <a:lnTo>
                      <a:pt x="16" y="91"/>
                    </a:lnTo>
                    <a:lnTo>
                      <a:pt x="13" y="91"/>
                    </a:lnTo>
                    <a:close/>
                    <a:moveTo>
                      <a:pt x="88" y="5"/>
                    </a:moveTo>
                    <a:lnTo>
                      <a:pt x="67" y="7"/>
                    </a:lnTo>
                    <a:lnTo>
                      <a:pt x="48" y="13"/>
                    </a:lnTo>
                    <a:lnTo>
                      <a:pt x="33" y="21"/>
                    </a:lnTo>
                    <a:lnTo>
                      <a:pt x="21" y="32"/>
                    </a:lnTo>
                    <a:lnTo>
                      <a:pt x="13" y="45"/>
                    </a:lnTo>
                    <a:lnTo>
                      <a:pt x="10" y="60"/>
                    </a:lnTo>
                    <a:lnTo>
                      <a:pt x="13" y="75"/>
                    </a:lnTo>
                    <a:lnTo>
                      <a:pt x="21" y="88"/>
                    </a:lnTo>
                    <a:lnTo>
                      <a:pt x="33" y="99"/>
                    </a:lnTo>
                    <a:lnTo>
                      <a:pt x="48" y="107"/>
                    </a:lnTo>
                    <a:lnTo>
                      <a:pt x="67" y="113"/>
                    </a:lnTo>
                    <a:lnTo>
                      <a:pt x="88" y="115"/>
                    </a:lnTo>
                    <a:lnTo>
                      <a:pt x="96" y="115"/>
                    </a:lnTo>
                    <a:lnTo>
                      <a:pt x="104" y="114"/>
                    </a:lnTo>
                    <a:lnTo>
                      <a:pt x="105" y="114"/>
                    </a:lnTo>
                    <a:lnTo>
                      <a:pt x="130" y="131"/>
                    </a:lnTo>
                    <a:lnTo>
                      <a:pt x="127" y="108"/>
                    </a:lnTo>
                    <a:lnTo>
                      <a:pt x="129" y="107"/>
                    </a:lnTo>
                    <a:lnTo>
                      <a:pt x="144" y="99"/>
                    </a:lnTo>
                    <a:lnTo>
                      <a:pt x="156" y="87"/>
                    </a:lnTo>
                    <a:lnTo>
                      <a:pt x="164" y="75"/>
                    </a:lnTo>
                    <a:lnTo>
                      <a:pt x="166" y="60"/>
                    </a:lnTo>
                    <a:lnTo>
                      <a:pt x="162" y="45"/>
                    </a:lnTo>
                    <a:lnTo>
                      <a:pt x="155" y="32"/>
                    </a:lnTo>
                    <a:lnTo>
                      <a:pt x="143" y="21"/>
                    </a:lnTo>
                    <a:lnTo>
                      <a:pt x="127" y="13"/>
                    </a:lnTo>
                    <a:lnTo>
                      <a:pt x="108" y="7"/>
                    </a:lnTo>
                    <a:lnTo>
                      <a:pt x="88" y="5"/>
                    </a:lnTo>
                    <a:close/>
                    <a:moveTo>
                      <a:pt x="88" y="0"/>
                    </a:moveTo>
                    <a:lnTo>
                      <a:pt x="110" y="2"/>
                    </a:lnTo>
                    <a:lnTo>
                      <a:pt x="130" y="7"/>
                    </a:lnTo>
                    <a:lnTo>
                      <a:pt x="147" y="17"/>
                    </a:lnTo>
                    <a:lnTo>
                      <a:pt x="160" y="29"/>
                    </a:lnTo>
                    <a:lnTo>
                      <a:pt x="169" y="44"/>
                    </a:lnTo>
                    <a:lnTo>
                      <a:pt x="171" y="60"/>
                    </a:lnTo>
                    <a:lnTo>
                      <a:pt x="170" y="74"/>
                    </a:lnTo>
                    <a:lnTo>
                      <a:pt x="165" y="85"/>
                    </a:lnTo>
                    <a:lnTo>
                      <a:pt x="283" y="85"/>
                    </a:lnTo>
                    <a:lnTo>
                      <a:pt x="287" y="85"/>
                    </a:lnTo>
                    <a:lnTo>
                      <a:pt x="291" y="88"/>
                    </a:lnTo>
                    <a:lnTo>
                      <a:pt x="294" y="91"/>
                    </a:lnTo>
                    <a:lnTo>
                      <a:pt x="295" y="94"/>
                    </a:lnTo>
                    <a:lnTo>
                      <a:pt x="296" y="99"/>
                    </a:lnTo>
                    <a:lnTo>
                      <a:pt x="296" y="266"/>
                    </a:lnTo>
                    <a:lnTo>
                      <a:pt x="295" y="270"/>
                    </a:lnTo>
                    <a:lnTo>
                      <a:pt x="294" y="274"/>
                    </a:lnTo>
                    <a:lnTo>
                      <a:pt x="291" y="277"/>
                    </a:lnTo>
                    <a:lnTo>
                      <a:pt x="287" y="279"/>
                    </a:lnTo>
                    <a:lnTo>
                      <a:pt x="283" y="279"/>
                    </a:lnTo>
                    <a:lnTo>
                      <a:pt x="190" y="279"/>
                    </a:lnTo>
                    <a:lnTo>
                      <a:pt x="190" y="321"/>
                    </a:lnTo>
                    <a:lnTo>
                      <a:pt x="209" y="321"/>
                    </a:lnTo>
                    <a:lnTo>
                      <a:pt x="212" y="322"/>
                    </a:lnTo>
                    <a:lnTo>
                      <a:pt x="217" y="323"/>
                    </a:lnTo>
                    <a:lnTo>
                      <a:pt x="219" y="327"/>
                    </a:lnTo>
                    <a:lnTo>
                      <a:pt x="221" y="330"/>
                    </a:lnTo>
                    <a:lnTo>
                      <a:pt x="222" y="334"/>
                    </a:lnTo>
                    <a:lnTo>
                      <a:pt x="222" y="335"/>
                    </a:lnTo>
                    <a:lnTo>
                      <a:pt x="221" y="340"/>
                    </a:lnTo>
                    <a:lnTo>
                      <a:pt x="219" y="343"/>
                    </a:lnTo>
                    <a:lnTo>
                      <a:pt x="217" y="346"/>
                    </a:lnTo>
                    <a:lnTo>
                      <a:pt x="212" y="348"/>
                    </a:lnTo>
                    <a:lnTo>
                      <a:pt x="209" y="348"/>
                    </a:lnTo>
                    <a:lnTo>
                      <a:pt x="86" y="348"/>
                    </a:lnTo>
                    <a:lnTo>
                      <a:pt x="82" y="348"/>
                    </a:lnTo>
                    <a:lnTo>
                      <a:pt x="79" y="346"/>
                    </a:lnTo>
                    <a:lnTo>
                      <a:pt x="77" y="343"/>
                    </a:lnTo>
                    <a:lnTo>
                      <a:pt x="75" y="340"/>
                    </a:lnTo>
                    <a:lnTo>
                      <a:pt x="73" y="335"/>
                    </a:lnTo>
                    <a:lnTo>
                      <a:pt x="73" y="334"/>
                    </a:lnTo>
                    <a:lnTo>
                      <a:pt x="75" y="330"/>
                    </a:lnTo>
                    <a:lnTo>
                      <a:pt x="77" y="327"/>
                    </a:lnTo>
                    <a:lnTo>
                      <a:pt x="79" y="323"/>
                    </a:lnTo>
                    <a:lnTo>
                      <a:pt x="82" y="322"/>
                    </a:lnTo>
                    <a:lnTo>
                      <a:pt x="86" y="321"/>
                    </a:lnTo>
                    <a:lnTo>
                      <a:pt x="106" y="321"/>
                    </a:lnTo>
                    <a:lnTo>
                      <a:pt x="106" y="279"/>
                    </a:lnTo>
                    <a:lnTo>
                      <a:pt x="13" y="279"/>
                    </a:lnTo>
                    <a:lnTo>
                      <a:pt x="8" y="279"/>
                    </a:lnTo>
                    <a:lnTo>
                      <a:pt x="5" y="277"/>
                    </a:lnTo>
                    <a:lnTo>
                      <a:pt x="2" y="274"/>
                    </a:lnTo>
                    <a:lnTo>
                      <a:pt x="1" y="270"/>
                    </a:lnTo>
                    <a:lnTo>
                      <a:pt x="0" y="266"/>
                    </a:lnTo>
                    <a:lnTo>
                      <a:pt x="0" y="99"/>
                    </a:lnTo>
                    <a:lnTo>
                      <a:pt x="1" y="94"/>
                    </a:lnTo>
                    <a:lnTo>
                      <a:pt x="2" y="91"/>
                    </a:lnTo>
                    <a:lnTo>
                      <a:pt x="5" y="88"/>
                    </a:lnTo>
                    <a:lnTo>
                      <a:pt x="8" y="87"/>
                    </a:lnTo>
                    <a:lnTo>
                      <a:pt x="12" y="85"/>
                    </a:lnTo>
                    <a:lnTo>
                      <a:pt x="6" y="74"/>
                    </a:lnTo>
                    <a:lnTo>
                      <a:pt x="4" y="60"/>
                    </a:lnTo>
                    <a:lnTo>
                      <a:pt x="7" y="44"/>
                    </a:lnTo>
                    <a:lnTo>
                      <a:pt x="16" y="29"/>
                    </a:lnTo>
                    <a:lnTo>
                      <a:pt x="29" y="17"/>
                    </a:lnTo>
                    <a:lnTo>
                      <a:pt x="45" y="7"/>
                    </a:lnTo>
                    <a:lnTo>
                      <a:pt x="66" y="2"/>
                    </a:lnTo>
                    <a:lnTo>
                      <a:pt x="8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组合 208"/>
            <p:cNvGrpSpPr/>
            <p:nvPr/>
          </p:nvGrpSpPr>
          <p:grpSpPr>
            <a:xfrm>
              <a:off x="2692946" y="4096380"/>
              <a:ext cx="496430" cy="656681"/>
              <a:chOff x="3883026" y="4608513"/>
              <a:chExt cx="452438" cy="598488"/>
            </a:xfrm>
            <a:grpFill/>
          </p:grpSpPr>
          <p:sp>
            <p:nvSpPr>
              <p:cNvPr id="181" name="Freeform 138"/>
              <p:cNvSpPr>
                <a:spLocks noEditPoints="1"/>
              </p:cNvSpPr>
              <p:nvPr/>
            </p:nvSpPr>
            <p:spPr bwMode="auto">
              <a:xfrm>
                <a:off x="3883026" y="4760913"/>
                <a:ext cx="354013" cy="446088"/>
              </a:xfrm>
              <a:custGeom>
                <a:avLst/>
                <a:gdLst>
                  <a:gd name="T0" fmla="*/ 103 w 223"/>
                  <a:gd name="T1" fmla="*/ 10 h 281"/>
                  <a:gd name="T2" fmla="*/ 64 w 223"/>
                  <a:gd name="T3" fmla="*/ 32 h 281"/>
                  <a:gd name="T4" fmla="*/ 41 w 223"/>
                  <a:gd name="T5" fmla="*/ 71 h 281"/>
                  <a:gd name="T6" fmla="*/ 37 w 223"/>
                  <a:gd name="T7" fmla="*/ 120 h 281"/>
                  <a:gd name="T8" fmla="*/ 37 w 223"/>
                  <a:gd name="T9" fmla="*/ 169 h 281"/>
                  <a:gd name="T10" fmla="*/ 43 w 223"/>
                  <a:gd name="T11" fmla="*/ 228 h 281"/>
                  <a:gd name="T12" fmla="*/ 72 w 223"/>
                  <a:gd name="T13" fmla="*/ 228 h 281"/>
                  <a:gd name="T14" fmla="*/ 92 w 223"/>
                  <a:gd name="T15" fmla="*/ 227 h 281"/>
                  <a:gd name="T16" fmla="*/ 216 w 223"/>
                  <a:gd name="T17" fmla="*/ 276 h 281"/>
                  <a:gd name="T18" fmla="*/ 190 w 223"/>
                  <a:gd name="T19" fmla="*/ 174 h 281"/>
                  <a:gd name="T20" fmla="*/ 198 w 223"/>
                  <a:gd name="T21" fmla="*/ 159 h 281"/>
                  <a:gd name="T22" fmla="*/ 210 w 223"/>
                  <a:gd name="T23" fmla="*/ 132 h 281"/>
                  <a:gd name="T24" fmla="*/ 216 w 223"/>
                  <a:gd name="T25" fmla="*/ 95 h 281"/>
                  <a:gd name="T26" fmla="*/ 204 w 223"/>
                  <a:gd name="T27" fmla="*/ 50 h 281"/>
                  <a:gd name="T28" fmla="*/ 171 w 223"/>
                  <a:gd name="T29" fmla="*/ 18 h 281"/>
                  <a:gd name="T30" fmla="*/ 127 w 223"/>
                  <a:gd name="T31" fmla="*/ 6 h 281"/>
                  <a:gd name="T32" fmla="*/ 148 w 223"/>
                  <a:gd name="T33" fmla="*/ 2 h 281"/>
                  <a:gd name="T34" fmla="*/ 186 w 223"/>
                  <a:gd name="T35" fmla="*/ 20 h 281"/>
                  <a:gd name="T36" fmla="*/ 212 w 223"/>
                  <a:gd name="T37" fmla="*/ 53 h 281"/>
                  <a:gd name="T38" fmla="*/ 222 w 223"/>
                  <a:gd name="T39" fmla="*/ 95 h 281"/>
                  <a:gd name="T40" fmla="*/ 216 w 223"/>
                  <a:gd name="T41" fmla="*/ 133 h 281"/>
                  <a:gd name="T42" fmla="*/ 204 w 223"/>
                  <a:gd name="T43" fmla="*/ 162 h 281"/>
                  <a:gd name="T44" fmla="*/ 195 w 223"/>
                  <a:gd name="T45" fmla="*/ 176 h 281"/>
                  <a:gd name="T46" fmla="*/ 96 w 223"/>
                  <a:gd name="T47" fmla="*/ 281 h 281"/>
                  <a:gd name="T48" fmla="*/ 54 w 223"/>
                  <a:gd name="T49" fmla="*/ 234 h 281"/>
                  <a:gd name="T50" fmla="*/ 36 w 223"/>
                  <a:gd name="T51" fmla="*/ 233 h 281"/>
                  <a:gd name="T52" fmla="*/ 30 w 223"/>
                  <a:gd name="T53" fmla="*/ 233 h 281"/>
                  <a:gd name="T54" fmla="*/ 0 w 223"/>
                  <a:gd name="T55" fmla="*/ 176 h 281"/>
                  <a:gd name="T56" fmla="*/ 31 w 223"/>
                  <a:gd name="T57" fmla="*/ 95 h 281"/>
                  <a:gd name="T58" fmla="*/ 41 w 223"/>
                  <a:gd name="T59" fmla="*/ 53 h 281"/>
                  <a:gd name="T60" fmla="*/ 67 w 223"/>
                  <a:gd name="T61" fmla="*/ 20 h 281"/>
                  <a:gd name="T62" fmla="*/ 105 w 223"/>
                  <a:gd name="T63" fmla="*/ 2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3" h="281">
                    <a:moveTo>
                      <a:pt x="127" y="6"/>
                    </a:moveTo>
                    <a:lnTo>
                      <a:pt x="103" y="10"/>
                    </a:lnTo>
                    <a:lnTo>
                      <a:pt x="81" y="18"/>
                    </a:lnTo>
                    <a:lnTo>
                      <a:pt x="64" y="32"/>
                    </a:lnTo>
                    <a:lnTo>
                      <a:pt x="50" y="50"/>
                    </a:lnTo>
                    <a:lnTo>
                      <a:pt x="41" y="71"/>
                    </a:lnTo>
                    <a:lnTo>
                      <a:pt x="38" y="95"/>
                    </a:lnTo>
                    <a:lnTo>
                      <a:pt x="37" y="120"/>
                    </a:lnTo>
                    <a:lnTo>
                      <a:pt x="9" y="169"/>
                    </a:lnTo>
                    <a:lnTo>
                      <a:pt x="37" y="169"/>
                    </a:lnTo>
                    <a:lnTo>
                      <a:pt x="36" y="228"/>
                    </a:lnTo>
                    <a:lnTo>
                      <a:pt x="43" y="228"/>
                    </a:lnTo>
                    <a:lnTo>
                      <a:pt x="54" y="228"/>
                    </a:lnTo>
                    <a:lnTo>
                      <a:pt x="72" y="228"/>
                    </a:lnTo>
                    <a:lnTo>
                      <a:pt x="90" y="227"/>
                    </a:lnTo>
                    <a:lnTo>
                      <a:pt x="92" y="227"/>
                    </a:lnTo>
                    <a:lnTo>
                      <a:pt x="101" y="276"/>
                    </a:lnTo>
                    <a:lnTo>
                      <a:pt x="216" y="276"/>
                    </a:lnTo>
                    <a:lnTo>
                      <a:pt x="189" y="175"/>
                    </a:lnTo>
                    <a:lnTo>
                      <a:pt x="190" y="174"/>
                    </a:lnTo>
                    <a:lnTo>
                      <a:pt x="192" y="169"/>
                    </a:lnTo>
                    <a:lnTo>
                      <a:pt x="198" y="159"/>
                    </a:lnTo>
                    <a:lnTo>
                      <a:pt x="204" y="146"/>
                    </a:lnTo>
                    <a:lnTo>
                      <a:pt x="210" y="132"/>
                    </a:lnTo>
                    <a:lnTo>
                      <a:pt x="215" y="115"/>
                    </a:lnTo>
                    <a:lnTo>
                      <a:pt x="216" y="95"/>
                    </a:lnTo>
                    <a:lnTo>
                      <a:pt x="212" y="71"/>
                    </a:lnTo>
                    <a:lnTo>
                      <a:pt x="204" y="50"/>
                    </a:lnTo>
                    <a:lnTo>
                      <a:pt x="190" y="32"/>
                    </a:lnTo>
                    <a:lnTo>
                      <a:pt x="171" y="18"/>
                    </a:lnTo>
                    <a:lnTo>
                      <a:pt x="151" y="10"/>
                    </a:lnTo>
                    <a:lnTo>
                      <a:pt x="127" y="6"/>
                    </a:lnTo>
                    <a:close/>
                    <a:moveTo>
                      <a:pt x="127" y="0"/>
                    </a:moveTo>
                    <a:lnTo>
                      <a:pt x="148" y="2"/>
                    </a:lnTo>
                    <a:lnTo>
                      <a:pt x="168" y="10"/>
                    </a:lnTo>
                    <a:lnTo>
                      <a:pt x="186" y="20"/>
                    </a:lnTo>
                    <a:lnTo>
                      <a:pt x="201" y="36"/>
                    </a:lnTo>
                    <a:lnTo>
                      <a:pt x="212" y="53"/>
                    </a:lnTo>
                    <a:lnTo>
                      <a:pt x="219" y="74"/>
                    </a:lnTo>
                    <a:lnTo>
                      <a:pt x="222" y="95"/>
                    </a:lnTo>
                    <a:lnTo>
                      <a:pt x="220" y="116"/>
                    </a:lnTo>
                    <a:lnTo>
                      <a:pt x="216" y="133"/>
                    </a:lnTo>
                    <a:lnTo>
                      <a:pt x="210" y="149"/>
                    </a:lnTo>
                    <a:lnTo>
                      <a:pt x="204" y="162"/>
                    </a:lnTo>
                    <a:lnTo>
                      <a:pt x="197" y="172"/>
                    </a:lnTo>
                    <a:lnTo>
                      <a:pt x="195" y="176"/>
                    </a:lnTo>
                    <a:lnTo>
                      <a:pt x="223" y="281"/>
                    </a:lnTo>
                    <a:lnTo>
                      <a:pt x="96" y="281"/>
                    </a:lnTo>
                    <a:lnTo>
                      <a:pt x="87" y="233"/>
                    </a:lnTo>
                    <a:lnTo>
                      <a:pt x="54" y="234"/>
                    </a:lnTo>
                    <a:lnTo>
                      <a:pt x="43" y="233"/>
                    </a:lnTo>
                    <a:lnTo>
                      <a:pt x="36" y="233"/>
                    </a:lnTo>
                    <a:lnTo>
                      <a:pt x="33" y="233"/>
                    </a:lnTo>
                    <a:lnTo>
                      <a:pt x="30" y="233"/>
                    </a:lnTo>
                    <a:lnTo>
                      <a:pt x="30" y="176"/>
                    </a:lnTo>
                    <a:lnTo>
                      <a:pt x="0" y="176"/>
                    </a:lnTo>
                    <a:lnTo>
                      <a:pt x="31" y="118"/>
                    </a:lnTo>
                    <a:lnTo>
                      <a:pt x="31" y="95"/>
                    </a:lnTo>
                    <a:lnTo>
                      <a:pt x="33" y="74"/>
                    </a:lnTo>
                    <a:lnTo>
                      <a:pt x="41" y="53"/>
                    </a:lnTo>
                    <a:lnTo>
                      <a:pt x="52" y="36"/>
                    </a:lnTo>
                    <a:lnTo>
                      <a:pt x="67" y="20"/>
                    </a:lnTo>
                    <a:lnTo>
                      <a:pt x="84" y="10"/>
                    </a:lnTo>
                    <a:lnTo>
                      <a:pt x="105" y="2"/>
                    </a:lnTo>
                    <a:lnTo>
                      <a:pt x="12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2" name="Freeform 139"/>
              <p:cNvSpPr>
                <a:spLocks noEditPoints="1"/>
              </p:cNvSpPr>
              <p:nvPr/>
            </p:nvSpPr>
            <p:spPr bwMode="auto">
              <a:xfrm>
                <a:off x="3973513" y="4791076"/>
                <a:ext cx="219075" cy="214313"/>
              </a:xfrm>
              <a:custGeom>
                <a:avLst/>
                <a:gdLst>
                  <a:gd name="T0" fmla="*/ 70 w 138"/>
                  <a:gd name="T1" fmla="*/ 6 h 135"/>
                  <a:gd name="T2" fmla="*/ 50 w 138"/>
                  <a:gd name="T3" fmla="*/ 9 h 135"/>
                  <a:gd name="T4" fmla="*/ 33 w 138"/>
                  <a:gd name="T5" fmla="*/ 18 h 135"/>
                  <a:gd name="T6" fmla="*/ 19 w 138"/>
                  <a:gd name="T7" fmla="*/ 32 h 135"/>
                  <a:gd name="T8" fmla="*/ 10 w 138"/>
                  <a:gd name="T9" fmla="*/ 48 h 135"/>
                  <a:gd name="T10" fmla="*/ 7 w 138"/>
                  <a:gd name="T11" fmla="*/ 68 h 135"/>
                  <a:gd name="T12" fmla="*/ 10 w 138"/>
                  <a:gd name="T13" fmla="*/ 87 h 135"/>
                  <a:gd name="T14" fmla="*/ 19 w 138"/>
                  <a:gd name="T15" fmla="*/ 103 h 135"/>
                  <a:gd name="T16" fmla="*/ 33 w 138"/>
                  <a:gd name="T17" fmla="*/ 117 h 135"/>
                  <a:gd name="T18" fmla="*/ 50 w 138"/>
                  <a:gd name="T19" fmla="*/ 125 h 135"/>
                  <a:gd name="T20" fmla="*/ 70 w 138"/>
                  <a:gd name="T21" fmla="*/ 128 h 135"/>
                  <a:gd name="T22" fmla="*/ 89 w 138"/>
                  <a:gd name="T23" fmla="*/ 125 h 135"/>
                  <a:gd name="T24" fmla="*/ 107 w 138"/>
                  <a:gd name="T25" fmla="*/ 117 h 135"/>
                  <a:gd name="T26" fmla="*/ 121 w 138"/>
                  <a:gd name="T27" fmla="*/ 103 h 135"/>
                  <a:gd name="T28" fmla="*/ 129 w 138"/>
                  <a:gd name="T29" fmla="*/ 87 h 135"/>
                  <a:gd name="T30" fmla="*/ 133 w 138"/>
                  <a:gd name="T31" fmla="*/ 68 h 135"/>
                  <a:gd name="T32" fmla="*/ 129 w 138"/>
                  <a:gd name="T33" fmla="*/ 48 h 135"/>
                  <a:gd name="T34" fmla="*/ 121 w 138"/>
                  <a:gd name="T35" fmla="*/ 32 h 135"/>
                  <a:gd name="T36" fmla="*/ 107 w 138"/>
                  <a:gd name="T37" fmla="*/ 18 h 135"/>
                  <a:gd name="T38" fmla="*/ 89 w 138"/>
                  <a:gd name="T39" fmla="*/ 9 h 135"/>
                  <a:gd name="T40" fmla="*/ 70 w 138"/>
                  <a:gd name="T41" fmla="*/ 6 h 135"/>
                  <a:gd name="T42" fmla="*/ 70 w 138"/>
                  <a:gd name="T43" fmla="*/ 0 h 135"/>
                  <a:gd name="T44" fmla="*/ 88 w 138"/>
                  <a:gd name="T45" fmla="*/ 2 h 135"/>
                  <a:gd name="T46" fmla="*/ 104 w 138"/>
                  <a:gd name="T47" fmla="*/ 9 h 135"/>
                  <a:gd name="T48" fmla="*/ 119 w 138"/>
                  <a:gd name="T49" fmla="*/ 20 h 135"/>
                  <a:gd name="T50" fmla="*/ 129 w 138"/>
                  <a:gd name="T51" fmla="*/ 34 h 135"/>
                  <a:gd name="T52" fmla="*/ 136 w 138"/>
                  <a:gd name="T53" fmla="*/ 49 h 135"/>
                  <a:gd name="T54" fmla="*/ 138 w 138"/>
                  <a:gd name="T55" fmla="*/ 68 h 135"/>
                  <a:gd name="T56" fmla="*/ 136 w 138"/>
                  <a:gd name="T57" fmla="*/ 85 h 135"/>
                  <a:gd name="T58" fmla="*/ 129 w 138"/>
                  <a:gd name="T59" fmla="*/ 101 h 135"/>
                  <a:gd name="T60" fmla="*/ 119 w 138"/>
                  <a:gd name="T61" fmla="*/ 115 h 135"/>
                  <a:gd name="T62" fmla="*/ 104 w 138"/>
                  <a:gd name="T63" fmla="*/ 125 h 135"/>
                  <a:gd name="T64" fmla="*/ 88 w 138"/>
                  <a:gd name="T65" fmla="*/ 133 h 135"/>
                  <a:gd name="T66" fmla="*/ 70 w 138"/>
                  <a:gd name="T67" fmla="*/ 135 h 135"/>
                  <a:gd name="T68" fmla="*/ 51 w 138"/>
                  <a:gd name="T69" fmla="*/ 133 h 135"/>
                  <a:gd name="T70" fmla="*/ 35 w 138"/>
                  <a:gd name="T71" fmla="*/ 125 h 135"/>
                  <a:gd name="T72" fmla="*/ 21 w 138"/>
                  <a:gd name="T73" fmla="*/ 115 h 135"/>
                  <a:gd name="T74" fmla="*/ 10 w 138"/>
                  <a:gd name="T75" fmla="*/ 101 h 135"/>
                  <a:gd name="T76" fmla="*/ 3 w 138"/>
                  <a:gd name="T77" fmla="*/ 85 h 135"/>
                  <a:gd name="T78" fmla="*/ 0 w 138"/>
                  <a:gd name="T79" fmla="*/ 68 h 135"/>
                  <a:gd name="T80" fmla="*/ 3 w 138"/>
                  <a:gd name="T81" fmla="*/ 49 h 135"/>
                  <a:gd name="T82" fmla="*/ 10 w 138"/>
                  <a:gd name="T83" fmla="*/ 34 h 135"/>
                  <a:gd name="T84" fmla="*/ 21 w 138"/>
                  <a:gd name="T85" fmla="*/ 20 h 135"/>
                  <a:gd name="T86" fmla="*/ 35 w 138"/>
                  <a:gd name="T87" fmla="*/ 9 h 135"/>
                  <a:gd name="T88" fmla="*/ 51 w 138"/>
                  <a:gd name="T89" fmla="*/ 2 h 135"/>
                  <a:gd name="T90" fmla="*/ 70 w 138"/>
                  <a:gd name="T91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8" h="135">
                    <a:moveTo>
                      <a:pt x="70" y="6"/>
                    </a:moveTo>
                    <a:lnTo>
                      <a:pt x="50" y="9"/>
                    </a:lnTo>
                    <a:lnTo>
                      <a:pt x="33" y="18"/>
                    </a:lnTo>
                    <a:lnTo>
                      <a:pt x="19" y="32"/>
                    </a:lnTo>
                    <a:lnTo>
                      <a:pt x="10" y="48"/>
                    </a:lnTo>
                    <a:lnTo>
                      <a:pt x="7" y="68"/>
                    </a:lnTo>
                    <a:lnTo>
                      <a:pt x="10" y="87"/>
                    </a:lnTo>
                    <a:lnTo>
                      <a:pt x="19" y="103"/>
                    </a:lnTo>
                    <a:lnTo>
                      <a:pt x="33" y="117"/>
                    </a:lnTo>
                    <a:lnTo>
                      <a:pt x="50" y="125"/>
                    </a:lnTo>
                    <a:lnTo>
                      <a:pt x="70" y="128"/>
                    </a:lnTo>
                    <a:lnTo>
                      <a:pt x="89" y="125"/>
                    </a:lnTo>
                    <a:lnTo>
                      <a:pt x="107" y="117"/>
                    </a:lnTo>
                    <a:lnTo>
                      <a:pt x="121" y="103"/>
                    </a:lnTo>
                    <a:lnTo>
                      <a:pt x="129" y="87"/>
                    </a:lnTo>
                    <a:lnTo>
                      <a:pt x="133" y="68"/>
                    </a:lnTo>
                    <a:lnTo>
                      <a:pt x="129" y="48"/>
                    </a:lnTo>
                    <a:lnTo>
                      <a:pt x="121" y="32"/>
                    </a:lnTo>
                    <a:lnTo>
                      <a:pt x="107" y="18"/>
                    </a:lnTo>
                    <a:lnTo>
                      <a:pt x="89" y="9"/>
                    </a:lnTo>
                    <a:lnTo>
                      <a:pt x="70" y="6"/>
                    </a:lnTo>
                    <a:close/>
                    <a:moveTo>
                      <a:pt x="70" y="0"/>
                    </a:moveTo>
                    <a:lnTo>
                      <a:pt x="88" y="2"/>
                    </a:lnTo>
                    <a:lnTo>
                      <a:pt x="104" y="9"/>
                    </a:lnTo>
                    <a:lnTo>
                      <a:pt x="119" y="20"/>
                    </a:lnTo>
                    <a:lnTo>
                      <a:pt x="129" y="34"/>
                    </a:lnTo>
                    <a:lnTo>
                      <a:pt x="136" y="49"/>
                    </a:lnTo>
                    <a:lnTo>
                      <a:pt x="138" y="68"/>
                    </a:lnTo>
                    <a:lnTo>
                      <a:pt x="136" y="85"/>
                    </a:lnTo>
                    <a:lnTo>
                      <a:pt x="129" y="101"/>
                    </a:lnTo>
                    <a:lnTo>
                      <a:pt x="119" y="115"/>
                    </a:lnTo>
                    <a:lnTo>
                      <a:pt x="104" y="125"/>
                    </a:lnTo>
                    <a:lnTo>
                      <a:pt x="88" y="133"/>
                    </a:lnTo>
                    <a:lnTo>
                      <a:pt x="70" y="135"/>
                    </a:lnTo>
                    <a:lnTo>
                      <a:pt x="51" y="133"/>
                    </a:lnTo>
                    <a:lnTo>
                      <a:pt x="35" y="125"/>
                    </a:lnTo>
                    <a:lnTo>
                      <a:pt x="21" y="115"/>
                    </a:lnTo>
                    <a:lnTo>
                      <a:pt x="10" y="101"/>
                    </a:lnTo>
                    <a:lnTo>
                      <a:pt x="3" y="85"/>
                    </a:lnTo>
                    <a:lnTo>
                      <a:pt x="0" y="68"/>
                    </a:lnTo>
                    <a:lnTo>
                      <a:pt x="3" y="49"/>
                    </a:lnTo>
                    <a:lnTo>
                      <a:pt x="10" y="34"/>
                    </a:lnTo>
                    <a:lnTo>
                      <a:pt x="21" y="20"/>
                    </a:lnTo>
                    <a:lnTo>
                      <a:pt x="35" y="9"/>
                    </a:lnTo>
                    <a:lnTo>
                      <a:pt x="51" y="2"/>
                    </a:lnTo>
                    <a:lnTo>
                      <a:pt x="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3" name="Freeform 140"/>
              <p:cNvSpPr>
                <a:spLocks noEditPoints="1"/>
              </p:cNvSpPr>
              <p:nvPr/>
            </p:nvSpPr>
            <p:spPr bwMode="auto">
              <a:xfrm>
                <a:off x="4102101" y="4608513"/>
                <a:ext cx="233363" cy="204788"/>
              </a:xfrm>
              <a:custGeom>
                <a:avLst/>
                <a:gdLst>
                  <a:gd name="T0" fmla="*/ 52 w 147"/>
                  <a:gd name="T1" fmla="*/ 8 h 129"/>
                  <a:gd name="T2" fmla="*/ 18 w 147"/>
                  <a:gd name="T3" fmla="*/ 24 h 129"/>
                  <a:gd name="T4" fmla="*/ 5 w 147"/>
                  <a:gd name="T5" fmla="*/ 50 h 129"/>
                  <a:gd name="T6" fmla="*/ 18 w 147"/>
                  <a:gd name="T7" fmla="*/ 76 h 129"/>
                  <a:gd name="T8" fmla="*/ 52 w 147"/>
                  <a:gd name="T9" fmla="*/ 92 h 129"/>
                  <a:gd name="T10" fmla="*/ 80 w 147"/>
                  <a:gd name="T11" fmla="*/ 95 h 129"/>
                  <a:gd name="T12" fmla="*/ 89 w 147"/>
                  <a:gd name="T13" fmla="*/ 94 h 129"/>
                  <a:gd name="T14" fmla="*/ 90 w 147"/>
                  <a:gd name="T15" fmla="*/ 108 h 129"/>
                  <a:gd name="T16" fmla="*/ 94 w 147"/>
                  <a:gd name="T17" fmla="*/ 115 h 129"/>
                  <a:gd name="T18" fmla="*/ 105 w 147"/>
                  <a:gd name="T19" fmla="*/ 100 h 129"/>
                  <a:gd name="T20" fmla="*/ 109 w 147"/>
                  <a:gd name="T21" fmla="*/ 88 h 129"/>
                  <a:gd name="T22" fmla="*/ 123 w 147"/>
                  <a:gd name="T23" fmla="*/ 81 h 129"/>
                  <a:gd name="T24" fmla="*/ 138 w 147"/>
                  <a:gd name="T25" fmla="*/ 61 h 129"/>
                  <a:gd name="T26" fmla="*/ 137 w 147"/>
                  <a:gd name="T27" fmla="*/ 36 h 129"/>
                  <a:gd name="T28" fmla="*/ 114 w 147"/>
                  <a:gd name="T29" fmla="*/ 14 h 129"/>
                  <a:gd name="T30" fmla="*/ 73 w 147"/>
                  <a:gd name="T31" fmla="*/ 6 h 129"/>
                  <a:gd name="T32" fmla="*/ 93 w 147"/>
                  <a:gd name="T33" fmla="*/ 1 h 129"/>
                  <a:gd name="T34" fmla="*/ 125 w 147"/>
                  <a:gd name="T35" fmla="*/ 14 h 129"/>
                  <a:gd name="T36" fmla="*/ 144 w 147"/>
                  <a:gd name="T37" fmla="*/ 37 h 129"/>
                  <a:gd name="T38" fmla="*/ 145 w 147"/>
                  <a:gd name="T39" fmla="*/ 63 h 129"/>
                  <a:gd name="T40" fmla="*/ 129 w 147"/>
                  <a:gd name="T41" fmla="*/ 84 h 129"/>
                  <a:gd name="T42" fmla="*/ 109 w 147"/>
                  <a:gd name="T43" fmla="*/ 106 h 129"/>
                  <a:gd name="T44" fmla="*/ 94 w 147"/>
                  <a:gd name="T45" fmla="*/ 123 h 129"/>
                  <a:gd name="T46" fmla="*/ 85 w 147"/>
                  <a:gd name="T47" fmla="*/ 127 h 129"/>
                  <a:gd name="T48" fmla="*/ 81 w 147"/>
                  <a:gd name="T49" fmla="*/ 124 h 129"/>
                  <a:gd name="T50" fmla="*/ 83 w 147"/>
                  <a:gd name="T51" fmla="*/ 100 h 129"/>
                  <a:gd name="T52" fmla="*/ 54 w 147"/>
                  <a:gd name="T53" fmla="*/ 99 h 129"/>
                  <a:gd name="T54" fmla="*/ 21 w 147"/>
                  <a:gd name="T55" fmla="*/ 86 h 129"/>
                  <a:gd name="T56" fmla="*/ 2 w 147"/>
                  <a:gd name="T57" fmla="*/ 64 h 129"/>
                  <a:gd name="T58" fmla="*/ 2 w 147"/>
                  <a:gd name="T59" fmla="*/ 37 h 129"/>
                  <a:gd name="T60" fmla="*/ 21 w 147"/>
                  <a:gd name="T61" fmla="*/ 14 h 129"/>
                  <a:gd name="T62" fmla="*/ 54 w 147"/>
                  <a:gd name="T63" fmla="*/ 1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" h="129">
                    <a:moveTo>
                      <a:pt x="73" y="6"/>
                    </a:moveTo>
                    <a:lnTo>
                      <a:pt x="52" y="8"/>
                    </a:lnTo>
                    <a:lnTo>
                      <a:pt x="33" y="14"/>
                    </a:lnTo>
                    <a:lnTo>
                      <a:pt x="18" y="24"/>
                    </a:lnTo>
                    <a:lnTo>
                      <a:pt x="9" y="36"/>
                    </a:lnTo>
                    <a:lnTo>
                      <a:pt x="5" y="50"/>
                    </a:lnTo>
                    <a:lnTo>
                      <a:pt x="9" y="64"/>
                    </a:lnTo>
                    <a:lnTo>
                      <a:pt x="18" y="76"/>
                    </a:lnTo>
                    <a:lnTo>
                      <a:pt x="33" y="86"/>
                    </a:lnTo>
                    <a:lnTo>
                      <a:pt x="52" y="92"/>
                    </a:lnTo>
                    <a:lnTo>
                      <a:pt x="73" y="95"/>
                    </a:lnTo>
                    <a:lnTo>
                      <a:pt x="80" y="95"/>
                    </a:lnTo>
                    <a:lnTo>
                      <a:pt x="85" y="95"/>
                    </a:lnTo>
                    <a:lnTo>
                      <a:pt x="89" y="94"/>
                    </a:lnTo>
                    <a:lnTo>
                      <a:pt x="89" y="97"/>
                    </a:lnTo>
                    <a:lnTo>
                      <a:pt x="90" y="108"/>
                    </a:lnTo>
                    <a:lnTo>
                      <a:pt x="89" y="119"/>
                    </a:lnTo>
                    <a:lnTo>
                      <a:pt x="94" y="115"/>
                    </a:lnTo>
                    <a:lnTo>
                      <a:pt x="99" y="109"/>
                    </a:lnTo>
                    <a:lnTo>
                      <a:pt x="105" y="100"/>
                    </a:lnTo>
                    <a:lnTo>
                      <a:pt x="109" y="89"/>
                    </a:lnTo>
                    <a:lnTo>
                      <a:pt x="109" y="88"/>
                    </a:lnTo>
                    <a:lnTo>
                      <a:pt x="111" y="87"/>
                    </a:lnTo>
                    <a:lnTo>
                      <a:pt x="123" y="81"/>
                    </a:lnTo>
                    <a:lnTo>
                      <a:pt x="133" y="72"/>
                    </a:lnTo>
                    <a:lnTo>
                      <a:pt x="138" y="61"/>
                    </a:lnTo>
                    <a:lnTo>
                      <a:pt x="141" y="50"/>
                    </a:lnTo>
                    <a:lnTo>
                      <a:pt x="137" y="36"/>
                    </a:lnTo>
                    <a:lnTo>
                      <a:pt x="128" y="24"/>
                    </a:lnTo>
                    <a:lnTo>
                      <a:pt x="114" y="14"/>
                    </a:lnTo>
                    <a:lnTo>
                      <a:pt x="95" y="8"/>
                    </a:lnTo>
                    <a:lnTo>
                      <a:pt x="73" y="6"/>
                    </a:lnTo>
                    <a:close/>
                    <a:moveTo>
                      <a:pt x="73" y="0"/>
                    </a:moveTo>
                    <a:lnTo>
                      <a:pt x="93" y="1"/>
                    </a:lnTo>
                    <a:lnTo>
                      <a:pt x="110" y="7"/>
                    </a:lnTo>
                    <a:lnTo>
                      <a:pt x="125" y="14"/>
                    </a:lnTo>
                    <a:lnTo>
                      <a:pt x="137" y="25"/>
                    </a:lnTo>
                    <a:lnTo>
                      <a:pt x="144" y="37"/>
                    </a:lnTo>
                    <a:lnTo>
                      <a:pt x="147" y="50"/>
                    </a:lnTo>
                    <a:lnTo>
                      <a:pt x="145" y="63"/>
                    </a:lnTo>
                    <a:lnTo>
                      <a:pt x="138" y="74"/>
                    </a:lnTo>
                    <a:lnTo>
                      <a:pt x="129" y="84"/>
                    </a:lnTo>
                    <a:lnTo>
                      <a:pt x="115" y="92"/>
                    </a:lnTo>
                    <a:lnTo>
                      <a:pt x="109" y="106"/>
                    </a:lnTo>
                    <a:lnTo>
                      <a:pt x="102" y="116"/>
                    </a:lnTo>
                    <a:lnTo>
                      <a:pt x="94" y="123"/>
                    </a:lnTo>
                    <a:lnTo>
                      <a:pt x="89" y="126"/>
                    </a:lnTo>
                    <a:lnTo>
                      <a:pt x="85" y="127"/>
                    </a:lnTo>
                    <a:lnTo>
                      <a:pt x="80" y="129"/>
                    </a:lnTo>
                    <a:lnTo>
                      <a:pt x="81" y="124"/>
                    </a:lnTo>
                    <a:lnTo>
                      <a:pt x="83" y="112"/>
                    </a:lnTo>
                    <a:lnTo>
                      <a:pt x="83" y="100"/>
                    </a:lnTo>
                    <a:lnTo>
                      <a:pt x="73" y="101"/>
                    </a:lnTo>
                    <a:lnTo>
                      <a:pt x="54" y="99"/>
                    </a:lnTo>
                    <a:lnTo>
                      <a:pt x="36" y="94"/>
                    </a:lnTo>
                    <a:lnTo>
                      <a:pt x="21" y="86"/>
                    </a:lnTo>
                    <a:lnTo>
                      <a:pt x="9" y="76"/>
                    </a:lnTo>
                    <a:lnTo>
                      <a:pt x="2" y="64"/>
                    </a:lnTo>
                    <a:lnTo>
                      <a:pt x="0" y="50"/>
                    </a:lnTo>
                    <a:lnTo>
                      <a:pt x="2" y="37"/>
                    </a:lnTo>
                    <a:lnTo>
                      <a:pt x="9" y="25"/>
                    </a:lnTo>
                    <a:lnTo>
                      <a:pt x="21" y="14"/>
                    </a:lnTo>
                    <a:lnTo>
                      <a:pt x="36" y="7"/>
                    </a:lnTo>
                    <a:lnTo>
                      <a:pt x="54" y="1"/>
                    </a:lnTo>
                    <a:lnTo>
                      <a:pt x="7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4" name="Rectangle 141"/>
              <p:cNvSpPr>
                <a:spLocks noChangeArrowheads="1"/>
              </p:cNvSpPr>
              <p:nvPr/>
            </p:nvSpPr>
            <p:spPr bwMode="auto">
              <a:xfrm>
                <a:off x="4156076" y="4664076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5" name="Rectangle 142"/>
              <p:cNvSpPr>
                <a:spLocks noChangeArrowheads="1"/>
              </p:cNvSpPr>
              <p:nvPr/>
            </p:nvSpPr>
            <p:spPr bwMode="auto">
              <a:xfrm>
                <a:off x="4156076" y="4705351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组合 209"/>
            <p:cNvGrpSpPr/>
            <p:nvPr/>
          </p:nvGrpSpPr>
          <p:grpSpPr>
            <a:xfrm>
              <a:off x="4969565" y="4232245"/>
              <a:ext cx="531267" cy="400627"/>
              <a:chOff x="5394326" y="4732338"/>
              <a:chExt cx="484188" cy="365125"/>
            </a:xfrm>
            <a:grpFill/>
          </p:grpSpPr>
          <p:sp>
            <p:nvSpPr>
              <p:cNvPr id="190" name="Freeform 143"/>
              <p:cNvSpPr>
                <a:spLocks/>
              </p:cNvSpPr>
              <p:nvPr/>
            </p:nvSpPr>
            <p:spPr bwMode="auto">
              <a:xfrm>
                <a:off x="5394326" y="4760913"/>
                <a:ext cx="484188" cy="336550"/>
              </a:xfrm>
              <a:custGeom>
                <a:avLst/>
                <a:gdLst>
                  <a:gd name="T0" fmla="*/ 0 w 305"/>
                  <a:gd name="T1" fmla="*/ 0 h 212"/>
                  <a:gd name="T2" fmla="*/ 6 w 305"/>
                  <a:gd name="T3" fmla="*/ 0 h 212"/>
                  <a:gd name="T4" fmla="*/ 6 w 305"/>
                  <a:gd name="T5" fmla="*/ 206 h 212"/>
                  <a:gd name="T6" fmla="*/ 305 w 305"/>
                  <a:gd name="T7" fmla="*/ 206 h 212"/>
                  <a:gd name="T8" fmla="*/ 305 w 305"/>
                  <a:gd name="T9" fmla="*/ 212 h 212"/>
                  <a:gd name="T10" fmla="*/ 0 w 305"/>
                  <a:gd name="T11" fmla="*/ 212 h 212"/>
                  <a:gd name="T12" fmla="*/ 0 w 305"/>
                  <a:gd name="T13" fmla="*/ 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212">
                    <a:moveTo>
                      <a:pt x="0" y="0"/>
                    </a:moveTo>
                    <a:lnTo>
                      <a:pt x="6" y="0"/>
                    </a:lnTo>
                    <a:lnTo>
                      <a:pt x="6" y="206"/>
                    </a:lnTo>
                    <a:lnTo>
                      <a:pt x="305" y="206"/>
                    </a:lnTo>
                    <a:lnTo>
                      <a:pt x="305" y="212"/>
                    </a:lnTo>
                    <a:lnTo>
                      <a:pt x="0" y="21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144"/>
              <p:cNvSpPr>
                <a:spLocks noEditPoints="1"/>
              </p:cNvSpPr>
              <p:nvPr/>
            </p:nvSpPr>
            <p:spPr bwMode="auto">
              <a:xfrm>
                <a:off x="5449888" y="4946651"/>
                <a:ext cx="76200" cy="123825"/>
              </a:xfrm>
              <a:custGeom>
                <a:avLst/>
                <a:gdLst>
                  <a:gd name="T0" fmla="*/ 23 w 48"/>
                  <a:gd name="T1" fmla="*/ 7 h 78"/>
                  <a:gd name="T2" fmla="*/ 19 w 48"/>
                  <a:gd name="T3" fmla="*/ 8 h 78"/>
                  <a:gd name="T4" fmla="*/ 15 w 48"/>
                  <a:gd name="T5" fmla="*/ 9 h 78"/>
                  <a:gd name="T6" fmla="*/ 11 w 48"/>
                  <a:gd name="T7" fmla="*/ 11 h 78"/>
                  <a:gd name="T8" fmla="*/ 8 w 48"/>
                  <a:gd name="T9" fmla="*/ 15 h 78"/>
                  <a:gd name="T10" fmla="*/ 7 w 48"/>
                  <a:gd name="T11" fmla="*/ 19 h 78"/>
                  <a:gd name="T12" fmla="*/ 6 w 48"/>
                  <a:gd name="T13" fmla="*/ 23 h 78"/>
                  <a:gd name="T14" fmla="*/ 6 w 48"/>
                  <a:gd name="T15" fmla="*/ 73 h 78"/>
                  <a:gd name="T16" fmla="*/ 42 w 48"/>
                  <a:gd name="T17" fmla="*/ 73 h 78"/>
                  <a:gd name="T18" fmla="*/ 42 w 48"/>
                  <a:gd name="T19" fmla="*/ 23 h 78"/>
                  <a:gd name="T20" fmla="*/ 42 w 48"/>
                  <a:gd name="T21" fmla="*/ 19 h 78"/>
                  <a:gd name="T22" fmla="*/ 40 w 48"/>
                  <a:gd name="T23" fmla="*/ 15 h 78"/>
                  <a:gd name="T24" fmla="*/ 37 w 48"/>
                  <a:gd name="T25" fmla="*/ 11 h 78"/>
                  <a:gd name="T26" fmla="*/ 34 w 48"/>
                  <a:gd name="T27" fmla="*/ 9 h 78"/>
                  <a:gd name="T28" fmla="*/ 30 w 48"/>
                  <a:gd name="T29" fmla="*/ 8 h 78"/>
                  <a:gd name="T30" fmla="*/ 25 w 48"/>
                  <a:gd name="T31" fmla="*/ 7 h 78"/>
                  <a:gd name="T32" fmla="*/ 23 w 48"/>
                  <a:gd name="T33" fmla="*/ 7 h 78"/>
                  <a:gd name="T34" fmla="*/ 23 w 48"/>
                  <a:gd name="T35" fmla="*/ 0 h 78"/>
                  <a:gd name="T36" fmla="*/ 25 w 48"/>
                  <a:gd name="T37" fmla="*/ 0 h 78"/>
                  <a:gd name="T38" fmla="*/ 37 w 48"/>
                  <a:gd name="T39" fmla="*/ 3 h 78"/>
                  <a:gd name="T40" fmla="*/ 45 w 48"/>
                  <a:gd name="T41" fmla="*/ 12 h 78"/>
                  <a:gd name="T42" fmla="*/ 48 w 48"/>
                  <a:gd name="T43" fmla="*/ 23 h 78"/>
                  <a:gd name="T44" fmla="*/ 48 w 48"/>
                  <a:gd name="T45" fmla="*/ 78 h 78"/>
                  <a:gd name="T46" fmla="*/ 0 w 48"/>
                  <a:gd name="T47" fmla="*/ 78 h 78"/>
                  <a:gd name="T48" fmla="*/ 0 w 48"/>
                  <a:gd name="T49" fmla="*/ 23 h 78"/>
                  <a:gd name="T50" fmla="*/ 4 w 48"/>
                  <a:gd name="T51" fmla="*/ 12 h 78"/>
                  <a:gd name="T52" fmla="*/ 11 w 48"/>
                  <a:gd name="T53" fmla="*/ 3 h 78"/>
                  <a:gd name="T54" fmla="*/ 23 w 48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78">
                    <a:moveTo>
                      <a:pt x="23" y="7"/>
                    </a:moveTo>
                    <a:lnTo>
                      <a:pt x="19" y="8"/>
                    </a:lnTo>
                    <a:lnTo>
                      <a:pt x="15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7" y="19"/>
                    </a:lnTo>
                    <a:lnTo>
                      <a:pt x="6" y="23"/>
                    </a:lnTo>
                    <a:lnTo>
                      <a:pt x="6" y="73"/>
                    </a:lnTo>
                    <a:lnTo>
                      <a:pt x="42" y="73"/>
                    </a:lnTo>
                    <a:lnTo>
                      <a:pt x="42" y="23"/>
                    </a:lnTo>
                    <a:lnTo>
                      <a:pt x="42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30" y="8"/>
                    </a:lnTo>
                    <a:lnTo>
                      <a:pt x="25" y="7"/>
                    </a:lnTo>
                    <a:lnTo>
                      <a:pt x="23" y="7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2"/>
                    </a:lnTo>
                    <a:lnTo>
                      <a:pt x="48" y="23"/>
                    </a:lnTo>
                    <a:lnTo>
                      <a:pt x="48" y="78"/>
                    </a:lnTo>
                    <a:lnTo>
                      <a:pt x="0" y="78"/>
                    </a:lnTo>
                    <a:lnTo>
                      <a:pt x="0" y="23"/>
                    </a:lnTo>
                    <a:lnTo>
                      <a:pt x="4" y="12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2" name="Freeform 145"/>
              <p:cNvSpPr>
                <a:spLocks noEditPoints="1"/>
              </p:cNvSpPr>
              <p:nvPr/>
            </p:nvSpPr>
            <p:spPr bwMode="auto">
              <a:xfrm>
                <a:off x="5556251" y="4892676"/>
                <a:ext cx="74613" cy="177800"/>
              </a:xfrm>
              <a:custGeom>
                <a:avLst/>
                <a:gdLst>
                  <a:gd name="T0" fmla="*/ 22 w 47"/>
                  <a:gd name="T1" fmla="*/ 7 h 112"/>
                  <a:gd name="T2" fmla="*/ 18 w 47"/>
                  <a:gd name="T3" fmla="*/ 7 h 112"/>
                  <a:gd name="T4" fmla="*/ 14 w 47"/>
                  <a:gd name="T5" fmla="*/ 9 h 112"/>
                  <a:gd name="T6" fmla="*/ 11 w 47"/>
                  <a:gd name="T7" fmla="*/ 11 h 112"/>
                  <a:gd name="T8" fmla="*/ 8 w 47"/>
                  <a:gd name="T9" fmla="*/ 15 h 112"/>
                  <a:gd name="T10" fmla="*/ 6 w 47"/>
                  <a:gd name="T11" fmla="*/ 19 h 112"/>
                  <a:gd name="T12" fmla="*/ 6 w 47"/>
                  <a:gd name="T13" fmla="*/ 23 h 112"/>
                  <a:gd name="T14" fmla="*/ 6 w 47"/>
                  <a:gd name="T15" fmla="*/ 107 h 112"/>
                  <a:gd name="T16" fmla="*/ 42 w 47"/>
                  <a:gd name="T17" fmla="*/ 107 h 112"/>
                  <a:gd name="T18" fmla="*/ 42 w 47"/>
                  <a:gd name="T19" fmla="*/ 23 h 112"/>
                  <a:gd name="T20" fmla="*/ 41 w 47"/>
                  <a:gd name="T21" fmla="*/ 19 h 112"/>
                  <a:gd name="T22" fmla="*/ 40 w 47"/>
                  <a:gd name="T23" fmla="*/ 15 h 112"/>
                  <a:gd name="T24" fmla="*/ 37 w 47"/>
                  <a:gd name="T25" fmla="*/ 11 h 112"/>
                  <a:gd name="T26" fmla="*/ 33 w 47"/>
                  <a:gd name="T27" fmla="*/ 9 h 112"/>
                  <a:gd name="T28" fmla="*/ 29 w 47"/>
                  <a:gd name="T29" fmla="*/ 7 h 112"/>
                  <a:gd name="T30" fmla="*/ 25 w 47"/>
                  <a:gd name="T31" fmla="*/ 7 h 112"/>
                  <a:gd name="T32" fmla="*/ 22 w 47"/>
                  <a:gd name="T33" fmla="*/ 7 h 112"/>
                  <a:gd name="T34" fmla="*/ 22 w 47"/>
                  <a:gd name="T35" fmla="*/ 0 h 112"/>
                  <a:gd name="T36" fmla="*/ 25 w 47"/>
                  <a:gd name="T37" fmla="*/ 0 h 112"/>
                  <a:gd name="T38" fmla="*/ 37 w 47"/>
                  <a:gd name="T39" fmla="*/ 4 h 112"/>
                  <a:gd name="T40" fmla="*/ 44 w 47"/>
                  <a:gd name="T41" fmla="*/ 12 h 112"/>
                  <a:gd name="T42" fmla="*/ 47 w 47"/>
                  <a:gd name="T43" fmla="*/ 23 h 112"/>
                  <a:gd name="T44" fmla="*/ 47 w 47"/>
                  <a:gd name="T45" fmla="*/ 112 h 112"/>
                  <a:gd name="T46" fmla="*/ 0 w 47"/>
                  <a:gd name="T47" fmla="*/ 112 h 112"/>
                  <a:gd name="T48" fmla="*/ 0 w 47"/>
                  <a:gd name="T49" fmla="*/ 23 h 112"/>
                  <a:gd name="T50" fmla="*/ 3 w 47"/>
                  <a:gd name="T51" fmla="*/ 12 h 112"/>
                  <a:gd name="T52" fmla="*/ 11 w 47"/>
                  <a:gd name="T53" fmla="*/ 4 h 112"/>
                  <a:gd name="T54" fmla="*/ 22 w 47"/>
                  <a:gd name="T5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7" h="112">
                    <a:moveTo>
                      <a:pt x="22" y="7"/>
                    </a:moveTo>
                    <a:lnTo>
                      <a:pt x="18" y="7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6" y="19"/>
                    </a:lnTo>
                    <a:lnTo>
                      <a:pt x="6" y="23"/>
                    </a:lnTo>
                    <a:lnTo>
                      <a:pt x="6" y="107"/>
                    </a:lnTo>
                    <a:lnTo>
                      <a:pt x="42" y="107"/>
                    </a:lnTo>
                    <a:lnTo>
                      <a:pt x="42" y="23"/>
                    </a:lnTo>
                    <a:lnTo>
                      <a:pt x="41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3" y="9"/>
                    </a:lnTo>
                    <a:lnTo>
                      <a:pt x="29" y="7"/>
                    </a:lnTo>
                    <a:lnTo>
                      <a:pt x="25" y="7"/>
                    </a:lnTo>
                    <a:lnTo>
                      <a:pt x="22" y="7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7" y="4"/>
                    </a:lnTo>
                    <a:lnTo>
                      <a:pt x="44" y="12"/>
                    </a:lnTo>
                    <a:lnTo>
                      <a:pt x="47" y="23"/>
                    </a:lnTo>
                    <a:lnTo>
                      <a:pt x="47" y="112"/>
                    </a:lnTo>
                    <a:lnTo>
                      <a:pt x="0" y="112"/>
                    </a:lnTo>
                    <a:lnTo>
                      <a:pt x="0" y="23"/>
                    </a:lnTo>
                    <a:lnTo>
                      <a:pt x="3" y="12"/>
                    </a:lnTo>
                    <a:lnTo>
                      <a:pt x="11" y="4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146"/>
              <p:cNvSpPr>
                <a:spLocks noEditPoints="1"/>
              </p:cNvSpPr>
              <p:nvPr/>
            </p:nvSpPr>
            <p:spPr bwMode="auto">
              <a:xfrm>
                <a:off x="5662613" y="4840288"/>
                <a:ext cx="76200" cy="230188"/>
              </a:xfrm>
              <a:custGeom>
                <a:avLst/>
                <a:gdLst>
                  <a:gd name="T0" fmla="*/ 22 w 48"/>
                  <a:gd name="T1" fmla="*/ 6 h 145"/>
                  <a:gd name="T2" fmla="*/ 17 w 48"/>
                  <a:gd name="T3" fmla="*/ 6 h 145"/>
                  <a:gd name="T4" fmla="*/ 14 w 48"/>
                  <a:gd name="T5" fmla="*/ 8 h 145"/>
                  <a:gd name="T6" fmla="*/ 11 w 48"/>
                  <a:gd name="T7" fmla="*/ 11 h 145"/>
                  <a:gd name="T8" fmla="*/ 8 w 48"/>
                  <a:gd name="T9" fmla="*/ 14 h 145"/>
                  <a:gd name="T10" fmla="*/ 6 w 48"/>
                  <a:gd name="T11" fmla="*/ 18 h 145"/>
                  <a:gd name="T12" fmla="*/ 5 w 48"/>
                  <a:gd name="T13" fmla="*/ 23 h 145"/>
                  <a:gd name="T14" fmla="*/ 5 w 48"/>
                  <a:gd name="T15" fmla="*/ 140 h 145"/>
                  <a:gd name="T16" fmla="*/ 41 w 48"/>
                  <a:gd name="T17" fmla="*/ 140 h 145"/>
                  <a:gd name="T18" fmla="*/ 41 w 48"/>
                  <a:gd name="T19" fmla="*/ 23 h 145"/>
                  <a:gd name="T20" fmla="*/ 40 w 48"/>
                  <a:gd name="T21" fmla="*/ 18 h 145"/>
                  <a:gd name="T22" fmla="*/ 39 w 48"/>
                  <a:gd name="T23" fmla="*/ 14 h 145"/>
                  <a:gd name="T24" fmla="*/ 36 w 48"/>
                  <a:gd name="T25" fmla="*/ 11 h 145"/>
                  <a:gd name="T26" fmla="*/ 33 w 48"/>
                  <a:gd name="T27" fmla="*/ 8 h 145"/>
                  <a:gd name="T28" fmla="*/ 29 w 48"/>
                  <a:gd name="T29" fmla="*/ 6 h 145"/>
                  <a:gd name="T30" fmla="*/ 25 w 48"/>
                  <a:gd name="T31" fmla="*/ 6 h 145"/>
                  <a:gd name="T32" fmla="*/ 22 w 48"/>
                  <a:gd name="T33" fmla="*/ 6 h 145"/>
                  <a:gd name="T34" fmla="*/ 22 w 48"/>
                  <a:gd name="T35" fmla="*/ 0 h 145"/>
                  <a:gd name="T36" fmla="*/ 25 w 48"/>
                  <a:gd name="T37" fmla="*/ 0 h 145"/>
                  <a:gd name="T38" fmla="*/ 36 w 48"/>
                  <a:gd name="T39" fmla="*/ 3 h 145"/>
                  <a:gd name="T40" fmla="*/ 44 w 48"/>
                  <a:gd name="T41" fmla="*/ 12 h 145"/>
                  <a:gd name="T42" fmla="*/ 48 w 48"/>
                  <a:gd name="T43" fmla="*/ 23 h 145"/>
                  <a:gd name="T44" fmla="*/ 48 w 48"/>
                  <a:gd name="T45" fmla="*/ 145 h 145"/>
                  <a:gd name="T46" fmla="*/ 0 w 48"/>
                  <a:gd name="T47" fmla="*/ 145 h 145"/>
                  <a:gd name="T48" fmla="*/ 0 w 48"/>
                  <a:gd name="T49" fmla="*/ 23 h 145"/>
                  <a:gd name="T50" fmla="*/ 2 w 48"/>
                  <a:gd name="T51" fmla="*/ 12 h 145"/>
                  <a:gd name="T52" fmla="*/ 11 w 48"/>
                  <a:gd name="T53" fmla="*/ 3 h 145"/>
                  <a:gd name="T54" fmla="*/ 22 w 48"/>
                  <a:gd name="T55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45">
                    <a:moveTo>
                      <a:pt x="22" y="6"/>
                    </a:moveTo>
                    <a:lnTo>
                      <a:pt x="17" y="6"/>
                    </a:lnTo>
                    <a:lnTo>
                      <a:pt x="14" y="8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6" y="18"/>
                    </a:lnTo>
                    <a:lnTo>
                      <a:pt x="5" y="23"/>
                    </a:lnTo>
                    <a:lnTo>
                      <a:pt x="5" y="140"/>
                    </a:lnTo>
                    <a:lnTo>
                      <a:pt x="41" y="140"/>
                    </a:lnTo>
                    <a:lnTo>
                      <a:pt x="41" y="23"/>
                    </a:lnTo>
                    <a:lnTo>
                      <a:pt x="40" y="18"/>
                    </a:lnTo>
                    <a:lnTo>
                      <a:pt x="39" y="14"/>
                    </a:lnTo>
                    <a:lnTo>
                      <a:pt x="36" y="11"/>
                    </a:lnTo>
                    <a:lnTo>
                      <a:pt x="33" y="8"/>
                    </a:lnTo>
                    <a:lnTo>
                      <a:pt x="29" y="6"/>
                    </a:lnTo>
                    <a:lnTo>
                      <a:pt x="25" y="6"/>
                    </a:lnTo>
                    <a:lnTo>
                      <a:pt x="22" y="6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6" y="3"/>
                    </a:lnTo>
                    <a:lnTo>
                      <a:pt x="44" y="12"/>
                    </a:lnTo>
                    <a:lnTo>
                      <a:pt x="48" y="23"/>
                    </a:lnTo>
                    <a:lnTo>
                      <a:pt x="48" y="145"/>
                    </a:lnTo>
                    <a:lnTo>
                      <a:pt x="0" y="145"/>
                    </a:lnTo>
                    <a:lnTo>
                      <a:pt x="0" y="23"/>
                    </a:lnTo>
                    <a:lnTo>
                      <a:pt x="2" y="12"/>
                    </a:lnTo>
                    <a:lnTo>
                      <a:pt x="11" y="3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4" name="Freeform 147"/>
              <p:cNvSpPr>
                <a:spLocks noEditPoints="1"/>
              </p:cNvSpPr>
              <p:nvPr/>
            </p:nvSpPr>
            <p:spPr bwMode="auto">
              <a:xfrm>
                <a:off x="5767388" y="4784726"/>
                <a:ext cx="76200" cy="285750"/>
              </a:xfrm>
              <a:custGeom>
                <a:avLst/>
                <a:gdLst>
                  <a:gd name="T0" fmla="*/ 23 w 48"/>
                  <a:gd name="T1" fmla="*/ 5 h 180"/>
                  <a:gd name="T2" fmla="*/ 19 w 48"/>
                  <a:gd name="T3" fmla="*/ 6 h 180"/>
                  <a:gd name="T4" fmla="*/ 14 w 48"/>
                  <a:gd name="T5" fmla="*/ 9 h 180"/>
                  <a:gd name="T6" fmla="*/ 11 w 48"/>
                  <a:gd name="T7" fmla="*/ 11 h 180"/>
                  <a:gd name="T8" fmla="*/ 8 w 48"/>
                  <a:gd name="T9" fmla="*/ 14 h 180"/>
                  <a:gd name="T10" fmla="*/ 7 w 48"/>
                  <a:gd name="T11" fmla="*/ 18 h 180"/>
                  <a:gd name="T12" fmla="*/ 6 w 48"/>
                  <a:gd name="T13" fmla="*/ 23 h 180"/>
                  <a:gd name="T14" fmla="*/ 6 w 48"/>
                  <a:gd name="T15" fmla="*/ 175 h 180"/>
                  <a:gd name="T16" fmla="*/ 41 w 48"/>
                  <a:gd name="T17" fmla="*/ 175 h 180"/>
                  <a:gd name="T18" fmla="*/ 41 w 48"/>
                  <a:gd name="T19" fmla="*/ 23 h 180"/>
                  <a:gd name="T20" fmla="*/ 41 w 48"/>
                  <a:gd name="T21" fmla="*/ 18 h 180"/>
                  <a:gd name="T22" fmla="*/ 39 w 48"/>
                  <a:gd name="T23" fmla="*/ 14 h 180"/>
                  <a:gd name="T24" fmla="*/ 37 w 48"/>
                  <a:gd name="T25" fmla="*/ 11 h 180"/>
                  <a:gd name="T26" fmla="*/ 34 w 48"/>
                  <a:gd name="T27" fmla="*/ 9 h 180"/>
                  <a:gd name="T28" fmla="*/ 29 w 48"/>
                  <a:gd name="T29" fmla="*/ 6 h 180"/>
                  <a:gd name="T30" fmla="*/ 25 w 48"/>
                  <a:gd name="T31" fmla="*/ 5 h 180"/>
                  <a:gd name="T32" fmla="*/ 23 w 48"/>
                  <a:gd name="T33" fmla="*/ 5 h 180"/>
                  <a:gd name="T34" fmla="*/ 23 w 48"/>
                  <a:gd name="T35" fmla="*/ 0 h 180"/>
                  <a:gd name="T36" fmla="*/ 25 w 48"/>
                  <a:gd name="T37" fmla="*/ 0 h 180"/>
                  <a:gd name="T38" fmla="*/ 37 w 48"/>
                  <a:gd name="T39" fmla="*/ 3 h 180"/>
                  <a:gd name="T40" fmla="*/ 45 w 48"/>
                  <a:gd name="T41" fmla="*/ 11 h 180"/>
                  <a:gd name="T42" fmla="*/ 48 w 48"/>
                  <a:gd name="T43" fmla="*/ 23 h 180"/>
                  <a:gd name="T44" fmla="*/ 48 w 48"/>
                  <a:gd name="T45" fmla="*/ 180 h 180"/>
                  <a:gd name="T46" fmla="*/ 0 w 48"/>
                  <a:gd name="T47" fmla="*/ 180 h 180"/>
                  <a:gd name="T48" fmla="*/ 0 w 48"/>
                  <a:gd name="T49" fmla="*/ 23 h 180"/>
                  <a:gd name="T50" fmla="*/ 3 w 48"/>
                  <a:gd name="T51" fmla="*/ 11 h 180"/>
                  <a:gd name="T52" fmla="*/ 11 w 48"/>
                  <a:gd name="T53" fmla="*/ 3 h 180"/>
                  <a:gd name="T54" fmla="*/ 23 w 48"/>
                  <a:gd name="T55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80">
                    <a:moveTo>
                      <a:pt x="23" y="5"/>
                    </a:moveTo>
                    <a:lnTo>
                      <a:pt x="19" y="6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7" y="18"/>
                    </a:lnTo>
                    <a:lnTo>
                      <a:pt x="6" y="23"/>
                    </a:lnTo>
                    <a:lnTo>
                      <a:pt x="6" y="175"/>
                    </a:lnTo>
                    <a:lnTo>
                      <a:pt x="41" y="175"/>
                    </a:lnTo>
                    <a:lnTo>
                      <a:pt x="41" y="23"/>
                    </a:lnTo>
                    <a:lnTo>
                      <a:pt x="41" y="18"/>
                    </a:lnTo>
                    <a:lnTo>
                      <a:pt x="39" y="14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29" y="6"/>
                    </a:lnTo>
                    <a:lnTo>
                      <a:pt x="25" y="5"/>
                    </a:lnTo>
                    <a:lnTo>
                      <a:pt x="23" y="5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1"/>
                    </a:lnTo>
                    <a:lnTo>
                      <a:pt x="48" y="23"/>
                    </a:lnTo>
                    <a:lnTo>
                      <a:pt x="48" y="180"/>
                    </a:lnTo>
                    <a:lnTo>
                      <a:pt x="0" y="180"/>
                    </a:lnTo>
                    <a:lnTo>
                      <a:pt x="0" y="23"/>
                    </a:lnTo>
                    <a:lnTo>
                      <a:pt x="3" y="11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148"/>
              <p:cNvSpPr>
                <a:spLocks/>
              </p:cNvSpPr>
              <p:nvPr/>
            </p:nvSpPr>
            <p:spPr bwMode="auto">
              <a:xfrm>
                <a:off x="5453063" y="4732338"/>
                <a:ext cx="293688" cy="153988"/>
              </a:xfrm>
              <a:custGeom>
                <a:avLst/>
                <a:gdLst>
                  <a:gd name="T0" fmla="*/ 134 w 185"/>
                  <a:gd name="T1" fmla="*/ 0 h 97"/>
                  <a:gd name="T2" fmla="*/ 185 w 185"/>
                  <a:gd name="T3" fmla="*/ 13 h 97"/>
                  <a:gd name="T4" fmla="*/ 160 w 185"/>
                  <a:gd name="T5" fmla="*/ 59 h 97"/>
                  <a:gd name="T6" fmla="*/ 155 w 185"/>
                  <a:gd name="T7" fmla="*/ 57 h 97"/>
                  <a:gd name="T8" fmla="*/ 173 w 185"/>
                  <a:gd name="T9" fmla="*/ 21 h 97"/>
                  <a:gd name="T10" fmla="*/ 2 w 185"/>
                  <a:gd name="T11" fmla="*/ 97 h 97"/>
                  <a:gd name="T12" fmla="*/ 0 w 185"/>
                  <a:gd name="T13" fmla="*/ 92 h 97"/>
                  <a:gd name="T14" fmla="*/ 171 w 185"/>
                  <a:gd name="T15" fmla="*/ 16 h 97"/>
                  <a:gd name="T16" fmla="*/ 133 w 185"/>
                  <a:gd name="T17" fmla="*/ 6 h 97"/>
                  <a:gd name="T18" fmla="*/ 134 w 185"/>
                  <a:gd name="T1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5" h="97">
                    <a:moveTo>
                      <a:pt x="134" y="0"/>
                    </a:moveTo>
                    <a:lnTo>
                      <a:pt x="185" y="13"/>
                    </a:lnTo>
                    <a:lnTo>
                      <a:pt x="160" y="59"/>
                    </a:lnTo>
                    <a:lnTo>
                      <a:pt x="155" y="57"/>
                    </a:lnTo>
                    <a:lnTo>
                      <a:pt x="173" y="21"/>
                    </a:lnTo>
                    <a:lnTo>
                      <a:pt x="2" y="97"/>
                    </a:lnTo>
                    <a:lnTo>
                      <a:pt x="0" y="92"/>
                    </a:lnTo>
                    <a:lnTo>
                      <a:pt x="171" y="16"/>
                    </a:lnTo>
                    <a:lnTo>
                      <a:pt x="133" y="6"/>
                    </a:lnTo>
                    <a:lnTo>
                      <a:pt x="1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组合 207"/>
            <p:cNvGrpSpPr/>
            <p:nvPr/>
          </p:nvGrpSpPr>
          <p:grpSpPr>
            <a:xfrm>
              <a:off x="7326383" y="4173021"/>
              <a:ext cx="607909" cy="538235"/>
              <a:chOff x="6907213" y="4678363"/>
              <a:chExt cx="554038" cy="490538"/>
            </a:xfrm>
            <a:grpFill/>
          </p:grpSpPr>
          <p:sp>
            <p:nvSpPr>
              <p:cNvPr id="201" name="Freeform 149"/>
              <p:cNvSpPr>
                <a:spLocks noEditPoints="1"/>
              </p:cNvSpPr>
              <p:nvPr/>
            </p:nvSpPr>
            <p:spPr bwMode="auto">
              <a:xfrm>
                <a:off x="6907213" y="4678363"/>
                <a:ext cx="554038" cy="490538"/>
              </a:xfrm>
              <a:custGeom>
                <a:avLst/>
                <a:gdLst>
                  <a:gd name="T0" fmla="*/ 13 w 349"/>
                  <a:gd name="T1" fmla="*/ 182 h 309"/>
                  <a:gd name="T2" fmla="*/ 193 w 349"/>
                  <a:gd name="T3" fmla="*/ 154 h 309"/>
                  <a:gd name="T4" fmla="*/ 292 w 349"/>
                  <a:gd name="T5" fmla="*/ 118 h 309"/>
                  <a:gd name="T6" fmla="*/ 338 w 349"/>
                  <a:gd name="T7" fmla="*/ 166 h 309"/>
                  <a:gd name="T8" fmla="*/ 198 w 349"/>
                  <a:gd name="T9" fmla="*/ 114 h 309"/>
                  <a:gd name="T10" fmla="*/ 343 w 349"/>
                  <a:gd name="T11" fmla="*/ 303 h 309"/>
                  <a:gd name="T12" fmla="*/ 286 w 349"/>
                  <a:gd name="T13" fmla="*/ 171 h 309"/>
                  <a:gd name="T14" fmla="*/ 198 w 349"/>
                  <a:gd name="T15" fmla="*/ 114 h 309"/>
                  <a:gd name="T16" fmla="*/ 57 w 349"/>
                  <a:gd name="T17" fmla="*/ 120 h 309"/>
                  <a:gd name="T18" fmla="*/ 193 w 349"/>
                  <a:gd name="T19" fmla="*/ 108 h 309"/>
                  <a:gd name="T20" fmla="*/ 207 w 349"/>
                  <a:gd name="T21" fmla="*/ 21 h 309"/>
                  <a:gd name="T22" fmla="*/ 54 w 349"/>
                  <a:gd name="T23" fmla="*/ 5 h 309"/>
                  <a:gd name="T24" fmla="*/ 46 w 349"/>
                  <a:gd name="T25" fmla="*/ 7 h 309"/>
                  <a:gd name="T26" fmla="*/ 42 w 349"/>
                  <a:gd name="T27" fmla="*/ 14 h 309"/>
                  <a:gd name="T28" fmla="*/ 41 w 349"/>
                  <a:gd name="T29" fmla="*/ 123 h 309"/>
                  <a:gd name="T30" fmla="*/ 44 w 349"/>
                  <a:gd name="T31" fmla="*/ 131 h 309"/>
                  <a:gd name="T32" fmla="*/ 50 w 349"/>
                  <a:gd name="T33" fmla="*/ 135 h 309"/>
                  <a:gd name="T34" fmla="*/ 193 w 349"/>
                  <a:gd name="T35" fmla="*/ 136 h 309"/>
                  <a:gd name="T36" fmla="*/ 51 w 349"/>
                  <a:gd name="T37" fmla="*/ 127 h 309"/>
                  <a:gd name="T38" fmla="*/ 212 w 349"/>
                  <a:gd name="T39" fmla="*/ 15 h 309"/>
                  <a:gd name="T40" fmla="*/ 222 w 349"/>
                  <a:gd name="T41" fmla="*/ 108 h 309"/>
                  <a:gd name="T42" fmla="*/ 222 w 349"/>
                  <a:gd name="T43" fmla="*/ 14 h 309"/>
                  <a:gd name="T44" fmla="*/ 218 w 349"/>
                  <a:gd name="T45" fmla="*/ 7 h 309"/>
                  <a:gd name="T46" fmla="*/ 210 w 349"/>
                  <a:gd name="T47" fmla="*/ 5 h 309"/>
                  <a:gd name="T48" fmla="*/ 54 w 349"/>
                  <a:gd name="T49" fmla="*/ 0 h 309"/>
                  <a:gd name="T50" fmla="*/ 219 w 349"/>
                  <a:gd name="T51" fmla="*/ 2 h 309"/>
                  <a:gd name="T52" fmla="*/ 229 w 349"/>
                  <a:gd name="T53" fmla="*/ 18 h 309"/>
                  <a:gd name="T54" fmla="*/ 291 w 349"/>
                  <a:gd name="T55" fmla="*/ 108 h 309"/>
                  <a:gd name="T56" fmla="*/ 349 w 349"/>
                  <a:gd name="T57" fmla="*/ 309 h 309"/>
                  <a:gd name="T58" fmla="*/ 193 w 349"/>
                  <a:gd name="T59" fmla="*/ 188 h 309"/>
                  <a:gd name="T60" fmla="*/ 37 w 349"/>
                  <a:gd name="T61" fmla="*/ 148 h 309"/>
                  <a:gd name="T62" fmla="*/ 193 w 349"/>
                  <a:gd name="T63" fmla="*/ 142 h 309"/>
                  <a:gd name="T64" fmla="*/ 44 w 349"/>
                  <a:gd name="T65" fmla="*/ 140 h 309"/>
                  <a:gd name="T66" fmla="*/ 35 w 349"/>
                  <a:gd name="T67" fmla="*/ 123 h 309"/>
                  <a:gd name="T68" fmla="*/ 38 w 349"/>
                  <a:gd name="T69" fmla="*/ 8 h 309"/>
                  <a:gd name="T70" fmla="*/ 54 w 349"/>
                  <a:gd name="T71" fmla="*/ 0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49" h="309">
                    <a:moveTo>
                      <a:pt x="40" y="154"/>
                    </a:moveTo>
                    <a:lnTo>
                      <a:pt x="13" y="182"/>
                    </a:lnTo>
                    <a:lnTo>
                      <a:pt x="193" y="182"/>
                    </a:lnTo>
                    <a:lnTo>
                      <a:pt x="193" y="154"/>
                    </a:lnTo>
                    <a:lnTo>
                      <a:pt x="40" y="154"/>
                    </a:lnTo>
                    <a:close/>
                    <a:moveTo>
                      <a:pt x="292" y="118"/>
                    </a:moveTo>
                    <a:lnTo>
                      <a:pt x="292" y="166"/>
                    </a:lnTo>
                    <a:lnTo>
                      <a:pt x="338" y="166"/>
                    </a:lnTo>
                    <a:lnTo>
                      <a:pt x="292" y="118"/>
                    </a:lnTo>
                    <a:close/>
                    <a:moveTo>
                      <a:pt x="198" y="114"/>
                    </a:moveTo>
                    <a:lnTo>
                      <a:pt x="198" y="303"/>
                    </a:lnTo>
                    <a:lnTo>
                      <a:pt x="343" y="303"/>
                    </a:lnTo>
                    <a:lnTo>
                      <a:pt x="343" y="171"/>
                    </a:lnTo>
                    <a:lnTo>
                      <a:pt x="286" y="171"/>
                    </a:lnTo>
                    <a:lnTo>
                      <a:pt x="286" y="114"/>
                    </a:lnTo>
                    <a:lnTo>
                      <a:pt x="198" y="114"/>
                    </a:lnTo>
                    <a:close/>
                    <a:moveTo>
                      <a:pt x="57" y="21"/>
                    </a:moveTo>
                    <a:lnTo>
                      <a:pt x="57" y="120"/>
                    </a:lnTo>
                    <a:lnTo>
                      <a:pt x="193" y="120"/>
                    </a:lnTo>
                    <a:lnTo>
                      <a:pt x="193" y="108"/>
                    </a:lnTo>
                    <a:lnTo>
                      <a:pt x="207" y="108"/>
                    </a:lnTo>
                    <a:lnTo>
                      <a:pt x="207" y="21"/>
                    </a:lnTo>
                    <a:lnTo>
                      <a:pt x="57" y="21"/>
                    </a:lnTo>
                    <a:close/>
                    <a:moveTo>
                      <a:pt x="54" y="5"/>
                    </a:moveTo>
                    <a:lnTo>
                      <a:pt x="50" y="6"/>
                    </a:lnTo>
                    <a:lnTo>
                      <a:pt x="46" y="7"/>
                    </a:lnTo>
                    <a:lnTo>
                      <a:pt x="44" y="10"/>
                    </a:lnTo>
                    <a:lnTo>
                      <a:pt x="42" y="14"/>
                    </a:lnTo>
                    <a:lnTo>
                      <a:pt x="41" y="18"/>
                    </a:lnTo>
                    <a:lnTo>
                      <a:pt x="41" y="123"/>
                    </a:lnTo>
                    <a:lnTo>
                      <a:pt x="42" y="128"/>
                    </a:lnTo>
                    <a:lnTo>
                      <a:pt x="44" y="131"/>
                    </a:lnTo>
                    <a:lnTo>
                      <a:pt x="46" y="133"/>
                    </a:lnTo>
                    <a:lnTo>
                      <a:pt x="50" y="135"/>
                    </a:lnTo>
                    <a:lnTo>
                      <a:pt x="54" y="136"/>
                    </a:lnTo>
                    <a:lnTo>
                      <a:pt x="193" y="136"/>
                    </a:lnTo>
                    <a:lnTo>
                      <a:pt x="193" y="127"/>
                    </a:lnTo>
                    <a:lnTo>
                      <a:pt x="51" y="127"/>
                    </a:lnTo>
                    <a:lnTo>
                      <a:pt x="51" y="15"/>
                    </a:lnTo>
                    <a:lnTo>
                      <a:pt x="212" y="15"/>
                    </a:lnTo>
                    <a:lnTo>
                      <a:pt x="212" y="108"/>
                    </a:lnTo>
                    <a:lnTo>
                      <a:pt x="222" y="108"/>
                    </a:lnTo>
                    <a:lnTo>
                      <a:pt x="222" y="18"/>
                    </a:lnTo>
                    <a:lnTo>
                      <a:pt x="222" y="14"/>
                    </a:lnTo>
                    <a:lnTo>
                      <a:pt x="220" y="10"/>
                    </a:lnTo>
                    <a:lnTo>
                      <a:pt x="218" y="7"/>
                    </a:lnTo>
                    <a:lnTo>
                      <a:pt x="214" y="6"/>
                    </a:lnTo>
                    <a:lnTo>
                      <a:pt x="210" y="5"/>
                    </a:lnTo>
                    <a:lnTo>
                      <a:pt x="54" y="5"/>
                    </a:lnTo>
                    <a:close/>
                    <a:moveTo>
                      <a:pt x="54" y="0"/>
                    </a:moveTo>
                    <a:lnTo>
                      <a:pt x="210" y="0"/>
                    </a:lnTo>
                    <a:lnTo>
                      <a:pt x="219" y="2"/>
                    </a:lnTo>
                    <a:lnTo>
                      <a:pt x="227" y="8"/>
                    </a:lnTo>
                    <a:lnTo>
                      <a:pt x="229" y="18"/>
                    </a:lnTo>
                    <a:lnTo>
                      <a:pt x="229" y="108"/>
                    </a:lnTo>
                    <a:lnTo>
                      <a:pt x="291" y="108"/>
                    </a:lnTo>
                    <a:lnTo>
                      <a:pt x="349" y="167"/>
                    </a:lnTo>
                    <a:lnTo>
                      <a:pt x="349" y="309"/>
                    </a:lnTo>
                    <a:lnTo>
                      <a:pt x="193" y="309"/>
                    </a:lnTo>
                    <a:lnTo>
                      <a:pt x="193" y="188"/>
                    </a:lnTo>
                    <a:lnTo>
                      <a:pt x="0" y="188"/>
                    </a:lnTo>
                    <a:lnTo>
                      <a:pt x="37" y="148"/>
                    </a:lnTo>
                    <a:lnTo>
                      <a:pt x="193" y="148"/>
                    </a:lnTo>
                    <a:lnTo>
                      <a:pt x="193" y="142"/>
                    </a:lnTo>
                    <a:lnTo>
                      <a:pt x="54" y="142"/>
                    </a:lnTo>
                    <a:lnTo>
                      <a:pt x="44" y="140"/>
                    </a:lnTo>
                    <a:lnTo>
                      <a:pt x="38" y="133"/>
                    </a:lnTo>
                    <a:lnTo>
                      <a:pt x="35" y="123"/>
                    </a:lnTo>
                    <a:lnTo>
                      <a:pt x="35" y="18"/>
                    </a:lnTo>
                    <a:lnTo>
                      <a:pt x="38" y="8"/>
                    </a:lnTo>
                    <a:lnTo>
                      <a:pt x="44" y="2"/>
                    </a:lnTo>
                    <a:lnTo>
                      <a:pt x="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2" name="Freeform 150"/>
              <p:cNvSpPr>
                <a:spLocks/>
              </p:cNvSpPr>
              <p:nvPr/>
            </p:nvSpPr>
            <p:spPr bwMode="auto">
              <a:xfrm>
                <a:off x="7296151" y="4713288"/>
                <a:ext cx="161925" cy="138113"/>
              </a:xfrm>
              <a:custGeom>
                <a:avLst/>
                <a:gdLst>
                  <a:gd name="T0" fmla="*/ 1 w 102"/>
                  <a:gd name="T1" fmla="*/ 0 h 87"/>
                  <a:gd name="T2" fmla="*/ 24 w 102"/>
                  <a:gd name="T3" fmla="*/ 8 h 87"/>
                  <a:gd name="T4" fmla="*/ 44 w 102"/>
                  <a:gd name="T5" fmla="*/ 19 h 87"/>
                  <a:gd name="T6" fmla="*/ 63 w 102"/>
                  <a:gd name="T7" fmla="*/ 34 h 87"/>
                  <a:gd name="T8" fmla="*/ 78 w 102"/>
                  <a:gd name="T9" fmla="*/ 51 h 87"/>
                  <a:gd name="T10" fmla="*/ 90 w 102"/>
                  <a:gd name="T11" fmla="*/ 73 h 87"/>
                  <a:gd name="T12" fmla="*/ 97 w 102"/>
                  <a:gd name="T13" fmla="*/ 37 h 87"/>
                  <a:gd name="T14" fmla="*/ 102 w 102"/>
                  <a:gd name="T15" fmla="*/ 38 h 87"/>
                  <a:gd name="T16" fmla="*/ 93 w 102"/>
                  <a:gd name="T17" fmla="*/ 87 h 87"/>
                  <a:gd name="T18" fmla="*/ 47 w 102"/>
                  <a:gd name="T19" fmla="*/ 67 h 87"/>
                  <a:gd name="T20" fmla="*/ 50 w 102"/>
                  <a:gd name="T21" fmla="*/ 61 h 87"/>
                  <a:gd name="T22" fmla="*/ 86 w 102"/>
                  <a:gd name="T23" fmla="*/ 78 h 87"/>
                  <a:gd name="T24" fmla="*/ 74 w 102"/>
                  <a:gd name="T25" fmla="*/ 57 h 87"/>
                  <a:gd name="T26" fmla="*/ 60 w 102"/>
                  <a:gd name="T27" fmla="*/ 40 h 87"/>
                  <a:gd name="T28" fmla="*/ 42 w 102"/>
                  <a:gd name="T29" fmla="*/ 24 h 87"/>
                  <a:gd name="T30" fmla="*/ 23 w 102"/>
                  <a:gd name="T31" fmla="*/ 13 h 87"/>
                  <a:gd name="T32" fmla="*/ 0 w 102"/>
                  <a:gd name="T33" fmla="*/ 6 h 87"/>
                  <a:gd name="T34" fmla="*/ 1 w 102"/>
                  <a:gd name="T35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2" h="87">
                    <a:moveTo>
                      <a:pt x="1" y="0"/>
                    </a:moveTo>
                    <a:lnTo>
                      <a:pt x="24" y="8"/>
                    </a:lnTo>
                    <a:lnTo>
                      <a:pt x="44" y="19"/>
                    </a:lnTo>
                    <a:lnTo>
                      <a:pt x="63" y="34"/>
                    </a:lnTo>
                    <a:lnTo>
                      <a:pt x="78" y="51"/>
                    </a:lnTo>
                    <a:lnTo>
                      <a:pt x="90" y="73"/>
                    </a:lnTo>
                    <a:lnTo>
                      <a:pt x="97" y="37"/>
                    </a:lnTo>
                    <a:lnTo>
                      <a:pt x="102" y="38"/>
                    </a:lnTo>
                    <a:lnTo>
                      <a:pt x="93" y="87"/>
                    </a:lnTo>
                    <a:lnTo>
                      <a:pt x="47" y="67"/>
                    </a:lnTo>
                    <a:lnTo>
                      <a:pt x="50" y="61"/>
                    </a:lnTo>
                    <a:lnTo>
                      <a:pt x="86" y="78"/>
                    </a:lnTo>
                    <a:lnTo>
                      <a:pt x="74" y="57"/>
                    </a:lnTo>
                    <a:lnTo>
                      <a:pt x="60" y="40"/>
                    </a:lnTo>
                    <a:lnTo>
                      <a:pt x="42" y="24"/>
                    </a:lnTo>
                    <a:lnTo>
                      <a:pt x="23" y="13"/>
                    </a:lnTo>
                    <a:lnTo>
                      <a:pt x="0" y="6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151"/>
              <p:cNvSpPr>
                <a:spLocks/>
              </p:cNvSpPr>
              <p:nvPr/>
            </p:nvSpPr>
            <p:spPr bwMode="auto">
              <a:xfrm>
                <a:off x="7050088" y="5016501"/>
                <a:ext cx="133350" cy="114300"/>
              </a:xfrm>
              <a:custGeom>
                <a:avLst/>
                <a:gdLst>
                  <a:gd name="T0" fmla="*/ 2 w 84"/>
                  <a:gd name="T1" fmla="*/ 0 h 72"/>
                  <a:gd name="T2" fmla="*/ 50 w 84"/>
                  <a:gd name="T3" fmla="*/ 14 h 72"/>
                  <a:gd name="T4" fmla="*/ 49 w 84"/>
                  <a:gd name="T5" fmla="*/ 19 h 72"/>
                  <a:gd name="T6" fmla="*/ 11 w 84"/>
                  <a:gd name="T7" fmla="*/ 8 h 72"/>
                  <a:gd name="T8" fmla="*/ 25 w 84"/>
                  <a:gd name="T9" fmla="*/ 28 h 72"/>
                  <a:gd name="T10" fmla="*/ 42 w 84"/>
                  <a:gd name="T11" fmla="*/ 45 h 72"/>
                  <a:gd name="T12" fmla="*/ 62 w 84"/>
                  <a:gd name="T13" fmla="*/ 57 h 72"/>
                  <a:gd name="T14" fmla="*/ 84 w 84"/>
                  <a:gd name="T15" fmla="*/ 66 h 72"/>
                  <a:gd name="T16" fmla="*/ 82 w 84"/>
                  <a:gd name="T17" fmla="*/ 72 h 72"/>
                  <a:gd name="T18" fmla="*/ 59 w 84"/>
                  <a:gd name="T19" fmla="*/ 64 h 72"/>
                  <a:gd name="T20" fmla="*/ 39 w 84"/>
                  <a:gd name="T21" fmla="*/ 51 h 72"/>
                  <a:gd name="T22" fmla="*/ 21 w 84"/>
                  <a:gd name="T23" fmla="*/ 34 h 72"/>
                  <a:gd name="T24" fmla="*/ 7 w 84"/>
                  <a:gd name="T25" fmla="*/ 15 h 72"/>
                  <a:gd name="T26" fmla="*/ 5 w 84"/>
                  <a:gd name="T27" fmla="*/ 51 h 72"/>
                  <a:gd name="T28" fmla="*/ 0 w 84"/>
                  <a:gd name="T29" fmla="*/ 51 h 72"/>
                  <a:gd name="T30" fmla="*/ 2 w 84"/>
                  <a:gd name="T31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4" h="72">
                    <a:moveTo>
                      <a:pt x="2" y="0"/>
                    </a:moveTo>
                    <a:lnTo>
                      <a:pt x="50" y="14"/>
                    </a:lnTo>
                    <a:lnTo>
                      <a:pt x="49" y="19"/>
                    </a:lnTo>
                    <a:lnTo>
                      <a:pt x="11" y="8"/>
                    </a:lnTo>
                    <a:lnTo>
                      <a:pt x="25" y="28"/>
                    </a:lnTo>
                    <a:lnTo>
                      <a:pt x="42" y="45"/>
                    </a:lnTo>
                    <a:lnTo>
                      <a:pt x="62" y="57"/>
                    </a:lnTo>
                    <a:lnTo>
                      <a:pt x="84" y="66"/>
                    </a:lnTo>
                    <a:lnTo>
                      <a:pt x="82" y="72"/>
                    </a:lnTo>
                    <a:lnTo>
                      <a:pt x="59" y="64"/>
                    </a:lnTo>
                    <a:lnTo>
                      <a:pt x="39" y="51"/>
                    </a:lnTo>
                    <a:lnTo>
                      <a:pt x="21" y="34"/>
                    </a:lnTo>
                    <a:lnTo>
                      <a:pt x="7" y="15"/>
                    </a:lnTo>
                    <a:lnTo>
                      <a:pt x="5" y="51"/>
                    </a:lnTo>
                    <a:lnTo>
                      <a:pt x="0" y="5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895830" y="1935217"/>
            <a:ext cx="571765" cy="1692604"/>
            <a:chOff x="6966525" y="1680422"/>
            <a:chExt cx="658423" cy="1949140"/>
          </a:xfrm>
          <a:solidFill>
            <a:schemeClr val="accent3"/>
          </a:solidFill>
        </p:grpSpPr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6966525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60 w 378"/>
                <a:gd name="T3" fmla="*/ 37 h 1119"/>
                <a:gd name="T4" fmla="*/ 285 w 378"/>
                <a:gd name="T5" fmla="*/ 42 h 1119"/>
                <a:gd name="T6" fmla="*/ 306 w 378"/>
                <a:gd name="T7" fmla="*/ 50 h 1119"/>
                <a:gd name="T8" fmla="*/ 327 w 378"/>
                <a:gd name="T9" fmla="*/ 60 h 1119"/>
                <a:gd name="T10" fmla="*/ 344 w 378"/>
                <a:gd name="T11" fmla="*/ 72 h 1119"/>
                <a:gd name="T12" fmla="*/ 358 w 378"/>
                <a:gd name="T13" fmla="*/ 86 h 1119"/>
                <a:gd name="T14" fmla="*/ 369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9 w 378"/>
                <a:gd name="T27" fmla="*/ 1022 h 1119"/>
                <a:gd name="T28" fmla="*/ 345 w 378"/>
                <a:gd name="T29" fmla="*/ 1036 h 1119"/>
                <a:gd name="T30" fmla="*/ 328 w 378"/>
                <a:gd name="T31" fmla="*/ 1048 h 1119"/>
                <a:gd name="T32" fmla="*/ 307 w 378"/>
                <a:gd name="T33" fmla="*/ 1058 h 1119"/>
                <a:gd name="T34" fmla="*/ 285 w 378"/>
                <a:gd name="T35" fmla="*/ 1066 h 1119"/>
                <a:gd name="T36" fmla="*/ 260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60" y="37"/>
                  </a:lnTo>
                  <a:lnTo>
                    <a:pt x="285" y="42"/>
                  </a:lnTo>
                  <a:lnTo>
                    <a:pt x="306" y="50"/>
                  </a:lnTo>
                  <a:lnTo>
                    <a:pt x="327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9" y="1022"/>
                  </a:lnTo>
                  <a:lnTo>
                    <a:pt x="345" y="1036"/>
                  </a:lnTo>
                  <a:lnTo>
                    <a:pt x="328" y="1048"/>
                  </a:lnTo>
                  <a:lnTo>
                    <a:pt x="307" y="1058"/>
                  </a:lnTo>
                  <a:lnTo>
                    <a:pt x="285" y="1066"/>
                  </a:lnTo>
                  <a:lnTo>
                    <a:pt x="260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7095423" y="2482548"/>
              <a:ext cx="214247" cy="344888"/>
              <a:chOff x="6694371" y="3162328"/>
              <a:chExt cx="214247" cy="344888"/>
            </a:xfrm>
            <a:grpFill/>
          </p:grpSpPr>
          <p:sp>
            <p:nvSpPr>
              <p:cNvPr id="204" name="Freeform 159"/>
              <p:cNvSpPr>
                <a:spLocks/>
              </p:cNvSpPr>
              <p:nvPr/>
            </p:nvSpPr>
            <p:spPr bwMode="auto">
              <a:xfrm>
                <a:off x="6694371" y="3228519"/>
                <a:ext cx="198572" cy="278697"/>
              </a:xfrm>
              <a:custGeom>
                <a:avLst/>
                <a:gdLst>
                  <a:gd name="T0" fmla="*/ 64 w 114"/>
                  <a:gd name="T1" fmla="*/ 0 h 160"/>
                  <a:gd name="T2" fmla="*/ 71 w 114"/>
                  <a:gd name="T3" fmla="*/ 4 h 160"/>
                  <a:gd name="T4" fmla="*/ 89 w 114"/>
                  <a:gd name="T5" fmla="*/ 29 h 160"/>
                  <a:gd name="T6" fmla="*/ 103 w 114"/>
                  <a:gd name="T7" fmla="*/ 15 h 160"/>
                  <a:gd name="T8" fmla="*/ 105 w 114"/>
                  <a:gd name="T9" fmla="*/ 15 h 160"/>
                  <a:gd name="T10" fmla="*/ 109 w 114"/>
                  <a:gd name="T11" fmla="*/ 15 h 160"/>
                  <a:gd name="T12" fmla="*/ 112 w 114"/>
                  <a:gd name="T13" fmla="*/ 17 h 160"/>
                  <a:gd name="T14" fmla="*/ 114 w 114"/>
                  <a:gd name="T15" fmla="*/ 22 h 160"/>
                  <a:gd name="T16" fmla="*/ 112 w 114"/>
                  <a:gd name="T17" fmla="*/ 27 h 160"/>
                  <a:gd name="T18" fmla="*/ 92 w 114"/>
                  <a:gd name="T19" fmla="*/ 46 h 160"/>
                  <a:gd name="T20" fmla="*/ 91 w 114"/>
                  <a:gd name="T21" fmla="*/ 47 h 160"/>
                  <a:gd name="T22" fmla="*/ 86 w 114"/>
                  <a:gd name="T23" fmla="*/ 47 h 160"/>
                  <a:gd name="T24" fmla="*/ 81 w 114"/>
                  <a:gd name="T25" fmla="*/ 45 h 160"/>
                  <a:gd name="T26" fmla="*/ 72 w 114"/>
                  <a:gd name="T27" fmla="*/ 68 h 160"/>
                  <a:gd name="T28" fmla="*/ 69 w 114"/>
                  <a:gd name="T29" fmla="*/ 73 h 160"/>
                  <a:gd name="T30" fmla="*/ 68 w 114"/>
                  <a:gd name="T31" fmla="*/ 155 h 160"/>
                  <a:gd name="T32" fmla="*/ 64 w 114"/>
                  <a:gd name="T33" fmla="*/ 159 h 160"/>
                  <a:gd name="T34" fmla="*/ 57 w 114"/>
                  <a:gd name="T35" fmla="*/ 159 h 160"/>
                  <a:gd name="T36" fmla="*/ 53 w 114"/>
                  <a:gd name="T37" fmla="*/ 155 h 160"/>
                  <a:gd name="T38" fmla="*/ 52 w 114"/>
                  <a:gd name="T39" fmla="*/ 78 h 160"/>
                  <a:gd name="T40" fmla="*/ 46 w 114"/>
                  <a:gd name="T41" fmla="*/ 151 h 160"/>
                  <a:gd name="T42" fmla="*/ 43 w 114"/>
                  <a:gd name="T43" fmla="*/ 157 h 160"/>
                  <a:gd name="T44" fmla="*/ 37 w 114"/>
                  <a:gd name="T45" fmla="*/ 160 h 160"/>
                  <a:gd name="T46" fmla="*/ 31 w 114"/>
                  <a:gd name="T47" fmla="*/ 157 h 160"/>
                  <a:gd name="T48" fmla="*/ 28 w 114"/>
                  <a:gd name="T49" fmla="*/ 151 h 160"/>
                  <a:gd name="T50" fmla="*/ 27 w 114"/>
                  <a:gd name="T51" fmla="*/ 71 h 160"/>
                  <a:gd name="T52" fmla="*/ 26 w 114"/>
                  <a:gd name="T53" fmla="*/ 47 h 160"/>
                  <a:gd name="T54" fmla="*/ 13 w 114"/>
                  <a:gd name="T55" fmla="*/ 80 h 160"/>
                  <a:gd name="T56" fmla="*/ 8 w 114"/>
                  <a:gd name="T57" fmla="*/ 82 h 160"/>
                  <a:gd name="T58" fmla="*/ 2 w 114"/>
                  <a:gd name="T59" fmla="*/ 80 h 160"/>
                  <a:gd name="T60" fmla="*/ 0 w 114"/>
                  <a:gd name="T61" fmla="*/ 74 h 160"/>
                  <a:gd name="T62" fmla="*/ 25 w 114"/>
                  <a:gd name="T63" fmla="*/ 8 h 160"/>
                  <a:gd name="T64" fmla="*/ 26 w 114"/>
                  <a:gd name="T65" fmla="*/ 5 h 160"/>
                  <a:gd name="T66" fmla="*/ 29 w 114"/>
                  <a:gd name="T67" fmla="*/ 2 h 160"/>
                  <a:gd name="T68" fmla="*/ 34 w 114"/>
                  <a:gd name="T6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4" h="160">
                    <a:moveTo>
                      <a:pt x="34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1" y="4"/>
                    </a:lnTo>
                    <a:lnTo>
                      <a:pt x="72" y="5"/>
                    </a:lnTo>
                    <a:lnTo>
                      <a:pt x="89" y="29"/>
                    </a:lnTo>
                    <a:lnTo>
                      <a:pt x="101" y="16"/>
                    </a:lnTo>
                    <a:lnTo>
                      <a:pt x="103" y="15"/>
                    </a:lnTo>
                    <a:lnTo>
                      <a:pt x="104" y="15"/>
                    </a:lnTo>
                    <a:lnTo>
                      <a:pt x="105" y="15"/>
                    </a:lnTo>
                    <a:lnTo>
                      <a:pt x="106" y="14"/>
                    </a:lnTo>
                    <a:lnTo>
                      <a:pt x="109" y="15"/>
                    </a:lnTo>
                    <a:lnTo>
                      <a:pt x="111" y="15"/>
                    </a:lnTo>
                    <a:lnTo>
                      <a:pt x="112" y="17"/>
                    </a:lnTo>
                    <a:lnTo>
                      <a:pt x="114" y="19"/>
                    </a:lnTo>
                    <a:lnTo>
                      <a:pt x="114" y="22"/>
                    </a:lnTo>
                    <a:lnTo>
                      <a:pt x="113" y="24"/>
                    </a:lnTo>
                    <a:lnTo>
                      <a:pt x="112" y="27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4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2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8" y="155"/>
                    </a:lnTo>
                    <a:lnTo>
                      <a:pt x="67" y="157"/>
                    </a:lnTo>
                    <a:lnTo>
                      <a:pt x="64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6" y="78"/>
                    </a:lnTo>
                    <a:lnTo>
                      <a:pt x="46" y="151"/>
                    </a:lnTo>
                    <a:lnTo>
                      <a:pt x="44" y="155"/>
                    </a:lnTo>
                    <a:lnTo>
                      <a:pt x="43" y="157"/>
                    </a:lnTo>
                    <a:lnTo>
                      <a:pt x="40" y="159"/>
                    </a:lnTo>
                    <a:lnTo>
                      <a:pt x="37" y="160"/>
                    </a:lnTo>
                    <a:lnTo>
                      <a:pt x="34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6" y="68"/>
                    </a:lnTo>
                    <a:lnTo>
                      <a:pt x="26" y="47"/>
                    </a:lnTo>
                    <a:lnTo>
                      <a:pt x="14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8" y="82"/>
                    </a:lnTo>
                    <a:lnTo>
                      <a:pt x="4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0" y="72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6" y="5"/>
                    </a:lnTo>
                    <a:lnTo>
                      <a:pt x="27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160"/>
              <p:cNvSpPr>
                <a:spLocks/>
              </p:cNvSpPr>
              <p:nvPr/>
            </p:nvSpPr>
            <p:spPr bwMode="auto">
              <a:xfrm>
                <a:off x="6746626" y="3162328"/>
                <a:ext cx="64449" cy="62707"/>
              </a:xfrm>
              <a:custGeom>
                <a:avLst/>
                <a:gdLst>
                  <a:gd name="T0" fmla="*/ 19 w 37"/>
                  <a:gd name="T1" fmla="*/ 0 h 36"/>
                  <a:gd name="T2" fmla="*/ 29 w 37"/>
                  <a:gd name="T3" fmla="*/ 3 h 36"/>
                  <a:gd name="T4" fmla="*/ 35 w 37"/>
                  <a:gd name="T5" fmla="*/ 9 h 36"/>
                  <a:gd name="T6" fmla="*/ 37 w 37"/>
                  <a:gd name="T7" fmla="*/ 18 h 36"/>
                  <a:gd name="T8" fmla="*/ 35 w 37"/>
                  <a:gd name="T9" fmla="*/ 28 h 36"/>
                  <a:gd name="T10" fmla="*/ 29 w 37"/>
                  <a:gd name="T11" fmla="*/ 34 h 36"/>
                  <a:gd name="T12" fmla="*/ 19 w 37"/>
                  <a:gd name="T13" fmla="*/ 36 h 36"/>
                  <a:gd name="T14" fmla="*/ 10 w 37"/>
                  <a:gd name="T15" fmla="*/ 34 h 36"/>
                  <a:gd name="T16" fmla="*/ 4 w 37"/>
                  <a:gd name="T17" fmla="*/ 28 h 36"/>
                  <a:gd name="T18" fmla="*/ 0 w 37"/>
                  <a:gd name="T19" fmla="*/ 18 h 36"/>
                  <a:gd name="T20" fmla="*/ 4 w 37"/>
                  <a:gd name="T21" fmla="*/ 9 h 36"/>
                  <a:gd name="T22" fmla="*/ 10 w 37"/>
                  <a:gd name="T23" fmla="*/ 3 h 36"/>
                  <a:gd name="T24" fmla="*/ 19 w 37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36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7" y="18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6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8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6" name="Freeform 161"/>
              <p:cNvSpPr>
                <a:spLocks noEditPoints="1"/>
              </p:cNvSpPr>
              <p:nvPr/>
            </p:nvSpPr>
            <p:spPr bwMode="auto">
              <a:xfrm>
                <a:off x="6852879" y="3169296"/>
                <a:ext cx="55739" cy="76642"/>
              </a:xfrm>
              <a:custGeom>
                <a:avLst/>
                <a:gdLst>
                  <a:gd name="T0" fmla="*/ 12 w 32"/>
                  <a:gd name="T1" fmla="*/ 4 h 44"/>
                  <a:gd name="T2" fmla="*/ 7 w 32"/>
                  <a:gd name="T3" fmla="*/ 8 h 44"/>
                  <a:gd name="T4" fmla="*/ 6 w 32"/>
                  <a:gd name="T5" fmla="*/ 15 h 44"/>
                  <a:gd name="T6" fmla="*/ 8 w 32"/>
                  <a:gd name="T7" fmla="*/ 21 h 44"/>
                  <a:gd name="T8" fmla="*/ 11 w 32"/>
                  <a:gd name="T9" fmla="*/ 27 h 44"/>
                  <a:gd name="T10" fmla="*/ 14 w 32"/>
                  <a:gd name="T11" fmla="*/ 30 h 44"/>
                  <a:gd name="T12" fmla="*/ 13 w 32"/>
                  <a:gd name="T13" fmla="*/ 24 h 44"/>
                  <a:gd name="T14" fmla="*/ 13 w 32"/>
                  <a:gd name="T15" fmla="*/ 19 h 44"/>
                  <a:gd name="T16" fmla="*/ 15 w 32"/>
                  <a:gd name="T17" fmla="*/ 19 h 44"/>
                  <a:gd name="T18" fmla="*/ 18 w 32"/>
                  <a:gd name="T19" fmla="*/ 19 h 44"/>
                  <a:gd name="T20" fmla="*/ 20 w 32"/>
                  <a:gd name="T21" fmla="*/ 20 h 44"/>
                  <a:gd name="T22" fmla="*/ 18 w 32"/>
                  <a:gd name="T23" fmla="*/ 27 h 44"/>
                  <a:gd name="T24" fmla="*/ 21 w 32"/>
                  <a:gd name="T25" fmla="*/ 30 h 44"/>
                  <a:gd name="T26" fmla="*/ 23 w 32"/>
                  <a:gd name="T27" fmla="*/ 24 h 44"/>
                  <a:gd name="T28" fmla="*/ 26 w 32"/>
                  <a:gd name="T29" fmla="*/ 18 h 44"/>
                  <a:gd name="T30" fmla="*/ 26 w 32"/>
                  <a:gd name="T31" fmla="*/ 11 h 44"/>
                  <a:gd name="T32" fmla="*/ 22 w 32"/>
                  <a:gd name="T33" fmla="*/ 6 h 44"/>
                  <a:gd name="T34" fmla="*/ 16 w 32"/>
                  <a:gd name="T35" fmla="*/ 4 h 44"/>
                  <a:gd name="T36" fmla="*/ 21 w 32"/>
                  <a:gd name="T37" fmla="*/ 0 h 44"/>
                  <a:gd name="T38" fmla="*/ 28 w 32"/>
                  <a:gd name="T39" fmla="*/ 5 h 44"/>
                  <a:gd name="T40" fmla="*/ 32 w 32"/>
                  <a:gd name="T41" fmla="*/ 15 h 44"/>
                  <a:gd name="T42" fmla="*/ 27 w 32"/>
                  <a:gd name="T43" fmla="*/ 25 h 44"/>
                  <a:gd name="T44" fmla="*/ 25 w 32"/>
                  <a:gd name="T45" fmla="*/ 29 h 44"/>
                  <a:gd name="T46" fmla="*/ 24 w 32"/>
                  <a:gd name="T47" fmla="*/ 40 h 44"/>
                  <a:gd name="T48" fmla="*/ 23 w 32"/>
                  <a:gd name="T49" fmla="*/ 43 h 44"/>
                  <a:gd name="T50" fmla="*/ 19 w 32"/>
                  <a:gd name="T51" fmla="*/ 43 h 44"/>
                  <a:gd name="T52" fmla="*/ 16 w 32"/>
                  <a:gd name="T53" fmla="*/ 44 h 44"/>
                  <a:gd name="T54" fmla="*/ 13 w 32"/>
                  <a:gd name="T55" fmla="*/ 43 h 44"/>
                  <a:gd name="T56" fmla="*/ 9 w 32"/>
                  <a:gd name="T57" fmla="*/ 43 h 44"/>
                  <a:gd name="T58" fmla="*/ 8 w 32"/>
                  <a:gd name="T59" fmla="*/ 40 h 44"/>
                  <a:gd name="T60" fmla="*/ 7 w 32"/>
                  <a:gd name="T61" fmla="*/ 29 h 44"/>
                  <a:gd name="T62" fmla="*/ 4 w 32"/>
                  <a:gd name="T63" fmla="*/ 25 h 44"/>
                  <a:gd name="T64" fmla="*/ 0 w 32"/>
                  <a:gd name="T65" fmla="*/ 15 h 44"/>
                  <a:gd name="T66" fmla="*/ 3 w 32"/>
                  <a:gd name="T67" fmla="*/ 5 h 44"/>
                  <a:gd name="T68" fmla="*/ 11 w 32"/>
                  <a:gd name="T6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" h="44">
                    <a:moveTo>
                      <a:pt x="16" y="4"/>
                    </a:moveTo>
                    <a:lnTo>
                      <a:pt x="12" y="4"/>
                    </a:lnTo>
                    <a:lnTo>
                      <a:pt x="10" y="6"/>
                    </a:lnTo>
                    <a:lnTo>
                      <a:pt x="7" y="8"/>
                    </a:lnTo>
                    <a:lnTo>
                      <a:pt x="6" y="11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21"/>
                    </a:lnTo>
                    <a:lnTo>
                      <a:pt x="9" y="24"/>
                    </a:lnTo>
                    <a:lnTo>
                      <a:pt x="11" y="27"/>
                    </a:lnTo>
                    <a:lnTo>
                      <a:pt x="12" y="30"/>
                    </a:lnTo>
                    <a:lnTo>
                      <a:pt x="14" y="30"/>
                    </a:lnTo>
                    <a:lnTo>
                      <a:pt x="14" y="27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3" y="19"/>
                    </a:lnTo>
                    <a:lnTo>
                      <a:pt x="14" y="19"/>
                    </a:lnTo>
                    <a:lnTo>
                      <a:pt x="15" y="19"/>
                    </a:lnTo>
                    <a:lnTo>
                      <a:pt x="16" y="19"/>
                    </a:lnTo>
                    <a:lnTo>
                      <a:pt x="18" y="19"/>
                    </a:lnTo>
                    <a:lnTo>
                      <a:pt x="19" y="19"/>
                    </a:lnTo>
                    <a:lnTo>
                      <a:pt x="20" y="20"/>
                    </a:lnTo>
                    <a:lnTo>
                      <a:pt x="19" y="24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21" y="30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4" y="21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6" y="11"/>
                    </a:lnTo>
                    <a:lnTo>
                      <a:pt x="25" y="8"/>
                    </a:lnTo>
                    <a:lnTo>
                      <a:pt x="22" y="6"/>
                    </a:lnTo>
                    <a:lnTo>
                      <a:pt x="20" y="4"/>
                    </a:lnTo>
                    <a:lnTo>
                      <a:pt x="16" y="4"/>
                    </a:lnTo>
                    <a:close/>
                    <a:moveTo>
                      <a:pt x="16" y="0"/>
                    </a:moveTo>
                    <a:lnTo>
                      <a:pt x="21" y="0"/>
                    </a:lnTo>
                    <a:lnTo>
                      <a:pt x="25" y="2"/>
                    </a:lnTo>
                    <a:lnTo>
                      <a:pt x="28" y="5"/>
                    </a:lnTo>
                    <a:lnTo>
                      <a:pt x="31" y="9"/>
                    </a:lnTo>
                    <a:lnTo>
                      <a:pt x="32" y="15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6" y="27"/>
                    </a:lnTo>
                    <a:lnTo>
                      <a:pt x="25" y="29"/>
                    </a:lnTo>
                    <a:lnTo>
                      <a:pt x="24" y="31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3" y="43"/>
                    </a:lnTo>
                    <a:lnTo>
                      <a:pt x="21" y="43"/>
                    </a:lnTo>
                    <a:lnTo>
                      <a:pt x="19" y="43"/>
                    </a:lnTo>
                    <a:lnTo>
                      <a:pt x="18" y="44"/>
                    </a:lnTo>
                    <a:lnTo>
                      <a:pt x="16" y="44"/>
                    </a:lnTo>
                    <a:lnTo>
                      <a:pt x="14" y="44"/>
                    </a:lnTo>
                    <a:lnTo>
                      <a:pt x="13" y="43"/>
                    </a:lnTo>
                    <a:lnTo>
                      <a:pt x="11" y="43"/>
                    </a:lnTo>
                    <a:lnTo>
                      <a:pt x="9" y="43"/>
                    </a:lnTo>
                    <a:lnTo>
                      <a:pt x="8" y="42"/>
                    </a:lnTo>
                    <a:lnTo>
                      <a:pt x="8" y="40"/>
                    </a:lnTo>
                    <a:lnTo>
                      <a:pt x="8" y="31"/>
                    </a:lnTo>
                    <a:lnTo>
                      <a:pt x="7" y="29"/>
                    </a:lnTo>
                    <a:lnTo>
                      <a:pt x="6" y="27"/>
                    </a:lnTo>
                    <a:lnTo>
                      <a:pt x="4" y="25"/>
                    </a:lnTo>
                    <a:lnTo>
                      <a:pt x="1" y="19"/>
                    </a:lnTo>
                    <a:lnTo>
                      <a:pt x="0" y="15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7" name="TextBox 23"/>
          <p:cNvSpPr txBox="1"/>
          <p:nvPr/>
        </p:nvSpPr>
        <p:spPr>
          <a:xfrm>
            <a:off x="1991506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24"/>
          <p:cNvSpPr txBox="1"/>
          <p:nvPr/>
        </p:nvSpPr>
        <p:spPr>
          <a:xfrm>
            <a:off x="199150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23"/>
          <p:cNvSpPr txBox="1"/>
          <p:nvPr/>
        </p:nvSpPr>
        <p:spPr>
          <a:xfrm>
            <a:off x="4233049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24"/>
          <p:cNvSpPr txBox="1"/>
          <p:nvPr/>
        </p:nvSpPr>
        <p:spPr>
          <a:xfrm>
            <a:off x="423304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23"/>
          <p:cNvSpPr txBox="1"/>
          <p:nvPr/>
        </p:nvSpPr>
        <p:spPr>
          <a:xfrm>
            <a:off x="6482860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24"/>
          <p:cNvSpPr txBox="1"/>
          <p:nvPr/>
        </p:nvSpPr>
        <p:spPr>
          <a:xfrm>
            <a:off x="648286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23"/>
          <p:cNvSpPr txBox="1"/>
          <p:nvPr/>
        </p:nvSpPr>
        <p:spPr>
          <a:xfrm>
            <a:off x="8724402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24"/>
          <p:cNvSpPr txBox="1"/>
          <p:nvPr/>
        </p:nvSpPr>
        <p:spPr>
          <a:xfrm>
            <a:off x="872440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1829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" grpId="0" animBg="1"/>
      <p:bldP spid="188" grpId="0" animBg="1"/>
      <p:bldP spid="169" grpId="0" animBg="1"/>
      <p:bldP spid="199" grpId="0" animBg="1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任意多边形 2"/>
          <p:cNvSpPr/>
          <p:nvPr>
            <p:custDataLst>
              <p:tags r:id="rId2"/>
            </p:custDataLst>
          </p:nvPr>
        </p:nvSpPr>
        <p:spPr>
          <a:xfrm flipH="1">
            <a:off x="3506075" y="2493789"/>
            <a:ext cx="2177666" cy="2177665"/>
          </a:xfrm>
          <a:custGeom>
            <a:avLst/>
            <a:gdLst>
              <a:gd name="connsiteX0" fmla="*/ 0 w 2219325"/>
              <a:gd name="connsiteY0" fmla="*/ 0 h 1514475"/>
              <a:gd name="connsiteX1" fmla="*/ 2219325 w 2219325"/>
              <a:gd name="connsiteY1" fmla="*/ 0 h 1514475"/>
              <a:gd name="connsiteX2" fmla="*/ 2219325 w 2219325"/>
              <a:gd name="connsiteY2" fmla="*/ 1514475 h 1514475"/>
              <a:gd name="connsiteX3" fmla="*/ 0 w 2219325"/>
              <a:gd name="connsiteY3" fmla="*/ 1514475 h 1514475"/>
              <a:gd name="connsiteX4" fmla="*/ 0 w 2219325"/>
              <a:gd name="connsiteY4" fmla="*/ 1214437 h 1514475"/>
              <a:gd name="connsiteX5" fmla="*/ 238125 w 2219325"/>
              <a:gd name="connsiteY5" fmla="*/ 1214437 h 1514475"/>
              <a:gd name="connsiteX6" fmla="*/ 238125 w 2219325"/>
              <a:gd name="connsiteY6" fmla="*/ 300037 h 1514475"/>
              <a:gd name="connsiteX7" fmla="*/ 0 w 2219325"/>
              <a:gd name="connsiteY7" fmla="*/ 300037 h 1514475"/>
              <a:gd name="connsiteX0" fmla="*/ 238125 w 2219325"/>
              <a:gd name="connsiteY0" fmla="*/ 300037 h 1514475"/>
              <a:gd name="connsiteX1" fmla="*/ 0 w 2219325"/>
              <a:gd name="connsiteY1" fmla="*/ 300037 h 1514475"/>
              <a:gd name="connsiteX2" fmla="*/ 0 w 2219325"/>
              <a:gd name="connsiteY2" fmla="*/ 0 h 1514475"/>
              <a:gd name="connsiteX3" fmla="*/ 2219325 w 2219325"/>
              <a:gd name="connsiteY3" fmla="*/ 0 h 1514475"/>
              <a:gd name="connsiteX4" fmla="*/ 2219325 w 2219325"/>
              <a:gd name="connsiteY4" fmla="*/ 1514475 h 1514475"/>
              <a:gd name="connsiteX5" fmla="*/ 0 w 2219325"/>
              <a:gd name="connsiteY5" fmla="*/ 1514475 h 1514475"/>
              <a:gd name="connsiteX6" fmla="*/ 0 w 2219325"/>
              <a:gd name="connsiteY6" fmla="*/ 1214437 h 1514475"/>
              <a:gd name="connsiteX7" fmla="*/ 238125 w 2219325"/>
              <a:gd name="connsiteY7" fmla="*/ 1214437 h 1514475"/>
              <a:gd name="connsiteX8" fmla="*/ 329565 w 2219325"/>
              <a:gd name="connsiteY8" fmla="*/ 39147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  <a:gd name="connsiteX6" fmla="*/ 238125 w 2219325"/>
              <a:gd name="connsiteY6" fmla="*/ 1214437 h 1514475"/>
              <a:gd name="connsiteX7" fmla="*/ 329565 w 2219325"/>
              <a:gd name="connsiteY7" fmla="*/ 39147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  <a:gd name="connsiteX6" fmla="*/ 238125 w 2219325"/>
              <a:gd name="connsiteY6" fmla="*/ 121443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19325" h="1514475">
                <a:moveTo>
                  <a:pt x="0" y="300037"/>
                </a:moveTo>
                <a:lnTo>
                  <a:pt x="0" y="0"/>
                </a:lnTo>
                <a:lnTo>
                  <a:pt x="2219325" y="0"/>
                </a:lnTo>
                <a:lnTo>
                  <a:pt x="2219325" y="1514475"/>
                </a:lnTo>
                <a:lnTo>
                  <a:pt x="0" y="1514475"/>
                </a:lnTo>
                <a:lnTo>
                  <a:pt x="0" y="1214437"/>
                </a:lnTo>
              </a:path>
            </a:pathLst>
          </a:cu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>
            <p:custDataLst>
              <p:tags r:id="rId3"/>
            </p:custDataLst>
          </p:nvPr>
        </p:nvCxnSpPr>
        <p:spPr>
          <a:xfrm>
            <a:off x="5082209" y="3959484"/>
            <a:ext cx="4640347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MH_Entry_1"/>
          <p:cNvSpPr/>
          <p:nvPr>
            <p:custDataLst>
              <p:tags r:id="rId4"/>
            </p:custDataLst>
          </p:nvPr>
        </p:nvSpPr>
        <p:spPr>
          <a:xfrm>
            <a:off x="5082209" y="3029687"/>
            <a:ext cx="4967550" cy="923330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6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60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5670329" y="4027675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7382922" y="4027675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5670329" y="4300506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382922" y="4300506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0905206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8" grpId="0"/>
      <p:bldP spid="9" grpId="0"/>
      <p:bldP spid="10" grpId="0"/>
      <p:bldP spid="11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577830" y="1336677"/>
            <a:ext cx="8280920" cy="5175457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12800" y="1328566"/>
            <a:ext cx="5245872" cy="171169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12799" y="4482475"/>
            <a:ext cx="3384327" cy="4987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812799" y="5034806"/>
            <a:ext cx="3384328" cy="129266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162176" y="1630415"/>
            <a:ext cx="4608512" cy="92333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4760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50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0" grpId="0" animBg="1"/>
      <p:bldP spid="11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MH_Other_1"/>
          <p:cNvSpPr>
            <a:spLocks noChangeArrowheads="1"/>
          </p:cNvSpPr>
          <p:nvPr/>
        </p:nvSpPr>
        <p:spPr bwMode="auto">
          <a:xfrm>
            <a:off x="2977939" y="2952568"/>
            <a:ext cx="2541334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1" name="MH_Title_1"/>
          <p:cNvSpPr>
            <a:spLocks noChangeArrowheads="1"/>
          </p:cNvSpPr>
          <p:nvPr/>
        </p:nvSpPr>
        <p:spPr bwMode="auto">
          <a:xfrm>
            <a:off x="4926628" y="3739410"/>
            <a:ext cx="1089862" cy="1088186"/>
          </a:xfrm>
          <a:prstGeom prst="ellipse">
            <a:avLst/>
          </a:prstGeom>
          <a:solidFill>
            <a:schemeClr val="accent2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2" name="MH_SubTitle_3"/>
          <p:cNvSpPr>
            <a:spLocks noChangeArrowheads="1"/>
          </p:cNvSpPr>
          <p:nvPr/>
        </p:nvSpPr>
        <p:spPr bwMode="auto">
          <a:xfrm>
            <a:off x="2638089" y="3927751"/>
            <a:ext cx="711506" cy="711507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3" name="MH_SubTitle_1"/>
          <p:cNvSpPr>
            <a:spLocks noChangeArrowheads="1"/>
          </p:cNvSpPr>
          <p:nvPr/>
        </p:nvSpPr>
        <p:spPr bwMode="auto">
          <a:xfrm>
            <a:off x="3893690" y="2597653"/>
            <a:ext cx="709832" cy="711506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4" name="MH_SubTitle_5"/>
          <p:cNvSpPr>
            <a:spLocks noChangeArrowheads="1"/>
          </p:cNvSpPr>
          <p:nvPr/>
        </p:nvSpPr>
        <p:spPr bwMode="auto">
          <a:xfrm>
            <a:off x="3783195" y="5030166"/>
            <a:ext cx="711506" cy="711507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5" name="MH_Other_2"/>
          <p:cNvSpPr>
            <a:spLocks noChangeArrowheads="1"/>
          </p:cNvSpPr>
          <p:nvPr/>
        </p:nvSpPr>
        <p:spPr bwMode="auto">
          <a:xfrm flipH="1">
            <a:off x="7226887" y="2952568"/>
            <a:ext cx="2543008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6" name="MH_Title_2"/>
          <p:cNvSpPr>
            <a:spLocks noChangeArrowheads="1"/>
          </p:cNvSpPr>
          <p:nvPr/>
        </p:nvSpPr>
        <p:spPr bwMode="auto">
          <a:xfrm flipH="1">
            <a:off x="6731343" y="3739410"/>
            <a:ext cx="1088186" cy="1088186"/>
          </a:xfrm>
          <a:prstGeom prst="ellipse">
            <a:avLst/>
          </a:prstGeom>
          <a:solidFill>
            <a:schemeClr val="accent3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7" name="MH_SubTitle_4"/>
          <p:cNvSpPr>
            <a:spLocks noChangeArrowheads="1"/>
          </p:cNvSpPr>
          <p:nvPr/>
        </p:nvSpPr>
        <p:spPr bwMode="auto">
          <a:xfrm flipH="1">
            <a:off x="9398237" y="3927751"/>
            <a:ext cx="709832" cy="711507"/>
          </a:xfrm>
          <a:prstGeom prst="ellipse">
            <a:avLst/>
          </a:prstGeom>
          <a:solidFill>
            <a:schemeClr val="accent4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8" name="MH_SubTitle_2"/>
          <p:cNvSpPr>
            <a:spLocks noChangeArrowheads="1"/>
          </p:cNvSpPr>
          <p:nvPr/>
        </p:nvSpPr>
        <p:spPr bwMode="auto">
          <a:xfrm flipH="1">
            <a:off x="8142638" y="2597653"/>
            <a:ext cx="711506" cy="711506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9" name="MH_SubTitle_6"/>
          <p:cNvSpPr>
            <a:spLocks noChangeArrowheads="1"/>
          </p:cNvSpPr>
          <p:nvPr/>
        </p:nvSpPr>
        <p:spPr bwMode="auto">
          <a:xfrm flipH="1">
            <a:off x="8253131" y="5030166"/>
            <a:ext cx="709832" cy="711507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2" name="MH_Other_3"/>
          <p:cNvSpPr>
            <a:spLocks/>
          </p:cNvSpPr>
          <p:nvPr/>
        </p:nvSpPr>
        <p:spPr bwMode="auto">
          <a:xfrm rot="-2644669">
            <a:off x="5212906" y="3332595"/>
            <a:ext cx="2338762" cy="2338764"/>
          </a:xfrm>
          <a:custGeom>
            <a:avLst/>
            <a:gdLst>
              <a:gd name="T0" fmla="*/ 1108868 w 2217737"/>
              <a:gd name="T1" fmla="*/ 0 h 2217738"/>
              <a:gd name="T2" fmla="*/ 2217737 w 2217737"/>
              <a:gd name="T3" fmla="*/ 1108869 h 2217738"/>
              <a:gd name="T4" fmla="*/ 1108869 w 2217737"/>
              <a:gd name="T5" fmla="*/ 1108869 h 2217738"/>
              <a:gd name="T6" fmla="*/ 1108868 w 2217737"/>
              <a:gd name="T7" fmla="*/ 0 h 2217738"/>
              <a:gd name="T8" fmla="*/ 1108868 w 2217737"/>
              <a:gd name="T9" fmla="*/ 0 h 2217738"/>
              <a:gd name="T10" fmla="*/ 2217737 w 2217737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7737" h="2217738" stroke="0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  <a:lnTo>
                  <a:pt x="1108869" y="1108869"/>
                </a:lnTo>
                <a:cubicBezTo>
                  <a:pt x="1108869" y="739246"/>
                  <a:pt x="1108868" y="369623"/>
                  <a:pt x="1108868" y="0"/>
                </a:cubicBezTo>
                <a:close/>
              </a:path>
              <a:path w="2217737" h="2217738" fill="none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3" name="MH_Other_4"/>
          <p:cNvSpPr>
            <a:spLocks/>
          </p:cNvSpPr>
          <p:nvPr/>
        </p:nvSpPr>
        <p:spPr bwMode="auto">
          <a:xfrm rot="-2644669" flipH="1" flipV="1">
            <a:off x="5196165" y="2893973"/>
            <a:ext cx="2340437" cy="2338764"/>
          </a:xfrm>
          <a:custGeom>
            <a:avLst/>
            <a:gdLst>
              <a:gd name="T0" fmla="*/ 1109662 w 2219325"/>
              <a:gd name="T1" fmla="*/ 0 h 2217738"/>
              <a:gd name="T2" fmla="*/ 2219325 w 2219325"/>
              <a:gd name="T3" fmla="*/ 1108869 h 2217738"/>
              <a:gd name="T4" fmla="*/ 1109663 w 2219325"/>
              <a:gd name="T5" fmla="*/ 1108869 h 2217738"/>
              <a:gd name="T6" fmla="*/ 1109662 w 2219325"/>
              <a:gd name="T7" fmla="*/ 0 h 2217738"/>
              <a:gd name="T8" fmla="*/ 1109662 w 2219325"/>
              <a:gd name="T9" fmla="*/ 0 h 2217738"/>
              <a:gd name="T10" fmla="*/ 2219325 w 2219325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9325" h="2217738" stroke="0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  <a:lnTo>
                  <a:pt x="1109663" y="1108869"/>
                </a:lnTo>
                <a:cubicBezTo>
                  <a:pt x="1109663" y="739246"/>
                  <a:pt x="1109662" y="369623"/>
                  <a:pt x="1109662" y="0"/>
                </a:cubicBezTo>
                <a:close/>
              </a:path>
              <a:path w="2219325" h="2217738" fill="none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</a:path>
            </a:pathLst>
          </a:custGeom>
          <a:noFill/>
          <a:ln w="6350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23"/>
          <p:cNvSpPr txBox="1"/>
          <p:nvPr/>
        </p:nvSpPr>
        <p:spPr>
          <a:xfrm>
            <a:off x="4708766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24"/>
          <p:cNvSpPr txBox="1"/>
          <p:nvPr/>
        </p:nvSpPr>
        <p:spPr>
          <a:xfrm>
            <a:off x="4708765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23"/>
          <p:cNvSpPr txBox="1"/>
          <p:nvPr/>
        </p:nvSpPr>
        <p:spPr>
          <a:xfrm>
            <a:off x="9062812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24"/>
          <p:cNvSpPr txBox="1"/>
          <p:nvPr/>
        </p:nvSpPr>
        <p:spPr>
          <a:xfrm>
            <a:off x="9062811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23"/>
          <p:cNvSpPr txBox="1"/>
          <p:nvPr/>
        </p:nvSpPr>
        <p:spPr>
          <a:xfrm>
            <a:off x="1501285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1501284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3"/>
          <p:cNvSpPr txBox="1"/>
          <p:nvPr/>
        </p:nvSpPr>
        <p:spPr>
          <a:xfrm>
            <a:off x="5855331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4"/>
          <p:cNvSpPr txBox="1"/>
          <p:nvPr/>
        </p:nvSpPr>
        <p:spPr>
          <a:xfrm>
            <a:off x="5855330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2267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32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500"/>
                            </p:stCondLst>
                            <p:childTnLst>
                              <p:par>
                                <p:cTn id="9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nimBg="1"/>
      <p:bldP spid="32771" grpId="0" animBg="1"/>
      <p:bldP spid="32772" grpId="0" animBg="1"/>
      <p:bldP spid="32773" grpId="0" animBg="1"/>
      <p:bldP spid="32774" grpId="0" animBg="1"/>
      <p:bldP spid="32775" grpId="0" animBg="1"/>
      <p:bldP spid="32776" grpId="0" animBg="1"/>
      <p:bldP spid="32777" grpId="0" animBg="1"/>
      <p:bldP spid="32778" grpId="0" animBg="1"/>
      <p:bldP spid="32779" grpId="0" animBg="1"/>
      <p:bldP spid="32782" grpId="0" animBg="1"/>
      <p:bldP spid="32783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>
            <a:off x="7533697" y="1980429"/>
            <a:ext cx="2996426" cy="302638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5968890" y="1980428"/>
            <a:ext cx="2046599" cy="206706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2328627" y="2356738"/>
            <a:ext cx="2251260" cy="227377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4027269" y="3013960"/>
            <a:ext cx="2724025" cy="275126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 flipH="1">
            <a:off x="4303269" y="3831768"/>
            <a:ext cx="2172026" cy="1199170"/>
            <a:chOff x="9834902" y="2521756"/>
            <a:chExt cx="2059628" cy="1137115"/>
          </a:xfrm>
        </p:grpSpPr>
        <p:sp>
          <p:nvSpPr>
            <p:cNvPr id="13" name="TextBox 12"/>
            <p:cNvSpPr txBox="1"/>
            <p:nvPr/>
          </p:nvSpPr>
          <p:spPr>
            <a:xfrm>
              <a:off x="10181298" y="2521756"/>
              <a:ext cx="136682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9834902" y="2921646"/>
              <a:ext cx="2059628" cy="7372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949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94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 flipH="1">
            <a:off x="7991350" y="3086193"/>
            <a:ext cx="2081118" cy="1092126"/>
            <a:chOff x="9692146" y="2761849"/>
            <a:chExt cx="2345140" cy="1035609"/>
          </a:xfrm>
        </p:grpSpPr>
        <p:sp>
          <p:nvSpPr>
            <p:cNvPr id="20" name="TextBox 19"/>
            <p:cNvSpPr txBox="1"/>
            <p:nvPr/>
          </p:nvSpPr>
          <p:spPr>
            <a:xfrm>
              <a:off x="10052575" y="2761849"/>
              <a:ext cx="1624286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9692146" y="3060234"/>
              <a:ext cx="2345140" cy="7372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949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94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 flipH="1">
            <a:off x="2617869" y="2780641"/>
            <a:ext cx="1672776" cy="1267427"/>
            <a:chOff x="9901383" y="2761849"/>
            <a:chExt cx="1926666" cy="1201843"/>
          </a:xfrm>
        </p:grpSpPr>
        <p:sp>
          <p:nvSpPr>
            <p:cNvPr id="23" name="TextBox 22"/>
            <p:cNvSpPr txBox="1"/>
            <p:nvPr/>
          </p:nvSpPr>
          <p:spPr>
            <a:xfrm>
              <a:off x="10034617" y="2761849"/>
              <a:ext cx="1660195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9901383" y="3060233"/>
              <a:ext cx="1926666" cy="90345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949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94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 flipH="1">
            <a:off x="6204721" y="2283476"/>
            <a:ext cx="1574936" cy="1267430"/>
            <a:chOff x="9968706" y="2761849"/>
            <a:chExt cx="1792020" cy="1201844"/>
          </a:xfrm>
        </p:grpSpPr>
        <p:sp>
          <p:nvSpPr>
            <p:cNvPr id="26" name="TextBox 25"/>
            <p:cNvSpPr txBox="1"/>
            <p:nvPr/>
          </p:nvSpPr>
          <p:spPr>
            <a:xfrm>
              <a:off x="10044663" y="2761849"/>
              <a:ext cx="1640101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9968706" y="3060235"/>
              <a:ext cx="1792020" cy="9034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949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94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833414" y="544959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833414" y="5709273"/>
            <a:ext cx="4231763" cy="442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949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949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94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0625991" y="544959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7835648" y="5709273"/>
            <a:ext cx="4231763" cy="442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949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949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94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2029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0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9" grpId="0" animBg="1"/>
      <p:bldP spid="6" grpId="0" animBg="1"/>
      <p:bldP spid="28" grpId="0"/>
      <p:bldP spid="29" grpId="0"/>
      <p:bldP spid="30" grpId="0"/>
      <p:bldP spid="3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017817" y="1538566"/>
            <a:ext cx="3284566" cy="4853182"/>
            <a:chOff x="1912729" y="1458758"/>
            <a:chExt cx="3510756" cy="5187394"/>
          </a:xfrm>
        </p:grpSpPr>
        <p:grpSp>
          <p:nvGrpSpPr>
            <p:cNvPr id="5" name="Group 4"/>
            <p:cNvGrpSpPr/>
            <p:nvPr/>
          </p:nvGrpSpPr>
          <p:grpSpPr>
            <a:xfrm>
              <a:off x="1972256" y="1458758"/>
              <a:ext cx="292103" cy="5187394"/>
              <a:chOff x="1374772" y="1213680"/>
              <a:chExt cx="274322" cy="5187394"/>
            </a:xfrm>
          </p:grpSpPr>
          <p:sp>
            <p:nvSpPr>
              <p:cNvPr id="22" name="Pentagon 21"/>
              <p:cNvSpPr/>
              <p:nvPr/>
            </p:nvSpPr>
            <p:spPr>
              <a:xfrm rot="5400000">
                <a:off x="1103752" y="5857228"/>
                <a:ext cx="814866" cy="272825"/>
              </a:xfrm>
              <a:prstGeom prst="homePlate">
                <a:avLst>
                  <a:gd name="adj" fmla="val 281623"/>
                </a:avLst>
              </a:prstGeom>
              <a:gradFill flip="none" rotWithShape="1">
                <a:gsLst>
                  <a:gs pos="100000">
                    <a:srgbClr val="B88954"/>
                  </a:gs>
                  <a:gs pos="0">
                    <a:srgbClr val="E1C9AF"/>
                  </a:gs>
                </a:gsLst>
                <a:lin ang="54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Rectangle 5"/>
              <p:cNvSpPr/>
              <p:nvPr/>
            </p:nvSpPr>
            <p:spPr>
              <a:xfrm>
                <a:off x="1374774" y="2007666"/>
                <a:ext cx="273845" cy="3776859"/>
              </a:xfrm>
              <a:custGeom>
                <a:avLst/>
                <a:gdLst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0 w 272825"/>
                  <a:gd name="connsiteY4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1 w 272825"/>
                  <a:gd name="connsiteY4" fmla="*/ 3609974 h 3776662"/>
                  <a:gd name="connsiteX5" fmla="*/ 0 w 272825"/>
                  <a:gd name="connsiteY5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57151 w 272825"/>
                  <a:gd name="connsiteY3" fmla="*/ 3776661 h 3776662"/>
                  <a:gd name="connsiteX4" fmla="*/ 0 w 272825"/>
                  <a:gd name="connsiteY4" fmla="*/ 3776662 h 3776662"/>
                  <a:gd name="connsiteX5" fmla="*/ 1 w 272825"/>
                  <a:gd name="connsiteY5" fmla="*/ 3609974 h 3776662"/>
                  <a:gd name="connsiteX6" fmla="*/ 0 w 272825"/>
                  <a:gd name="connsiteY6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57151 w 272825"/>
                  <a:gd name="connsiteY4" fmla="*/ 3776661 h 3776662"/>
                  <a:gd name="connsiteX5" fmla="*/ 0 w 272825"/>
                  <a:gd name="connsiteY5" fmla="*/ 3776662 h 3776662"/>
                  <a:gd name="connsiteX6" fmla="*/ 1 w 272825"/>
                  <a:gd name="connsiteY6" fmla="*/ 3609974 h 3776662"/>
                  <a:gd name="connsiteX7" fmla="*/ 0 w 272825"/>
                  <a:gd name="connsiteY7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107157 w 272825"/>
                  <a:gd name="connsiteY4" fmla="*/ 3774280 h 3776662"/>
                  <a:gd name="connsiteX5" fmla="*/ 57151 w 272825"/>
                  <a:gd name="connsiteY5" fmla="*/ 3776661 h 3776662"/>
                  <a:gd name="connsiteX6" fmla="*/ 0 w 272825"/>
                  <a:gd name="connsiteY6" fmla="*/ 3776662 h 3776662"/>
                  <a:gd name="connsiteX7" fmla="*/ 1 w 272825"/>
                  <a:gd name="connsiteY7" fmla="*/ 3609974 h 3776662"/>
                  <a:gd name="connsiteX8" fmla="*/ 0 w 272825"/>
                  <a:gd name="connsiteY8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21457 w 272825"/>
                  <a:gd name="connsiteY3" fmla="*/ 3774280 h 3776662"/>
                  <a:gd name="connsiteX4" fmla="*/ 166689 w 272825"/>
                  <a:gd name="connsiteY4" fmla="*/ 3776661 h 3776662"/>
                  <a:gd name="connsiteX5" fmla="*/ 107157 w 272825"/>
                  <a:gd name="connsiteY5" fmla="*/ 3774280 h 3776662"/>
                  <a:gd name="connsiteX6" fmla="*/ 57151 w 272825"/>
                  <a:gd name="connsiteY6" fmla="*/ 3776661 h 3776662"/>
                  <a:gd name="connsiteX7" fmla="*/ 0 w 272825"/>
                  <a:gd name="connsiteY7" fmla="*/ 3776662 h 3776662"/>
                  <a:gd name="connsiteX8" fmla="*/ 1 w 272825"/>
                  <a:gd name="connsiteY8" fmla="*/ 3609974 h 3776662"/>
                  <a:gd name="connsiteX9" fmla="*/ 0 w 272825"/>
                  <a:gd name="connsiteY9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52414 w 272825"/>
                  <a:gd name="connsiteY3" fmla="*/ 3776661 h 3776662"/>
                  <a:gd name="connsiteX4" fmla="*/ 221457 w 272825"/>
                  <a:gd name="connsiteY4" fmla="*/ 3774280 h 3776662"/>
                  <a:gd name="connsiteX5" fmla="*/ 166689 w 272825"/>
                  <a:gd name="connsiteY5" fmla="*/ 3776661 h 3776662"/>
                  <a:gd name="connsiteX6" fmla="*/ 107157 w 272825"/>
                  <a:gd name="connsiteY6" fmla="*/ 3774280 h 3776662"/>
                  <a:gd name="connsiteX7" fmla="*/ 57151 w 272825"/>
                  <a:gd name="connsiteY7" fmla="*/ 3776661 h 3776662"/>
                  <a:gd name="connsiteX8" fmla="*/ 0 w 272825"/>
                  <a:gd name="connsiteY8" fmla="*/ 3776662 h 3776662"/>
                  <a:gd name="connsiteX9" fmla="*/ 1 w 272825"/>
                  <a:gd name="connsiteY9" fmla="*/ 3609974 h 3776662"/>
                  <a:gd name="connsiteX10" fmla="*/ 0 w 272825"/>
                  <a:gd name="connsiteY10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72825 w 273845"/>
                  <a:gd name="connsiteY3" fmla="*/ 3776662 h 3776662"/>
                  <a:gd name="connsiteX4" fmla="*/ 252414 w 273845"/>
                  <a:gd name="connsiteY4" fmla="*/ 3776661 h 3776662"/>
                  <a:gd name="connsiteX5" fmla="*/ 221457 w 273845"/>
                  <a:gd name="connsiteY5" fmla="*/ 3774280 h 3776662"/>
                  <a:gd name="connsiteX6" fmla="*/ 166689 w 273845"/>
                  <a:gd name="connsiteY6" fmla="*/ 3776661 h 3776662"/>
                  <a:gd name="connsiteX7" fmla="*/ 107157 w 273845"/>
                  <a:gd name="connsiteY7" fmla="*/ 3774280 h 3776662"/>
                  <a:gd name="connsiteX8" fmla="*/ 57151 w 273845"/>
                  <a:gd name="connsiteY8" fmla="*/ 3776661 h 3776662"/>
                  <a:gd name="connsiteX9" fmla="*/ 0 w 273845"/>
                  <a:gd name="connsiteY9" fmla="*/ 3776662 h 3776662"/>
                  <a:gd name="connsiteX10" fmla="*/ 1 w 273845"/>
                  <a:gd name="connsiteY10" fmla="*/ 3609974 h 3776662"/>
                  <a:gd name="connsiteX11" fmla="*/ 0 w 273845"/>
                  <a:gd name="connsiteY11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52414 w 273845"/>
                  <a:gd name="connsiteY3" fmla="*/ 3776661 h 3776662"/>
                  <a:gd name="connsiteX4" fmla="*/ 221457 w 273845"/>
                  <a:gd name="connsiteY4" fmla="*/ 3774280 h 3776662"/>
                  <a:gd name="connsiteX5" fmla="*/ 166689 w 273845"/>
                  <a:gd name="connsiteY5" fmla="*/ 3776661 h 3776662"/>
                  <a:gd name="connsiteX6" fmla="*/ 107157 w 273845"/>
                  <a:gd name="connsiteY6" fmla="*/ 3774280 h 3776662"/>
                  <a:gd name="connsiteX7" fmla="*/ 57151 w 273845"/>
                  <a:gd name="connsiteY7" fmla="*/ 3776661 h 3776662"/>
                  <a:gd name="connsiteX8" fmla="*/ 0 w 273845"/>
                  <a:gd name="connsiteY8" fmla="*/ 3776662 h 3776662"/>
                  <a:gd name="connsiteX9" fmla="*/ 1 w 273845"/>
                  <a:gd name="connsiteY9" fmla="*/ 3609974 h 3776662"/>
                  <a:gd name="connsiteX10" fmla="*/ 0 w 273845"/>
                  <a:gd name="connsiteY10" fmla="*/ 0 h 3776662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7157 w 273845"/>
                  <a:gd name="connsiteY6" fmla="*/ 3774280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0032 w 273845"/>
                  <a:gd name="connsiteY3" fmla="*/ 3695699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845" h="3776859">
                    <a:moveTo>
                      <a:pt x="0" y="0"/>
                    </a:moveTo>
                    <a:lnTo>
                      <a:pt x="272825" y="0"/>
                    </a:lnTo>
                    <a:lnTo>
                      <a:pt x="273845" y="3581399"/>
                    </a:lnTo>
                    <a:cubicBezTo>
                      <a:pt x="269876" y="3659980"/>
                      <a:pt x="258763" y="3688555"/>
                      <a:pt x="245270" y="3702843"/>
                    </a:cubicBezTo>
                    <a:cubicBezTo>
                      <a:pt x="228204" y="3675061"/>
                      <a:pt x="236936" y="3619101"/>
                      <a:pt x="223839" y="3631404"/>
                    </a:cubicBezTo>
                    <a:cubicBezTo>
                      <a:pt x="210742" y="3643707"/>
                      <a:pt x="186533" y="3771105"/>
                      <a:pt x="166689" y="3776661"/>
                    </a:cubicBezTo>
                    <a:cubicBezTo>
                      <a:pt x="146845" y="3782217"/>
                      <a:pt x="123032" y="3669109"/>
                      <a:pt x="104776" y="3664743"/>
                    </a:cubicBezTo>
                    <a:cubicBezTo>
                      <a:pt x="86520" y="3660377"/>
                      <a:pt x="74614" y="3759595"/>
                      <a:pt x="57151" y="3750467"/>
                    </a:cubicBezTo>
                    <a:cubicBezTo>
                      <a:pt x="28576" y="3725068"/>
                      <a:pt x="9527" y="3661568"/>
                      <a:pt x="1" y="3609974"/>
                    </a:cubicBezTo>
                    <a:cubicBezTo>
                      <a:pt x="1" y="2406649"/>
                      <a:pt x="0" y="1203325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83000">
                    <a:schemeClr val="tx2"/>
                  </a:gs>
                  <a:gs pos="82000">
                    <a:schemeClr val="tx2"/>
                  </a:gs>
                  <a:gs pos="34000">
                    <a:schemeClr val="tx2">
                      <a:lumMod val="75000"/>
                    </a:schemeClr>
                  </a:gs>
                  <a:gs pos="0">
                    <a:schemeClr val="tx2"/>
                  </a:gs>
                  <a:gs pos="38000">
                    <a:schemeClr val="tx2"/>
                  </a:gs>
                  <a:gs pos="100000">
                    <a:schemeClr val="tx2"/>
                  </a:gs>
                </a:gsLst>
                <a:lin ang="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1374774" y="1417118"/>
                <a:ext cx="272825" cy="59055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27000">
                    <a:srgbClr val="F2F2F2">
                      <a:lumMod val="0"/>
                      <a:lumOff val="100000"/>
                    </a:srgbClr>
                  </a:gs>
                  <a:gs pos="100000">
                    <a:schemeClr val="bg1">
                      <a:lumMod val="50000"/>
                    </a:schemeClr>
                  </a:gs>
                </a:gsLst>
                <a:lin ang="108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404710" y="1213680"/>
                <a:ext cx="212954" cy="203438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 rot="5400000">
                <a:off x="1396885" y="6250198"/>
                <a:ext cx="228600" cy="73152"/>
              </a:xfrm>
              <a:custGeom>
                <a:avLst/>
                <a:gdLst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6544" h="70612">
                    <a:moveTo>
                      <a:pt x="0" y="35306"/>
                    </a:moveTo>
                    <a:cubicBezTo>
                      <a:pt x="1521" y="15316"/>
                      <a:pt x="12805" y="4576"/>
                      <a:pt x="27685" y="0"/>
                    </a:cubicBezTo>
                    <a:lnTo>
                      <a:pt x="226544" y="35306"/>
                    </a:lnTo>
                    <a:lnTo>
                      <a:pt x="27685" y="70612"/>
                    </a:lnTo>
                    <a:cubicBezTo>
                      <a:pt x="11264" y="65009"/>
                      <a:pt x="1007" y="52726"/>
                      <a:pt x="0" y="35306"/>
                    </a:cubicBezTo>
                    <a:close/>
                  </a:path>
                </a:pathLst>
              </a:custGeom>
              <a:solidFill>
                <a:srgbClr val="4C504C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>
                <a:off x="1374774" y="148664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1374774" y="1562425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1374774" y="1638202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1374774" y="1713979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1374774" y="1789756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1374774" y="1865533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1374774" y="194130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rapezoid 5"/>
            <p:cNvSpPr/>
            <p:nvPr/>
          </p:nvSpPr>
          <p:spPr>
            <a:xfrm rot="16200000">
              <a:off x="1594832" y="5341831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2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rapezoid 6"/>
            <p:cNvSpPr/>
            <p:nvPr/>
          </p:nvSpPr>
          <p:spPr>
            <a:xfrm rot="16200000">
              <a:off x="1594832" y="4439533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5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rapezoid 7"/>
            <p:cNvSpPr/>
            <p:nvPr/>
          </p:nvSpPr>
          <p:spPr>
            <a:xfrm rot="16200000">
              <a:off x="1594832" y="3537234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4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rapezoid 8"/>
            <p:cNvSpPr/>
            <p:nvPr/>
          </p:nvSpPr>
          <p:spPr>
            <a:xfrm rot="16200000">
              <a:off x="1594832" y="2634935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3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Pentagon 9"/>
            <p:cNvSpPr/>
            <p:nvPr/>
          </p:nvSpPr>
          <p:spPr>
            <a:xfrm>
              <a:off x="1912729" y="2359899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Pentagon 10"/>
            <p:cNvSpPr/>
            <p:nvPr/>
          </p:nvSpPr>
          <p:spPr>
            <a:xfrm>
              <a:off x="1912729" y="3262198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Pentagon 11"/>
            <p:cNvSpPr/>
            <p:nvPr/>
          </p:nvSpPr>
          <p:spPr>
            <a:xfrm>
              <a:off x="1912729" y="4164497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3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Pentagon 12"/>
            <p:cNvSpPr/>
            <p:nvPr/>
          </p:nvSpPr>
          <p:spPr>
            <a:xfrm>
              <a:off x="1912729" y="5066795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4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679704" y="2509740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8"/>
            <p:cNvSpPr txBox="1"/>
            <p:nvPr/>
          </p:nvSpPr>
          <p:spPr>
            <a:xfrm>
              <a:off x="1944843" y="2478964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36" name="TextBox 191"/>
            <p:cNvSpPr txBox="1"/>
            <p:nvPr/>
          </p:nvSpPr>
          <p:spPr>
            <a:xfrm>
              <a:off x="1944843" y="3381429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37" name="TextBox 192"/>
            <p:cNvSpPr txBox="1"/>
            <p:nvPr/>
          </p:nvSpPr>
          <p:spPr>
            <a:xfrm>
              <a:off x="1944843" y="4283895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38" name="TextBox 193"/>
            <p:cNvSpPr txBox="1"/>
            <p:nvPr/>
          </p:nvSpPr>
          <p:spPr>
            <a:xfrm>
              <a:off x="1944843" y="5186362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679704" y="3412206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679704" y="4314672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679704" y="5214753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5868972" y="201186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868972" y="2354521"/>
            <a:ext cx="437774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Donut 44"/>
          <p:cNvSpPr/>
          <p:nvPr/>
        </p:nvSpPr>
        <p:spPr>
          <a:xfrm>
            <a:off x="5937233" y="330177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142990" y="349921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46"/>
          <p:cNvSpPr>
            <a:spLocks noEditPoints="1"/>
          </p:cNvSpPr>
          <p:nvPr/>
        </p:nvSpPr>
        <p:spPr bwMode="auto">
          <a:xfrm>
            <a:off x="6114638" y="5024359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47"/>
          <p:cNvSpPr>
            <a:spLocks noEditPoints="1"/>
          </p:cNvSpPr>
          <p:nvPr/>
        </p:nvSpPr>
        <p:spPr bwMode="auto">
          <a:xfrm>
            <a:off x="8854192" y="502183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48"/>
          <p:cNvSpPr>
            <a:spLocks noEditPoints="1"/>
          </p:cNvSpPr>
          <p:nvPr/>
        </p:nvSpPr>
        <p:spPr bwMode="auto">
          <a:xfrm>
            <a:off x="8844060" y="351207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Donut 49"/>
          <p:cNvSpPr/>
          <p:nvPr/>
        </p:nvSpPr>
        <p:spPr>
          <a:xfrm>
            <a:off x="8610636" y="4818814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Donut 50"/>
          <p:cNvSpPr/>
          <p:nvPr/>
        </p:nvSpPr>
        <p:spPr>
          <a:xfrm>
            <a:off x="5931813" y="481896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Donut 51"/>
          <p:cNvSpPr/>
          <p:nvPr/>
        </p:nvSpPr>
        <p:spPr>
          <a:xfrm>
            <a:off x="8604931" y="330177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654485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596777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283439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282082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654485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596777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9340944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9284396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5884114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884114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8548425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8542297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1574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500"/>
                            </p:stCondLst>
                            <p:childTnLst>
                              <p:par>
                                <p:cTn id="10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任意多边形 2"/>
          <p:cNvSpPr/>
          <p:nvPr>
            <p:custDataLst>
              <p:tags r:id="rId2"/>
            </p:custDataLst>
          </p:nvPr>
        </p:nvSpPr>
        <p:spPr>
          <a:xfrm flipH="1">
            <a:off x="3506075" y="2493789"/>
            <a:ext cx="2177666" cy="2177665"/>
          </a:xfrm>
          <a:custGeom>
            <a:avLst/>
            <a:gdLst>
              <a:gd name="connsiteX0" fmla="*/ 0 w 2219325"/>
              <a:gd name="connsiteY0" fmla="*/ 0 h 1514475"/>
              <a:gd name="connsiteX1" fmla="*/ 2219325 w 2219325"/>
              <a:gd name="connsiteY1" fmla="*/ 0 h 1514475"/>
              <a:gd name="connsiteX2" fmla="*/ 2219325 w 2219325"/>
              <a:gd name="connsiteY2" fmla="*/ 1514475 h 1514475"/>
              <a:gd name="connsiteX3" fmla="*/ 0 w 2219325"/>
              <a:gd name="connsiteY3" fmla="*/ 1514475 h 1514475"/>
              <a:gd name="connsiteX4" fmla="*/ 0 w 2219325"/>
              <a:gd name="connsiteY4" fmla="*/ 1214437 h 1514475"/>
              <a:gd name="connsiteX5" fmla="*/ 238125 w 2219325"/>
              <a:gd name="connsiteY5" fmla="*/ 1214437 h 1514475"/>
              <a:gd name="connsiteX6" fmla="*/ 238125 w 2219325"/>
              <a:gd name="connsiteY6" fmla="*/ 300037 h 1514475"/>
              <a:gd name="connsiteX7" fmla="*/ 0 w 2219325"/>
              <a:gd name="connsiteY7" fmla="*/ 300037 h 1514475"/>
              <a:gd name="connsiteX0" fmla="*/ 238125 w 2219325"/>
              <a:gd name="connsiteY0" fmla="*/ 300037 h 1514475"/>
              <a:gd name="connsiteX1" fmla="*/ 0 w 2219325"/>
              <a:gd name="connsiteY1" fmla="*/ 300037 h 1514475"/>
              <a:gd name="connsiteX2" fmla="*/ 0 w 2219325"/>
              <a:gd name="connsiteY2" fmla="*/ 0 h 1514475"/>
              <a:gd name="connsiteX3" fmla="*/ 2219325 w 2219325"/>
              <a:gd name="connsiteY3" fmla="*/ 0 h 1514475"/>
              <a:gd name="connsiteX4" fmla="*/ 2219325 w 2219325"/>
              <a:gd name="connsiteY4" fmla="*/ 1514475 h 1514475"/>
              <a:gd name="connsiteX5" fmla="*/ 0 w 2219325"/>
              <a:gd name="connsiteY5" fmla="*/ 1514475 h 1514475"/>
              <a:gd name="connsiteX6" fmla="*/ 0 w 2219325"/>
              <a:gd name="connsiteY6" fmla="*/ 1214437 h 1514475"/>
              <a:gd name="connsiteX7" fmla="*/ 238125 w 2219325"/>
              <a:gd name="connsiteY7" fmla="*/ 1214437 h 1514475"/>
              <a:gd name="connsiteX8" fmla="*/ 329565 w 2219325"/>
              <a:gd name="connsiteY8" fmla="*/ 39147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  <a:gd name="connsiteX6" fmla="*/ 238125 w 2219325"/>
              <a:gd name="connsiteY6" fmla="*/ 1214437 h 1514475"/>
              <a:gd name="connsiteX7" fmla="*/ 329565 w 2219325"/>
              <a:gd name="connsiteY7" fmla="*/ 39147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  <a:gd name="connsiteX6" fmla="*/ 238125 w 2219325"/>
              <a:gd name="connsiteY6" fmla="*/ 121443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19325" h="1514475">
                <a:moveTo>
                  <a:pt x="0" y="300037"/>
                </a:moveTo>
                <a:lnTo>
                  <a:pt x="0" y="0"/>
                </a:lnTo>
                <a:lnTo>
                  <a:pt x="2219325" y="0"/>
                </a:lnTo>
                <a:lnTo>
                  <a:pt x="2219325" y="1514475"/>
                </a:lnTo>
                <a:lnTo>
                  <a:pt x="0" y="1514475"/>
                </a:lnTo>
                <a:lnTo>
                  <a:pt x="0" y="1214437"/>
                </a:lnTo>
              </a:path>
            </a:pathLst>
          </a:cu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>
            <p:custDataLst>
              <p:tags r:id="rId3"/>
            </p:custDataLst>
          </p:nvPr>
        </p:nvCxnSpPr>
        <p:spPr>
          <a:xfrm>
            <a:off x="5082209" y="3959484"/>
            <a:ext cx="4640347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MH_Entry_1"/>
          <p:cNvSpPr/>
          <p:nvPr>
            <p:custDataLst>
              <p:tags r:id="rId4"/>
            </p:custDataLst>
          </p:nvPr>
        </p:nvSpPr>
        <p:spPr>
          <a:xfrm>
            <a:off x="5082209" y="3029687"/>
            <a:ext cx="4967550" cy="923330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6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60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5670329" y="4027675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7382922" y="4027675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5670329" y="4300506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382922" y="4300506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537222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8" grpId="0"/>
      <p:bldP spid="9" grpId="0"/>
      <p:bldP spid="10" grpId="0"/>
      <p:bldP spid="11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文本框 66"/>
          <p:cNvSpPr txBox="1">
            <a:spLocks noChangeArrowheads="1"/>
          </p:cNvSpPr>
          <p:nvPr/>
        </p:nvSpPr>
        <p:spPr bwMode="auto">
          <a:xfrm>
            <a:off x="812800" y="2133317"/>
            <a:ext cx="5040511" cy="394723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en-US" altLang="zh-CN" sz="9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en-US" altLang="zh-CN" sz="9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9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文本框 13"/>
          <p:cNvSpPr txBox="1">
            <a:spLocks noChangeArrowheads="1"/>
          </p:cNvSpPr>
          <p:nvPr/>
        </p:nvSpPr>
        <p:spPr bwMode="auto">
          <a:xfrm>
            <a:off x="812800" y="1456085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just"/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4" name="矩形 3"/>
          <p:cNvSpPr/>
          <p:nvPr/>
        </p:nvSpPr>
        <p:spPr>
          <a:xfrm>
            <a:off x="6429375" y="1456085"/>
            <a:ext cx="5616574" cy="5039965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3086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000">
        <p14:prism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450"/>
                            </p:stCondLst>
                            <p:childTnLst>
                              <p:par>
                                <p:cTn id="1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4917207" cy="72393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MH_Others_1"/>
          <p:cNvSpPr txBox="1"/>
          <p:nvPr>
            <p:custDataLst>
              <p:tags r:id="rId2"/>
            </p:custDataLst>
          </p:nvPr>
        </p:nvSpPr>
        <p:spPr>
          <a:xfrm>
            <a:off x="1243487" y="1113625"/>
            <a:ext cx="2430232" cy="101566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6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 录</a:t>
            </a:r>
            <a:endParaRPr lang="zh-CN" altLang="en-US" sz="6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Others_2"/>
          <p:cNvSpPr txBox="1"/>
          <p:nvPr>
            <p:custDataLst>
              <p:tags r:id="rId3"/>
            </p:custDataLst>
          </p:nvPr>
        </p:nvSpPr>
        <p:spPr>
          <a:xfrm>
            <a:off x="1255761" y="2129286"/>
            <a:ext cx="2405684" cy="43088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MH_Other_1"/>
          <p:cNvSpPr>
            <a:spLocks noChangeAspect="1"/>
          </p:cNvSpPr>
          <p:nvPr>
            <p:custDataLst>
              <p:tags r:id="rId4"/>
            </p:custDataLst>
          </p:nvPr>
        </p:nvSpPr>
        <p:spPr>
          <a:xfrm>
            <a:off x="7109928" y="2268366"/>
            <a:ext cx="718504" cy="72000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1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kern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</a:p>
        </p:txBody>
      </p:sp>
      <p:sp>
        <p:nvSpPr>
          <p:cNvPr id="14" name="MH_Other_2"/>
          <p:cNvSpPr>
            <a:spLocks noChangeAspect="1"/>
          </p:cNvSpPr>
          <p:nvPr>
            <p:custDataLst>
              <p:tags r:id="rId5"/>
            </p:custDataLst>
          </p:nvPr>
        </p:nvSpPr>
        <p:spPr>
          <a:xfrm>
            <a:off x="7109928" y="3275268"/>
            <a:ext cx="718504" cy="72000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2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kern="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</a:p>
        </p:txBody>
      </p:sp>
      <p:sp>
        <p:nvSpPr>
          <p:cNvPr id="16" name="MH_Other_3"/>
          <p:cNvSpPr>
            <a:spLocks noChangeAspect="1"/>
          </p:cNvSpPr>
          <p:nvPr>
            <p:custDataLst>
              <p:tags r:id="rId6"/>
            </p:custDataLst>
          </p:nvPr>
        </p:nvSpPr>
        <p:spPr>
          <a:xfrm>
            <a:off x="7109928" y="4282170"/>
            <a:ext cx="718504" cy="72000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1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kern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</a:p>
        </p:txBody>
      </p:sp>
      <p:sp>
        <p:nvSpPr>
          <p:cNvPr id="10" name="MH_Other_4"/>
          <p:cNvSpPr>
            <a:spLocks noChangeAspect="1"/>
          </p:cNvSpPr>
          <p:nvPr>
            <p:custDataLst>
              <p:tags r:id="rId7"/>
            </p:custDataLst>
          </p:nvPr>
        </p:nvSpPr>
        <p:spPr>
          <a:xfrm>
            <a:off x="7109928" y="5289072"/>
            <a:ext cx="718504" cy="72000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2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kern="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</a:p>
        </p:txBody>
      </p:sp>
      <p:sp>
        <p:nvSpPr>
          <p:cNvPr id="20" name="MH_Text_1"/>
          <p:cNvSpPr/>
          <p:nvPr>
            <p:custDataLst>
              <p:tags r:id="rId8"/>
            </p:custDataLst>
          </p:nvPr>
        </p:nvSpPr>
        <p:spPr>
          <a:xfrm>
            <a:off x="8068419" y="2274423"/>
            <a:ext cx="2706070" cy="70788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MH_Text_2"/>
          <p:cNvSpPr/>
          <p:nvPr>
            <p:custDataLst>
              <p:tags r:id="rId9"/>
            </p:custDataLst>
          </p:nvPr>
        </p:nvSpPr>
        <p:spPr>
          <a:xfrm>
            <a:off x="8068419" y="3281325"/>
            <a:ext cx="2706070" cy="70788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MH_Text_3"/>
          <p:cNvSpPr/>
          <p:nvPr>
            <p:custDataLst>
              <p:tags r:id="rId10"/>
            </p:custDataLst>
          </p:nvPr>
        </p:nvSpPr>
        <p:spPr>
          <a:xfrm>
            <a:off x="8068419" y="4288227"/>
            <a:ext cx="2706070" cy="70788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MH_Text_4"/>
          <p:cNvSpPr/>
          <p:nvPr>
            <p:custDataLst>
              <p:tags r:id="rId11"/>
            </p:custDataLst>
          </p:nvPr>
        </p:nvSpPr>
        <p:spPr>
          <a:xfrm>
            <a:off x="8068419" y="5295129"/>
            <a:ext cx="2706070" cy="70788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0827037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/>
      <p:bldP spid="17" grpId="0"/>
      <p:bldP spid="42" grpId="0" animBg="1"/>
      <p:bldP spid="14" grpId="0" animBg="1"/>
      <p:bldP spid="16" grpId="0" animBg="1"/>
      <p:bldP spid="10" grpId="0" animBg="1"/>
      <p:bldP spid="20" grpId="0"/>
      <p:bldP spid="21" grpId="0"/>
      <p:bldP spid="22" grpId="0"/>
      <p:bldP spid="2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37"/>
          <p:cNvGrpSpPr/>
          <p:nvPr/>
        </p:nvGrpSpPr>
        <p:grpSpPr>
          <a:xfrm>
            <a:off x="1164369" y="2680221"/>
            <a:ext cx="2316294" cy="1514496"/>
            <a:chOff x="1" y="0"/>
            <a:chExt cx="4392858" cy="2872248"/>
          </a:xfrm>
        </p:grpSpPr>
        <p:sp>
          <p:nvSpPr>
            <p:cNvPr id="3" name="Shape 333"/>
            <p:cNvSpPr/>
            <p:nvPr/>
          </p:nvSpPr>
          <p:spPr>
            <a:xfrm>
              <a:off x="1" y="0"/>
              <a:ext cx="4392858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Shape 335"/>
            <p:cNvSpPr/>
            <p:nvPr/>
          </p:nvSpPr>
          <p:spPr>
            <a:xfrm>
              <a:off x="1498551" y="1229870"/>
              <a:ext cx="2042947" cy="4479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342"/>
          <p:cNvGrpSpPr/>
          <p:nvPr/>
        </p:nvGrpSpPr>
        <p:grpSpPr>
          <a:xfrm>
            <a:off x="3181743" y="2680221"/>
            <a:ext cx="2316294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8" name="Shape 33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340"/>
            <p:cNvSpPr/>
            <p:nvPr/>
          </p:nvSpPr>
          <p:spPr>
            <a:xfrm>
              <a:off x="1194479" y="1289712"/>
              <a:ext cx="285243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347"/>
          <p:cNvGrpSpPr/>
          <p:nvPr/>
        </p:nvGrpSpPr>
        <p:grpSpPr>
          <a:xfrm>
            <a:off x="5248957" y="2680221"/>
            <a:ext cx="2316294" cy="1514496"/>
            <a:chOff x="0" y="0"/>
            <a:chExt cx="4392859" cy="2872248"/>
          </a:xfrm>
        </p:grpSpPr>
        <p:sp>
          <p:nvSpPr>
            <p:cNvPr id="13" name="Shape 34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Shape 345"/>
            <p:cNvSpPr/>
            <p:nvPr/>
          </p:nvSpPr>
          <p:spPr>
            <a:xfrm>
              <a:off x="1086541" y="1289712"/>
              <a:ext cx="297247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352"/>
          <p:cNvGrpSpPr/>
          <p:nvPr/>
        </p:nvGrpSpPr>
        <p:grpSpPr>
          <a:xfrm>
            <a:off x="7299143" y="2680221"/>
            <a:ext cx="2316291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18" name="Shape 34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Shape 350"/>
            <p:cNvSpPr/>
            <p:nvPr/>
          </p:nvSpPr>
          <p:spPr>
            <a:xfrm>
              <a:off x="1186403" y="1289712"/>
              <a:ext cx="2924718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357"/>
          <p:cNvGrpSpPr/>
          <p:nvPr/>
        </p:nvGrpSpPr>
        <p:grpSpPr>
          <a:xfrm>
            <a:off x="9378091" y="2680221"/>
            <a:ext cx="2316291" cy="1514496"/>
            <a:chOff x="0" y="0"/>
            <a:chExt cx="4392859" cy="2872248"/>
          </a:xfrm>
        </p:grpSpPr>
        <p:sp>
          <p:nvSpPr>
            <p:cNvPr id="23" name="Shape 35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hape 355"/>
            <p:cNvSpPr/>
            <p:nvPr/>
          </p:nvSpPr>
          <p:spPr>
            <a:xfrm>
              <a:off x="1186405" y="1289715"/>
              <a:ext cx="3014432" cy="3693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360"/>
          <p:cNvGrpSpPr/>
          <p:nvPr/>
        </p:nvGrpSpPr>
        <p:grpSpPr>
          <a:xfrm>
            <a:off x="2098263" y="3978266"/>
            <a:ext cx="448507" cy="448507"/>
            <a:chOff x="0" y="0"/>
            <a:chExt cx="850594" cy="850594"/>
          </a:xfrm>
        </p:grpSpPr>
        <p:sp>
          <p:nvSpPr>
            <p:cNvPr id="28" name="Shape 358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359"/>
            <p:cNvSpPr/>
            <p:nvPr/>
          </p:nvSpPr>
          <p:spPr>
            <a:xfrm>
              <a:off x="300082" y="114147"/>
              <a:ext cx="250430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</p:grpSp>
      <p:grpSp>
        <p:nvGrpSpPr>
          <p:cNvPr id="30" name="Group 363"/>
          <p:cNvGrpSpPr/>
          <p:nvPr/>
        </p:nvGrpSpPr>
        <p:grpSpPr>
          <a:xfrm>
            <a:off x="4119893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1" name="Shape 361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362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</p:grpSp>
      <p:grpSp>
        <p:nvGrpSpPr>
          <p:cNvPr id="33" name="Group 366"/>
          <p:cNvGrpSpPr/>
          <p:nvPr/>
        </p:nvGrpSpPr>
        <p:grpSpPr>
          <a:xfrm>
            <a:off x="6182851" y="3978266"/>
            <a:ext cx="448507" cy="448507"/>
            <a:chOff x="0" y="0"/>
            <a:chExt cx="850594" cy="850594"/>
          </a:xfrm>
        </p:grpSpPr>
        <p:sp>
          <p:nvSpPr>
            <p:cNvPr id="34" name="Shape 364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365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</p:grpSp>
      <p:grpSp>
        <p:nvGrpSpPr>
          <p:cNvPr id="36" name="Group 369"/>
          <p:cNvGrpSpPr/>
          <p:nvPr/>
        </p:nvGrpSpPr>
        <p:grpSpPr>
          <a:xfrm>
            <a:off x="8233035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7" name="Shape 367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368"/>
            <p:cNvSpPr/>
            <p:nvPr/>
          </p:nvSpPr>
          <p:spPr>
            <a:xfrm>
              <a:off x="243825" y="114147"/>
              <a:ext cx="362944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39" name="Group 372"/>
          <p:cNvGrpSpPr/>
          <p:nvPr/>
        </p:nvGrpSpPr>
        <p:grpSpPr>
          <a:xfrm>
            <a:off x="10311984" y="3978266"/>
            <a:ext cx="448507" cy="448507"/>
            <a:chOff x="0" y="0"/>
            <a:chExt cx="850594" cy="850594"/>
          </a:xfrm>
        </p:grpSpPr>
        <p:sp>
          <p:nvSpPr>
            <p:cNvPr id="40" name="Shape 370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Shape 371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</a:t>
              </a:r>
            </a:p>
          </p:txBody>
        </p:sp>
      </p:grpSp>
      <p:sp>
        <p:nvSpPr>
          <p:cNvPr id="43" name="Shape 373"/>
          <p:cNvSpPr/>
          <p:nvPr/>
        </p:nvSpPr>
        <p:spPr>
          <a:xfrm>
            <a:off x="139364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Shape 376"/>
          <p:cNvSpPr/>
          <p:nvPr/>
        </p:nvSpPr>
        <p:spPr>
          <a:xfrm>
            <a:off x="345462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Shape 379"/>
          <p:cNvSpPr/>
          <p:nvPr/>
        </p:nvSpPr>
        <p:spPr>
          <a:xfrm>
            <a:off x="5479631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Shape 382"/>
          <p:cNvSpPr/>
          <p:nvPr/>
        </p:nvSpPr>
        <p:spPr>
          <a:xfrm>
            <a:off x="756990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606B83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Shape 385"/>
          <p:cNvSpPr/>
          <p:nvPr/>
        </p:nvSpPr>
        <p:spPr>
          <a:xfrm>
            <a:off x="9630886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2859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4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8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3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8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3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8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dvAuto="0"/>
      <p:bldP spid="7" grpId="0" animBg="1" advAuto="0"/>
      <p:bldP spid="12" grpId="0" advAuto="0"/>
      <p:bldP spid="17" grpId="0" animBg="1" advAuto="0"/>
      <p:bldP spid="22" grpId="0" advAuto="0"/>
      <p:bldP spid="27" grpId="0" advAuto="0"/>
      <p:bldP spid="30" grpId="0" animBg="1" advAuto="0"/>
      <p:bldP spid="33" grpId="0" advAuto="0"/>
      <p:bldP spid="36" grpId="0" animBg="1" advAuto="0"/>
      <p:bldP spid="39" grpId="0" advAuto="0"/>
      <p:bldP spid="43" grpId="0"/>
      <p:bldP spid="46" grpId="0"/>
      <p:bldP spid="49" grpId="0"/>
      <p:bldP spid="52" grpId="0"/>
      <p:bldP spid="5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61563" y="1636615"/>
            <a:ext cx="10601230" cy="4639424"/>
            <a:chOff x="1100786" y="1551735"/>
            <a:chExt cx="10052640" cy="4399344"/>
          </a:xfrm>
        </p:grpSpPr>
        <p:sp>
          <p:nvSpPr>
            <p:cNvPr id="22" name="Freeform 21"/>
            <p:cNvSpPr/>
            <p:nvPr/>
          </p:nvSpPr>
          <p:spPr>
            <a:xfrm rot="19805282">
              <a:off x="1456384" y="1551735"/>
              <a:ext cx="9350488" cy="4399344"/>
            </a:xfrm>
            <a:custGeom>
              <a:avLst/>
              <a:gdLst>
                <a:gd name="connsiteX0" fmla="*/ 9210674 w 9350488"/>
                <a:gd name="connsiteY0" fmla="*/ 3819266 h 4399344"/>
                <a:gd name="connsiteX1" fmla="*/ 9350488 w 9350488"/>
                <a:gd name="connsiteY1" fmla="*/ 4082226 h 4399344"/>
                <a:gd name="connsiteX2" fmla="*/ 9033370 w 9350488"/>
                <a:gd name="connsiteY2" fmla="*/ 4399344 h 4399344"/>
                <a:gd name="connsiteX3" fmla="*/ 6852320 w 9350488"/>
                <a:gd name="connsiteY3" fmla="*/ 4399344 h 4399344"/>
                <a:gd name="connsiteX4" fmla="*/ 6844759 w 9350488"/>
                <a:gd name="connsiteY4" fmla="*/ 4398581 h 4399344"/>
                <a:gd name="connsiteX5" fmla="*/ 6831730 w 9350488"/>
                <a:gd name="connsiteY5" fmla="*/ 4398964 h 4399344"/>
                <a:gd name="connsiteX6" fmla="*/ 6805150 w 9350488"/>
                <a:gd name="connsiteY6" fmla="*/ 4394589 h 4399344"/>
                <a:gd name="connsiteX7" fmla="*/ 6788410 w 9350488"/>
                <a:gd name="connsiteY7" fmla="*/ 4392901 h 4399344"/>
                <a:gd name="connsiteX8" fmla="*/ 6781081 w 9350488"/>
                <a:gd name="connsiteY8" fmla="*/ 4390626 h 4399344"/>
                <a:gd name="connsiteX9" fmla="*/ 6771692 w 9350488"/>
                <a:gd name="connsiteY9" fmla="*/ 4389080 h 4399344"/>
                <a:gd name="connsiteX10" fmla="*/ 6748678 w 9350488"/>
                <a:gd name="connsiteY10" fmla="*/ 4380567 h 4399344"/>
                <a:gd name="connsiteX11" fmla="*/ 6728884 w 9350488"/>
                <a:gd name="connsiteY11" fmla="*/ 4374423 h 4399344"/>
                <a:gd name="connsiteX12" fmla="*/ 6722076 w 9350488"/>
                <a:gd name="connsiteY12" fmla="*/ 4370728 h 4399344"/>
                <a:gd name="connsiteX13" fmla="*/ 6714626 w 9350488"/>
                <a:gd name="connsiteY13" fmla="*/ 4367972 h 4399344"/>
                <a:gd name="connsiteX14" fmla="*/ 6695104 w 9350488"/>
                <a:gd name="connsiteY14" fmla="*/ 4356088 h 4399344"/>
                <a:gd name="connsiteX15" fmla="*/ 6675017 w 9350488"/>
                <a:gd name="connsiteY15" fmla="*/ 4345185 h 4399344"/>
                <a:gd name="connsiteX16" fmla="*/ 6668890 w 9350488"/>
                <a:gd name="connsiteY16" fmla="*/ 4340130 h 4399344"/>
                <a:gd name="connsiteX17" fmla="*/ 6662274 w 9350488"/>
                <a:gd name="connsiteY17" fmla="*/ 4336102 h 4399344"/>
                <a:gd name="connsiteX18" fmla="*/ 6647012 w 9350488"/>
                <a:gd name="connsiteY18" fmla="*/ 4322079 h 4399344"/>
                <a:gd name="connsiteX19" fmla="*/ 6628085 w 9350488"/>
                <a:gd name="connsiteY19" fmla="*/ 4306462 h 4399344"/>
                <a:gd name="connsiteX20" fmla="*/ 6622029 w 9350488"/>
                <a:gd name="connsiteY20" fmla="*/ 4299122 h 4399344"/>
                <a:gd name="connsiteX21" fmla="*/ 6616378 w 9350488"/>
                <a:gd name="connsiteY21" fmla="*/ 4293931 h 4399344"/>
                <a:gd name="connsiteX22" fmla="*/ 6606505 w 9350488"/>
                <a:gd name="connsiteY22" fmla="*/ 4280307 h 4399344"/>
                <a:gd name="connsiteX23" fmla="*/ 6589361 w 9350488"/>
                <a:gd name="connsiteY23" fmla="*/ 4259529 h 4399344"/>
                <a:gd name="connsiteX24" fmla="*/ 6583143 w 9350488"/>
                <a:gd name="connsiteY24" fmla="*/ 4248073 h 4399344"/>
                <a:gd name="connsiteX25" fmla="*/ 6578683 w 9350488"/>
                <a:gd name="connsiteY25" fmla="*/ 4241920 h 4399344"/>
                <a:gd name="connsiteX26" fmla="*/ 5577164 w 9350488"/>
                <a:gd name="connsiteY26" fmla="*/ 2519482 h 4399344"/>
                <a:gd name="connsiteX27" fmla="*/ 3584720 w 9350488"/>
                <a:gd name="connsiteY27" fmla="*/ 2519482 h 4399344"/>
                <a:gd name="connsiteX28" fmla="*/ 3577151 w 9350488"/>
                <a:gd name="connsiteY28" fmla="*/ 2518719 h 4399344"/>
                <a:gd name="connsiteX29" fmla="*/ 3564128 w 9350488"/>
                <a:gd name="connsiteY29" fmla="*/ 2519102 h 4399344"/>
                <a:gd name="connsiteX30" fmla="*/ 3537559 w 9350488"/>
                <a:gd name="connsiteY30" fmla="*/ 2514728 h 4399344"/>
                <a:gd name="connsiteX31" fmla="*/ 3520810 w 9350488"/>
                <a:gd name="connsiteY31" fmla="*/ 2513039 h 4399344"/>
                <a:gd name="connsiteX32" fmla="*/ 3513476 w 9350488"/>
                <a:gd name="connsiteY32" fmla="*/ 2510763 h 4399344"/>
                <a:gd name="connsiteX33" fmla="*/ 3504091 w 9350488"/>
                <a:gd name="connsiteY33" fmla="*/ 2509217 h 4399344"/>
                <a:gd name="connsiteX34" fmla="*/ 3481082 w 9350488"/>
                <a:gd name="connsiteY34" fmla="*/ 2500707 h 4399344"/>
                <a:gd name="connsiteX35" fmla="*/ 3461284 w 9350488"/>
                <a:gd name="connsiteY35" fmla="*/ 2494561 h 4399344"/>
                <a:gd name="connsiteX36" fmla="*/ 3454474 w 9350488"/>
                <a:gd name="connsiteY36" fmla="*/ 2490865 h 4399344"/>
                <a:gd name="connsiteX37" fmla="*/ 3447024 w 9350488"/>
                <a:gd name="connsiteY37" fmla="*/ 2488109 h 4399344"/>
                <a:gd name="connsiteX38" fmla="*/ 3427503 w 9350488"/>
                <a:gd name="connsiteY38" fmla="*/ 2476226 h 4399344"/>
                <a:gd name="connsiteX39" fmla="*/ 3407416 w 9350488"/>
                <a:gd name="connsiteY39" fmla="*/ 2465323 h 4399344"/>
                <a:gd name="connsiteX40" fmla="*/ 3401290 w 9350488"/>
                <a:gd name="connsiteY40" fmla="*/ 2460268 h 4399344"/>
                <a:gd name="connsiteX41" fmla="*/ 3394672 w 9350488"/>
                <a:gd name="connsiteY41" fmla="*/ 2456239 h 4399344"/>
                <a:gd name="connsiteX42" fmla="*/ 3379407 w 9350488"/>
                <a:gd name="connsiteY42" fmla="*/ 2442213 h 4399344"/>
                <a:gd name="connsiteX43" fmla="*/ 3360484 w 9350488"/>
                <a:gd name="connsiteY43" fmla="*/ 2426600 h 4399344"/>
                <a:gd name="connsiteX44" fmla="*/ 3354430 w 9350488"/>
                <a:gd name="connsiteY44" fmla="*/ 2419263 h 4399344"/>
                <a:gd name="connsiteX45" fmla="*/ 3348776 w 9350488"/>
                <a:gd name="connsiteY45" fmla="*/ 2414068 h 4399344"/>
                <a:gd name="connsiteX46" fmla="*/ 3338897 w 9350488"/>
                <a:gd name="connsiteY46" fmla="*/ 2400437 h 4399344"/>
                <a:gd name="connsiteX47" fmla="*/ 3321761 w 9350488"/>
                <a:gd name="connsiteY47" fmla="*/ 2379667 h 4399344"/>
                <a:gd name="connsiteX48" fmla="*/ 3315545 w 9350488"/>
                <a:gd name="connsiteY48" fmla="*/ 2368216 h 4399344"/>
                <a:gd name="connsiteX49" fmla="*/ 3311081 w 9350488"/>
                <a:gd name="connsiteY49" fmla="*/ 2362057 h 4399344"/>
                <a:gd name="connsiteX50" fmla="*/ 2309562 w 9350488"/>
                <a:gd name="connsiteY50" fmla="*/ 639619 h 4399344"/>
                <a:gd name="connsiteX51" fmla="*/ 317118 w 9350488"/>
                <a:gd name="connsiteY51" fmla="*/ 639619 h 4399344"/>
                <a:gd name="connsiteX52" fmla="*/ 1 w 9350488"/>
                <a:gd name="connsiteY52" fmla="*/ 322501 h 4399344"/>
                <a:gd name="connsiteX53" fmla="*/ 317119 w 9350488"/>
                <a:gd name="connsiteY53" fmla="*/ 5383 h 4399344"/>
                <a:gd name="connsiteX54" fmla="*/ 2436279 w 9350488"/>
                <a:gd name="connsiteY54" fmla="*/ 5383 h 4399344"/>
                <a:gd name="connsiteX55" fmla="*/ 2448735 w 9350488"/>
                <a:gd name="connsiteY55" fmla="*/ 2523 h 4399344"/>
                <a:gd name="connsiteX56" fmla="*/ 2627103 w 9350488"/>
                <a:gd name="connsiteY56" fmla="*/ 31715 h 4399344"/>
                <a:gd name="connsiteX57" fmla="*/ 2650943 w 9350488"/>
                <a:gd name="connsiteY57" fmla="*/ 46228 h 4399344"/>
                <a:gd name="connsiteX58" fmla="*/ 2675472 w 9350488"/>
                <a:gd name="connsiteY58" fmla="*/ 59542 h 4399344"/>
                <a:gd name="connsiteX59" fmla="*/ 2790366 w 9350488"/>
                <a:gd name="connsiteY59" fmla="*/ 199065 h 4399344"/>
                <a:gd name="connsiteX60" fmla="*/ 2794154 w 9350488"/>
                <a:gd name="connsiteY60" fmla="*/ 211270 h 4399344"/>
                <a:gd name="connsiteX61" fmla="*/ 3767495 w 9350488"/>
                <a:gd name="connsiteY61" fmla="*/ 1885246 h 4399344"/>
                <a:gd name="connsiteX62" fmla="*/ 5703881 w 9350488"/>
                <a:gd name="connsiteY62" fmla="*/ 1885246 h 4399344"/>
                <a:gd name="connsiteX63" fmla="*/ 5716337 w 9350488"/>
                <a:gd name="connsiteY63" fmla="*/ 1882386 h 4399344"/>
                <a:gd name="connsiteX64" fmla="*/ 5894704 w 9350488"/>
                <a:gd name="connsiteY64" fmla="*/ 1911577 h 4399344"/>
                <a:gd name="connsiteX65" fmla="*/ 5930433 w 9350488"/>
                <a:gd name="connsiteY65" fmla="*/ 1933328 h 4399344"/>
                <a:gd name="connsiteX66" fmla="*/ 5943074 w 9350488"/>
                <a:gd name="connsiteY66" fmla="*/ 1939405 h 4399344"/>
                <a:gd name="connsiteX67" fmla="*/ 6044613 w 9350488"/>
                <a:gd name="connsiteY67" fmla="*/ 2051207 h 4399344"/>
                <a:gd name="connsiteX68" fmla="*/ 6057322 w 9350488"/>
                <a:gd name="connsiteY68" fmla="*/ 2083506 h 4399344"/>
                <a:gd name="connsiteX69" fmla="*/ 7035096 w 9350488"/>
                <a:gd name="connsiteY69" fmla="*/ 3765107 h 4399344"/>
                <a:gd name="connsiteX70" fmla="*/ 9033370 w 9350488"/>
                <a:gd name="connsiteY70" fmla="*/ 3765107 h 4399344"/>
                <a:gd name="connsiteX71" fmla="*/ 9210674 w 9350488"/>
                <a:gd name="connsiteY71" fmla="*/ 3819266 h 4399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9350488" h="4399344">
                  <a:moveTo>
                    <a:pt x="9210674" y="3819266"/>
                  </a:moveTo>
                  <a:cubicBezTo>
                    <a:pt x="9295028" y="3876255"/>
                    <a:pt x="9350488" y="3972763"/>
                    <a:pt x="9350488" y="4082226"/>
                  </a:cubicBezTo>
                  <a:cubicBezTo>
                    <a:pt x="9350488" y="4257365"/>
                    <a:pt x="9208509" y="4399344"/>
                    <a:pt x="9033370" y="4399344"/>
                  </a:cubicBezTo>
                  <a:lnTo>
                    <a:pt x="6852320" y="4399344"/>
                  </a:lnTo>
                  <a:lnTo>
                    <a:pt x="6844759" y="4398581"/>
                  </a:lnTo>
                  <a:lnTo>
                    <a:pt x="6831730" y="4398964"/>
                  </a:lnTo>
                  <a:lnTo>
                    <a:pt x="6805150" y="4394589"/>
                  </a:lnTo>
                  <a:lnTo>
                    <a:pt x="6788410" y="4392901"/>
                  </a:lnTo>
                  <a:lnTo>
                    <a:pt x="6781081" y="4390626"/>
                  </a:lnTo>
                  <a:lnTo>
                    <a:pt x="6771692" y="4389080"/>
                  </a:lnTo>
                  <a:lnTo>
                    <a:pt x="6748678" y="4380567"/>
                  </a:lnTo>
                  <a:lnTo>
                    <a:pt x="6728884" y="4374423"/>
                  </a:lnTo>
                  <a:lnTo>
                    <a:pt x="6722076" y="4370728"/>
                  </a:lnTo>
                  <a:lnTo>
                    <a:pt x="6714626" y="4367972"/>
                  </a:lnTo>
                  <a:lnTo>
                    <a:pt x="6695104" y="4356088"/>
                  </a:lnTo>
                  <a:lnTo>
                    <a:pt x="6675017" y="4345185"/>
                  </a:lnTo>
                  <a:lnTo>
                    <a:pt x="6668890" y="4340130"/>
                  </a:lnTo>
                  <a:lnTo>
                    <a:pt x="6662274" y="4336102"/>
                  </a:lnTo>
                  <a:lnTo>
                    <a:pt x="6647012" y="4322079"/>
                  </a:lnTo>
                  <a:lnTo>
                    <a:pt x="6628085" y="4306462"/>
                  </a:lnTo>
                  <a:lnTo>
                    <a:pt x="6622029" y="4299122"/>
                  </a:lnTo>
                  <a:lnTo>
                    <a:pt x="6616378" y="4293931"/>
                  </a:lnTo>
                  <a:lnTo>
                    <a:pt x="6606505" y="4280307"/>
                  </a:lnTo>
                  <a:lnTo>
                    <a:pt x="6589361" y="4259529"/>
                  </a:lnTo>
                  <a:lnTo>
                    <a:pt x="6583143" y="4248073"/>
                  </a:lnTo>
                  <a:lnTo>
                    <a:pt x="6578683" y="4241920"/>
                  </a:lnTo>
                  <a:lnTo>
                    <a:pt x="5577164" y="2519482"/>
                  </a:lnTo>
                  <a:lnTo>
                    <a:pt x="3584720" y="2519482"/>
                  </a:lnTo>
                  <a:lnTo>
                    <a:pt x="3577151" y="2518719"/>
                  </a:lnTo>
                  <a:lnTo>
                    <a:pt x="3564128" y="2519102"/>
                  </a:lnTo>
                  <a:lnTo>
                    <a:pt x="3537559" y="2514728"/>
                  </a:lnTo>
                  <a:lnTo>
                    <a:pt x="3520810" y="2513039"/>
                  </a:lnTo>
                  <a:lnTo>
                    <a:pt x="3513476" y="2510763"/>
                  </a:lnTo>
                  <a:lnTo>
                    <a:pt x="3504091" y="2509217"/>
                  </a:lnTo>
                  <a:lnTo>
                    <a:pt x="3481082" y="2500707"/>
                  </a:lnTo>
                  <a:lnTo>
                    <a:pt x="3461284" y="2494561"/>
                  </a:lnTo>
                  <a:lnTo>
                    <a:pt x="3454474" y="2490865"/>
                  </a:lnTo>
                  <a:lnTo>
                    <a:pt x="3447024" y="2488109"/>
                  </a:lnTo>
                  <a:lnTo>
                    <a:pt x="3427503" y="2476226"/>
                  </a:lnTo>
                  <a:lnTo>
                    <a:pt x="3407416" y="2465323"/>
                  </a:lnTo>
                  <a:lnTo>
                    <a:pt x="3401290" y="2460268"/>
                  </a:lnTo>
                  <a:lnTo>
                    <a:pt x="3394672" y="2456239"/>
                  </a:lnTo>
                  <a:lnTo>
                    <a:pt x="3379407" y="2442213"/>
                  </a:lnTo>
                  <a:lnTo>
                    <a:pt x="3360484" y="2426600"/>
                  </a:lnTo>
                  <a:lnTo>
                    <a:pt x="3354430" y="2419263"/>
                  </a:lnTo>
                  <a:lnTo>
                    <a:pt x="3348776" y="2414068"/>
                  </a:lnTo>
                  <a:lnTo>
                    <a:pt x="3338897" y="2400437"/>
                  </a:lnTo>
                  <a:lnTo>
                    <a:pt x="3321761" y="2379667"/>
                  </a:lnTo>
                  <a:lnTo>
                    <a:pt x="3315545" y="2368216"/>
                  </a:lnTo>
                  <a:lnTo>
                    <a:pt x="3311081" y="2362057"/>
                  </a:lnTo>
                  <a:lnTo>
                    <a:pt x="2309562" y="639619"/>
                  </a:lnTo>
                  <a:lnTo>
                    <a:pt x="317118" y="639619"/>
                  </a:lnTo>
                  <a:cubicBezTo>
                    <a:pt x="141979" y="639619"/>
                    <a:pt x="0" y="497640"/>
                    <a:pt x="1" y="322501"/>
                  </a:cubicBezTo>
                  <a:cubicBezTo>
                    <a:pt x="0" y="147362"/>
                    <a:pt x="141979" y="5383"/>
                    <a:pt x="317119" y="5383"/>
                  </a:cubicBezTo>
                  <a:lnTo>
                    <a:pt x="2436279" y="5383"/>
                  </a:lnTo>
                  <a:lnTo>
                    <a:pt x="2448735" y="2523"/>
                  </a:lnTo>
                  <a:cubicBezTo>
                    <a:pt x="2510031" y="-5274"/>
                    <a:pt x="2572102" y="5149"/>
                    <a:pt x="2627103" y="31715"/>
                  </a:cubicBezTo>
                  <a:lnTo>
                    <a:pt x="2650943" y="46228"/>
                  </a:lnTo>
                  <a:lnTo>
                    <a:pt x="2675472" y="59542"/>
                  </a:lnTo>
                  <a:cubicBezTo>
                    <a:pt x="2726084" y="93735"/>
                    <a:pt x="2766295" y="142156"/>
                    <a:pt x="2790366" y="199065"/>
                  </a:cubicBezTo>
                  <a:lnTo>
                    <a:pt x="2794154" y="211270"/>
                  </a:lnTo>
                  <a:lnTo>
                    <a:pt x="3767495" y="1885246"/>
                  </a:lnTo>
                  <a:lnTo>
                    <a:pt x="5703881" y="1885246"/>
                  </a:lnTo>
                  <a:lnTo>
                    <a:pt x="5716337" y="1882386"/>
                  </a:lnTo>
                  <a:cubicBezTo>
                    <a:pt x="5777633" y="1874589"/>
                    <a:pt x="5839704" y="1885011"/>
                    <a:pt x="5894704" y="1911577"/>
                  </a:cubicBezTo>
                  <a:lnTo>
                    <a:pt x="5930433" y="1933328"/>
                  </a:lnTo>
                  <a:lnTo>
                    <a:pt x="5943074" y="1939405"/>
                  </a:lnTo>
                  <a:cubicBezTo>
                    <a:pt x="5985251" y="1967899"/>
                    <a:pt x="6020204" y="2006273"/>
                    <a:pt x="6044613" y="2051207"/>
                  </a:cubicBezTo>
                  <a:lnTo>
                    <a:pt x="6057322" y="2083506"/>
                  </a:lnTo>
                  <a:lnTo>
                    <a:pt x="7035096" y="3765107"/>
                  </a:lnTo>
                  <a:lnTo>
                    <a:pt x="9033370" y="3765107"/>
                  </a:lnTo>
                  <a:cubicBezTo>
                    <a:pt x="9099047" y="3765107"/>
                    <a:pt x="9160061" y="3785073"/>
                    <a:pt x="9210674" y="381926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 rot="19805282">
              <a:off x="1100786" y="3962064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 rot="19805282">
              <a:off x="2976655" y="2907046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 rot="19805282">
              <a:off x="4856481" y="3966200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 rot="19805282">
              <a:off x="6750373" y="2907049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 rot="19805282">
              <a:off x="10518517" y="2907047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 rot="19805282">
              <a:off x="8614859" y="3962065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3100417" y="3031426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6878905" y="3031426"/>
              <a:ext cx="377843" cy="362576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5005051" y="4114114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8773924" y="4087398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8" name="Straight Arrow Connector 37"/>
          <p:cNvCxnSpPr/>
          <p:nvPr/>
        </p:nvCxnSpPr>
        <p:spPr>
          <a:xfrm>
            <a:off x="3474579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7454235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9440759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5476570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2205729" y="5176348"/>
            <a:ext cx="2537702" cy="824682"/>
            <a:chOff x="1929542" y="4908274"/>
            <a:chExt cx="2729132" cy="782003"/>
          </a:xfrm>
        </p:grpSpPr>
        <p:sp>
          <p:nvSpPr>
            <p:cNvPr id="44" name="TextBox 43"/>
            <p:cNvSpPr txBox="1"/>
            <p:nvPr/>
          </p:nvSpPr>
          <p:spPr>
            <a:xfrm>
              <a:off x="2519031" y="4908274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929542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185385" y="5201374"/>
            <a:ext cx="2537702" cy="799656"/>
            <a:chOff x="5703260" y="4932005"/>
            <a:chExt cx="2729132" cy="758272"/>
          </a:xfrm>
        </p:grpSpPr>
        <p:sp>
          <p:nvSpPr>
            <p:cNvPr id="48" name="TextBox 47"/>
            <p:cNvSpPr txBox="1"/>
            <p:nvPr/>
          </p:nvSpPr>
          <p:spPr>
            <a:xfrm>
              <a:off x="6292750" y="4932005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5703260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168723" y="1709795"/>
            <a:ext cx="2611174" cy="815016"/>
            <a:chOff x="4038291" y="1621125"/>
            <a:chExt cx="2304129" cy="772840"/>
          </a:xfrm>
        </p:grpSpPr>
        <p:sp>
          <p:nvSpPr>
            <p:cNvPr id="50" name="TextBox 49"/>
            <p:cNvSpPr txBox="1"/>
            <p:nvPr/>
          </p:nvSpPr>
          <p:spPr>
            <a:xfrm>
              <a:off x="4554393" y="1621125"/>
              <a:ext cx="127192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038291" y="1899037"/>
              <a:ext cx="2304129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114883" y="1721694"/>
            <a:ext cx="2611174" cy="803111"/>
            <a:chOff x="7780247" y="1632414"/>
            <a:chExt cx="2304129" cy="761553"/>
          </a:xfrm>
        </p:grpSpPr>
        <p:sp>
          <p:nvSpPr>
            <p:cNvPr id="52" name="TextBox 51"/>
            <p:cNvSpPr txBox="1"/>
            <p:nvPr/>
          </p:nvSpPr>
          <p:spPr>
            <a:xfrm>
              <a:off x="8296348" y="1632414"/>
              <a:ext cx="1271925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7780247" y="1899037"/>
              <a:ext cx="23041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2705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4429326"/>
            <a:ext cx="12858750" cy="244827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2876550" y="4681288"/>
            <a:ext cx="7105650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88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THANK YOU</a:t>
            </a:r>
            <a:endParaRPr lang="zh-CN" altLang="en-US" sz="66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3961200" y="6080715"/>
            <a:ext cx="4936352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dirty="0">
                <a:solidFill>
                  <a:schemeClr val="bg1"/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  <p:sp>
        <p:nvSpPr>
          <p:cNvPr id="12" name="矩形 11"/>
          <p:cNvSpPr/>
          <p:nvPr/>
        </p:nvSpPr>
        <p:spPr>
          <a:xfrm>
            <a:off x="0" y="6877599"/>
            <a:ext cx="12858750" cy="35505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9150" y="810632"/>
            <a:ext cx="3600450" cy="3604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027876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2" presetClass="entr" presetSubtype="4" accel="40000" fill="hold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7" dur="1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8" dur="1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2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2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9" dur="50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0" dur="250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32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 tmFilter="0,0; .5, 1; 1, 1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0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1" dur="500" tmFilter="0, 0; .2, .5; .8, .5; 1, 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2" dur="250" autoRev="1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10" grpId="0"/>
          <p:bldP spid="10" grpId="1"/>
          <p:bldP spid="14" grpId="0"/>
          <p:bldP spid="14" grpId="1"/>
          <p:bldP spid="1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2" presetClass="entr" presetSubtype="4" accel="4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2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2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9" dur="50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0" dur="250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32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 tmFilter="0,0; .5, 1; 1, 1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0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1" dur="500" tmFilter="0, 0; .2, .5; .8, .5; 1, 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2" dur="250" autoRev="1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10" grpId="0"/>
          <p:bldP spid="10" grpId="1"/>
          <p:bldP spid="14" grpId="0"/>
          <p:bldP spid="14" grpId="1"/>
          <p:bldP spid="12" grpId="0" animBg="1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6214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任意多边形 2"/>
          <p:cNvSpPr/>
          <p:nvPr>
            <p:custDataLst>
              <p:tags r:id="rId2"/>
            </p:custDataLst>
          </p:nvPr>
        </p:nvSpPr>
        <p:spPr>
          <a:xfrm flipH="1">
            <a:off x="3506075" y="2493789"/>
            <a:ext cx="2177666" cy="2177665"/>
          </a:xfrm>
          <a:custGeom>
            <a:avLst/>
            <a:gdLst>
              <a:gd name="connsiteX0" fmla="*/ 0 w 2219325"/>
              <a:gd name="connsiteY0" fmla="*/ 0 h 1514475"/>
              <a:gd name="connsiteX1" fmla="*/ 2219325 w 2219325"/>
              <a:gd name="connsiteY1" fmla="*/ 0 h 1514475"/>
              <a:gd name="connsiteX2" fmla="*/ 2219325 w 2219325"/>
              <a:gd name="connsiteY2" fmla="*/ 1514475 h 1514475"/>
              <a:gd name="connsiteX3" fmla="*/ 0 w 2219325"/>
              <a:gd name="connsiteY3" fmla="*/ 1514475 h 1514475"/>
              <a:gd name="connsiteX4" fmla="*/ 0 w 2219325"/>
              <a:gd name="connsiteY4" fmla="*/ 1214437 h 1514475"/>
              <a:gd name="connsiteX5" fmla="*/ 238125 w 2219325"/>
              <a:gd name="connsiteY5" fmla="*/ 1214437 h 1514475"/>
              <a:gd name="connsiteX6" fmla="*/ 238125 w 2219325"/>
              <a:gd name="connsiteY6" fmla="*/ 300037 h 1514475"/>
              <a:gd name="connsiteX7" fmla="*/ 0 w 2219325"/>
              <a:gd name="connsiteY7" fmla="*/ 300037 h 1514475"/>
              <a:gd name="connsiteX0" fmla="*/ 238125 w 2219325"/>
              <a:gd name="connsiteY0" fmla="*/ 300037 h 1514475"/>
              <a:gd name="connsiteX1" fmla="*/ 0 w 2219325"/>
              <a:gd name="connsiteY1" fmla="*/ 300037 h 1514475"/>
              <a:gd name="connsiteX2" fmla="*/ 0 w 2219325"/>
              <a:gd name="connsiteY2" fmla="*/ 0 h 1514475"/>
              <a:gd name="connsiteX3" fmla="*/ 2219325 w 2219325"/>
              <a:gd name="connsiteY3" fmla="*/ 0 h 1514475"/>
              <a:gd name="connsiteX4" fmla="*/ 2219325 w 2219325"/>
              <a:gd name="connsiteY4" fmla="*/ 1514475 h 1514475"/>
              <a:gd name="connsiteX5" fmla="*/ 0 w 2219325"/>
              <a:gd name="connsiteY5" fmla="*/ 1514475 h 1514475"/>
              <a:gd name="connsiteX6" fmla="*/ 0 w 2219325"/>
              <a:gd name="connsiteY6" fmla="*/ 1214437 h 1514475"/>
              <a:gd name="connsiteX7" fmla="*/ 238125 w 2219325"/>
              <a:gd name="connsiteY7" fmla="*/ 1214437 h 1514475"/>
              <a:gd name="connsiteX8" fmla="*/ 329565 w 2219325"/>
              <a:gd name="connsiteY8" fmla="*/ 39147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  <a:gd name="connsiteX6" fmla="*/ 238125 w 2219325"/>
              <a:gd name="connsiteY6" fmla="*/ 1214437 h 1514475"/>
              <a:gd name="connsiteX7" fmla="*/ 329565 w 2219325"/>
              <a:gd name="connsiteY7" fmla="*/ 39147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  <a:gd name="connsiteX6" fmla="*/ 238125 w 2219325"/>
              <a:gd name="connsiteY6" fmla="*/ 121443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19325" h="1514475">
                <a:moveTo>
                  <a:pt x="0" y="300037"/>
                </a:moveTo>
                <a:lnTo>
                  <a:pt x="0" y="0"/>
                </a:lnTo>
                <a:lnTo>
                  <a:pt x="2219325" y="0"/>
                </a:lnTo>
                <a:lnTo>
                  <a:pt x="2219325" y="1514475"/>
                </a:lnTo>
                <a:lnTo>
                  <a:pt x="0" y="1514475"/>
                </a:lnTo>
                <a:lnTo>
                  <a:pt x="0" y="1214437"/>
                </a:lnTo>
              </a:path>
            </a:pathLst>
          </a:cu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>
            <p:custDataLst>
              <p:tags r:id="rId3"/>
            </p:custDataLst>
          </p:nvPr>
        </p:nvCxnSpPr>
        <p:spPr>
          <a:xfrm>
            <a:off x="5082209" y="3959484"/>
            <a:ext cx="4640347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MH_Entry_1"/>
          <p:cNvSpPr/>
          <p:nvPr>
            <p:custDataLst>
              <p:tags r:id="rId4"/>
            </p:custDataLst>
          </p:nvPr>
        </p:nvSpPr>
        <p:spPr>
          <a:xfrm>
            <a:off x="5082209" y="3029687"/>
            <a:ext cx="4967550" cy="923330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6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</a:t>
            </a:r>
            <a:r>
              <a:rPr lang="zh-CN" altLang="en-US" sz="6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概述</a:t>
            </a:r>
            <a:endParaRPr lang="en-US" altLang="zh-CN" sz="60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5670329" y="4027675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7382922" y="4027675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5670329" y="4300506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382922" y="4300506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5565901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8" grpId="0"/>
      <p:bldP spid="9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1"/>
          <p:cNvSpPr/>
          <p:nvPr/>
        </p:nvSpPr>
        <p:spPr>
          <a:xfrm rot="1891259">
            <a:off x="8857492" y="1629269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8730251" y="1654310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730251" y="1622368"/>
            <a:ext cx="2502596" cy="2588885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矩形 1"/>
          <p:cNvSpPr/>
          <p:nvPr/>
        </p:nvSpPr>
        <p:spPr>
          <a:xfrm rot="765310">
            <a:off x="4827441" y="1464499"/>
            <a:ext cx="2968153" cy="346897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102279" y="1637247"/>
            <a:ext cx="2496055" cy="3243377"/>
          </a:xfrm>
          <a:prstGeom prst="rect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102278" y="1622368"/>
            <a:ext cx="2496055" cy="2620828"/>
          </a:xfrm>
          <a:prstGeom prst="rect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矩形 1"/>
          <p:cNvSpPr/>
          <p:nvPr/>
        </p:nvSpPr>
        <p:spPr>
          <a:xfrm rot="1321971">
            <a:off x="1573547" y="1629269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434542" y="1637247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944460" y="4424018"/>
            <a:ext cx="1436291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grpSp>
        <p:nvGrpSpPr>
          <p:cNvPr id="16" name="组合 19"/>
          <p:cNvGrpSpPr>
            <a:grpSpLocks/>
          </p:cNvGrpSpPr>
          <p:nvPr/>
        </p:nvGrpSpPr>
        <p:grpSpPr bwMode="auto">
          <a:xfrm>
            <a:off x="812800" y="5600646"/>
            <a:ext cx="11233151" cy="929891"/>
            <a:chOff x="928457" y="2733245"/>
            <a:chExt cx="9653427" cy="661181"/>
          </a:xfrm>
        </p:grpSpPr>
        <p:sp>
          <p:nvSpPr>
            <p:cNvPr id="17" name="Text Box 11"/>
            <p:cNvSpPr txBox="1">
              <a:spLocks noChangeArrowheads="1"/>
            </p:cNvSpPr>
            <p:nvPr/>
          </p:nvSpPr>
          <p:spPr bwMode="auto">
            <a:xfrm>
              <a:off x="928457" y="2733245"/>
              <a:ext cx="1878675" cy="1750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矩形 18"/>
            <p:cNvSpPr>
              <a:spLocks noChangeArrowheads="1"/>
            </p:cNvSpPr>
            <p:nvPr/>
          </p:nvSpPr>
          <p:spPr bwMode="auto">
            <a:xfrm>
              <a:off x="928457" y="3000516"/>
              <a:ext cx="9653427" cy="3939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427613" y="1622368"/>
            <a:ext cx="2502984" cy="2620828"/>
          </a:xfrm>
          <a:prstGeom prst="rect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631878" y="4424018"/>
            <a:ext cx="1436291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4" name="矩形 23"/>
          <p:cNvSpPr/>
          <p:nvPr/>
        </p:nvSpPr>
        <p:spPr>
          <a:xfrm>
            <a:off x="9219904" y="4424018"/>
            <a:ext cx="1436291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2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5519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0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000"/>
                            </p:stCondLst>
                            <p:childTnLst>
                              <p:par>
                                <p:cTn id="6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20" grpId="0" animBg="1"/>
      <p:bldP spid="33" grpId="0" animBg="1"/>
      <p:bldP spid="34" grpId="0" animBg="1"/>
      <p:bldP spid="19" grpId="0" animBg="1"/>
      <p:bldP spid="31" grpId="0" animBg="1"/>
      <p:bldP spid="32" grpId="0" animBg="1"/>
      <p:bldP spid="41" grpId="0"/>
      <p:bldP spid="2" grpId="0" animBg="1"/>
      <p:bldP spid="21" grpId="0"/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94"/>
          <p:cNvGrpSpPr/>
          <p:nvPr/>
        </p:nvGrpSpPr>
        <p:grpSpPr>
          <a:xfrm>
            <a:off x="2296957" y="2069245"/>
            <a:ext cx="559901" cy="559901"/>
            <a:chOff x="0" y="0"/>
            <a:chExt cx="1243363" cy="1243363"/>
          </a:xfrm>
        </p:grpSpPr>
        <p:sp>
          <p:nvSpPr>
            <p:cNvPr id="3" name="Shape 1290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Group 1293"/>
            <p:cNvGrpSpPr/>
            <p:nvPr/>
          </p:nvGrpSpPr>
          <p:grpSpPr>
            <a:xfrm>
              <a:off x="374055" y="351222"/>
              <a:ext cx="495253" cy="540919"/>
              <a:chOff x="0" y="0"/>
              <a:chExt cx="495252" cy="540918"/>
            </a:xfrm>
          </p:grpSpPr>
          <p:sp>
            <p:nvSpPr>
              <p:cNvPr id="5" name="Shape 1291"/>
              <p:cNvSpPr/>
              <p:nvPr/>
            </p:nvSpPr>
            <p:spPr>
              <a:xfrm>
                <a:off x="107933" y="0"/>
                <a:ext cx="270131" cy="2701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164" y="18436"/>
                    </a:moveTo>
                    <a:cubicBezTo>
                      <a:pt x="5273" y="20546"/>
                      <a:pt x="7818" y="21600"/>
                      <a:pt x="10800" y="21600"/>
                    </a:cubicBezTo>
                    <a:cubicBezTo>
                      <a:pt x="13782" y="21600"/>
                      <a:pt x="16327" y="20546"/>
                      <a:pt x="18436" y="18436"/>
                    </a:cubicBezTo>
                    <a:cubicBezTo>
                      <a:pt x="20546" y="16327"/>
                      <a:pt x="21600" y="13782"/>
                      <a:pt x="21600" y="10800"/>
                    </a:cubicBezTo>
                    <a:cubicBezTo>
                      <a:pt x="21600" y="7818"/>
                      <a:pt x="20546" y="5273"/>
                      <a:pt x="18436" y="3164"/>
                    </a:cubicBezTo>
                    <a:cubicBezTo>
                      <a:pt x="16327" y="1054"/>
                      <a:pt x="13782" y="0"/>
                      <a:pt x="10800" y="0"/>
                    </a:cubicBezTo>
                    <a:cubicBezTo>
                      <a:pt x="7818" y="0"/>
                      <a:pt x="5273" y="1055"/>
                      <a:pt x="3164" y="3164"/>
                    </a:cubicBezTo>
                    <a:cubicBezTo>
                      <a:pt x="1055" y="5273"/>
                      <a:pt x="0" y="7818"/>
                      <a:pt x="0" y="10800"/>
                    </a:cubicBezTo>
                    <a:cubicBezTo>
                      <a:pt x="0" y="13782"/>
                      <a:pt x="1055" y="16327"/>
                      <a:pt x="3164" y="18436"/>
                    </a:cubicBezTo>
                    <a:cubicBezTo>
                      <a:pt x="3164" y="18436"/>
                      <a:pt x="3164" y="18436"/>
                      <a:pt x="3164" y="1843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" name="Shape 1292"/>
              <p:cNvSpPr/>
              <p:nvPr/>
            </p:nvSpPr>
            <p:spPr>
              <a:xfrm>
                <a:off x="0" y="248248"/>
                <a:ext cx="495253" cy="2926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332" y="9360"/>
                    </a:moveTo>
                    <a:cubicBezTo>
                      <a:pt x="21225" y="8347"/>
                      <a:pt x="21089" y="7408"/>
                      <a:pt x="20925" y="6543"/>
                    </a:cubicBezTo>
                    <a:cubicBezTo>
                      <a:pt x="20761" y="5678"/>
                      <a:pt x="20542" y="4834"/>
                      <a:pt x="20266" y="4011"/>
                    </a:cubicBezTo>
                    <a:cubicBezTo>
                      <a:pt x="19989" y="3190"/>
                      <a:pt x="19673" y="2489"/>
                      <a:pt x="19314" y="1909"/>
                    </a:cubicBezTo>
                    <a:cubicBezTo>
                      <a:pt x="18957" y="1329"/>
                      <a:pt x="18519" y="867"/>
                      <a:pt x="18002" y="520"/>
                    </a:cubicBezTo>
                    <a:cubicBezTo>
                      <a:pt x="17487" y="175"/>
                      <a:pt x="16916" y="0"/>
                      <a:pt x="16292" y="0"/>
                    </a:cubicBezTo>
                    <a:cubicBezTo>
                      <a:pt x="16190" y="0"/>
                      <a:pt x="15970" y="187"/>
                      <a:pt x="15632" y="559"/>
                    </a:cubicBezTo>
                    <a:cubicBezTo>
                      <a:pt x="15295" y="931"/>
                      <a:pt x="14922" y="1348"/>
                      <a:pt x="14512" y="1805"/>
                    </a:cubicBezTo>
                    <a:cubicBezTo>
                      <a:pt x="14103" y="2264"/>
                      <a:pt x="13557" y="2680"/>
                      <a:pt x="12871" y="3051"/>
                    </a:cubicBezTo>
                    <a:cubicBezTo>
                      <a:pt x="12185" y="3423"/>
                      <a:pt x="11496" y="3610"/>
                      <a:pt x="10800" y="3610"/>
                    </a:cubicBezTo>
                    <a:cubicBezTo>
                      <a:pt x="10104" y="3610"/>
                      <a:pt x="9414" y="3423"/>
                      <a:pt x="8729" y="3051"/>
                    </a:cubicBezTo>
                    <a:cubicBezTo>
                      <a:pt x="8043" y="2680"/>
                      <a:pt x="7496" y="2264"/>
                      <a:pt x="7087" y="1805"/>
                    </a:cubicBezTo>
                    <a:cubicBezTo>
                      <a:pt x="6678" y="1348"/>
                      <a:pt x="6304" y="931"/>
                      <a:pt x="5967" y="559"/>
                    </a:cubicBezTo>
                    <a:cubicBezTo>
                      <a:pt x="5630" y="187"/>
                      <a:pt x="5410" y="0"/>
                      <a:pt x="5308" y="0"/>
                    </a:cubicBezTo>
                    <a:cubicBezTo>
                      <a:pt x="4684" y="0"/>
                      <a:pt x="4113" y="175"/>
                      <a:pt x="3597" y="520"/>
                    </a:cubicBezTo>
                    <a:cubicBezTo>
                      <a:pt x="3081" y="867"/>
                      <a:pt x="2643" y="1329"/>
                      <a:pt x="2286" y="1909"/>
                    </a:cubicBezTo>
                    <a:cubicBezTo>
                      <a:pt x="1927" y="2488"/>
                      <a:pt x="1611" y="3190"/>
                      <a:pt x="1334" y="4011"/>
                    </a:cubicBezTo>
                    <a:cubicBezTo>
                      <a:pt x="1058" y="4834"/>
                      <a:pt x="839" y="5678"/>
                      <a:pt x="675" y="6543"/>
                    </a:cubicBezTo>
                    <a:cubicBezTo>
                      <a:pt x="511" y="7408"/>
                      <a:pt x="375" y="8347"/>
                      <a:pt x="268" y="9360"/>
                    </a:cubicBezTo>
                    <a:cubicBezTo>
                      <a:pt x="161" y="10371"/>
                      <a:pt x="89" y="11314"/>
                      <a:pt x="53" y="12189"/>
                    </a:cubicBezTo>
                    <a:cubicBezTo>
                      <a:pt x="17" y="13063"/>
                      <a:pt x="0" y="13959"/>
                      <a:pt x="0" y="14877"/>
                    </a:cubicBezTo>
                    <a:cubicBezTo>
                      <a:pt x="0" y="16953"/>
                      <a:pt x="372" y="18593"/>
                      <a:pt x="1119" y="19795"/>
                    </a:cubicBezTo>
                    <a:cubicBezTo>
                      <a:pt x="1866" y="20998"/>
                      <a:pt x="2858" y="21600"/>
                      <a:pt x="4096" y="21600"/>
                    </a:cubicBezTo>
                    <a:lnTo>
                      <a:pt x="17504" y="21600"/>
                    </a:lnTo>
                    <a:cubicBezTo>
                      <a:pt x="18741" y="21600"/>
                      <a:pt x="19734" y="20998"/>
                      <a:pt x="20480" y="19795"/>
                    </a:cubicBezTo>
                    <a:cubicBezTo>
                      <a:pt x="21227" y="18593"/>
                      <a:pt x="21600" y="16953"/>
                      <a:pt x="21600" y="14877"/>
                    </a:cubicBezTo>
                    <a:cubicBezTo>
                      <a:pt x="21600" y="13959"/>
                      <a:pt x="21582" y="13063"/>
                      <a:pt x="21547" y="12189"/>
                    </a:cubicBezTo>
                    <a:cubicBezTo>
                      <a:pt x="21511" y="11314"/>
                      <a:pt x="21439" y="10371"/>
                      <a:pt x="21332" y="9360"/>
                    </a:cubicBezTo>
                    <a:cubicBezTo>
                      <a:pt x="21332" y="9360"/>
                      <a:pt x="21332" y="9360"/>
                      <a:pt x="21332" y="936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" name="Shape 1319"/>
          <p:cNvSpPr/>
          <p:nvPr/>
        </p:nvSpPr>
        <p:spPr>
          <a:xfrm flipV="1">
            <a:off x="2855201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320"/>
          <p:cNvSpPr/>
          <p:nvPr/>
        </p:nvSpPr>
        <p:spPr>
          <a:xfrm flipV="1">
            <a:off x="5073916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321"/>
          <p:cNvSpPr/>
          <p:nvPr/>
        </p:nvSpPr>
        <p:spPr>
          <a:xfrm flipV="1">
            <a:off x="7292633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322"/>
          <p:cNvSpPr/>
          <p:nvPr/>
        </p:nvSpPr>
        <p:spPr>
          <a:xfrm flipH="1">
            <a:off x="3134655" y="4755195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323"/>
          <p:cNvSpPr/>
          <p:nvPr/>
        </p:nvSpPr>
        <p:spPr>
          <a:xfrm flipH="1">
            <a:off x="5353370" y="4755195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324"/>
          <p:cNvSpPr/>
          <p:nvPr/>
        </p:nvSpPr>
        <p:spPr>
          <a:xfrm flipH="1">
            <a:off x="7572085" y="4755195"/>
            <a:ext cx="138101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325"/>
          <p:cNvSpPr/>
          <p:nvPr/>
        </p:nvSpPr>
        <p:spPr>
          <a:xfrm flipV="1">
            <a:off x="9510565" y="2348193"/>
            <a:ext cx="169685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326"/>
          <p:cNvSpPr/>
          <p:nvPr/>
        </p:nvSpPr>
        <p:spPr>
          <a:xfrm>
            <a:off x="11206238" y="2358750"/>
            <a:ext cx="0" cy="2402167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327"/>
          <p:cNvSpPr/>
          <p:nvPr/>
        </p:nvSpPr>
        <p:spPr>
          <a:xfrm flipH="1">
            <a:off x="9790802" y="4755195"/>
            <a:ext cx="141566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328"/>
          <p:cNvSpPr/>
          <p:nvPr/>
        </p:nvSpPr>
        <p:spPr>
          <a:xfrm flipH="1">
            <a:off x="1600506" y="4755195"/>
            <a:ext cx="702212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Shape 1329"/>
          <p:cNvSpPr/>
          <p:nvPr/>
        </p:nvSpPr>
        <p:spPr>
          <a:xfrm flipV="1">
            <a:off x="1602994" y="2348194"/>
            <a:ext cx="0" cy="2412723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Shape 1330"/>
          <p:cNvSpPr/>
          <p:nvPr/>
        </p:nvSpPr>
        <p:spPr>
          <a:xfrm>
            <a:off x="1596984" y="2348193"/>
            <a:ext cx="42217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" name="Group 1335"/>
          <p:cNvGrpSpPr/>
          <p:nvPr/>
        </p:nvGrpSpPr>
        <p:grpSpPr>
          <a:xfrm>
            <a:off x="4515671" y="2069245"/>
            <a:ext cx="559901" cy="559901"/>
            <a:chOff x="0" y="0"/>
            <a:chExt cx="1243363" cy="1243363"/>
          </a:xfrm>
        </p:grpSpPr>
        <p:sp>
          <p:nvSpPr>
            <p:cNvPr id="20" name="Shape 1331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1334"/>
            <p:cNvGrpSpPr/>
            <p:nvPr/>
          </p:nvGrpSpPr>
          <p:grpSpPr>
            <a:xfrm>
              <a:off x="452618" y="384509"/>
              <a:ext cx="335923" cy="474346"/>
              <a:chOff x="0" y="0"/>
              <a:chExt cx="335921" cy="474344"/>
            </a:xfrm>
          </p:grpSpPr>
          <p:sp>
            <p:nvSpPr>
              <p:cNvPr id="22" name="Shape 1332"/>
              <p:cNvSpPr/>
              <p:nvPr/>
            </p:nvSpPr>
            <p:spPr>
              <a:xfrm>
                <a:off x="0" y="42435"/>
                <a:ext cx="335922" cy="4319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0"/>
                    </a:moveTo>
                    <a:lnTo>
                      <a:pt x="17589" y="3600"/>
                    </a:lnTo>
                    <a:lnTo>
                      <a:pt x="4011" y="3600"/>
                    </a:lnTo>
                    <a:lnTo>
                      <a:pt x="2159" y="0"/>
                    </a:lnTo>
                    <a:cubicBezTo>
                      <a:pt x="972" y="0"/>
                      <a:pt x="0" y="756"/>
                      <a:pt x="0" y="1679"/>
                    </a:cubicBezTo>
                    <a:lnTo>
                      <a:pt x="0" y="19921"/>
                    </a:lnTo>
                    <a:cubicBezTo>
                      <a:pt x="0" y="20844"/>
                      <a:pt x="972" y="21600"/>
                      <a:pt x="2159" y="21600"/>
                    </a:cubicBezTo>
                    <a:lnTo>
                      <a:pt x="19441" y="21600"/>
                    </a:lnTo>
                    <a:cubicBezTo>
                      <a:pt x="20628" y="21600"/>
                      <a:pt x="21600" y="20844"/>
                      <a:pt x="21600" y="19921"/>
                    </a:cubicBezTo>
                    <a:lnTo>
                      <a:pt x="21600" y="1679"/>
                    </a:lnTo>
                    <a:cubicBezTo>
                      <a:pt x="21600" y="756"/>
                      <a:pt x="20628" y="0"/>
                      <a:pt x="194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Shape 1333"/>
              <p:cNvSpPr/>
              <p:nvPr/>
            </p:nvSpPr>
            <p:spPr>
              <a:xfrm>
                <a:off x="59175" y="0"/>
                <a:ext cx="215954" cy="959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21600"/>
                    </a:moveTo>
                    <a:lnTo>
                      <a:pt x="21600" y="10800"/>
                    </a:lnTo>
                    <a:lnTo>
                      <a:pt x="16369" y="10800"/>
                    </a:lnTo>
                    <a:lnTo>
                      <a:pt x="14641" y="0"/>
                    </a:lnTo>
                    <a:lnTo>
                      <a:pt x="6959" y="0"/>
                    </a:lnTo>
                    <a:lnTo>
                      <a:pt x="5231" y="10800"/>
                    </a:lnTo>
                    <a:lnTo>
                      <a:pt x="0" y="10800"/>
                    </a:lnTo>
                    <a:lnTo>
                      <a:pt x="2159" y="21600"/>
                    </a:lnTo>
                    <a:cubicBezTo>
                      <a:pt x="2159" y="21600"/>
                      <a:pt x="19441" y="21600"/>
                      <a:pt x="19441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4" name="Group 1338"/>
          <p:cNvGrpSpPr/>
          <p:nvPr/>
        </p:nvGrpSpPr>
        <p:grpSpPr>
          <a:xfrm>
            <a:off x="6734387" y="2069245"/>
            <a:ext cx="559901" cy="559901"/>
            <a:chOff x="0" y="0"/>
            <a:chExt cx="1243363" cy="1243363"/>
          </a:xfrm>
        </p:grpSpPr>
        <p:sp>
          <p:nvSpPr>
            <p:cNvPr id="25" name="Shape 1336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hape 1337"/>
            <p:cNvSpPr/>
            <p:nvPr/>
          </p:nvSpPr>
          <p:spPr>
            <a:xfrm>
              <a:off x="384508" y="384509"/>
              <a:ext cx="474347" cy="47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4" h="20814" extrusionOk="0">
                  <a:moveTo>
                    <a:pt x="16063" y="4751"/>
                  </a:moveTo>
                  <a:cubicBezTo>
                    <a:pt x="14562" y="3251"/>
                    <a:pt x="14186" y="1270"/>
                    <a:pt x="14318" y="1137"/>
                  </a:cubicBezTo>
                  <a:cubicBezTo>
                    <a:pt x="14452" y="1003"/>
                    <a:pt x="16354" y="1458"/>
                    <a:pt x="17856" y="2959"/>
                  </a:cubicBezTo>
                  <a:cubicBezTo>
                    <a:pt x="19356" y="4460"/>
                    <a:pt x="19807" y="6366"/>
                    <a:pt x="19677" y="6496"/>
                  </a:cubicBezTo>
                  <a:cubicBezTo>
                    <a:pt x="19548" y="6625"/>
                    <a:pt x="17564" y="6252"/>
                    <a:pt x="16063" y="4751"/>
                  </a:cubicBezTo>
                  <a:close/>
                  <a:moveTo>
                    <a:pt x="8257" y="11610"/>
                  </a:moveTo>
                  <a:cubicBezTo>
                    <a:pt x="7827" y="11179"/>
                    <a:pt x="7967" y="10342"/>
                    <a:pt x="8569" y="9739"/>
                  </a:cubicBezTo>
                  <a:cubicBezTo>
                    <a:pt x="9172" y="9137"/>
                    <a:pt x="10009" y="8997"/>
                    <a:pt x="10440" y="9428"/>
                  </a:cubicBezTo>
                  <a:cubicBezTo>
                    <a:pt x="10869" y="9858"/>
                    <a:pt x="10730" y="10696"/>
                    <a:pt x="10128" y="11298"/>
                  </a:cubicBezTo>
                  <a:cubicBezTo>
                    <a:pt x="9526" y="11900"/>
                    <a:pt x="8687" y="12040"/>
                    <a:pt x="8257" y="11610"/>
                  </a:cubicBezTo>
                  <a:close/>
                  <a:moveTo>
                    <a:pt x="18634" y="2180"/>
                  </a:moveTo>
                  <a:cubicBezTo>
                    <a:pt x="16698" y="243"/>
                    <a:pt x="14265" y="-466"/>
                    <a:pt x="13491" y="308"/>
                  </a:cubicBezTo>
                  <a:lnTo>
                    <a:pt x="10372" y="3426"/>
                  </a:lnTo>
                  <a:cubicBezTo>
                    <a:pt x="9900" y="3899"/>
                    <a:pt x="9488" y="5482"/>
                    <a:pt x="9676" y="7085"/>
                  </a:cubicBezTo>
                  <a:lnTo>
                    <a:pt x="240" y="16521"/>
                  </a:lnTo>
                  <a:cubicBezTo>
                    <a:pt x="-320" y="17081"/>
                    <a:pt x="134" y="18442"/>
                    <a:pt x="1253" y="19561"/>
                  </a:cubicBezTo>
                  <a:cubicBezTo>
                    <a:pt x="2373" y="20681"/>
                    <a:pt x="3733" y="21134"/>
                    <a:pt x="4293" y="20574"/>
                  </a:cubicBezTo>
                  <a:lnTo>
                    <a:pt x="13729" y="11138"/>
                  </a:lnTo>
                  <a:cubicBezTo>
                    <a:pt x="15332" y="11327"/>
                    <a:pt x="16915" y="10914"/>
                    <a:pt x="17388" y="10442"/>
                  </a:cubicBezTo>
                  <a:lnTo>
                    <a:pt x="20506" y="7324"/>
                  </a:lnTo>
                  <a:cubicBezTo>
                    <a:pt x="21280" y="6549"/>
                    <a:pt x="20573" y="4116"/>
                    <a:pt x="18634" y="218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1341"/>
          <p:cNvGrpSpPr/>
          <p:nvPr/>
        </p:nvGrpSpPr>
        <p:grpSpPr>
          <a:xfrm>
            <a:off x="8953103" y="2069245"/>
            <a:ext cx="559901" cy="559901"/>
            <a:chOff x="0" y="0"/>
            <a:chExt cx="1243363" cy="1243363"/>
          </a:xfrm>
        </p:grpSpPr>
        <p:sp>
          <p:nvSpPr>
            <p:cNvPr id="28" name="Shape 1339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1340"/>
            <p:cNvSpPr/>
            <p:nvPr/>
          </p:nvSpPr>
          <p:spPr>
            <a:xfrm>
              <a:off x="383421" y="384509"/>
              <a:ext cx="474315" cy="47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8" h="21320" extrusionOk="0">
                  <a:moveTo>
                    <a:pt x="6122" y="19157"/>
                  </a:moveTo>
                  <a:lnTo>
                    <a:pt x="3902" y="19634"/>
                  </a:lnTo>
                  <a:cubicBezTo>
                    <a:pt x="3688" y="19233"/>
                    <a:pt x="3431" y="18833"/>
                    <a:pt x="2957" y="18361"/>
                  </a:cubicBezTo>
                  <a:cubicBezTo>
                    <a:pt x="2486" y="17889"/>
                    <a:pt x="2085" y="17631"/>
                    <a:pt x="1685" y="17417"/>
                  </a:cubicBezTo>
                  <a:lnTo>
                    <a:pt x="2162" y="15198"/>
                  </a:lnTo>
                  <a:lnTo>
                    <a:pt x="2804" y="14556"/>
                  </a:lnTo>
                  <a:cubicBezTo>
                    <a:pt x="2804" y="14556"/>
                    <a:pt x="4012" y="14580"/>
                    <a:pt x="5374" y="15944"/>
                  </a:cubicBezTo>
                  <a:cubicBezTo>
                    <a:pt x="6737" y="17307"/>
                    <a:pt x="6762" y="18516"/>
                    <a:pt x="6762" y="18516"/>
                  </a:cubicBezTo>
                  <a:cubicBezTo>
                    <a:pt x="6762" y="18516"/>
                    <a:pt x="6122" y="19157"/>
                    <a:pt x="6122" y="19157"/>
                  </a:cubicBezTo>
                  <a:close/>
                  <a:moveTo>
                    <a:pt x="19625" y="1692"/>
                  </a:moveTo>
                  <a:cubicBezTo>
                    <a:pt x="17654" y="-280"/>
                    <a:pt x="16174" y="15"/>
                    <a:pt x="16174" y="15"/>
                  </a:cubicBezTo>
                  <a:lnTo>
                    <a:pt x="9270" y="6920"/>
                  </a:lnTo>
                  <a:lnTo>
                    <a:pt x="1379" y="14810"/>
                  </a:lnTo>
                  <a:lnTo>
                    <a:pt x="0" y="21320"/>
                  </a:lnTo>
                  <a:lnTo>
                    <a:pt x="6508" y="19939"/>
                  </a:lnTo>
                  <a:lnTo>
                    <a:pt x="14399" y="12048"/>
                  </a:lnTo>
                  <a:lnTo>
                    <a:pt x="21302" y="5145"/>
                  </a:lnTo>
                  <a:cubicBezTo>
                    <a:pt x="21302" y="5145"/>
                    <a:pt x="21600" y="3665"/>
                    <a:pt x="19625" y="169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1344"/>
          <p:cNvGrpSpPr/>
          <p:nvPr/>
        </p:nvGrpSpPr>
        <p:grpSpPr>
          <a:xfrm>
            <a:off x="8953103" y="4474998"/>
            <a:ext cx="559901" cy="559901"/>
            <a:chOff x="0" y="0"/>
            <a:chExt cx="1243363" cy="1243363"/>
          </a:xfrm>
        </p:grpSpPr>
        <p:sp>
          <p:nvSpPr>
            <p:cNvPr id="31" name="Shape 1342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1343"/>
            <p:cNvSpPr/>
            <p:nvPr/>
          </p:nvSpPr>
          <p:spPr>
            <a:xfrm>
              <a:off x="431257" y="349682"/>
              <a:ext cx="378644" cy="5409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7" h="21276" extrusionOk="0">
                  <a:moveTo>
                    <a:pt x="1877" y="21023"/>
                  </a:moveTo>
                  <a:cubicBezTo>
                    <a:pt x="2335" y="19958"/>
                    <a:pt x="3030" y="18458"/>
                    <a:pt x="3960" y="16288"/>
                  </a:cubicBezTo>
                  <a:cubicBezTo>
                    <a:pt x="8011" y="15823"/>
                    <a:pt x="9689" y="16658"/>
                    <a:pt x="12261" y="13325"/>
                  </a:cubicBezTo>
                  <a:cubicBezTo>
                    <a:pt x="10172" y="13789"/>
                    <a:pt x="7654" y="12465"/>
                    <a:pt x="7789" y="11892"/>
                  </a:cubicBezTo>
                  <a:cubicBezTo>
                    <a:pt x="7924" y="11318"/>
                    <a:pt x="13647" y="12306"/>
                    <a:pt x="17393" y="8447"/>
                  </a:cubicBezTo>
                  <a:cubicBezTo>
                    <a:pt x="12670" y="9202"/>
                    <a:pt x="11160" y="7540"/>
                    <a:pt x="11769" y="7289"/>
                  </a:cubicBezTo>
                  <a:cubicBezTo>
                    <a:pt x="13175" y="6708"/>
                    <a:pt x="17348" y="7048"/>
                    <a:pt x="19572" y="5477"/>
                  </a:cubicBezTo>
                  <a:cubicBezTo>
                    <a:pt x="20719" y="4669"/>
                    <a:pt x="21256" y="2702"/>
                    <a:pt x="20789" y="2000"/>
                  </a:cubicBezTo>
                  <a:cubicBezTo>
                    <a:pt x="20229" y="1153"/>
                    <a:pt x="16813" y="-111"/>
                    <a:pt x="14931" y="7"/>
                  </a:cubicBezTo>
                  <a:cubicBezTo>
                    <a:pt x="13047" y="126"/>
                    <a:pt x="10093" y="5208"/>
                    <a:pt x="9217" y="5168"/>
                  </a:cubicBezTo>
                  <a:cubicBezTo>
                    <a:pt x="8341" y="5128"/>
                    <a:pt x="8166" y="2892"/>
                    <a:pt x="9694" y="813"/>
                  </a:cubicBezTo>
                  <a:cubicBezTo>
                    <a:pt x="8081" y="1330"/>
                    <a:pt x="5127" y="2940"/>
                    <a:pt x="4200" y="4315"/>
                  </a:cubicBezTo>
                  <a:cubicBezTo>
                    <a:pt x="2475" y="6874"/>
                    <a:pt x="4362" y="12744"/>
                    <a:pt x="3757" y="12953"/>
                  </a:cubicBezTo>
                  <a:cubicBezTo>
                    <a:pt x="3151" y="13163"/>
                    <a:pt x="1114" y="10259"/>
                    <a:pt x="505" y="8944"/>
                  </a:cubicBezTo>
                  <a:cubicBezTo>
                    <a:pt x="-324" y="10961"/>
                    <a:pt x="-344" y="12982"/>
                    <a:pt x="2082" y="15667"/>
                  </a:cubicBezTo>
                  <a:cubicBezTo>
                    <a:pt x="1167" y="17429"/>
                    <a:pt x="667" y="19457"/>
                    <a:pt x="592" y="20487"/>
                  </a:cubicBezTo>
                  <a:cubicBezTo>
                    <a:pt x="557" y="21312"/>
                    <a:pt x="1675" y="21489"/>
                    <a:pt x="1877" y="21023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1347"/>
          <p:cNvGrpSpPr/>
          <p:nvPr/>
        </p:nvGrpSpPr>
        <p:grpSpPr>
          <a:xfrm>
            <a:off x="6734387" y="4474998"/>
            <a:ext cx="559901" cy="559901"/>
            <a:chOff x="0" y="0"/>
            <a:chExt cx="1243363" cy="1243363"/>
          </a:xfrm>
        </p:grpSpPr>
        <p:sp>
          <p:nvSpPr>
            <p:cNvPr id="34" name="Shape 1345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1346"/>
            <p:cNvSpPr/>
            <p:nvPr/>
          </p:nvSpPr>
          <p:spPr>
            <a:xfrm>
              <a:off x="351222" y="372464"/>
              <a:ext cx="540919" cy="5409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1350"/>
          <p:cNvGrpSpPr/>
          <p:nvPr/>
        </p:nvGrpSpPr>
        <p:grpSpPr>
          <a:xfrm>
            <a:off x="4515672" y="4474998"/>
            <a:ext cx="559901" cy="559901"/>
            <a:chOff x="0" y="0"/>
            <a:chExt cx="1243363" cy="1243363"/>
          </a:xfrm>
        </p:grpSpPr>
        <p:sp>
          <p:nvSpPr>
            <p:cNvPr id="37" name="Shape 1348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1349"/>
            <p:cNvSpPr/>
            <p:nvPr/>
          </p:nvSpPr>
          <p:spPr>
            <a:xfrm>
              <a:off x="351222" y="393269"/>
              <a:ext cx="540919" cy="4993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92" y="12333"/>
                  </a:moveTo>
                  <a:cubicBezTo>
                    <a:pt x="19528" y="12511"/>
                    <a:pt x="19333" y="12600"/>
                    <a:pt x="19107" y="12600"/>
                  </a:cubicBezTo>
                  <a:cubicBezTo>
                    <a:pt x="18882" y="12600"/>
                    <a:pt x="18688" y="12511"/>
                    <a:pt x="18524" y="12333"/>
                  </a:cubicBezTo>
                  <a:cubicBezTo>
                    <a:pt x="18360" y="12155"/>
                    <a:pt x="18277" y="11944"/>
                    <a:pt x="18277" y="11700"/>
                  </a:cubicBezTo>
                  <a:cubicBezTo>
                    <a:pt x="18277" y="11456"/>
                    <a:pt x="18360" y="11245"/>
                    <a:pt x="18524" y="11067"/>
                  </a:cubicBezTo>
                  <a:cubicBezTo>
                    <a:pt x="18688" y="10889"/>
                    <a:pt x="18882" y="10800"/>
                    <a:pt x="19107" y="10800"/>
                  </a:cubicBezTo>
                  <a:cubicBezTo>
                    <a:pt x="19333" y="10800"/>
                    <a:pt x="19528" y="10889"/>
                    <a:pt x="19692" y="11067"/>
                  </a:cubicBezTo>
                  <a:cubicBezTo>
                    <a:pt x="19857" y="11245"/>
                    <a:pt x="19938" y="11456"/>
                    <a:pt x="19938" y="11700"/>
                  </a:cubicBezTo>
                  <a:cubicBezTo>
                    <a:pt x="19938" y="11944"/>
                    <a:pt x="19857" y="12155"/>
                    <a:pt x="19692" y="12333"/>
                  </a:cubicBezTo>
                  <a:cubicBezTo>
                    <a:pt x="19692" y="12333"/>
                    <a:pt x="19692" y="12333"/>
                    <a:pt x="19692" y="12333"/>
                  </a:cubicBezTo>
                  <a:close/>
                  <a:moveTo>
                    <a:pt x="16616" y="10800"/>
                  </a:moveTo>
                  <a:lnTo>
                    <a:pt x="4984" y="10800"/>
                  </a:lnTo>
                  <a:lnTo>
                    <a:pt x="4984" y="1800"/>
                  </a:lnTo>
                  <a:lnTo>
                    <a:pt x="13292" y="1800"/>
                  </a:lnTo>
                  <a:lnTo>
                    <a:pt x="13292" y="4050"/>
                  </a:lnTo>
                  <a:cubicBezTo>
                    <a:pt x="13292" y="4425"/>
                    <a:pt x="13414" y="4744"/>
                    <a:pt x="13655" y="5006"/>
                  </a:cubicBezTo>
                  <a:cubicBezTo>
                    <a:pt x="13898" y="5269"/>
                    <a:pt x="14192" y="5400"/>
                    <a:pt x="14538" y="5400"/>
                  </a:cubicBezTo>
                  <a:lnTo>
                    <a:pt x="16616" y="5400"/>
                  </a:lnTo>
                  <a:cubicBezTo>
                    <a:pt x="16616" y="5400"/>
                    <a:pt x="16616" y="10800"/>
                    <a:pt x="16616" y="10800"/>
                  </a:cubicBezTo>
                  <a:close/>
                  <a:moveTo>
                    <a:pt x="16616" y="19800"/>
                  </a:moveTo>
                  <a:lnTo>
                    <a:pt x="4984" y="19800"/>
                  </a:lnTo>
                  <a:lnTo>
                    <a:pt x="4984" y="16200"/>
                  </a:lnTo>
                  <a:lnTo>
                    <a:pt x="16616" y="16200"/>
                  </a:lnTo>
                  <a:cubicBezTo>
                    <a:pt x="16616" y="16200"/>
                    <a:pt x="16616" y="19800"/>
                    <a:pt x="16616" y="19800"/>
                  </a:cubicBezTo>
                  <a:close/>
                  <a:moveTo>
                    <a:pt x="20867" y="9795"/>
                  </a:moveTo>
                  <a:cubicBezTo>
                    <a:pt x="20378" y="9265"/>
                    <a:pt x="19791" y="9000"/>
                    <a:pt x="19107" y="9000"/>
                  </a:cubicBezTo>
                  <a:lnTo>
                    <a:pt x="18277" y="9000"/>
                  </a:lnTo>
                  <a:lnTo>
                    <a:pt x="18277" y="5400"/>
                  </a:lnTo>
                  <a:cubicBezTo>
                    <a:pt x="18277" y="5025"/>
                    <a:pt x="18190" y="4613"/>
                    <a:pt x="18018" y="4163"/>
                  </a:cubicBezTo>
                  <a:cubicBezTo>
                    <a:pt x="17844" y="3712"/>
                    <a:pt x="17637" y="3356"/>
                    <a:pt x="17394" y="3094"/>
                  </a:cubicBezTo>
                  <a:lnTo>
                    <a:pt x="15421" y="957"/>
                  </a:lnTo>
                  <a:cubicBezTo>
                    <a:pt x="15179" y="694"/>
                    <a:pt x="14850" y="469"/>
                    <a:pt x="14435" y="281"/>
                  </a:cubicBezTo>
                  <a:cubicBezTo>
                    <a:pt x="14020" y="94"/>
                    <a:pt x="13638" y="0"/>
                    <a:pt x="13292" y="0"/>
                  </a:cubicBezTo>
                  <a:lnTo>
                    <a:pt x="4569" y="0"/>
                  </a:lnTo>
                  <a:cubicBezTo>
                    <a:pt x="4223" y="0"/>
                    <a:pt x="3929" y="132"/>
                    <a:pt x="3687" y="394"/>
                  </a:cubicBezTo>
                  <a:cubicBezTo>
                    <a:pt x="3444" y="656"/>
                    <a:pt x="3323" y="975"/>
                    <a:pt x="3323" y="1350"/>
                  </a:cubicBezTo>
                  <a:lnTo>
                    <a:pt x="3323" y="9000"/>
                  </a:lnTo>
                  <a:lnTo>
                    <a:pt x="2493" y="9000"/>
                  </a:lnTo>
                  <a:cubicBezTo>
                    <a:pt x="1809" y="9000"/>
                    <a:pt x="1222" y="9265"/>
                    <a:pt x="734" y="9795"/>
                  </a:cubicBezTo>
                  <a:cubicBezTo>
                    <a:pt x="244" y="10324"/>
                    <a:pt x="0" y="10960"/>
                    <a:pt x="0" y="11700"/>
                  </a:cubicBezTo>
                  <a:lnTo>
                    <a:pt x="0" y="17550"/>
                  </a:lnTo>
                  <a:cubicBezTo>
                    <a:pt x="0" y="17673"/>
                    <a:pt x="41" y="17777"/>
                    <a:pt x="124" y="17866"/>
                  </a:cubicBezTo>
                  <a:cubicBezTo>
                    <a:pt x="205" y="17956"/>
                    <a:pt x="303" y="18000"/>
                    <a:pt x="415" y="18000"/>
                  </a:cubicBezTo>
                  <a:lnTo>
                    <a:pt x="3323" y="18000"/>
                  </a:lnTo>
                  <a:lnTo>
                    <a:pt x="3323" y="20250"/>
                  </a:lnTo>
                  <a:cubicBezTo>
                    <a:pt x="3323" y="20625"/>
                    <a:pt x="3444" y="20944"/>
                    <a:pt x="3687" y="21206"/>
                  </a:cubicBezTo>
                  <a:cubicBezTo>
                    <a:pt x="3929" y="21468"/>
                    <a:pt x="4223" y="21600"/>
                    <a:pt x="4569" y="21600"/>
                  </a:cubicBezTo>
                  <a:lnTo>
                    <a:pt x="17031" y="21600"/>
                  </a:lnTo>
                  <a:cubicBezTo>
                    <a:pt x="17377" y="21600"/>
                    <a:pt x="17671" y="21468"/>
                    <a:pt x="17913" y="21206"/>
                  </a:cubicBezTo>
                  <a:cubicBezTo>
                    <a:pt x="18156" y="20943"/>
                    <a:pt x="18277" y="20625"/>
                    <a:pt x="18277" y="20250"/>
                  </a:cubicBezTo>
                  <a:lnTo>
                    <a:pt x="18277" y="18000"/>
                  </a:lnTo>
                  <a:lnTo>
                    <a:pt x="21185" y="18000"/>
                  </a:lnTo>
                  <a:cubicBezTo>
                    <a:pt x="21297" y="18000"/>
                    <a:pt x="21395" y="17956"/>
                    <a:pt x="21476" y="17866"/>
                  </a:cubicBezTo>
                  <a:cubicBezTo>
                    <a:pt x="21559" y="17777"/>
                    <a:pt x="21600" y="17673"/>
                    <a:pt x="21600" y="17550"/>
                  </a:cubicBezTo>
                  <a:lnTo>
                    <a:pt x="21600" y="11700"/>
                  </a:lnTo>
                  <a:cubicBezTo>
                    <a:pt x="21600" y="10960"/>
                    <a:pt x="21356" y="10324"/>
                    <a:pt x="20867" y="9795"/>
                  </a:cubicBezTo>
                  <a:cubicBezTo>
                    <a:pt x="20867" y="9795"/>
                    <a:pt x="20867" y="9795"/>
                    <a:pt x="20867" y="979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1356"/>
          <p:cNvGrpSpPr/>
          <p:nvPr/>
        </p:nvGrpSpPr>
        <p:grpSpPr>
          <a:xfrm>
            <a:off x="2296957" y="4474998"/>
            <a:ext cx="559901" cy="559901"/>
            <a:chOff x="0" y="0"/>
            <a:chExt cx="1243363" cy="1243363"/>
          </a:xfrm>
        </p:grpSpPr>
        <p:sp>
          <p:nvSpPr>
            <p:cNvPr id="40" name="Shape 1351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1355"/>
            <p:cNvGrpSpPr/>
            <p:nvPr/>
          </p:nvGrpSpPr>
          <p:grpSpPr>
            <a:xfrm>
              <a:off x="356142" y="391541"/>
              <a:ext cx="533285" cy="457201"/>
              <a:chOff x="0" y="0"/>
              <a:chExt cx="533283" cy="457200"/>
            </a:xfrm>
          </p:grpSpPr>
          <p:sp>
            <p:nvSpPr>
              <p:cNvPr id="42" name="Shape 1352"/>
              <p:cNvSpPr/>
              <p:nvPr/>
            </p:nvSpPr>
            <p:spPr>
              <a:xfrm>
                <a:off x="0" y="76178"/>
                <a:ext cx="85718" cy="381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949" y="1114"/>
                    </a:moveTo>
                    <a:cubicBezTo>
                      <a:pt x="1650" y="1857"/>
                      <a:pt x="0" y="2746"/>
                      <a:pt x="0" y="3780"/>
                    </a:cubicBezTo>
                    <a:lnTo>
                      <a:pt x="0" y="17820"/>
                    </a:lnTo>
                    <a:cubicBezTo>
                      <a:pt x="0" y="18855"/>
                      <a:pt x="1650" y="19744"/>
                      <a:pt x="4949" y="20487"/>
                    </a:cubicBezTo>
                    <a:cubicBezTo>
                      <a:pt x="8249" y="21229"/>
                      <a:pt x="12200" y="21600"/>
                      <a:pt x="16803" y="21600"/>
                    </a:cubicBezTo>
                    <a:lnTo>
                      <a:pt x="21600" y="21600"/>
                    </a:lnTo>
                    <a:lnTo>
                      <a:pt x="21600" y="0"/>
                    </a:lnTo>
                    <a:lnTo>
                      <a:pt x="16803" y="0"/>
                    </a:lnTo>
                    <a:cubicBezTo>
                      <a:pt x="12200" y="0"/>
                      <a:pt x="8249" y="372"/>
                      <a:pt x="4949" y="1114"/>
                    </a:cubicBezTo>
                    <a:cubicBezTo>
                      <a:pt x="4949" y="1114"/>
                      <a:pt x="4949" y="1114"/>
                      <a:pt x="4949" y="1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3" name="Shape 1353"/>
              <p:cNvSpPr/>
              <p:nvPr/>
            </p:nvSpPr>
            <p:spPr>
              <a:xfrm>
                <a:off x="113393" y="0"/>
                <a:ext cx="304819" cy="4572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200" y="3600"/>
                    </a:moveTo>
                    <a:lnTo>
                      <a:pt x="5400" y="3600"/>
                    </a:lnTo>
                    <a:lnTo>
                      <a:pt x="5400" y="1800"/>
                    </a:lnTo>
                    <a:lnTo>
                      <a:pt x="16200" y="1800"/>
                    </a:lnTo>
                    <a:cubicBezTo>
                      <a:pt x="16200" y="1800"/>
                      <a:pt x="16200" y="3600"/>
                      <a:pt x="16200" y="3600"/>
                    </a:cubicBezTo>
                    <a:close/>
                    <a:moveTo>
                      <a:pt x="18900" y="1350"/>
                    </a:moveTo>
                    <a:cubicBezTo>
                      <a:pt x="18900" y="975"/>
                      <a:pt x="18703" y="657"/>
                      <a:pt x="18308" y="394"/>
                    </a:cubicBezTo>
                    <a:cubicBezTo>
                      <a:pt x="17915" y="131"/>
                      <a:pt x="17437" y="0"/>
                      <a:pt x="16875" y="0"/>
                    </a:cubicBezTo>
                    <a:lnTo>
                      <a:pt x="4725" y="0"/>
                    </a:lnTo>
                    <a:cubicBezTo>
                      <a:pt x="4163" y="0"/>
                      <a:pt x="3685" y="131"/>
                      <a:pt x="3291" y="394"/>
                    </a:cubicBezTo>
                    <a:cubicBezTo>
                      <a:pt x="2897" y="656"/>
                      <a:pt x="2700" y="975"/>
                      <a:pt x="2700" y="1350"/>
                    </a:cubicBezTo>
                    <a:lnTo>
                      <a:pt x="2700" y="3600"/>
                    </a:lnTo>
                    <a:lnTo>
                      <a:pt x="0" y="3600"/>
                    </a:ln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600" y="3600"/>
                    </a:lnTo>
                    <a:lnTo>
                      <a:pt x="18900" y="3600"/>
                    </a:lnTo>
                    <a:cubicBezTo>
                      <a:pt x="18900" y="3600"/>
                      <a:pt x="18900" y="1350"/>
                      <a:pt x="18900" y="135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4" name="Shape 1354"/>
              <p:cNvSpPr/>
              <p:nvPr/>
            </p:nvSpPr>
            <p:spPr>
              <a:xfrm>
                <a:off x="447548" y="76178"/>
                <a:ext cx="85736" cy="381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652" y="1114"/>
                    </a:moveTo>
                    <a:cubicBezTo>
                      <a:pt x="13348" y="372"/>
                      <a:pt x="9402" y="0"/>
                      <a:pt x="4800" y="0"/>
                    </a:cubicBezTo>
                    <a:lnTo>
                      <a:pt x="0" y="0"/>
                    </a:lnTo>
                    <a:lnTo>
                      <a:pt x="0" y="21600"/>
                    </a:lnTo>
                    <a:lnTo>
                      <a:pt x="4800" y="21600"/>
                    </a:lnTo>
                    <a:cubicBezTo>
                      <a:pt x="9402" y="21600"/>
                      <a:pt x="13348" y="21229"/>
                      <a:pt x="16652" y="20487"/>
                    </a:cubicBezTo>
                    <a:cubicBezTo>
                      <a:pt x="19951" y="19744"/>
                      <a:pt x="21600" y="18855"/>
                      <a:pt x="21600" y="17820"/>
                    </a:cubicBezTo>
                    <a:lnTo>
                      <a:pt x="21600" y="3780"/>
                    </a:lnTo>
                    <a:cubicBezTo>
                      <a:pt x="21600" y="2746"/>
                      <a:pt x="19951" y="1857"/>
                      <a:pt x="16652" y="1114"/>
                    </a:cubicBezTo>
                    <a:cubicBezTo>
                      <a:pt x="16652" y="1114"/>
                      <a:pt x="16652" y="1114"/>
                      <a:pt x="16652" y="1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5" name="TextBox 44"/>
          <p:cNvSpPr txBox="1"/>
          <p:nvPr/>
        </p:nvSpPr>
        <p:spPr>
          <a:xfrm>
            <a:off x="2296960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 Placeholder 4"/>
          <p:cNvSpPr txBox="1">
            <a:spLocks/>
          </p:cNvSpPr>
          <p:nvPr/>
        </p:nvSpPr>
        <p:spPr>
          <a:xfrm>
            <a:off x="2324324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515675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 Placeholder 4"/>
          <p:cNvSpPr txBox="1">
            <a:spLocks/>
          </p:cNvSpPr>
          <p:nvPr/>
        </p:nvSpPr>
        <p:spPr>
          <a:xfrm>
            <a:off x="4543039" y="2773463"/>
            <a:ext cx="2384661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734391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 Placeholder 4"/>
          <p:cNvSpPr txBox="1">
            <a:spLocks/>
          </p:cNvSpPr>
          <p:nvPr/>
        </p:nvSpPr>
        <p:spPr>
          <a:xfrm>
            <a:off x="6761756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953104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 Placeholder 4"/>
          <p:cNvSpPr txBox="1">
            <a:spLocks/>
          </p:cNvSpPr>
          <p:nvPr/>
        </p:nvSpPr>
        <p:spPr>
          <a:xfrm>
            <a:off x="8980470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296960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 Placeholder 4"/>
          <p:cNvSpPr txBox="1">
            <a:spLocks/>
          </p:cNvSpPr>
          <p:nvPr/>
        </p:nvSpPr>
        <p:spPr>
          <a:xfrm>
            <a:off x="2324324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515675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 Placeholder 4"/>
          <p:cNvSpPr txBox="1">
            <a:spLocks/>
          </p:cNvSpPr>
          <p:nvPr/>
        </p:nvSpPr>
        <p:spPr>
          <a:xfrm>
            <a:off x="4543039" y="5210261"/>
            <a:ext cx="2384661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734391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 Placeholder 4"/>
          <p:cNvSpPr txBox="1">
            <a:spLocks/>
          </p:cNvSpPr>
          <p:nvPr/>
        </p:nvSpPr>
        <p:spPr>
          <a:xfrm>
            <a:off x="6761756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8953104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 Placeholder 4"/>
          <p:cNvSpPr txBox="1">
            <a:spLocks/>
          </p:cNvSpPr>
          <p:nvPr/>
        </p:nvSpPr>
        <p:spPr>
          <a:xfrm>
            <a:off x="8980470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4600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500"/>
                            </p:stCondLst>
                            <p:childTnLst>
                              <p:par>
                                <p:cTn id="1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6500"/>
                            </p:stCondLst>
                            <p:childTnLst>
                              <p:par>
                                <p:cTn id="13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7500"/>
                            </p:stCondLst>
                            <p:childTnLst>
                              <p:par>
                                <p:cTn id="1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45" grpId="0"/>
      <p:bldP spid="46" grpId="0" build="p"/>
      <p:bldP spid="47" grpId="0"/>
      <p:bldP spid="48" grpId="0" build="p"/>
      <p:bldP spid="49" grpId="0"/>
      <p:bldP spid="50" grpId="0" build="p"/>
      <p:bldP spid="51" grpId="0"/>
      <p:bldP spid="52" grpId="0" build="p"/>
      <p:bldP spid="53" grpId="0"/>
      <p:bldP spid="54" grpId="0" build="p"/>
      <p:bldP spid="55" grpId="0"/>
      <p:bldP spid="56" grpId="0" build="p"/>
      <p:bldP spid="57" grpId="0"/>
      <p:bldP spid="58" grpId="0" build="p"/>
      <p:bldP spid="59" grpId="0"/>
      <p:bldP spid="60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Freeform 24"/>
          <p:cNvSpPr>
            <a:spLocks/>
          </p:cNvSpPr>
          <p:nvPr/>
        </p:nvSpPr>
        <p:spPr bwMode="auto">
          <a:xfrm rot="5400000">
            <a:off x="213045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1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Freeform 24"/>
          <p:cNvSpPr>
            <a:spLocks/>
          </p:cNvSpPr>
          <p:nvPr/>
        </p:nvSpPr>
        <p:spPr bwMode="auto">
          <a:xfrm rot="5400000">
            <a:off x="4511612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2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4" name="Freeform 24"/>
          <p:cNvSpPr>
            <a:spLocks/>
          </p:cNvSpPr>
          <p:nvPr/>
        </p:nvSpPr>
        <p:spPr bwMode="auto">
          <a:xfrm rot="5400000">
            <a:off x="6892769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3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6" name="Freeform 24"/>
          <p:cNvSpPr>
            <a:spLocks/>
          </p:cNvSpPr>
          <p:nvPr/>
        </p:nvSpPr>
        <p:spPr bwMode="auto">
          <a:xfrm rot="5400000">
            <a:off x="927392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9" name="Group 128"/>
          <p:cNvGrpSpPr/>
          <p:nvPr/>
        </p:nvGrpSpPr>
        <p:grpSpPr>
          <a:xfrm>
            <a:off x="2275474" y="2707236"/>
            <a:ext cx="626459" cy="626459"/>
            <a:chOff x="1316879" y="4254550"/>
            <a:chExt cx="684000" cy="684000"/>
          </a:xfrm>
        </p:grpSpPr>
        <p:sp>
          <p:nvSpPr>
            <p:cNvPr id="117" name="Freeform 49"/>
            <p:cNvSpPr>
              <a:spLocks noChangeAspect="1" noEditPoints="1"/>
            </p:cNvSpPr>
            <p:nvPr/>
          </p:nvSpPr>
          <p:spPr bwMode="auto">
            <a:xfrm>
              <a:off x="1467830" y="4412272"/>
              <a:ext cx="407999" cy="347492"/>
            </a:xfrm>
            <a:custGeom>
              <a:avLst/>
              <a:gdLst>
                <a:gd name="T0" fmla="*/ 182 w 400"/>
                <a:gd name="T1" fmla="*/ 180 h 340"/>
                <a:gd name="T2" fmla="*/ 218 w 400"/>
                <a:gd name="T3" fmla="*/ 180 h 340"/>
                <a:gd name="T4" fmla="*/ 218 w 400"/>
                <a:gd name="T5" fmla="*/ 220 h 340"/>
                <a:gd name="T6" fmla="*/ 400 w 400"/>
                <a:gd name="T7" fmla="*/ 220 h 340"/>
                <a:gd name="T8" fmla="*/ 396 w 400"/>
                <a:gd name="T9" fmla="*/ 103 h 340"/>
                <a:gd name="T10" fmla="*/ 356 w 400"/>
                <a:gd name="T11" fmla="*/ 60 h 340"/>
                <a:gd name="T12" fmla="*/ 292 w 400"/>
                <a:gd name="T13" fmla="*/ 60 h 340"/>
                <a:gd name="T14" fmla="*/ 268 w 400"/>
                <a:gd name="T15" fmla="*/ 15 h 340"/>
                <a:gd name="T16" fmla="*/ 244 w 400"/>
                <a:gd name="T17" fmla="*/ 0 h 340"/>
                <a:gd name="T18" fmla="*/ 155 w 400"/>
                <a:gd name="T19" fmla="*/ 0 h 340"/>
                <a:gd name="T20" fmla="*/ 132 w 400"/>
                <a:gd name="T21" fmla="*/ 15 h 340"/>
                <a:gd name="T22" fmla="*/ 108 w 400"/>
                <a:gd name="T23" fmla="*/ 60 h 340"/>
                <a:gd name="T24" fmla="*/ 44 w 400"/>
                <a:gd name="T25" fmla="*/ 60 h 340"/>
                <a:gd name="T26" fmla="*/ 4 w 400"/>
                <a:gd name="T27" fmla="*/ 103 h 340"/>
                <a:gd name="T28" fmla="*/ 0 w 400"/>
                <a:gd name="T29" fmla="*/ 220 h 340"/>
                <a:gd name="T30" fmla="*/ 182 w 400"/>
                <a:gd name="T31" fmla="*/ 220 h 340"/>
                <a:gd name="T32" fmla="*/ 182 w 400"/>
                <a:gd name="T33" fmla="*/ 180 h 340"/>
                <a:gd name="T34" fmla="*/ 153 w 400"/>
                <a:gd name="T35" fmla="*/ 38 h 340"/>
                <a:gd name="T36" fmla="*/ 169 w 400"/>
                <a:gd name="T37" fmla="*/ 28 h 340"/>
                <a:gd name="T38" fmla="*/ 230 w 400"/>
                <a:gd name="T39" fmla="*/ 28 h 340"/>
                <a:gd name="T40" fmla="*/ 247 w 400"/>
                <a:gd name="T41" fmla="*/ 38 h 340"/>
                <a:gd name="T42" fmla="*/ 258 w 400"/>
                <a:gd name="T43" fmla="*/ 60 h 340"/>
                <a:gd name="T44" fmla="*/ 141 w 400"/>
                <a:gd name="T45" fmla="*/ 60 h 340"/>
                <a:gd name="T46" fmla="*/ 153 w 400"/>
                <a:gd name="T47" fmla="*/ 38 h 340"/>
                <a:gd name="T48" fmla="*/ 218 w 400"/>
                <a:gd name="T49" fmla="*/ 280 h 340"/>
                <a:gd name="T50" fmla="*/ 182 w 400"/>
                <a:gd name="T51" fmla="*/ 280 h 340"/>
                <a:gd name="T52" fmla="*/ 182 w 400"/>
                <a:gd name="T53" fmla="*/ 240 h 340"/>
                <a:gd name="T54" fmla="*/ 10 w 400"/>
                <a:gd name="T55" fmla="*/ 240 h 340"/>
                <a:gd name="T56" fmla="*/ 14 w 400"/>
                <a:gd name="T57" fmla="*/ 306 h 340"/>
                <a:gd name="T58" fmla="*/ 50 w 400"/>
                <a:gd name="T59" fmla="*/ 340 h 340"/>
                <a:gd name="T60" fmla="*/ 350 w 400"/>
                <a:gd name="T61" fmla="*/ 340 h 340"/>
                <a:gd name="T62" fmla="*/ 386 w 400"/>
                <a:gd name="T63" fmla="*/ 306 h 340"/>
                <a:gd name="T64" fmla="*/ 390 w 400"/>
                <a:gd name="T65" fmla="*/ 240 h 340"/>
                <a:gd name="T66" fmla="*/ 218 w 400"/>
                <a:gd name="T67" fmla="*/ 240 h 340"/>
                <a:gd name="T68" fmla="*/ 218 w 400"/>
                <a:gd name="T69" fmla="*/ 28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00" h="340">
                  <a:moveTo>
                    <a:pt x="182" y="180"/>
                  </a:moveTo>
                  <a:cubicBezTo>
                    <a:pt x="218" y="180"/>
                    <a:pt x="218" y="180"/>
                    <a:pt x="218" y="180"/>
                  </a:cubicBezTo>
                  <a:cubicBezTo>
                    <a:pt x="218" y="220"/>
                    <a:pt x="218" y="220"/>
                    <a:pt x="218" y="220"/>
                  </a:cubicBezTo>
                  <a:cubicBezTo>
                    <a:pt x="400" y="220"/>
                    <a:pt x="400" y="220"/>
                    <a:pt x="400" y="220"/>
                  </a:cubicBezTo>
                  <a:cubicBezTo>
                    <a:pt x="400" y="220"/>
                    <a:pt x="397" y="131"/>
                    <a:pt x="396" y="103"/>
                  </a:cubicBezTo>
                  <a:cubicBezTo>
                    <a:pt x="395" y="76"/>
                    <a:pt x="385" y="60"/>
                    <a:pt x="356" y="60"/>
                  </a:cubicBezTo>
                  <a:cubicBezTo>
                    <a:pt x="292" y="60"/>
                    <a:pt x="292" y="60"/>
                    <a:pt x="292" y="60"/>
                  </a:cubicBezTo>
                  <a:cubicBezTo>
                    <a:pt x="282" y="41"/>
                    <a:pt x="271" y="21"/>
                    <a:pt x="268" y="15"/>
                  </a:cubicBezTo>
                  <a:cubicBezTo>
                    <a:pt x="261" y="2"/>
                    <a:pt x="259" y="0"/>
                    <a:pt x="244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41" y="0"/>
                    <a:pt x="138" y="2"/>
                    <a:pt x="132" y="15"/>
                  </a:cubicBezTo>
                  <a:cubicBezTo>
                    <a:pt x="129" y="21"/>
                    <a:pt x="118" y="41"/>
                    <a:pt x="108" y="60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14" y="60"/>
                    <a:pt x="5" y="76"/>
                    <a:pt x="4" y="103"/>
                  </a:cubicBezTo>
                  <a:cubicBezTo>
                    <a:pt x="3" y="129"/>
                    <a:pt x="0" y="220"/>
                    <a:pt x="0" y="220"/>
                  </a:cubicBezTo>
                  <a:cubicBezTo>
                    <a:pt x="182" y="220"/>
                    <a:pt x="182" y="220"/>
                    <a:pt x="182" y="220"/>
                  </a:cubicBezTo>
                  <a:lnTo>
                    <a:pt x="182" y="180"/>
                  </a:lnTo>
                  <a:close/>
                  <a:moveTo>
                    <a:pt x="153" y="38"/>
                  </a:moveTo>
                  <a:cubicBezTo>
                    <a:pt x="157" y="30"/>
                    <a:pt x="159" y="28"/>
                    <a:pt x="169" y="28"/>
                  </a:cubicBezTo>
                  <a:cubicBezTo>
                    <a:pt x="230" y="28"/>
                    <a:pt x="230" y="28"/>
                    <a:pt x="230" y="28"/>
                  </a:cubicBezTo>
                  <a:cubicBezTo>
                    <a:pt x="241" y="28"/>
                    <a:pt x="242" y="30"/>
                    <a:pt x="247" y="38"/>
                  </a:cubicBezTo>
                  <a:cubicBezTo>
                    <a:pt x="248" y="41"/>
                    <a:pt x="253" y="50"/>
                    <a:pt x="258" y="60"/>
                  </a:cubicBezTo>
                  <a:cubicBezTo>
                    <a:pt x="141" y="60"/>
                    <a:pt x="141" y="60"/>
                    <a:pt x="141" y="60"/>
                  </a:cubicBezTo>
                  <a:cubicBezTo>
                    <a:pt x="146" y="50"/>
                    <a:pt x="151" y="41"/>
                    <a:pt x="153" y="38"/>
                  </a:cubicBezTo>
                  <a:close/>
                  <a:moveTo>
                    <a:pt x="218" y="280"/>
                  </a:moveTo>
                  <a:cubicBezTo>
                    <a:pt x="182" y="280"/>
                    <a:pt x="182" y="280"/>
                    <a:pt x="182" y="280"/>
                  </a:cubicBezTo>
                  <a:cubicBezTo>
                    <a:pt x="182" y="240"/>
                    <a:pt x="182" y="240"/>
                    <a:pt x="182" y="240"/>
                  </a:cubicBezTo>
                  <a:cubicBezTo>
                    <a:pt x="10" y="240"/>
                    <a:pt x="10" y="240"/>
                    <a:pt x="10" y="240"/>
                  </a:cubicBezTo>
                  <a:cubicBezTo>
                    <a:pt x="10" y="240"/>
                    <a:pt x="12" y="276"/>
                    <a:pt x="14" y="306"/>
                  </a:cubicBezTo>
                  <a:cubicBezTo>
                    <a:pt x="14" y="319"/>
                    <a:pt x="18" y="340"/>
                    <a:pt x="50" y="340"/>
                  </a:cubicBezTo>
                  <a:cubicBezTo>
                    <a:pt x="350" y="340"/>
                    <a:pt x="350" y="340"/>
                    <a:pt x="350" y="340"/>
                  </a:cubicBezTo>
                  <a:cubicBezTo>
                    <a:pt x="381" y="340"/>
                    <a:pt x="385" y="319"/>
                    <a:pt x="386" y="306"/>
                  </a:cubicBezTo>
                  <a:cubicBezTo>
                    <a:pt x="388" y="275"/>
                    <a:pt x="390" y="240"/>
                    <a:pt x="390" y="240"/>
                  </a:cubicBezTo>
                  <a:cubicBezTo>
                    <a:pt x="218" y="240"/>
                    <a:pt x="218" y="240"/>
                    <a:pt x="218" y="240"/>
                  </a:cubicBezTo>
                  <a:lnTo>
                    <a:pt x="218" y="280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Oval 124"/>
            <p:cNvSpPr/>
            <p:nvPr/>
          </p:nvSpPr>
          <p:spPr>
            <a:xfrm>
              <a:off x="1316879" y="4254550"/>
              <a:ext cx="684000" cy="684000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4658173" y="2707236"/>
            <a:ext cx="626459" cy="626459"/>
            <a:chOff x="3401741" y="4254550"/>
            <a:chExt cx="684000" cy="684000"/>
          </a:xfrm>
        </p:grpSpPr>
        <p:sp>
          <p:nvSpPr>
            <p:cNvPr id="120" name="Freeform 31"/>
            <p:cNvSpPr>
              <a:spLocks noChangeAspect="1" noEditPoints="1"/>
            </p:cNvSpPr>
            <p:nvPr/>
          </p:nvSpPr>
          <p:spPr bwMode="auto">
            <a:xfrm>
              <a:off x="3577110" y="4366532"/>
              <a:ext cx="333262" cy="468000"/>
            </a:xfrm>
            <a:custGeom>
              <a:avLst/>
              <a:gdLst>
                <a:gd name="T0" fmla="*/ 90 w 293"/>
                <a:gd name="T1" fmla="*/ 383 h 400"/>
                <a:gd name="T2" fmla="*/ 147 w 293"/>
                <a:gd name="T3" fmla="*/ 400 h 400"/>
                <a:gd name="T4" fmla="*/ 203 w 293"/>
                <a:gd name="T5" fmla="*/ 383 h 400"/>
                <a:gd name="T6" fmla="*/ 203 w 293"/>
                <a:gd name="T7" fmla="*/ 342 h 400"/>
                <a:gd name="T8" fmla="*/ 90 w 293"/>
                <a:gd name="T9" fmla="*/ 342 h 400"/>
                <a:gd name="T10" fmla="*/ 90 w 293"/>
                <a:gd name="T11" fmla="*/ 383 h 400"/>
                <a:gd name="T12" fmla="*/ 201 w 293"/>
                <a:gd name="T13" fmla="*/ 318 h 400"/>
                <a:gd name="T14" fmla="*/ 286 w 293"/>
                <a:gd name="T15" fmla="*/ 116 h 400"/>
                <a:gd name="T16" fmla="*/ 147 w 293"/>
                <a:gd name="T17" fmla="*/ 0 h 400"/>
                <a:gd name="T18" fmla="*/ 7 w 293"/>
                <a:gd name="T19" fmla="*/ 116 h 400"/>
                <a:gd name="T20" fmla="*/ 93 w 293"/>
                <a:gd name="T21" fmla="*/ 318 h 400"/>
                <a:gd name="T22" fmla="*/ 201 w 293"/>
                <a:gd name="T23" fmla="*/ 318 h 400"/>
                <a:gd name="T24" fmla="*/ 50 w 293"/>
                <a:gd name="T25" fmla="*/ 119 h 400"/>
                <a:gd name="T26" fmla="*/ 147 w 293"/>
                <a:gd name="T27" fmla="*/ 41 h 400"/>
                <a:gd name="T28" fmla="*/ 244 w 293"/>
                <a:gd name="T29" fmla="*/ 119 h 400"/>
                <a:gd name="T30" fmla="*/ 208 w 293"/>
                <a:gd name="T31" fmla="*/ 198 h 400"/>
                <a:gd name="T32" fmla="*/ 163 w 293"/>
                <a:gd name="T33" fmla="*/ 283 h 400"/>
                <a:gd name="T34" fmla="*/ 130 w 293"/>
                <a:gd name="T35" fmla="*/ 283 h 400"/>
                <a:gd name="T36" fmla="*/ 86 w 293"/>
                <a:gd name="T37" fmla="*/ 198 h 400"/>
                <a:gd name="T38" fmla="*/ 50 w 293"/>
                <a:gd name="T39" fmla="*/ 11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3" h="400">
                  <a:moveTo>
                    <a:pt x="90" y="383"/>
                  </a:moveTo>
                  <a:cubicBezTo>
                    <a:pt x="106" y="393"/>
                    <a:pt x="125" y="400"/>
                    <a:pt x="147" y="400"/>
                  </a:cubicBezTo>
                  <a:cubicBezTo>
                    <a:pt x="169" y="400"/>
                    <a:pt x="187" y="393"/>
                    <a:pt x="203" y="383"/>
                  </a:cubicBezTo>
                  <a:cubicBezTo>
                    <a:pt x="203" y="342"/>
                    <a:pt x="203" y="342"/>
                    <a:pt x="203" y="342"/>
                  </a:cubicBezTo>
                  <a:cubicBezTo>
                    <a:pt x="90" y="342"/>
                    <a:pt x="90" y="342"/>
                    <a:pt x="90" y="342"/>
                  </a:cubicBezTo>
                  <a:lnTo>
                    <a:pt x="90" y="383"/>
                  </a:lnTo>
                  <a:close/>
                  <a:moveTo>
                    <a:pt x="201" y="318"/>
                  </a:moveTo>
                  <a:cubicBezTo>
                    <a:pt x="201" y="231"/>
                    <a:pt x="293" y="203"/>
                    <a:pt x="286" y="116"/>
                  </a:cubicBezTo>
                  <a:cubicBezTo>
                    <a:pt x="282" y="61"/>
                    <a:pt x="245" y="0"/>
                    <a:pt x="147" y="0"/>
                  </a:cubicBezTo>
                  <a:cubicBezTo>
                    <a:pt x="49" y="0"/>
                    <a:pt x="12" y="61"/>
                    <a:pt x="7" y="116"/>
                  </a:cubicBezTo>
                  <a:cubicBezTo>
                    <a:pt x="0" y="203"/>
                    <a:pt x="93" y="231"/>
                    <a:pt x="93" y="318"/>
                  </a:cubicBezTo>
                  <a:lnTo>
                    <a:pt x="201" y="318"/>
                  </a:lnTo>
                  <a:close/>
                  <a:moveTo>
                    <a:pt x="50" y="119"/>
                  </a:moveTo>
                  <a:cubicBezTo>
                    <a:pt x="54" y="67"/>
                    <a:pt x="89" y="41"/>
                    <a:pt x="147" y="41"/>
                  </a:cubicBezTo>
                  <a:cubicBezTo>
                    <a:pt x="204" y="41"/>
                    <a:pt x="240" y="67"/>
                    <a:pt x="244" y="119"/>
                  </a:cubicBezTo>
                  <a:cubicBezTo>
                    <a:pt x="246" y="148"/>
                    <a:pt x="230" y="167"/>
                    <a:pt x="208" y="198"/>
                  </a:cubicBezTo>
                  <a:cubicBezTo>
                    <a:pt x="192" y="221"/>
                    <a:pt x="172" y="248"/>
                    <a:pt x="163" y="283"/>
                  </a:cubicBezTo>
                  <a:cubicBezTo>
                    <a:pt x="130" y="283"/>
                    <a:pt x="130" y="283"/>
                    <a:pt x="130" y="283"/>
                  </a:cubicBezTo>
                  <a:cubicBezTo>
                    <a:pt x="121" y="248"/>
                    <a:pt x="102" y="221"/>
                    <a:pt x="86" y="198"/>
                  </a:cubicBezTo>
                  <a:cubicBezTo>
                    <a:pt x="64" y="167"/>
                    <a:pt x="47" y="148"/>
                    <a:pt x="50" y="119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6" name="Oval 125"/>
            <p:cNvSpPr/>
            <p:nvPr/>
          </p:nvSpPr>
          <p:spPr>
            <a:xfrm>
              <a:off x="3401741" y="4254550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1" name="Group 130"/>
          <p:cNvGrpSpPr/>
          <p:nvPr/>
        </p:nvGrpSpPr>
        <p:grpSpPr>
          <a:xfrm>
            <a:off x="7040872" y="2707236"/>
            <a:ext cx="626459" cy="626459"/>
            <a:chOff x="6006611" y="4240036"/>
            <a:chExt cx="684000" cy="684000"/>
          </a:xfrm>
        </p:grpSpPr>
        <p:sp>
          <p:nvSpPr>
            <p:cNvPr id="119" name="Freeform 44"/>
            <p:cNvSpPr>
              <a:spLocks noChangeAspect="1" noEditPoints="1"/>
            </p:cNvSpPr>
            <p:nvPr/>
          </p:nvSpPr>
          <p:spPr bwMode="auto">
            <a:xfrm>
              <a:off x="6132322" y="4366036"/>
              <a:ext cx="432579" cy="432000"/>
            </a:xfrm>
            <a:custGeom>
              <a:avLst/>
              <a:gdLst>
                <a:gd name="T0" fmla="*/ 287 w 316"/>
                <a:gd name="T1" fmla="*/ 29 h 316"/>
                <a:gd name="T2" fmla="*/ 236 w 316"/>
                <a:gd name="T3" fmla="*/ 4 h 316"/>
                <a:gd name="T4" fmla="*/ 135 w 316"/>
                <a:gd name="T5" fmla="*/ 105 h 316"/>
                <a:gd name="T6" fmla="*/ 20 w 316"/>
                <a:gd name="T7" fmla="*/ 221 h 316"/>
                <a:gd name="T8" fmla="*/ 0 w 316"/>
                <a:gd name="T9" fmla="*/ 316 h 316"/>
                <a:gd name="T10" fmla="*/ 95 w 316"/>
                <a:gd name="T11" fmla="*/ 296 h 316"/>
                <a:gd name="T12" fmla="*/ 210 w 316"/>
                <a:gd name="T13" fmla="*/ 180 h 316"/>
                <a:gd name="T14" fmla="*/ 312 w 316"/>
                <a:gd name="T15" fmla="*/ 79 h 316"/>
                <a:gd name="T16" fmla="*/ 287 w 316"/>
                <a:gd name="T17" fmla="*/ 29 h 316"/>
                <a:gd name="T18" fmla="*/ 89 w 316"/>
                <a:gd name="T19" fmla="*/ 284 h 316"/>
                <a:gd name="T20" fmla="*/ 57 w 316"/>
                <a:gd name="T21" fmla="*/ 291 h 316"/>
                <a:gd name="T22" fmla="*/ 43 w 316"/>
                <a:gd name="T23" fmla="*/ 273 h 316"/>
                <a:gd name="T24" fmla="*/ 24 w 316"/>
                <a:gd name="T25" fmla="*/ 259 h 316"/>
                <a:gd name="T26" fmla="*/ 31 w 316"/>
                <a:gd name="T27" fmla="*/ 226 h 316"/>
                <a:gd name="T28" fmla="*/ 41 w 316"/>
                <a:gd name="T29" fmla="*/ 217 h 316"/>
                <a:gd name="T30" fmla="*/ 78 w 316"/>
                <a:gd name="T31" fmla="*/ 237 h 316"/>
                <a:gd name="T32" fmla="*/ 99 w 316"/>
                <a:gd name="T33" fmla="*/ 275 h 316"/>
                <a:gd name="T34" fmla="*/ 89 w 316"/>
                <a:gd name="T35" fmla="*/ 284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6" h="316">
                  <a:moveTo>
                    <a:pt x="287" y="29"/>
                  </a:moveTo>
                  <a:cubicBezTo>
                    <a:pt x="258" y="0"/>
                    <a:pt x="236" y="4"/>
                    <a:pt x="236" y="4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20" y="221"/>
                    <a:pt x="20" y="221"/>
                    <a:pt x="20" y="221"/>
                  </a:cubicBezTo>
                  <a:cubicBezTo>
                    <a:pt x="0" y="316"/>
                    <a:pt x="0" y="316"/>
                    <a:pt x="0" y="316"/>
                  </a:cubicBezTo>
                  <a:cubicBezTo>
                    <a:pt x="95" y="296"/>
                    <a:pt x="95" y="296"/>
                    <a:pt x="95" y="296"/>
                  </a:cubicBezTo>
                  <a:cubicBezTo>
                    <a:pt x="210" y="180"/>
                    <a:pt x="210" y="180"/>
                    <a:pt x="210" y="180"/>
                  </a:cubicBezTo>
                  <a:cubicBezTo>
                    <a:pt x="312" y="79"/>
                    <a:pt x="312" y="79"/>
                    <a:pt x="312" y="79"/>
                  </a:cubicBezTo>
                  <a:cubicBezTo>
                    <a:pt x="312" y="79"/>
                    <a:pt x="316" y="58"/>
                    <a:pt x="287" y="29"/>
                  </a:cubicBezTo>
                  <a:close/>
                  <a:moveTo>
                    <a:pt x="89" y="284"/>
                  </a:moveTo>
                  <a:cubicBezTo>
                    <a:pt x="57" y="291"/>
                    <a:pt x="57" y="291"/>
                    <a:pt x="57" y="291"/>
                  </a:cubicBezTo>
                  <a:cubicBezTo>
                    <a:pt x="54" y="285"/>
                    <a:pt x="50" y="280"/>
                    <a:pt x="43" y="273"/>
                  </a:cubicBezTo>
                  <a:cubicBezTo>
                    <a:pt x="36" y="266"/>
                    <a:pt x="30" y="262"/>
                    <a:pt x="24" y="259"/>
                  </a:cubicBezTo>
                  <a:cubicBezTo>
                    <a:pt x="31" y="226"/>
                    <a:pt x="31" y="226"/>
                    <a:pt x="31" y="226"/>
                  </a:cubicBezTo>
                  <a:cubicBezTo>
                    <a:pt x="41" y="217"/>
                    <a:pt x="41" y="217"/>
                    <a:pt x="41" y="217"/>
                  </a:cubicBezTo>
                  <a:cubicBezTo>
                    <a:pt x="41" y="217"/>
                    <a:pt x="58" y="217"/>
                    <a:pt x="78" y="237"/>
                  </a:cubicBezTo>
                  <a:cubicBezTo>
                    <a:pt x="98" y="257"/>
                    <a:pt x="99" y="275"/>
                    <a:pt x="99" y="275"/>
                  </a:cubicBezTo>
                  <a:lnTo>
                    <a:pt x="89" y="284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7" name="Oval 126"/>
            <p:cNvSpPr/>
            <p:nvPr/>
          </p:nvSpPr>
          <p:spPr>
            <a:xfrm>
              <a:off x="6006611" y="4240036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9416276" y="2707236"/>
            <a:ext cx="626459" cy="626459"/>
            <a:chOff x="8794034" y="4283578"/>
            <a:chExt cx="684000" cy="684000"/>
          </a:xfrm>
        </p:grpSpPr>
        <p:sp>
          <p:nvSpPr>
            <p:cNvPr id="118" name="Freeform 36"/>
            <p:cNvSpPr>
              <a:spLocks noChangeAspect="1" noEditPoints="1"/>
            </p:cNvSpPr>
            <p:nvPr/>
          </p:nvSpPr>
          <p:spPr bwMode="auto">
            <a:xfrm>
              <a:off x="8879066" y="4481578"/>
              <a:ext cx="513936" cy="288000"/>
            </a:xfrm>
            <a:custGeom>
              <a:avLst/>
              <a:gdLst>
                <a:gd name="T0" fmla="*/ 200 w 400"/>
                <a:gd name="T1" fmla="*/ 0 h 224"/>
                <a:gd name="T2" fmla="*/ 0 w 400"/>
                <a:gd name="T3" fmla="*/ 112 h 224"/>
                <a:gd name="T4" fmla="*/ 200 w 400"/>
                <a:gd name="T5" fmla="*/ 224 h 224"/>
                <a:gd name="T6" fmla="*/ 400 w 400"/>
                <a:gd name="T7" fmla="*/ 112 h 224"/>
                <a:gd name="T8" fmla="*/ 200 w 400"/>
                <a:gd name="T9" fmla="*/ 0 h 224"/>
                <a:gd name="T10" fmla="*/ 200 w 400"/>
                <a:gd name="T11" fmla="*/ 198 h 224"/>
                <a:gd name="T12" fmla="*/ 111 w 400"/>
                <a:gd name="T13" fmla="*/ 112 h 224"/>
                <a:gd name="T14" fmla="*/ 200 w 400"/>
                <a:gd name="T15" fmla="*/ 26 h 224"/>
                <a:gd name="T16" fmla="*/ 289 w 400"/>
                <a:gd name="T17" fmla="*/ 112 h 224"/>
                <a:gd name="T18" fmla="*/ 200 w 400"/>
                <a:gd name="T19" fmla="*/ 198 h 224"/>
                <a:gd name="T20" fmla="*/ 200 w 400"/>
                <a:gd name="T21" fmla="*/ 112 h 224"/>
                <a:gd name="T22" fmla="*/ 200 w 400"/>
                <a:gd name="T23" fmla="*/ 69 h 224"/>
                <a:gd name="T24" fmla="*/ 155 w 400"/>
                <a:gd name="T25" fmla="*/ 112 h 224"/>
                <a:gd name="T26" fmla="*/ 200 w 400"/>
                <a:gd name="T27" fmla="*/ 155 h 224"/>
                <a:gd name="T28" fmla="*/ 244 w 400"/>
                <a:gd name="T29" fmla="*/ 112 h 224"/>
                <a:gd name="T30" fmla="*/ 200 w 400"/>
                <a:gd name="T31" fmla="*/ 11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0" h="224">
                  <a:moveTo>
                    <a:pt x="200" y="0"/>
                  </a:moveTo>
                  <a:cubicBezTo>
                    <a:pt x="69" y="0"/>
                    <a:pt x="0" y="97"/>
                    <a:pt x="0" y="112"/>
                  </a:cubicBezTo>
                  <a:cubicBezTo>
                    <a:pt x="0" y="127"/>
                    <a:pt x="69" y="224"/>
                    <a:pt x="200" y="224"/>
                  </a:cubicBezTo>
                  <a:cubicBezTo>
                    <a:pt x="331" y="224"/>
                    <a:pt x="400" y="127"/>
                    <a:pt x="400" y="112"/>
                  </a:cubicBezTo>
                  <a:cubicBezTo>
                    <a:pt x="400" y="97"/>
                    <a:pt x="331" y="0"/>
                    <a:pt x="200" y="0"/>
                  </a:cubicBezTo>
                  <a:close/>
                  <a:moveTo>
                    <a:pt x="200" y="198"/>
                  </a:moveTo>
                  <a:cubicBezTo>
                    <a:pt x="151" y="198"/>
                    <a:pt x="111" y="159"/>
                    <a:pt x="111" y="112"/>
                  </a:cubicBezTo>
                  <a:cubicBezTo>
                    <a:pt x="111" y="64"/>
                    <a:pt x="151" y="26"/>
                    <a:pt x="200" y="26"/>
                  </a:cubicBezTo>
                  <a:cubicBezTo>
                    <a:pt x="249" y="26"/>
                    <a:pt x="289" y="64"/>
                    <a:pt x="289" y="112"/>
                  </a:cubicBezTo>
                  <a:cubicBezTo>
                    <a:pt x="289" y="159"/>
                    <a:pt x="249" y="198"/>
                    <a:pt x="200" y="198"/>
                  </a:cubicBezTo>
                  <a:close/>
                  <a:moveTo>
                    <a:pt x="200" y="112"/>
                  </a:moveTo>
                  <a:cubicBezTo>
                    <a:pt x="192" y="103"/>
                    <a:pt x="213" y="69"/>
                    <a:pt x="200" y="69"/>
                  </a:cubicBezTo>
                  <a:cubicBezTo>
                    <a:pt x="175" y="69"/>
                    <a:pt x="155" y="88"/>
                    <a:pt x="155" y="112"/>
                  </a:cubicBezTo>
                  <a:cubicBezTo>
                    <a:pt x="155" y="136"/>
                    <a:pt x="175" y="155"/>
                    <a:pt x="200" y="155"/>
                  </a:cubicBezTo>
                  <a:cubicBezTo>
                    <a:pt x="224" y="155"/>
                    <a:pt x="244" y="136"/>
                    <a:pt x="244" y="112"/>
                  </a:cubicBezTo>
                  <a:cubicBezTo>
                    <a:pt x="244" y="101"/>
                    <a:pt x="207" y="119"/>
                    <a:pt x="200" y="112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8" name="Oval 127"/>
            <p:cNvSpPr/>
            <p:nvPr/>
          </p:nvSpPr>
          <p:spPr>
            <a:xfrm>
              <a:off x="8794034" y="4283578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Content Placeholder 2"/>
          <p:cNvSpPr txBox="1">
            <a:spLocks/>
          </p:cNvSpPr>
          <p:nvPr/>
        </p:nvSpPr>
        <p:spPr>
          <a:xfrm>
            <a:off x="1801415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1801416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4246724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4246725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6629010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6629011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9011295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9011296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0133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7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25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9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7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125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 animBg="1"/>
      <p:bldP spid="113" grpId="0" animBg="1"/>
      <p:bldP spid="114" grpId="0" animBg="1"/>
      <p:bldP spid="1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5166"/>
          <p:cNvSpPr/>
          <p:nvPr/>
        </p:nvSpPr>
        <p:spPr>
          <a:xfrm>
            <a:off x="3724935" y="2194576"/>
            <a:ext cx="1487369" cy="13177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31" y="0"/>
                </a:moveTo>
                <a:lnTo>
                  <a:pt x="4125" y="12945"/>
                </a:lnTo>
                <a:lnTo>
                  <a:pt x="0" y="21600"/>
                </a:lnTo>
                <a:lnTo>
                  <a:pt x="21600" y="7769"/>
                </a:lnTo>
                <a:lnTo>
                  <a:pt x="1713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5167"/>
          <p:cNvSpPr/>
          <p:nvPr/>
        </p:nvSpPr>
        <p:spPr>
          <a:xfrm>
            <a:off x="3273871" y="2975795"/>
            <a:ext cx="2395107" cy="13718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039" y="0"/>
                </a:moveTo>
                <a:lnTo>
                  <a:pt x="2561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039" y="0"/>
                  <a:pt x="19039" y="0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5168"/>
          <p:cNvSpPr/>
          <p:nvPr/>
        </p:nvSpPr>
        <p:spPr>
          <a:xfrm>
            <a:off x="2822811" y="3822873"/>
            <a:ext cx="3302845" cy="13717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43" y="0"/>
                </a:moveTo>
                <a:lnTo>
                  <a:pt x="1857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743" y="0"/>
                  <a:pt x="19743" y="0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Shape 5169"/>
          <p:cNvSpPr/>
          <p:nvPr/>
        </p:nvSpPr>
        <p:spPr>
          <a:xfrm>
            <a:off x="2361258" y="4669953"/>
            <a:ext cx="4210573" cy="1371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57" y="13286"/>
                </a:moveTo>
                <a:lnTo>
                  <a:pt x="0" y="21600"/>
                </a:lnTo>
                <a:lnTo>
                  <a:pt x="21600" y="8314"/>
                </a:lnTo>
                <a:lnTo>
                  <a:pt x="20143" y="0"/>
                </a:lnTo>
                <a:cubicBezTo>
                  <a:pt x="20143" y="0"/>
                  <a:pt x="1457" y="13286"/>
                  <a:pt x="1457" y="13286"/>
                </a:cubicBezTo>
                <a:close/>
              </a:path>
            </a:pathLst>
          </a:custGeom>
          <a:solidFill>
            <a:schemeClr val="accent4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4175998" y="1829529"/>
            <a:ext cx="1047559" cy="898079"/>
            <a:chOff x="2313735" y="1108481"/>
            <a:chExt cx="857881" cy="735467"/>
          </a:xfrm>
        </p:grpSpPr>
        <p:sp>
          <p:nvSpPr>
            <p:cNvPr id="4" name="Shape 5171"/>
            <p:cNvSpPr/>
            <p:nvPr/>
          </p:nvSpPr>
          <p:spPr>
            <a:xfrm>
              <a:off x="2313735" y="1108481"/>
              <a:ext cx="849654" cy="687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Shape 5176"/>
            <p:cNvSpPr/>
            <p:nvPr/>
          </p:nvSpPr>
          <p:spPr>
            <a:xfrm>
              <a:off x="2329102" y="1491630"/>
              <a:ext cx="842514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724935" y="2975797"/>
            <a:ext cx="1941237" cy="528018"/>
            <a:chOff x="1944344" y="2047198"/>
            <a:chExt cx="1589745" cy="432411"/>
          </a:xfrm>
        </p:grpSpPr>
        <p:sp>
          <p:nvSpPr>
            <p:cNvPr id="6" name="Shape 5173"/>
            <p:cNvSpPr/>
            <p:nvPr/>
          </p:nvSpPr>
          <p:spPr>
            <a:xfrm>
              <a:off x="1944344" y="2047198"/>
              <a:ext cx="1589745" cy="4324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16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8440" y="0"/>
                  </a:lnTo>
                  <a:cubicBezTo>
                    <a:pt x="18440" y="0"/>
                    <a:pt x="3160" y="0"/>
                    <a:pt x="3160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Shape 5177"/>
            <p:cNvSpPr/>
            <p:nvPr/>
          </p:nvSpPr>
          <p:spPr>
            <a:xfrm>
              <a:off x="2191740" y="2087244"/>
              <a:ext cx="1099552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点击输入文本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3273874" y="3822872"/>
            <a:ext cx="2848974" cy="528019"/>
            <a:chOff x="1574955" y="2740898"/>
            <a:chExt cx="2333121" cy="432412"/>
          </a:xfrm>
        </p:grpSpPr>
        <p:sp>
          <p:nvSpPr>
            <p:cNvPr id="5" name="Shape 5172"/>
            <p:cNvSpPr/>
            <p:nvPr/>
          </p:nvSpPr>
          <p:spPr>
            <a:xfrm>
              <a:off x="1574955" y="2740898"/>
              <a:ext cx="2333121" cy="4324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3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9447" y="0"/>
                  </a:lnTo>
                  <a:cubicBezTo>
                    <a:pt x="19447" y="0"/>
                    <a:pt x="2153" y="0"/>
                    <a:pt x="2153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5178"/>
            <p:cNvSpPr/>
            <p:nvPr/>
          </p:nvSpPr>
          <p:spPr>
            <a:xfrm>
              <a:off x="1815028" y="2780945"/>
              <a:ext cx="1849246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2822810" y="4669950"/>
            <a:ext cx="3756702" cy="528012"/>
            <a:chOff x="1205565" y="3434598"/>
            <a:chExt cx="3076490" cy="432407"/>
          </a:xfrm>
        </p:grpSpPr>
        <p:sp>
          <p:nvSpPr>
            <p:cNvPr id="7" name="Shape 5174"/>
            <p:cNvSpPr/>
            <p:nvPr/>
          </p:nvSpPr>
          <p:spPr>
            <a:xfrm>
              <a:off x="1205565" y="3434598"/>
              <a:ext cx="307649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19967" y="0"/>
                  </a:lnTo>
                  <a:lnTo>
                    <a:pt x="1633" y="0"/>
                  </a:lnTo>
                  <a:lnTo>
                    <a:pt x="0" y="21600"/>
                  </a:lnTo>
                  <a:cubicBezTo>
                    <a:pt x="0" y="2160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Shape 5179"/>
            <p:cNvSpPr/>
            <p:nvPr/>
          </p:nvSpPr>
          <p:spPr>
            <a:xfrm>
              <a:off x="1422332" y="3474643"/>
              <a:ext cx="2634639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361260" y="5505266"/>
            <a:ext cx="4664442" cy="528012"/>
            <a:chOff x="827585" y="4118665"/>
            <a:chExt cx="3819870" cy="432407"/>
          </a:xfrm>
        </p:grpSpPr>
        <p:sp>
          <p:nvSpPr>
            <p:cNvPr id="8" name="Shape 5175"/>
            <p:cNvSpPr/>
            <p:nvPr/>
          </p:nvSpPr>
          <p:spPr>
            <a:xfrm>
              <a:off x="827585" y="4118665"/>
              <a:ext cx="381987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15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0285" y="0"/>
                  </a:lnTo>
                  <a:cubicBezTo>
                    <a:pt x="20285" y="0"/>
                    <a:pt x="1315" y="0"/>
                    <a:pt x="131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Shape 5180"/>
            <p:cNvSpPr/>
            <p:nvPr/>
          </p:nvSpPr>
          <p:spPr>
            <a:xfrm>
              <a:off x="1072475" y="4158709"/>
              <a:ext cx="3334354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" name="Round Same Side Corner Rectangle 67"/>
          <p:cNvSpPr/>
          <p:nvPr/>
        </p:nvSpPr>
        <p:spPr>
          <a:xfrm rot="10800000" flipH="1">
            <a:off x="7567575" y="1845937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Round Same Side Corner Rectangle 68"/>
          <p:cNvSpPr/>
          <p:nvPr/>
        </p:nvSpPr>
        <p:spPr>
          <a:xfrm rot="10800000" flipH="1">
            <a:off x="7565573" y="2799971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ound Same Side Corner Rectangle 69"/>
          <p:cNvSpPr/>
          <p:nvPr/>
        </p:nvSpPr>
        <p:spPr>
          <a:xfrm rot="10800000" flipH="1">
            <a:off x="7567575" y="3667113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7735229" y="1830491"/>
            <a:ext cx="2700245" cy="518561"/>
            <a:chOff x="5228512" y="1109269"/>
            <a:chExt cx="2871880" cy="424667"/>
          </a:xfrm>
        </p:grpSpPr>
        <p:sp>
          <p:nvSpPr>
            <p:cNvPr id="21" name="TextBox 20"/>
            <p:cNvSpPr txBox="1"/>
            <p:nvPr/>
          </p:nvSpPr>
          <p:spPr>
            <a:xfrm>
              <a:off x="5228512" y="1303102"/>
              <a:ext cx="2871880" cy="2308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71"/>
            <p:cNvSpPr/>
            <p:nvPr/>
          </p:nvSpPr>
          <p:spPr>
            <a:xfrm>
              <a:off x="5228513" y="1109269"/>
              <a:ext cx="1336637" cy="211720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7735229" y="2758415"/>
            <a:ext cx="2700245" cy="518564"/>
            <a:chOff x="5228512" y="1869180"/>
            <a:chExt cx="2871880" cy="424670"/>
          </a:xfrm>
        </p:grpSpPr>
        <p:sp>
          <p:nvSpPr>
            <p:cNvPr id="23" name="TextBox 22"/>
            <p:cNvSpPr txBox="1"/>
            <p:nvPr/>
          </p:nvSpPr>
          <p:spPr>
            <a:xfrm>
              <a:off x="5228512" y="2063015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73"/>
            <p:cNvSpPr/>
            <p:nvPr/>
          </p:nvSpPr>
          <p:spPr>
            <a:xfrm>
              <a:off x="5228513" y="1869180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7735229" y="3686338"/>
            <a:ext cx="2700245" cy="518564"/>
            <a:chOff x="5228512" y="2629091"/>
            <a:chExt cx="2871880" cy="424670"/>
          </a:xfrm>
        </p:grpSpPr>
        <p:sp>
          <p:nvSpPr>
            <p:cNvPr id="25" name="TextBox 24"/>
            <p:cNvSpPr txBox="1"/>
            <p:nvPr/>
          </p:nvSpPr>
          <p:spPr>
            <a:xfrm>
              <a:off x="5228512" y="2822926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75"/>
            <p:cNvSpPr/>
            <p:nvPr/>
          </p:nvSpPr>
          <p:spPr>
            <a:xfrm>
              <a:off x="5228513" y="2629091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ound Same Side Corner Rectangle 76"/>
          <p:cNvSpPr/>
          <p:nvPr/>
        </p:nvSpPr>
        <p:spPr>
          <a:xfrm rot="10800000" flipH="1">
            <a:off x="7565573" y="4546901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Round Same Side Corner Rectangle 77"/>
          <p:cNvSpPr/>
          <p:nvPr/>
        </p:nvSpPr>
        <p:spPr>
          <a:xfrm rot="10800000" flipH="1">
            <a:off x="7567575" y="5414043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7735229" y="4505342"/>
            <a:ext cx="2700245" cy="518564"/>
            <a:chOff x="5228512" y="3299800"/>
            <a:chExt cx="2871880" cy="424670"/>
          </a:xfrm>
        </p:grpSpPr>
        <p:sp>
          <p:nvSpPr>
            <p:cNvPr id="29" name="TextBox 28"/>
            <p:cNvSpPr txBox="1"/>
            <p:nvPr/>
          </p:nvSpPr>
          <p:spPr>
            <a:xfrm>
              <a:off x="5228512" y="3493635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79"/>
            <p:cNvSpPr/>
            <p:nvPr/>
          </p:nvSpPr>
          <p:spPr>
            <a:xfrm>
              <a:off x="5228513" y="3299800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7735229" y="5433263"/>
            <a:ext cx="2700245" cy="518565"/>
            <a:chOff x="5228512" y="4059711"/>
            <a:chExt cx="2871880" cy="424671"/>
          </a:xfrm>
        </p:grpSpPr>
        <p:sp>
          <p:nvSpPr>
            <p:cNvPr id="31" name="TextBox 30"/>
            <p:cNvSpPr txBox="1"/>
            <p:nvPr/>
          </p:nvSpPr>
          <p:spPr>
            <a:xfrm>
              <a:off x="5228512" y="4253547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Rectangle 81"/>
            <p:cNvSpPr/>
            <p:nvPr/>
          </p:nvSpPr>
          <p:spPr>
            <a:xfrm>
              <a:off x="5228513" y="4059711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4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2705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7" grpId="0" animBg="1"/>
      <p:bldP spid="2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任意多边形 2"/>
          <p:cNvSpPr/>
          <p:nvPr>
            <p:custDataLst>
              <p:tags r:id="rId2"/>
            </p:custDataLst>
          </p:nvPr>
        </p:nvSpPr>
        <p:spPr>
          <a:xfrm flipH="1">
            <a:off x="3506075" y="2493789"/>
            <a:ext cx="2177666" cy="2177665"/>
          </a:xfrm>
          <a:custGeom>
            <a:avLst/>
            <a:gdLst>
              <a:gd name="connsiteX0" fmla="*/ 0 w 2219325"/>
              <a:gd name="connsiteY0" fmla="*/ 0 h 1514475"/>
              <a:gd name="connsiteX1" fmla="*/ 2219325 w 2219325"/>
              <a:gd name="connsiteY1" fmla="*/ 0 h 1514475"/>
              <a:gd name="connsiteX2" fmla="*/ 2219325 w 2219325"/>
              <a:gd name="connsiteY2" fmla="*/ 1514475 h 1514475"/>
              <a:gd name="connsiteX3" fmla="*/ 0 w 2219325"/>
              <a:gd name="connsiteY3" fmla="*/ 1514475 h 1514475"/>
              <a:gd name="connsiteX4" fmla="*/ 0 w 2219325"/>
              <a:gd name="connsiteY4" fmla="*/ 1214437 h 1514475"/>
              <a:gd name="connsiteX5" fmla="*/ 238125 w 2219325"/>
              <a:gd name="connsiteY5" fmla="*/ 1214437 h 1514475"/>
              <a:gd name="connsiteX6" fmla="*/ 238125 w 2219325"/>
              <a:gd name="connsiteY6" fmla="*/ 300037 h 1514475"/>
              <a:gd name="connsiteX7" fmla="*/ 0 w 2219325"/>
              <a:gd name="connsiteY7" fmla="*/ 300037 h 1514475"/>
              <a:gd name="connsiteX0" fmla="*/ 238125 w 2219325"/>
              <a:gd name="connsiteY0" fmla="*/ 300037 h 1514475"/>
              <a:gd name="connsiteX1" fmla="*/ 0 w 2219325"/>
              <a:gd name="connsiteY1" fmla="*/ 300037 h 1514475"/>
              <a:gd name="connsiteX2" fmla="*/ 0 w 2219325"/>
              <a:gd name="connsiteY2" fmla="*/ 0 h 1514475"/>
              <a:gd name="connsiteX3" fmla="*/ 2219325 w 2219325"/>
              <a:gd name="connsiteY3" fmla="*/ 0 h 1514475"/>
              <a:gd name="connsiteX4" fmla="*/ 2219325 w 2219325"/>
              <a:gd name="connsiteY4" fmla="*/ 1514475 h 1514475"/>
              <a:gd name="connsiteX5" fmla="*/ 0 w 2219325"/>
              <a:gd name="connsiteY5" fmla="*/ 1514475 h 1514475"/>
              <a:gd name="connsiteX6" fmla="*/ 0 w 2219325"/>
              <a:gd name="connsiteY6" fmla="*/ 1214437 h 1514475"/>
              <a:gd name="connsiteX7" fmla="*/ 238125 w 2219325"/>
              <a:gd name="connsiteY7" fmla="*/ 1214437 h 1514475"/>
              <a:gd name="connsiteX8" fmla="*/ 329565 w 2219325"/>
              <a:gd name="connsiteY8" fmla="*/ 39147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  <a:gd name="connsiteX6" fmla="*/ 238125 w 2219325"/>
              <a:gd name="connsiteY6" fmla="*/ 1214437 h 1514475"/>
              <a:gd name="connsiteX7" fmla="*/ 329565 w 2219325"/>
              <a:gd name="connsiteY7" fmla="*/ 39147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  <a:gd name="connsiteX6" fmla="*/ 238125 w 2219325"/>
              <a:gd name="connsiteY6" fmla="*/ 121443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19325" h="1514475">
                <a:moveTo>
                  <a:pt x="0" y="300037"/>
                </a:moveTo>
                <a:lnTo>
                  <a:pt x="0" y="0"/>
                </a:lnTo>
                <a:lnTo>
                  <a:pt x="2219325" y="0"/>
                </a:lnTo>
                <a:lnTo>
                  <a:pt x="2219325" y="1514475"/>
                </a:lnTo>
                <a:lnTo>
                  <a:pt x="0" y="1514475"/>
                </a:lnTo>
                <a:lnTo>
                  <a:pt x="0" y="1214437"/>
                </a:lnTo>
              </a:path>
            </a:pathLst>
          </a:cu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>
            <p:custDataLst>
              <p:tags r:id="rId3"/>
            </p:custDataLst>
          </p:nvPr>
        </p:nvCxnSpPr>
        <p:spPr>
          <a:xfrm>
            <a:off x="5082209" y="3959484"/>
            <a:ext cx="4640347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MH_Entry_1"/>
          <p:cNvSpPr/>
          <p:nvPr>
            <p:custDataLst>
              <p:tags r:id="rId4"/>
            </p:custDataLst>
          </p:nvPr>
        </p:nvSpPr>
        <p:spPr>
          <a:xfrm>
            <a:off x="5082209" y="3029687"/>
            <a:ext cx="4967550" cy="923330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6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60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5670329" y="4027675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7382922" y="4027675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5670329" y="4300506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382922" y="4300506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8094816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8" grpId="0"/>
      <p:bldP spid="9" grpId="0"/>
      <p:bldP spid="10" grpId="0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AutoShape 1"/>
          <p:cNvSpPr>
            <a:spLocks/>
          </p:cNvSpPr>
          <p:nvPr/>
        </p:nvSpPr>
        <p:spPr bwMode="auto">
          <a:xfrm>
            <a:off x="-9524" y="1960141"/>
            <a:ext cx="6438899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grpSp>
        <p:nvGrpSpPr>
          <p:cNvPr id="18" name="组合 19"/>
          <p:cNvGrpSpPr>
            <a:grpSpLocks/>
          </p:cNvGrpSpPr>
          <p:nvPr/>
        </p:nvGrpSpPr>
        <p:grpSpPr bwMode="auto">
          <a:xfrm>
            <a:off x="812800" y="5343108"/>
            <a:ext cx="11233150" cy="871014"/>
            <a:chOff x="1160463" y="2907288"/>
            <a:chExt cx="9421420" cy="619317"/>
          </a:xfrm>
        </p:grpSpPr>
        <p:sp>
          <p:nvSpPr>
            <p:cNvPr id="19" name="Text Box 11"/>
            <p:cNvSpPr txBox="1">
              <a:spLocks noChangeArrowheads="1"/>
            </p:cNvSpPr>
            <p:nvPr/>
          </p:nvSpPr>
          <p:spPr bwMode="auto">
            <a:xfrm>
              <a:off x="1160463" y="2907288"/>
              <a:ext cx="1833524" cy="175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9421420" cy="3939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extBox 15"/>
          <p:cNvSpPr txBox="1"/>
          <p:nvPr/>
        </p:nvSpPr>
        <p:spPr>
          <a:xfrm>
            <a:off x="812799" y="2966843"/>
            <a:ext cx="5256535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AutoShape 1"/>
          <p:cNvSpPr>
            <a:spLocks/>
          </p:cNvSpPr>
          <p:nvPr/>
        </p:nvSpPr>
        <p:spPr bwMode="auto">
          <a:xfrm>
            <a:off x="6429375" y="1960141"/>
            <a:ext cx="6429376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0361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PASSING_SCORE" val="100.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09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453"/>
  <p:tag name="MH_LIBRARY" val="GRAPHIC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453"/>
  <p:tag name="MH_LIBRARY" val="GRAPHIC"/>
  <p:tag name="MH_ORDER" val="Freeform 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453"/>
  <p:tag name="MH_LIBRARY" val="GRAPHIC"/>
  <p:tag name="MH_ORDER" val="Straight Connector 6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453"/>
  <p:tag name="MH_LIBRARY" val="GRAPHIC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453"/>
  <p:tag name="MH_LIBRARY" val="GRAPHIC"/>
  <p:tag name="MH_ORDER" val="Freeform 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453"/>
  <p:tag name="MH_LIBRARY" val="GRAPHIC"/>
  <p:tag name="MH_ORDER" val="Straight Connector 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"/>
  <p:tag name="MH" val="20161022203400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453"/>
  <p:tag name="MH_LIBRARY" val="GRAPHIC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453"/>
  <p:tag name="MH_LIBRARY" val="GRAPHIC"/>
  <p:tag name="MH_ORDER" val="Freeform 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453"/>
  <p:tag name="MH_LIBRARY" val="GRAPHIC"/>
  <p:tag name="MH_ORDER" val="Straight Connector 6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453"/>
  <p:tag name="MH_LIBRARY" val="GRAPHIC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453"/>
  <p:tag name="MH_LIBRARY" val="GRAPHIC"/>
  <p:tag name="MH_ORDER" val="Freeform 2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453"/>
  <p:tag name="MH_LIBRARY" val="GRAPHIC"/>
  <p:tag name="MH_ORDER" val="Straight Connector 6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1"/>
</p:tagLst>
</file>

<file path=ppt/theme/theme1.xml><?xml version="1.0" encoding="utf-8"?>
<a:theme xmlns:a="http://schemas.openxmlformats.org/drawingml/2006/main" name="第一PPT，www.1ppt.com">
  <a:themeElements>
    <a:clrScheme name="自定义 47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10066"/>
      </a:accent1>
      <a:accent2>
        <a:srgbClr val="C00000"/>
      </a:accent2>
      <a:accent3>
        <a:srgbClr val="010066"/>
      </a:accent3>
      <a:accent4>
        <a:srgbClr val="C00000"/>
      </a:accent4>
      <a:accent5>
        <a:srgbClr val="010066"/>
      </a:accent5>
      <a:accent6>
        <a:srgbClr val="C00000"/>
      </a:accent6>
      <a:hlink>
        <a:srgbClr val="010066"/>
      </a:hlink>
      <a:folHlink>
        <a:srgbClr val="C000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4532</Words>
  <Application>Microsoft Office PowerPoint</Application>
  <PresentationFormat>自定义</PresentationFormat>
  <Paragraphs>265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公安机关</dc:title>
  <dc:creator/>
  <cp:keywords>第一PPT模板网-WWW.1PPT.COM</cp:keywords>
  <cp:lastModifiedBy/>
  <cp:revision>1</cp:revision>
  <dcterms:created xsi:type="dcterms:W3CDTF">2016-11-12T15:02:36Z</dcterms:created>
  <dcterms:modified xsi:type="dcterms:W3CDTF">2018-02-10T09:06:02Z</dcterms:modified>
</cp:coreProperties>
</file>