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63" r:id="rId2"/>
  </p:sldMasterIdLst>
  <p:notesMasterIdLst>
    <p:notesMasterId r:id="rId26"/>
  </p:notesMasterIdLst>
  <p:handoutMasterIdLst>
    <p:handoutMasterId r:id="rId27"/>
  </p:handoutMasterIdLst>
  <p:sldIdLst>
    <p:sldId id="3126" r:id="rId3"/>
    <p:sldId id="3127" r:id="rId4"/>
    <p:sldId id="3128" r:id="rId5"/>
    <p:sldId id="3112" r:id="rId6"/>
    <p:sldId id="3098" r:id="rId7"/>
    <p:sldId id="3094" r:id="rId8"/>
    <p:sldId id="3090" r:id="rId9"/>
    <p:sldId id="3129" r:id="rId10"/>
    <p:sldId id="3113" r:id="rId11"/>
    <p:sldId id="3089" r:id="rId12"/>
    <p:sldId id="3099" r:id="rId13"/>
    <p:sldId id="3108" r:id="rId14"/>
    <p:sldId id="3130" r:id="rId15"/>
    <p:sldId id="3091" r:id="rId16"/>
    <p:sldId id="3097" r:id="rId17"/>
    <p:sldId id="3100" r:id="rId18"/>
    <p:sldId id="3115" r:id="rId19"/>
    <p:sldId id="3131" r:id="rId20"/>
    <p:sldId id="3092" r:id="rId21"/>
    <p:sldId id="3101" r:id="rId22"/>
    <p:sldId id="3096" r:id="rId23"/>
    <p:sldId id="3132" r:id="rId24"/>
    <p:sldId id="313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6A36"/>
    <a:srgbClr val="E7141A"/>
    <a:srgbClr val="EE000A"/>
    <a:srgbClr val="F5130B"/>
    <a:srgbClr val="00B369"/>
    <a:srgbClr val="1A8CE1"/>
    <a:srgbClr val="FFFFFF"/>
    <a:srgbClr val="A78357"/>
    <a:srgbClr val="28C7D4"/>
    <a:srgbClr val="F9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58" autoAdjust="0"/>
    <p:restoredTop sz="92986" autoAdjust="0"/>
  </p:normalViewPr>
  <p:slideViewPr>
    <p:cSldViewPr>
      <p:cViewPr varScale="1">
        <p:scale>
          <a:sx n="57" d="100"/>
          <a:sy n="57" d="100"/>
        </p:scale>
        <p:origin x="-96" y="-153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2018/2/10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2018/2/10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650474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4150473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34798000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7448951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6920379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499974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2721516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18726797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927229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14651846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169472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8980637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27924205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42864929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736320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9950829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245086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404849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3071665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8281281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684011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256970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grpSp>
        <p:nvGrpSpPr>
          <p:cNvPr id="2" name="组合 3"/>
          <p:cNvGrpSpPr/>
          <p:nvPr userDrawn="1"/>
        </p:nvGrpSpPr>
        <p:grpSpPr bwMode="auto">
          <a:xfrm flipH="1">
            <a:off x="-1" y="348756"/>
            <a:ext cx="2527264" cy="713220"/>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cs typeface="+mn-ea"/>
                <a:sym typeface="+mn-lt"/>
              </a:endParaRPr>
            </a:p>
          </p:txBody>
        </p:sp>
      </p:grpSp>
    </p:spTree>
    <p:extLst>
      <p:ext uri="{BB962C8B-B14F-4D97-AF65-F5344CB8AC3E}">
        <p14:creationId xmlns:p14="http://schemas.microsoft.com/office/powerpoint/2010/main" val="211680807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220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27290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14397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458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403011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9445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55238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6931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7570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9251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6704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31118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2018/2/10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
        <p:nvSpPr>
          <p:cNvPr id="7" name="矩形 6"/>
          <p:cNvSpPr/>
          <p:nvPr userDrawn="1"/>
        </p:nvSpPr>
        <p:spPr>
          <a:xfrm>
            <a:off x="8244409" y="6240380"/>
            <a:ext cx="775136" cy="230832"/>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PPT</a:t>
            </a:r>
            <a:r>
              <a:rPr lang="zh-CN" altLang="en-US" sz="100" dirty="0" smtClean="0">
                <a:solidFill>
                  <a:schemeClr val="bg1"/>
                </a:solidFill>
              </a:rPr>
              <a:t>论坛：</a:t>
            </a:r>
            <a:r>
              <a:rPr lang="en-US" altLang="zh-CN" sz="100" dirty="0" smtClean="0">
                <a:solidFill>
                  <a:schemeClr val="bg1"/>
                </a:solidFill>
              </a:rPr>
              <a:t>www.1ppt.cn</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1" r:id="rId1"/>
    <p:sldLayoutId id="2147483962"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2018/2/10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44094996"/>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slideLayout" Target="../slideLayouts/slideLayout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image" Target="../media/image2.jpeg"/><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1588" y="892"/>
            <a:ext cx="12855576" cy="724197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4284" y="3760307"/>
            <a:ext cx="12791139" cy="3471451"/>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18" tIns="45708" rIns="91418" bIns="45708" numCol="1" anchor="t" anchorCtr="0" compatLnSpc="1">
            <a:prstTxWarp prst="textNoShape">
              <a:avLst/>
            </a:prstTxWarp>
          </a:bodyPr>
          <a:lstStyle/>
          <a:p>
            <a:endParaRPr lang="zh-CN" altLang="en-US"/>
          </a:p>
        </p:txBody>
      </p:sp>
      <p:sp>
        <p:nvSpPr>
          <p:cNvPr id="11" name="Freeform 7"/>
          <p:cNvSpPr>
            <a:spLocks/>
          </p:cNvSpPr>
          <p:nvPr/>
        </p:nvSpPr>
        <p:spPr bwMode="auto">
          <a:xfrm>
            <a:off x="-14284" y="4653636"/>
            <a:ext cx="12871447" cy="2578122"/>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18" tIns="45708" rIns="91418" bIns="45708"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806" y="6561587"/>
            <a:ext cx="5528398" cy="5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328814" y="5632054"/>
            <a:ext cx="5672380" cy="1200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7198"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精美室内设计</a:t>
            </a:r>
          </a:p>
        </p:txBody>
      </p:sp>
    </p:spTree>
    <p:extLst>
      <p:ext uri="{BB962C8B-B14F-4D97-AF65-F5344CB8AC3E}">
        <p14:creationId xmlns:p14="http://schemas.microsoft.com/office/powerpoint/2010/main" val="116536342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0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0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up 13"/>
          <p:cNvGrpSpPr/>
          <p:nvPr/>
        </p:nvGrpSpPr>
        <p:grpSpPr>
          <a:xfrm>
            <a:off x="226467" y="2392189"/>
            <a:ext cx="12639904" cy="2835162"/>
            <a:chOff x="-92647" y="1563638"/>
            <a:chExt cx="8988871" cy="2016226"/>
          </a:xfrm>
          <a:solidFill>
            <a:schemeClr val="bg1">
              <a:lumMod val="75000"/>
            </a:schemeClr>
          </a:solidFill>
        </p:grpSpPr>
        <p:sp>
          <p:nvSpPr>
            <p:cNvPr id="30" name="Yarım Çerçeve 10"/>
            <p:cNvSpPr/>
            <p:nvPr/>
          </p:nvSpPr>
          <p:spPr>
            <a:xfrm>
              <a:off x="5148064"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Yarım Çerçeve 10"/>
            <p:cNvSpPr/>
            <p:nvPr/>
          </p:nvSpPr>
          <p:spPr>
            <a:xfrm>
              <a:off x="1619672"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Yarım Çerçeve 10"/>
            <p:cNvSpPr/>
            <p:nvPr/>
          </p:nvSpPr>
          <p:spPr>
            <a:xfrm rot="16200000">
              <a:off x="3393677"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Yarım Çerçeve 10"/>
            <p:cNvSpPr/>
            <p:nvPr/>
          </p:nvSpPr>
          <p:spPr>
            <a:xfrm rot="16200000">
              <a:off x="-128651"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Yarım Çerçeve 10"/>
            <p:cNvSpPr/>
            <p:nvPr/>
          </p:nvSpPr>
          <p:spPr>
            <a:xfrm rot="16200000">
              <a:off x="6916004" y="1599644"/>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648066 w 2016224"/>
                <a:gd name="connsiteY4" fmla="*/ 13192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344156 w 2016224"/>
                <a:gd name="connsiteY2" fmla="*/ 64806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1984858 w 2016224"/>
                <a:gd name="connsiteY2" fmla="*/ 187756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0973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40841"/>
                <a:gd name="connsiteY0" fmla="*/ 0 h 1944216"/>
                <a:gd name="connsiteX1" fmla="*/ 2016224 w 2040841"/>
                <a:gd name="connsiteY1" fmla="*/ 0 h 1944216"/>
                <a:gd name="connsiteX2" fmla="*/ 2040841 w 2040841"/>
                <a:gd name="connsiteY2" fmla="*/ 200196 h 1944216"/>
                <a:gd name="connsiteX3" fmla="*/ 305943 w 2040841"/>
                <a:gd name="connsiteY3" fmla="*/ 212637 h 1944216"/>
                <a:gd name="connsiteX4" fmla="*/ 324604 w 2040841"/>
                <a:gd name="connsiteY4" fmla="*/ 1928896 h 1944216"/>
                <a:gd name="connsiteX5" fmla="*/ 0 w 2040841"/>
                <a:gd name="connsiteY5" fmla="*/ 1944216 h 1944216"/>
                <a:gd name="connsiteX6" fmla="*/ 0 w 2040841"/>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24604 w 2016224"/>
                <a:gd name="connsiteY4" fmla="*/ 1928896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281061 w 2016224"/>
                <a:gd name="connsiteY4" fmla="*/ 194133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12163 w 2016224"/>
                <a:gd name="connsiteY4" fmla="*/ 1922676 h 1944216"/>
                <a:gd name="connsiteX5" fmla="*/ 0 w 2016224"/>
                <a:gd name="connsiteY5" fmla="*/ 1944216 h 1944216"/>
                <a:gd name="connsiteX6" fmla="*/ 0 w 2016224"/>
                <a:gd name="connsiteY6" fmla="*/ 0 h 1944216"/>
                <a:gd name="connsiteX0" fmla="*/ 0 w 2016224"/>
                <a:gd name="connsiteY0" fmla="*/ 0 h 1953778"/>
                <a:gd name="connsiteX1" fmla="*/ 2016224 w 2016224"/>
                <a:gd name="connsiteY1" fmla="*/ 0 h 1953778"/>
                <a:gd name="connsiteX2" fmla="*/ 2015959 w 2016224"/>
                <a:gd name="connsiteY2" fmla="*/ 212637 h 1953778"/>
                <a:gd name="connsiteX3" fmla="*/ 305943 w 2016224"/>
                <a:gd name="connsiteY3" fmla="*/ 212637 h 1953778"/>
                <a:gd name="connsiteX4" fmla="*/ 312163 w 2016224"/>
                <a:gd name="connsiteY4" fmla="*/ 1953778 h 1953778"/>
                <a:gd name="connsiteX5" fmla="*/ 0 w 2016224"/>
                <a:gd name="connsiteY5" fmla="*/ 1944216 h 1953778"/>
                <a:gd name="connsiteX6" fmla="*/ 0 w 2016224"/>
                <a:gd name="connsiteY6" fmla="*/ 0 h 1953778"/>
                <a:gd name="connsiteX0" fmla="*/ 0 w 2016224"/>
                <a:gd name="connsiteY0" fmla="*/ 0 h 1944216"/>
                <a:gd name="connsiteX1" fmla="*/ 2016224 w 2016224"/>
                <a:gd name="connsiteY1" fmla="*/ 0 h 1944216"/>
                <a:gd name="connsiteX2" fmla="*/ 2015959 w 2016224"/>
                <a:gd name="connsiteY2" fmla="*/ 212637 h 1944216"/>
                <a:gd name="connsiteX3" fmla="*/ 305943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305942 w 2016224"/>
                <a:gd name="connsiteY4" fmla="*/ 1935117 h 1944216"/>
                <a:gd name="connsiteX5" fmla="*/ 0 w 2016224"/>
                <a:gd name="connsiteY5" fmla="*/ 1944216 h 1944216"/>
                <a:gd name="connsiteX6" fmla="*/ 0 w 2016224"/>
                <a:gd name="connsiteY6" fmla="*/ 0 h 1944216"/>
                <a:gd name="connsiteX0" fmla="*/ 0 w 2016224"/>
                <a:gd name="connsiteY0" fmla="*/ 0 h 1944216"/>
                <a:gd name="connsiteX1" fmla="*/ 2016224 w 2016224"/>
                <a:gd name="connsiteY1" fmla="*/ 0 h 1944216"/>
                <a:gd name="connsiteX2" fmla="*/ 2015959 w 2016224"/>
                <a:gd name="connsiteY2" fmla="*/ 212637 h 1944216"/>
                <a:gd name="connsiteX3" fmla="*/ 225078 w 2016224"/>
                <a:gd name="connsiteY3" fmla="*/ 212637 h 1944216"/>
                <a:gd name="connsiteX4" fmla="*/ 225076 w 2016224"/>
                <a:gd name="connsiteY4" fmla="*/ 1941338 h 1944216"/>
                <a:gd name="connsiteX5" fmla="*/ 0 w 2016224"/>
                <a:gd name="connsiteY5" fmla="*/ 1944216 h 1944216"/>
                <a:gd name="connsiteX6" fmla="*/ 0 w 2016224"/>
                <a:gd name="connsiteY6" fmla="*/ 0 h 194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Gözyaşı Damlası 15"/>
          <p:cNvSpPr/>
          <p:nvPr/>
        </p:nvSpPr>
        <p:spPr>
          <a:xfrm>
            <a:off x="1089701" y="2992038"/>
            <a:ext cx="791180" cy="810046"/>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AutoShape 29"/>
          <p:cNvSpPr>
            <a:spLocks/>
          </p:cNvSpPr>
          <p:nvPr/>
        </p:nvSpPr>
        <p:spPr bwMode="auto">
          <a:xfrm>
            <a:off x="1320104" y="3249358"/>
            <a:ext cx="330379" cy="2954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Gözyaşı Damlası 36"/>
          <p:cNvSpPr/>
          <p:nvPr/>
        </p:nvSpPr>
        <p:spPr>
          <a:xfrm>
            <a:off x="3656272" y="2943545"/>
            <a:ext cx="791180" cy="810046"/>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Gözyaşı Damlası 40"/>
          <p:cNvSpPr/>
          <p:nvPr/>
        </p:nvSpPr>
        <p:spPr>
          <a:xfrm>
            <a:off x="6183400" y="2923375"/>
            <a:ext cx="791180" cy="810046"/>
          </a:xfrm>
          <a:prstGeom prst="teardrop">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Gözyaşı Damlası 42"/>
          <p:cNvSpPr/>
          <p:nvPr/>
        </p:nvSpPr>
        <p:spPr>
          <a:xfrm>
            <a:off x="8823697" y="2943545"/>
            <a:ext cx="791180" cy="810046"/>
          </a:xfrm>
          <a:prstGeom prst="teardrop">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Gözyaşı Damlası 44"/>
          <p:cNvSpPr/>
          <p:nvPr/>
        </p:nvSpPr>
        <p:spPr>
          <a:xfrm>
            <a:off x="11223958" y="2943545"/>
            <a:ext cx="791180" cy="810046"/>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AutoShape 115"/>
          <p:cNvSpPr>
            <a:spLocks/>
          </p:cNvSpPr>
          <p:nvPr/>
        </p:nvSpPr>
        <p:spPr bwMode="auto">
          <a:xfrm>
            <a:off x="3915621" y="3196685"/>
            <a:ext cx="303767" cy="3037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78"/>
          <p:cNvSpPr>
            <a:spLocks noEditPoints="1"/>
          </p:cNvSpPr>
          <p:nvPr/>
        </p:nvSpPr>
        <p:spPr bwMode="auto">
          <a:xfrm>
            <a:off x="6410440" y="3164144"/>
            <a:ext cx="337100" cy="328509"/>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257109" tIns="128555" rIns="257109" bIns="128555"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Group 55"/>
          <p:cNvGrpSpPr/>
          <p:nvPr/>
        </p:nvGrpSpPr>
        <p:grpSpPr>
          <a:xfrm>
            <a:off x="9071160" y="3194918"/>
            <a:ext cx="296254" cy="307301"/>
            <a:chOff x="998489" y="2241774"/>
            <a:chExt cx="256404" cy="239742"/>
          </a:xfrm>
          <a:solidFill>
            <a:schemeClr val="bg1"/>
          </a:solidFill>
        </p:grpSpPr>
        <p:sp>
          <p:nvSpPr>
            <p:cNvPr id="51" name="Freeform 58"/>
            <p:cNvSpPr>
              <a:spLocks noEditPoints="1"/>
            </p:cNvSpPr>
            <p:nvPr/>
          </p:nvSpPr>
          <p:spPr bwMode="auto">
            <a:xfrm>
              <a:off x="998489" y="2241774"/>
              <a:ext cx="256404" cy="239742"/>
            </a:xfrm>
            <a:custGeom>
              <a:avLst/>
              <a:gdLst>
                <a:gd name="T0" fmla="*/ 230 w 234"/>
                <a:gd name="T1" fmla="*/ 48 h 219"/>
                <a:gd name="T2" fmla="*/ 186 w 234"/>
                <a:gd name="T3" fmla="*/ 5 h 219"/>
                <a:gd name="T4" fmla="*/ 176 w 234"/>
                <a:gd name="T5" fmla="*/ 0 h 219"/>
                <a:gd name="T6" fmla="*/ 22 w 234"/>
                <a:gd name="T7" fmla="*/ 0 h 219"/>
                <a:gd name="T8" fmla="*/ 0 w 234"/>
                <a:gd name="T9" fmla="*/ 22 h 219"/>
                <a:gd name="T10" fmla="*/ 0 w 234"/>
                <a:gd name="T11" fmla="*/ 197 h 219"/>
                <a:gd name="T12" fmla="*/ 22 w 234"/>
                <a:gd name="T13" fmla="*/ 219 h 219"/>
                <a:gd name="T14" fmla="*/ 212 w 234"/>
                <a:gd name="T15" fmla="*/ 219 h 219"/>
                <a:gd name="T16" fmla="*/ 234 w 234"/>
                <a:gd name="T17" fmla="*/ 197 h 219"/>
                <a:gd name="T18" fmla="*/ 234 w 234"/>
                <a:gd name="T19" fmla="*/ 59 h 219"/>
                <a:gd name="T20" fmla="*/ 230 w 234"/>
                <a:gd name="T21" fmla="*/ 48 h 219"/>
                <a:gd name="T22" fmla="*/ 220 w 234"/>
                <a:gd name="T23" fmla="*/ 197 h 219"/>
                <a:gd name="T24" fmla="*/ 212 w 234"/>
                <a:gd name="T25" fmla="*/ 205 h 219"/>
                <a:gd name="T26" fmla="*/ 22 w 234"/>
                <a:gd name="T27" fmla="*/ 205 h 219"/>
                <a:gd name="T28" fmla="*/ 15 w 234"/>
                <a:gd name="T29" fmla="*/ 197 h 219"/>
                <a:gd name="T30" fmla="*/ 15 w 234"/>
                <a:gd name="T31" fmla="*/ 22 h 219"/>
                <a:gd name="T32" fmla="*/ 22 w 234"/>
                <a:gd name="T33" fmla="*/ 15 h 219"/>
                <a:gd name="T34" fmla="*/ 168 w 234"/>
                <a:gd name="T35" fmla="*/ 15 h 219"/>
                <a:gd name="T36" fmla="*/ 168 w 234"/>
                <a:gd name="T37" fmla="*/ 44 h 219"/>
                <a:gd name="T38" fmla="*/ 168 w 234"/>
                <a:gd name="T39" fmla="*/ 44 h 219"/>
                <a:gd name="T40" fmla="*/ 190 w 234"/>
                <a:gd name="T41" fmla="*/ 66 h 219"/>
                <a:gd name="T42" fmla="*/ 198 w 234"/>
                <a:gd name="T43" fmla="*/ 66 h 219"/>
                <a:gd name="T44" fmla="*/ 220 w 234"/>
                <a:gd name="T45" fmla="*/ 66 h 219"/>
                <a:gd name="T46" fmla="*/ 220 w 234"/>
                <a:gd name="T47" fmla="*/ 197 h 219"/>
                <a:gd name="T48" fmla="*/ 198 w 234"/>
                <a:gd name="T49" fmla="*/ 59 h 219"/>
                <a:gd name="T50" fmla="*/ 190 w 234"/>
                <a:gd name="T51" fmla="*/ 59 h 219"/>
                <a:gd name="T52" fmla="*/ 176 w 234"/>
                <a:gd name="T53" fmla="*/ 44 h 219"/>
                <a:gd name="T54" fmla="*/ 176 w 234"/>
                <a:gd name="T55" fmla="*/ 44 h 219"/>
                <a:gd name="T56" fmla="*/ 176 w 234"/>
                <a:gd name="T57" fmla="*/ 15 h 219"/>
                <a:gd name="T58" fmla="*/ 220 w 234"/>
                <a:gd name="T59" fmla="*/ 59 h 219"/>
                <a:gd name="T60" fmla="*/ 198 w 234"/>
                <a:gd name="T61" fmla="*/ 5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4" h="219">
                  <a:moveTo>
                    <a:pt x="230" y="48"/>
                  </a:moveTo>
                  <a:cubicBezTo>
                    <a:pt x="186" y="5"/>
                    <a:pt x="186" y="5"/>
                    <a:pt x="186" y="5"/>
                  </a:cubicBezTo>
                  <a:cubicBezTo>
                    <a:pt x="183" y="2"/>
                    <a:pt x="180" y="0"/>
                    <a:pt x="176" y="0"/>
                  </a:cubicBezTo>
                  <a:cubicBezTo>
                    <a:pt x="22" y="0"/>
                    <a:pt x="22" y="0"/>
                    <a:pt x="22" y="0"/>
                  </a:cubicBezTo>
                  <a:cubicBezTo>
                    <a:pt x="10" y="0"/>
                    <a:pt x="0" y="10"/>
                    <a:pt x="0" y="22"/>
                  </a:cubicBezTo>
                  <a:cubicBezTo>
                    <a:pt x="0" y="197"/>
                    <a:pt x="0" y="197"/>
                    <a:pt x="0" y="197"/>
                  </a:cubicBezTo>
                  <a:cubicBezTo>
                    <a:pt x="0" y="210"/>
                    <a:pt x="10" y="219"/>
                    <a:pt x="22" y="219"/>
                  </a:cubicBezTo>
                  <a:cubicBezTo>
                    <a:pt x="212" y="219"/>
                    <a:pt x="212" y="219"/>
                    <a:pt x="212" y="219"/>
                  </a:cubicBezTo>
                  <a:cubicBezTo>
                    <a:pt x="224" y="219"/>
                    <a:pt x="234" y="210"/>
                    <a:pt x="234" y="197"/>
                  </a:cubicBezTo>
                  <a:cubicBezTo>
                    <a:pt x="234" y="59"/>
                    <a:pt x="234" y="59"/>
                    <a:pt x="234" y="59"/>
                  </a:cubicBezTo>
                  <a:cubicBezTo>
                    <a:pt x="234" y="55"/>
                    <a:pt x="233" y="51"/>
                    <a:pt x="230" y="48"/>
                  </a:cubicBezTo>
                  <a:close/>
                  <a:moveTo>
                    <a:pt x="220" y="197"/>
                  </a:moveTo>
                  <a:cubicBezTo>
                    <a:pt x="220" y="202"/>
                    <a:pt x="216" y="205"/>
                    <a:pt x="212" y="205"/>
                  </a:cubicBezTo>
                  <a:cubicBezTo>
                    <a:pt x="22" y="205"/>
                    <a:pt x="22" y="205"/>
                    <a:pt x="22" y="205"/>
                  </a:cubicBezTo>
                  <a:cubicBezTo>
                    <a:pt x="18" y="205"/>
                    <a:pt x="15" y="202"/>
                    <a:pt x="15" y="197"/>
                  </a:cubicBezTo>
                  <a:cubicBezTo>
                    <a:pt x="15" y="22"/>
                    <a:pt x="15" y="22"/>
                    <a:pt x="15" y="22"/>
                  </a:cubicBezTo>
                  <a:cubicBezTo>
                    <a:pt x="15" y="18"/>
                    <a:pt x="18" y="15"/>
                    <a:pt x="22" y="15"/>
                  </a:cubicBezTo>
                  <a:cubicBezTo>
                    <a:pt x="168" y="15"/>
                    <a:pt x="168" y="15"/>
                    <a:pt x="168" y="15"/>
                  </a:cubicBezTo>
                  <a:cubicBezTo>
                    <a:pt x="168" y="44"/>
                    <a:pt x="168" y="44"/>
                    <a:pt x="168" y="44"/>
                  </a:cubicBezTo>
                  <a:cubicBezTo>
                    <a:pt x="168" y="44"/>
                    <a:pt x="168" y="44"/>
                    <a:pt x="168" y="44"/>
                  </a:cubicBezTo>
                  <a:cubicBezTo>
                    <a:pt x="168" y="56"/>
                    <a:pt x="178" y="66"/>
                    <a:pt x="190" y="66"/>
                  </a:cubicBezTo>
                  <a:cubicBezTo>
                    <a:pt x="198" y="66"/>
                    <a:pt x="198" y="66"/>
                    <a:pt x="198" y="66"/>
                  </a:cubicBezTo>
                  <a:cubicBezTo>
                    <a:pt x="220" y="66"/>
                    <a:pt x="220" y="66"/>
                    <a:pt x="220" y="66"/>
                  </a:cubicBezTo>
                  <a:lnTo>
                    <a:pt x="220" y="197"/>
                  </a:lnTo>
                  <a:close/>
                  <a:moveTo>
                    <a:pt x="198" y="59"/>
                  </a:moveTo>
                  <a:cubicBezTo>
                    <a:pt x="190" y="59"/>
                    <a:pt x="190" y="59"/>
                    <a:pt x="190" y="59"/>
                  </a:cubicBezTo>
                  <a:cubicBezTo>
                    <a:pt x="182" y="59"/>
                    <a:pt x="176" y="52"/>
                    <a:pt x="176" y="44"/>
                  </a:cubicBezTo>
                  <a:cubicBezTo>
                    <a:pt x="176" y="44"/>
                    <a:pt x="176" y="44"/>
                    <a:pt x="176" y="44"/>
                  </a:cubicBezTo>
                  <a:cubicBezTo>
                    <a:pt x="176" y="15"/>
                    <a:pt x="176" y="15"/>
                    <a:pt x="176" y="15"/>
                  </a:cubicBezTo>
                  <a:cubicBezTo>
                    <a:pt x="220" y="59"/>
                    <a:pt x="220" y="59"/>
                    <a:pt x="220" y="59"/>
                  </a:cubicBezTo>
                  <a:lnTo>
                    <a:pt x="198" y="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9"/>
            <p:cNvSpPr>
              <a:spLocks/>
            </p:cNvSpPr>
            <p:nvPr/>
          </p:nvSpPr>
          <p:spPr bwMode="auto">
            <a:xfrm>
              <a:off x="1118823" y="2289908"/>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60"/>
            <p:cNvSpPr>
              <a:spLocks/>
            </p:cNvSpPr>
            <p:nvPr/>
          </p:nvSpPr>
          <p:spPr bwMode="auto">
            <a:xfrm>
              <a:off x="1118823" y="2313975"/>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1"/>
            <p:cNvSpPr>
              <a:spLocks/>
            </p:cNvSpPr>
            <p:nvPr/>
          </p:nvSpPr>
          <p:spPr bwMode="auto">
            <a:xfrm>
              <a:off x="1118823" y="2338041"/>
              <a:ext cx="104135" cy="7868"/>
            </a:xfrm>
            <a:custGeom>
              <a:avLst/>
              <a:gdLst>
                <a:gd name="T0" fmla="*/ 0 w 95"/>
                <a:gd name="T1" fmla="*/ 4 h 7"/>
                <a:gd name="T2" fmla="*/ 4 w 95"/>
                <a:gd name="T3" fmla="*/ 7 h 7"/>
                <a:gd name="T4" fmla="*/ 91 w 95"/>
                <a:gd name="T5" fmla="*/ 7 h 7"/>
                <a:gd name="T6" fmla="*/ 95 w 95"/>
                <a:gd name="T7" fmla="*/ 4 h 7"/>
                <a:gd name="T8" fmla="*/ 91 w 95"/>
                <a:gd name="T9" fmla="*/ 0 h 7"/>
                <a:gd name="T10" fmla="*/ 4 w 95"/>
                <a:gd name="T11" fmla="*/ 0 h 7"/>
                <a:gd name="T12" fmla="*/ 0 w 9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95" h="7">
                  <a:moveTo>
                    <a:pt x="0" y="4"/>
                  </a:moveTo>
                  <a:cubicBezTo>
                    <a:pt x="0" y="6"/>
                    <a:pt x="2" y="7"/>
                    <a:pt x="4" y="7"/>
                  </a:cubicBezTo>
                  <a:cubicBezTo>
                    <a:pt x="91" y="7"/>
                    <a:pt x="91" y="7"/>
                    <a:pt x="91" y="7"/>
                  </a:cubicBezTo>
                  <a:cubicBezTo>
                    <a:pt x="93" y="7"/>
                    <a:pt x="95" y="6"/>
                    <a:pt x="95" y="4"/>
                  </a:cubicBezTo>
                  <a:cubicBezTo>
                    <a:pt x="95" y="2"/>
                    <a:pt x="93" y="0"/>
                    <a:pt x="91" y="0"/>
                  </a:cubicBezTo>
                  <a:cubicBezTo>
                    <a:pt x="4" y="0"/>
                    <a:pt x="4"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2"/>
            <p:cNvSpPr>
              <a:spLocks/>
            </p:cNvSpPr>
            <p:nvPr/>
          </p:nvSpPr>
          <p:spPr bwMode="auto">
            <a:xfrm>
              <a:off x="1031349" y="2386175"/>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63"/>
            <p:cNvSpPr>
              <a:spLocks/>
            </p:cNvSpPr>
            <p:nvPr/>
          </p:nvSpPr>
          <p:spPr bwMode="auto">
            <a:xfrm>
              <a:off x="1031349" y="2410242"/>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64"/>
            <p:cNvSpPr>
              <a:spLocks/>
            </p:cNvSpPr>
            <p:nvPr/>
          </p:nvSpPr>
          <p:spPr bwMode="auto">
            <a:xfrm>
              <a:off x="1031349" y="24343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5"/>
            <p:cNvSpPr>
              <a:spLocks/>
            </p:cNvSpPr>
            <p:nvPr/>
          </p:nvSpPr>
          <p:spPr bwMode="auto">
            <a:xfrm>
              <a:off x="1031349" y="23621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6"/>
                    <a:pt x="1" y="7"/>
                    <a:pt x="3" y="7"/>
                  </a:cubicBezTo>
                  <a:cubicBezTo>
                    <a:pt x="171" y="7"/>
                    <a:pt x="171" y="7"/>
                    <a:pt x="171" y="7"/>
                  </a:cubicBezTo>
                  <a:cubicBezTo>
                    <a:pt x="173" y="7"/>
                    <a:pt x="175" y="6"/>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6"/>
            <p:cNvSpPr>
              <a:spLocks noEditPoints="1"/>
            </p:cNvSpPr>
            <p:nvPr/>
          </p:nvSpPr>
          <p:spPr bwMode="auto">
            <a:xfrm>
              <a:off x="1031349" y="2282040"/>
              <a:ext cx="71275" cy="63870"/>
            </a:xfrm>
            <a:custGeom>
              <a:avLst/>
              <a:gdLst>
                <a:gd name="T0" fmla="*/ 7 w 65"/>
                <a:gd name="T1" fmla="*/ 58 h 58"/>
                <a:gd name="T2" fmla="*/ 58 w 65"/>
                <a:gd name="T3" fmla="*/ 58 h 58"/>
                <a:gd name="T4" fmla="*/ 65 w 65"/>
                <a:gd name="T5" fmla="*/ 51 h 58"/>
                <a:gd name="T6" fmla="*/ 65 w 65"/>
                <a:gd name="T7" fmla="*/ 7 h 58"/>
                <a:gd name="T8" fmla="*/ 58 w 65"/>
                <a:gd name="T9" fmla="*/ 0 h 58"/>
                <a:gd name="T10" fmla="*/ 7 w 65"/>
                <a:gd name="T11" fmla="*/ 0 h 58"/>
                <a:gd name="T12" fmla="*/ 0 w 65"/>
                <a:gd name="T13" fmla="*/ 7 h 58"/>
                <a:gd name="T14" fmla="*/ 0 w 65"/>
                <a:gd name="T15" fmla="*/ 51 h 58"/>
                <a:gd name="T16" fmla="*/ 7 w 65"/>
                <a:gd name="T17" fmla="*/ 58 h 58"/>
                <a:gd name="T18" fmla="*/ 14 w 65"/>
                <a:gd name="T19" fmla="*/ 14 h 58"/>
                <a:gd name="T20" fmla="*/ 51 w 65"/>
                <a:gd name="T21" fmla="*/ 14 h 58"/>
                <a:gd name="T22" fmla="*/ 51 w 65"/>
                <a:gd name="T23" fmla="*/ 44 h 58"/>
                <a:gd name="T24" fmla="*/ 14 w 65"/>
                <a:gd name="T25" fmla="*/ 44 h 58"/>
                <a:gd name="T26" fmla="*/ 14 w 65"/>
                <a:gd name="T27"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7" y="58"/>
                  </a:moveTo>
                  <a:cubicBezTo>
                    <a:pt x="58" y="58"/>
                    <a:pt x="58" y="58"/>
                    <a:pt x="58" y="58"/>
                  </a:cubicBezTo>
                  <a:cubicBezTo>
                    <a:pt x="62" y="58"/>
                    <a:pt x="65" y="55"/>
                    <a:pt x="65" y="51"/>
                  </a:cubicBezTo>
                  <a:cubicBezTo>
                    <a:pt x="65" y="7"/>
                    <a:pt x="65" y="7"/>
                    <a:pt x="65" y="7"/>
                  </a:cubicBezTo>
                  <a:cubicBezTo>
                    <a:pt x="65" y="3"/>
                    <a:pt x="62" y="0"/>
                    <a:pt x="58" y="0"/>
                  </a:cubicBezTo>
                  <a:cubicBezTo>
                    <a:pt x="7" y="0"/>
                    <a:pt x="7" y="0"/>
                    <a:pt x="7" y="0"/>
                  </a:cubicBezTo>
                  <a:cubicBezTo>
                    <a:pt x="3" y="0"/>
                    <a:pt x="0" y="3"/>
                    <a:pt x="0" y="7"/>
                  </a:cubicBezTo>
                  <a:cubicBezTo>
                    <a:pt x="0" y="51"/>
                    <a:pt x="0" y="51"/>
                    <a:pt x="0" y="51"/>
                  </a:cubicBezTo>
                  <a:cubicBezTo>
                    <a:pt x="0" y="55"/>
                    <a:pt x="3" y="58"/>
                    <a:pt x="7" y="58"/>
                  </a:cubicBezTo>
                  <a:close/>
                  <a:moveTo>
                    <a:pt x="14" y="14"/>
                  </a:moveTo>
                  <a:cubicBezTo>
                    <a:pt x="51" y="14"/>
                    <a:pt x="51" y="14"/>
                    <a:pt x="51" y="14"/>
                  </a:cubicBezTo>
                  <a:cubicBezTo>
                    <a:pt x="51" y="44"/>
                    <a:pt x="51" y="44"/>
                    <a:pt x="51" y="44"/>
                  </a:cubicBezTo>
                  <a:cubicBezTo>
                    <a:pt x="14" y="44"/>
                    <a:pt x="14" y="44"/>
                    <a:pt x="14" y="44"/>
                  </a:cubicBezTo>
                  <a:lnTo>
                    <a:pt x="14"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80" tIns="64290" rIns="128580" bIns="64290" numCol="1" anchor="t" anchorCtr="0" compatLnSpc="1">
              <a:prstTxWarp prst="textNoShape">
                <a:avLst/>
              </a:prstTxWarp>
            </a:bodyPr>
            <a:lstStyle/>
            <a:p>
              <a:pPr algn="just">
                <a:lnSpc>
                  <a:spcPct val="120000"/>
                </a:lnSpc>
                <a:spcBef>
                  <a:spcPts val="0"/>
                </a:spcBef>
                <a:spcAft>
                  <a:spcPts val="0"/>
                </a:spcAft>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AutoShape 66"/>
          <p:cNvSpPr>
            <a:spLocks/>
          </p:cNvSpPr>
          <p:nvPr/>
        </p:nvSpPr>
        <p:spPr bwMode="auto">
          <a:xfrm>
            <a:off x="11431911" y="3167147"/>
            <a:ext cx="375275" cy="362842"/>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a:extLst/>
        </p:spPr>
        <p:txBody>
          <a:bodyPr lIns="142836" tIns="142836" rIns="142836" bIns="142836" anchor="ctr"/>
          <a:lstStyle/>
          <a:p>
            <a:pPr algn="just" defTabSz="1285541">
              <a:lnSpc>
                <a:spcPct val="120000"/>
              </a:lnSpc>
              <a:spcBef>
                <a:spcPts val="0"/>
              </a:spcBef>
              <a:spcAft>
                <a:spcPts val="0"/>
              </a:spcAft>
              <a:defRPr/>
            </a:pPr>
            <a:endParaRPr lang="es-ES" sz="9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Metin kutusu 17"/>
          <p:cNvSpPr txBox="1"/>
          <p:nvPr/>
        </p:nvSpPr>
        <p:spPr>
          <a:xfrm>
            <a:off x="744359" y="4007437"/>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Metin kutusu 60"/>
          <p:cNvSpPr txBox="1"/>
          <p:nvPr/>
        </p:nvSpPr>
        <p:spPr>
          <a:xfrm>
            <a:off x="3158338" y="4042215"/>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Metin kutusu 61"/>
          <p:cNvSpPr txBox="1"/>
          <p:nvPr/>
        </p:nvSpPr>
        <p:spPr>
          <a:xfrm>
            <a:off x="5750340" y="3974190"/>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Metin kutusu 62"/>
          <p:cNvSpPr txBox="1"/>
          <p:nvPr/>
        </p:nvSpPr>
        <p:spPr>
          <a:xfrm>
            <a:off x="8358614" y="4053179"/>
            <a:ext cx="1721347"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Metin kutusu 63"/>
          <p:cNvSpPr txBox="1"/>
          <p:nvPr/>
        </p:nvSpPr>
        <p:spPr>
          <a:xfrm>
            <a:off x="10792348" y="4042215"/>
            <a:ext cx="1654401" cy="683264"/>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custDataLst>
      <p:tags r:id="rId1"/>
    </p:custDataLst>
    <p:extLst>
      <p:ext uri="{BB962C8B-B14F-4D97-AF65-F5344CB8AC3E}">
        <p14:creationId xmlns:p14="http://schemas.microsoft.com/office/powerpoint/2010/main" val="15703431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1000"/>
                                        <p:tgtEl>
                                          <p:spTgt spid="14"/>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1000"/>
                                        <p:tgtEl>
                                          <p:spTgt spid="16"/>
                                        </p:tgtEl>
                                      </p:cBhvr>
                                    </p:animEffect>
                                    <p:anim calcmode="lin" valueType="num">
                                      <p:cBhvr>
                                        <p:cTn id="11" dur="1000" fill="hold"/>
                                        <p:tgtEl>
                                          <p:spTgt spid="16"/>
                                        </p:tgtEl>
                                        <p:attrNameLst>
                                          <p:attrName>ppt_x</p:attrName>
                                        </p:attrNameLst>
                                      </p:cBhvr>
                                      <p:tavLst>
                                        <p:tav tm="0">
                                          <p:val>
                                            <p:strVal val="#ppt_x"/>
                                          </p:val>
                                        </p:tav>
                                        <p:tav tm="100000">
                                          <p:val>
                                            <p:strVal val="#ppt_x"/>
                                          </p:val>
                                        </p:tav>
                                      </p:tavLst>
                                    </p:anim>
                                    <p:anim calcmode="lin" valueType="num">
                                      <p:cBhvr>
                                        <p:cTn id="12" dur="1000" fill="hold"/>
                                        <p:tgtEl>
                                          <p:spTgt spid="16"/>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anim calcmode="lin" valueType="num">
                                      <p:cBhvr>
                                        <p:cTn id="16" dur="1000" fill="hold"/>
                                        <p:tgtEl>
                                          <p:spTgt spid="36"/>
                                        </p:tgtEl>
                                        <p:attrNameLst>
                                          <p:attrName>ppt_x</p:attrName>
                                        </p:attrNameLst>
                                      </p:cBhvr>
                                      <p:tavLst>
                                        <p:tav tm="0">
                                          <p:val>
                                            <p:strVal val="#ppt_x"/>
                                          </p:val>
                                        </p:tav>
                                        <p:tav tm="100000">
                                          <p:val>
                                            <p:strVal val="#ppt_x"/>
                                          </p:val>
                                        </p:tav>
                                      </p:tavLst>
                                    </p:anim>
                                    <p:anim calcmode="lin" valueType="num">
                                      <p:cBhvr>
                                        <p:cTn id="17" dur="1000" fill="hold"/>
                                        <p:tgtEl>
                                          <p:spTgt spid="36"/>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1000"/>
                                        <p:tgtEl>
                                          <p:spTgt spid="37"/>
                                        </p:tgtEl>
                                      </p:cBhvr>
                                    </p:animEffect>
                                    <p:anim calcmode="lin" valueType="num">
                                      <p:cBhvr>
                                        <p:cTn id="21" dur="1000" fill="hold"/>
                                        <p:tgtEl>
                                          <p:spTgt spid="37"/>
                                        </p:tgtEl>
                                        <p:attrNameLst>
                                          <p:attrName>ppt_x</p:attrName>
                                        </p:attrNameLst>
                                      </p:cBhvr>
                                      <p:tavLst>
                                        <p:tav tm="0">
                                          <p:val>
                                            <p:strVal val="#ppt_x"/>
                                          </p:val>
                                        </p:tav>
                                        <p:tav tm="100000">
                                          <p:val>
                                            <p:strVal val="#ppt_x"/>
                                          </p:val>
                                        </p:tav>
                                      </p:tavLst>
                                    </p:anim>
                                    <p:anim calcmode="lin" valueType="num">
                                      <p:cBhvr>
                                        <p:cTn id="22" dur="1000" fill="hold"/>
                                        <p:tgtEl>
                                          <p:spTgt spid="3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1000"/>
                                        <p:tgtEl>
                                          <p:spTgt spid="41"/>
                                        </p:tgtEl>
                                      </p:cBhvr>
                                    </p:animEffect>
                                    <p:anim calcmode="lin" valueType="num">
                                      <p:cBhvr>
                                        <p:cTn id="26" dur="1000" fill="hold"/>
                                        <p:tgtEl>
                                          <p:spTgt spid="41"/>
                                        </p:tgtEl>
                                        <p:attrNameLst>
                                          <p:attrName>ppt_x</p:attrName>
                                        </p:attrNameLst>
                                      </p:cBhvr>
                                      <p:tavLst>
                                        <p:tav tm="0">
                                          <p:val>
                                            <p:strVal val="#ppt_x"/>
                                          </p:val>
                                        </p:tav>
                                        <p:tav tm="100000">
                                          <p:val>
                                            <p:strVal val="#ppt_x"/>
                                          </p:val>
                                        </p:tav>
                                      </p:tavLst>
                                    </p:anim>
                                    <p:anim calcmode="lin" valueType="num">
                                      <p:cBhvr>
                                        <p:cTn id="27" dur="1000" fill="hold"/>
                                        <p:tgtEl>
                                          <p:spTgt spid="4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43"/>
                                        </p:tgtEl>
                                        <p:attrNameLst>
                                          <p:attrName>style.visibility</p:attrName>
                                        </p:attrNameLst>
                                      </p:cBhvr>
                                      <p:to>
                                        <p:strVal val="visible"/>
                                      </p:to>
                                    </p:set>
                                    <p:animEffect transition="in" filter="fade">
                                      <p:cBhvr>
                                        <p:cTn id="30" dur="1000"/>
                                        <p:tgtEl>
                                          <p:spTgt spid="43"/>
                                        </p:tgtEl>
                                      </p:cBhvr>
                                    </p:animEffect>
                                    <p:anim calcmode="lin" valueType="num">
                                      <p:cBhvr>
                                        <p:cTn id="31" dur="1000" fill="hold"/>
                                        <p:tgtEl>
                                          <p:spTgt spid="43"/>
                                        </p:tgtEl>
                                        <p:attrNameLst>
                                          <p:attrName>ppt_x</p:attrName>
                                        </p:attrNameLst>
                                      </p:cBhvr>
                                      <p:tavLst>
                                        <p:tav tm="0">
                                          <p:val>
                                            <p:strVal val="#ppt_x"/>
                                          </p:val>
                                        </p:tav>
                                        <p:tav tm="100000">
                                          <p:val>
                                            <p:strVal val="#ppt_x"/>
                                          </p:val>
                                        </p:tav>
                                      </p:tavLst>
                                    </p:anim>
                                    <p:anim calcmode="lin" valueType="num">
                                      <p:cBhvr>
                                        <p:cTn id="32" dur="1000" fill="hold"/>
                                        <p:tgtEl>
                                          <p:spTgt spid="4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1000"/>
                                        <p:tgtEl>
                                          <p:spTgt spid="45"/>
                                        </p:tgtEl>
                                      </p:cBhvr>
                                    </p:animEffect>
                                    <p:anim calcmode="lin" valueType="num">
                                      <p:cBhvr>
                                        <p:cTn id="36" dur="1000" fill="hold"/>
                                        <p:tgtEl>
                                          <p:spTgt spid="45"/>
                                        </p:tgtEl>
                                        <p:attrNameLst>
                                          <p:attrName>ppt_x</p:attrName>
                                        </p:attrNameLst>
                                      </p:cBhvr>
                                      <p:tavLst>
                                        <p:tav tm="0">
                                          <p:val>
                                            <p:strVal val="#ppt_x"/>
                                          </p:val>
                                        </p:tav>
                                        <p:tav tm="100000">
                                          <p:val>
                                            <p:strVal val="#ppt_x"/>
                                          </p:val>
                                        </p:tav>
                                      </p:tavLst>
                                    </p:anim>
                                    <p:anim calcmode="lin" valueType="num">
                                      <p:cBhvr>
                                        <p:cTn id="37" dur="1000" fill="hold"/>
                                        <p:tgtEl>
                                          <p:spTgt spid="45"/>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1000"/>
                                        <p:tgtEl>
                                          <p:spTgt spid="48"/>
                                        </p:tgtEl>
                                      </p:cBhvr>
                                    </p:animEffect>
                                    <p:anim calcmode="lin" valueType="num">
                                      <p:cBhvr>
                                        <p:cTn id="41" dur="1000" fill="hold"/>
                                        <p:tgtEl>
                                          <p:spTgt spid="48"/>
                                        </p:tgtEl>
                                        <p:attrNameLst>
                                          <p:attrName>ppt_x</p:attrName>
                                        </p:attrNameLst>
                                      </p:cBhvr>
                                      <p:tavLst>
                                        <p:tav tm="0">
                                          <p:val>
                                            <p:strVal val="#ppt_x"/>
                                          </p:val>
                                        </p:tav>
                                        <p:tav tm="100000">
                                          <p:val>
                                            <p:strVal val="#ppt_x"/>
                                          </p:val>
                                        </p:tav>
                                      </p:tavLst>
                                    </p:anim>
                                    <p:anim calcmode="lin" valueType="num">
                                      <p:cBhvr>
                                        <p:cTn id="42" dur="1000" fill="hold"/>
                                        <p:tgtEl>
                                          <p:spTgt spid="48"/>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fade">
                                      <p:cBhvr>
                                        <p:cTn id="45" dur="1000"/>
                                        <p:tgtEl>
                                          <p:spTgt spid="49"/>
                                        </p:tgtEl>
                                      </p:cBhvr>
                                    </p:animEffect>
                                    <p:anim calcmode="lin" valueType="num">
                                      <p:cBhvr>
                                        <p:cTn id="46" dur="1000" fill="hold"/>
                                        <p:tgtEl>
                                          <p:spTgt spid="49"/>
                                        </p:tgtEl>
                                        <p:attrNameLst>
                                          <p:attrName>ppt_x</p:attrName>
                                        </p:attrNameLst>
                                      </p:cBhvr>
                                      <p:tavLst>
                                        <p:tav tm="0">
                                          <p:val>
                                            <p:strVal val="#ppt_x"/>
                                          </p:val>
                                        </p:tav>
                                        <p:tav tm="100000">
                                          <p:val>
                                            <p:strVal val="#ppt_x"/>
                                          </p:val>
                                        </p:tav>
                                      </p:tavLst>
                                    </p:anim>
                                    <p:anim calcmode="lin" valueType="num">
                                      <p:cBhvr>
                                        <p:cTn id="47" dur="1000" fill="hold"/>
                                        <p:tgtEl>
                                          <p:spTgt spid="49"/>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50"/>
                                        </p:tgtEl>
                                        <p:attrNameLst>
                                          <p:attrName>style.visibility</p:attrName>
                                        </p:attrNameLst>
                                      </p:cBhvr>
                                      <p:to>
                                        <p:strVal val="visible"/>
                                      </p:to>
                                    </p:set>
                                    <p:animEffect transition="in" filter="fade">
                                      <p:cBhvr>
                                        <p:cTn id="50" dur="1000"/>
                                        <p:tgtEl>
                                          <p:spTgt spid="50"/>
                                        </p:tgtEl>
                                      </p:cBhvr>
                                    </p:animEffect>
                                    <p:anim calcmode="lin" valueType="num">
                                      <p:cBhvr>
                                        <p:cTn id="51" dur="1000" fill="hold"/>
                                        <p:tgtEl>
                                          <p:spTgt spid="50"/>
                                        </p:tgtEl>
                                        <p:attrNameLst>
                                          <p:attrName>ppt_x</p:attrName>
                                        </p:attrNameLst>
                                      </p:cBhvr>
                                      <p:tavLst>
                                        <p:tav tm="0">
                                          <p:val>
                                            <p:strVal val="#ppt_x"/>
                                          </p:val>
                                        </p:tav>
                                        <p:tav tm="100000">
                                          <p:val>
                                            <p:strVal val="#ppt_x"/>
                                          </p:val>
                                        </p:tav>
                                      </p:tavLst>
                                    </p:anim>
                                    <p:anim calcmode="lin" valueType="num">
                                      <p:cBhvr>
                                        <p:cTn id="52" dur="1000" fill="hold"/>
                                        <p:tgtEl>
                                          <p:spTgt spid="5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60"/>
                                        </p:tgtEl>
                                        <p:attrNameLst>
                                          <p:attrName>style.visibility</p:attrName>
                                        </p:attrNameLst>
                                      </p:cBhvr>
                                      <p:to>
                                        <p:strVal val="visible"/>
                                      </p:to>
                                    </p:set>
                                    <p:animEffect transition="in" filter="fade">
                                      <p:cBhvr>
                                        <p:cTn id="55" dur="1000"/>
                                        <p:tgtEl>
                                          <p:spTgt spid="60"/>
                                        </p:tgtEl>
                                      </p:cBhvr>
                                    </p:animEffect>
                                    <p:anim calcmode="lin" valueType="num">
                                      <p:cBhvr>
                                        <p:cTn id="56" dur="1000" fill="hold"/>
                                        <p:tgtEl>
                                          <p:spTgt spid="60"/>
                                        </p:tgtEl>
                                        <p:attrNameLst>
                                          <p:attrName>ppt_x</p:attrName>
                                        </p:attrNameLst>
                                      </p:cBhvr>
                                      <p:tavLst>
                                        <p:tav tm="0">
                                          <p:val>
                                            <p:strVal val="#ppt_x"/>
                                          </p:val>
                                        </p:tav>
                                        <p:tav tm="100000">
                                          <p:val>
                                            <p:strVal val="#ppt_x"/>
                                          </p:val>
                                        </p:tav>
                                      </p:tavLst>
                                    </p:anim>
                                    <p:anim calcmode="lin" valueType="num">
                                      <p:cBhvr>
                                        <p:cTn id="57" dur="1000" fill="hold"/>
                                        <p:tgtEl>
                                          <p:spTgt spid="6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1000"/>
                                        <p:tgtEl>
                                          <p:spTgt spid="18"/>
                                        </p:tgtEl>
                                      </p:cBhvr>
                                    </p:animEffect>
                                    <p:anim calcmode="lin" valueType="num">
                                      <p:cBhvr>
                                        <p:cTn id="61" dur="1000" fill="hold"/>
                                        <p:tgtEl>
                                          <p:spTgt spid="18"/>
                                        </p:tgtEl>
                                        <p:attrNameLst>
                                          <p:attrName>ppt_x</p:attrName>
                                        </p:attrNameLst>
                                      </p:cBhvr>
                                      <p:tavLst>
                                        <p:tav tm="0">
                                          <p:val>
                                            <p:strVal val="#ppt_x"/>
                                          </p:val>
                                        </p:tav>
                                        <p:tav tm="100000">
                                          <p:val>
                                            <p:strVal val="#ppt_x"/>
                                          </p:val>
                                        </p:tav>
                                      </p:tavLst>
                                    </p:anim>
                                    <p:anim calcmode="lin" valueType="num">
                                      <p:cBhvr>
                                        <p:cTn id="62" dur="1000" fill="hold"/>
                                        <p:tgtEl>
                                          <p:spTgt spid="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1000"/>
                                        <p:tgtEl>
                                          <p:spTgt spid="61"/>
                                        </p:tgtEl>
                                      </p:cBhvr>
                                    </p:animEffect>
                                    <p:anim calcmode="lin" valueType="num">
                                      <p:cBhvr>
                                        <p:cTn id="66" dur="1000" fill="hold"/>
                                        <p:tgtEl>
                                          <p:spTgt spid="61"/>
                                        </p:tgtEl>
                                        <p:attrNameLst>
                                          <p:attrName>ppt_x</p:attrName>
                                        </p:attrNameLst>
                                      </p:cBhvr>
                                      <p:tavLst>
                                        <p:tav tm="0">
                                          <p:val>
                                            <p:strVal val="#ppt_x"/>
                                          </p:val>
                                        </p:tav>
                                        <p:tav tm="100000">
                                          <p:val>
                                            <p:strVal val="#ppt_x"/>
                                          </p:val>
                                        </p:tav>
                                      </p:tavLst>
                                    </p:anim>
                                    <p:anim calcmode="lin" valueType="num">
                                      <p:cBhvr>
                                        <p:cTn id="67" dur="1000" fill="hold"/>
                                        <p:tgtEl>
                                          <p:spTgt spid="6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1000"/>
                                        <p:tgtEl>
                                          <p:spTgt spid="62"/>
                                        </p:tgtEl>
                                      </p:cBhvr>
                                    </p:animEffect>
                                    <p:anim calcmode="lin" valueType="num">
                                      <p:cBhvr>
                                        <p:cTn id="71" dur="1000" fill="hold"/>
                                        <p:tgtEl>
                                          <p:spTgt spid="62"/>
                                        </p:tgtEl>
                                        <p:attrNameLst>
                                          <p:attrName>ppt_x</p:attrName>
                                        </p:attrNameLst>
                                      </p:cBhvr>
                                      <p:tavLst>
                                        <p:tav tm="0">
                                          <p:val>
                                            <p:strVal val="#ppt_x"/>
                                          </p:val>
                                        </p:tav>
                                        <p:tav tm="100000">
                                          <p:val>
                                            <p:strVal val="#ppt_x"/>
                                          </p:val>
                                        </p:tav>
                                      </p:tavLst>
                                    </p:anim>
                                    <p:anim calcmode="lin" valueType="num">
                                      <p:cBhvr>
                                        <p:cTn id="72" dur="1000" fill="hold"/>
                                        <p:tgtEl>
                                          <p:spTgt spid="6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fade">
                                      <p:cBhvr>
                                        <p:cTn id="75" dur="1000"/>
                                        <p:tgtEl>
                                          <p:spTgt spid="63"/>
                                        </p:tgtEl>
                                      </p:cBhvr>
                                    </p:animEffect>
                                    <p:anim calcmode="lin" valueType="num">
                                      <p:cBhvr>
                                        <p:cTn id="76" dur="1000" fill="hold"/>
                                        <p:tgtEl>
                                          <p:spTgt spid="63"/>
                                        </p:tgtEl>
                                        <p:attrNameLst>
                                          <p:attrName>ppt_x</p:attrName>
                                        </p:attrNameLst>
                                      </p:cBhvr>
                                      <p:tavLst>
                                        <p:tav tm="0">
                                          <p:val>
                                            <p:strVal val="#ppt_x"/>
                                          </p:val>
                                        </p:tav>
                                        <p:tav tm="100000">
                                          <p:val>
                                            <p:strVal val="#ppt_x"/>
                                          </p:val>
                                        </p:tav>
                                      </p:tavLst>
                                    </p:anim>
                                    <p:anim calcmode="lin" valueType="num">
                                      <p:cBhvr>
                                        <p:cTn id="77" dur="1000" fill="hold"/>
                                        <p:tgtEl>
                                          <p:spTgt spid="6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4"/>
                                        </p:tgtEl>
                                        <p:attrNameLst>
                                          <p:attrName>style.visibility</p:attrName>
                                        </p:attrNameLst>
                                      </p:cBhvr>
                                      <p:to>
                                        <p:strVal val="visible"/>
                                      </p:to>
                                    </p:set>
                                    <p:animEffect transition="in" filter="fade">
                                      <p:cBhvr>
                                        <p:cTn id="80" dur="1000"/>
                                        <p:tgtEl>
                                          <p:spTgt spid="64"/>
                                        </p:tgtEl>
                                      </p:cBhvr>
                                    </p:animEffect>
                                    <p:anim calcmode="lin" valueType="num">
                                      <p:cBhvr>
                                        <p:cTn id="81" dur="1000" fill="hold"/>
                                        <p:tgtEl>
                                          <p:spTgt spid="64"/>
                                        </p:tgtEl>
                                        <p:attrNameLst>
                                          <p:attrName>ppt_x</p:attrName>
                                        </p:attrNameLst>
                                      </p:cBhvr>
                                      <p:tavLst>
                                        <p:tav tm="0">
                                          <p:val>
                                            <p:strVal val="#ppt_x"/>
                                          </p:val>
                                        </p:tav>
                                        <p:tav tm="100000">
                                          <p:val>
                                            <p:strVal val="#ppt_x"/>
                                          </p:val>
                                        </p:tav>
                                      </p:tavLst>
                                    </p:anim>
                                    <p:anim calcmode="lin" valueType="num">
                                      <p:cBhvr>
                                        <p:cTn id="82"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6" grpId="0" animBg="1"/>
      <p:bldP spid="37" grpId="0" animBg="1"/>
      <p:bldP spid="41" grpId="0" animBg="1"/>
      <p:bldP spid="43" grpId="0" animBg="1"/>
      <p:bldP spid="45" grpId="0" animBg="1"/>
      <p:bldP spid="48" grpId="0" animBg="1"/>
      <p:bldP spid="49" grpId="0" animBg="1"/>
      <p:bldP spid="60" grpId="0" animBg="1"/>
      <p:bldP spid="18" grpId="0"/>
      <p:bldP spid="61" grpId="0"/>
      <p:bldP spid="62" grpId="0"/>
      <p:bldP spid="63" grpId="0"/>
      <p:bldP spid="6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07" y="1655178"/>
            <a:ext cx="5783425" cy="5225014"/>
            <a:chOff x="0" y="1569337"/>
            <a:chExt cx="5484146" cy="4954631"/>
          </a:xfrm>
        </p:grpSpPr>
        <p:sp>
          <p:nvSpPr>
            <p:cNvPr id="851" name="Freeform 5"/>
            <p:cNvSpPr>
              <a:spLocks/>
            </p:cNvSpPr>
            <p:nvPr/>
          </p:nvSpPr>
          <p:spPr bwMode="auto">
            <a:xfrm>
              <a:off x="1510340" y="1570966"/>
              <a:ext cx="971049" cy="1603209"/>
            </a:xfrm>
            <a:custGeom>
              <a:avLst/>
              <a:gdLst>
                <a:gd name="T0" fmla="*/ 504 w 504"/>
                <a:gd name="T1" fmla="*/ 832 h 832"/>
                <a:gd name="T2" fmla="*/ 0 w 504"/>
                <a:gd name="T3" fmla="*/ 514 h 832"/>
                <a:gd name="T4" fmla="*/ 0 w 504"/>
                <a:gd name="T5" fmla="*/ 0 h 832"/>
                <a:gd name="T6" fmla="*/ 504 w 504"/>
                <a:gd name="T7" fmla="*/ 530 h 832"/>
                <a:gd name="T8" fmla="*/ 504 w 504"/>
                <a:gd name="T9" fmla="*/ 832 h 832"/>
              </a:gdLst>
              <a:ahLst/>
              <a:cxnLst>
                <a:cxn ang="0">
                  <a:pos x="T0" y="T1"/>
                </a:cxn>
                <a:cxn ang="0">
                  <a:pos x="T2" y="T3"/>
                </a:cxn>
                <a:cxn ang="0">
                  <a:pos x="T4" y="T5"/>
                </a:cxn>
                <a:cxn ang="0">
                  <a:pos x="T6" y="T7"/>
                </a:cxn>
                <a:cxn ang="0">
                  <a:pos x="T8" y="T9"/>
                </a:cxn>
              </a:cxnLst>
              <a:rect l="0" t="0" r="r" b="b"/>
              <a:pathLst>
                <a:path w="504" h="832">
                  <a:moveTo>
                    <a:pt x="504" y="832"/>
                  </a:moveTo>
                  <a:cubicBezTo>
                    <a:pt x="336" y="726"/>
                    <a:pt x="168" y="620"/>
                    <a:pt x="0" y="514"/>
                  </a:cubicBezTo>
                  <a:cubicBezTo>
                    <a:pt x="0" y="343"/>
                    <a:pt x="0" y="171"/>
                    <a:pt x="0" y="0"/>
                  </a:cubicBezTo>
                  <a:cubicBezTo>
                    <a:pt x="168" y="177"/>
                    <a:pt x="336" y="353"/>
                    <a:pt x="504" y="530"/>
                  </a:cubicBezTo>
                  <a:cubicBezTo>
                    <a:pt x="504" y="631"/>
                    <a:pt x="504" y="731"/>
                    <a:pt x="504" y="832"/>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2" name="Freeform 6"/>
            <p:cNvSpPr>
              <a:spLocks/>
            </p:cNvSpPr>
            <p:nvPr/>
          </p:nvSpPr>
          <p:spPr bwMode="auto">
            <a:xfrm>
              <a:off x="1510340" y="2560752"/>
              <a:ext cx="971049" cy="1195075"/>
            </a:xfrm>
            <a:custGeom>
              <a:avLst/>
              <a:gdLst>
                <a:gd name="T0" fmla="*/ 504 w 504"/>
                <a:gd name="T1" fmla="*/ 620 h 620"/>
                <a:gd name="T2" fmla="*/ 0 w 504"/>
                <a:gd name="T3" fmla="*/ 514 h 620"/>
                <a:gd name="T4" fmla="*/ 0 w 504"/>
                <a:gd name="T5" fmla="*/ 0 h 620"/>
                <a:gd name="T6" fmla="*/ 504 w 504"/>
                <a:gd name="T7" fmla="*/ 318 h 620"/>
                <a:gd name="T8" fmla="*/ 504 w 504"/>
                <a:gd name="T9" fmla="*/ 620 h 620"/>
              </a:gdLst>
              <a:ahLst/>
              <a:cxnLst>
                <a:cxn ang="0">
                  <a:pos x="T0" y="T1"/>
                </a:cxn>
                <a:cxn ang="0">
                  <a:pos x="T2" y="T3"/>
                </a:cxn>
                <a:cxn ang="0">
                  <a:pos x="T4" y="T5"/>
                </a:cxn>
                <a:cxn ang="0">
                  <a:pos x="T6" y="T7"/>
                </a:cxn>
                <a:cxn ang="0">
                  <a:pos x="T8" y="T9"/>
                </a:cxn>
              </a:cxnLst>
              <a:rect l="0" t="0" r="r" b="b"/>
              <a:pathLst>
                <a:path w="504" h="620">
                  <a:moveTo>
                    <a:pt x="504" y="620"/>
                  </a:moveTo>
                  <a:cubicBezTo>
                    <a:pt x="336" y="585"/>
                    <a:pt x="168" y="549"/>
                    <a:pt x="0" y="514"/>
                  </a:cubicBezTo>
                  <a:cubicBezTo>
                    <a:pt x="0" y="343"/>
                    <a:pt x="0" y="171"/>
                    <a:pt x="0" y="0"/>
                  </a:cubicBezTo>
                  <a:cubicBezTo>
                    <a:pt x="168" y="106"/>
                    <a:pt x="336" y="212"/>
                    <a:pt x="504" y="318"/>
                  </a:cubicBezTo>
                  <a:cubicBezTo>
                    <a:pt x="504" y="419"/>
                    <a:pt x="504" y="519"/>
                    <a:pt x="504" y="620"/>
                  </a:cubicBez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3" name="Freeform 7"/>
            <p:cNvSpPr>
              <a:spLocks/>
            </p:cNvSpPr>
            <p:nvPr/>
          </p:nvSpPr>
          <p:spPr bwMode="auto">
            <a:xfrm>
              <a:off x="1510340" y="3551352"/>
              <a:ext cx="971049" cy="990600"/>
            </a:xfrm>
            <a:custGeom>
              <a:avLst/>
              <a:gdLst>
                <a:gd name="T0" fmla="*/ 504 w 504"/>
                <a:gd name="T1" fmla="*/ 408 h 514"/>
                <a:gd name="T2" fmla="*/ 0 w 504"/>
                <a:gd name="T3" fmla="*/ 514 h 514"/>
                <a:gd name="T4" fmla="*/ 0 w 504"/>
                <a:gd name="T5" fmla="*/ 0 h 514"/>
                <a:gd name="T6" fmla="*/ 504 w 504"/>
                <a:gd name="T7" fmla="*/ 106 h 514"/>
                <a:gd name="T8" fmla="*/ 504 w 504"/>
                <a:gd name="T9" fmla="*/ 408 h 514"/>
              </a:gdLst>
              <a:ahLst/>
              <a:cxnLst>
                <a:cxn ang="0">
                  <a:pos x="T0" y="T1"/>
                </a:cxn>
                <a:cxn ang="0">
                  <a:pos x="T2" y="T3"/>
                </a:cxn>
                <a:cxn ang="0">
                  <a:pos x="T4" y="T5"/>
                </a:cxn>
                <a:cxn ang="0">
                  <a:pos x="T6" y="T7"/>
                </a:cxn>
                <a:cxn ang="0">
                  <a:pos x="T8" y="T9"/>
                </a:cxn>
              </a:cxnLst>
              <a:rect l="0" t="0" r="r" b="b"/>
              <a:pathLst>
                <a:path w="504" h="514">
                  <a:moveTo>
                    <a:pt x="504" y="408"/>
                  </a:moveTo>
                  <a:cubicBezTo>
                    <a:pt x="336" y="443"/>
                    <a:pt x="168" y="479"/>
                    <a:pt x="0" y="514"/>
                  </a:cubicBezTo>
                  <a:cubicBezTo>
                    <a:pt x="0" y="343"/>
                    <a:pt x="0" y="171"/>
                    <a:pt x="0" y="0"/>
                  </a:cubicBezTo>
                  <a:cubicBezTo>
                    <a:pt x="168" y="35"/>
                    <a:pt x="336" y="71"/>
                    <a:pt x="504" y="106"/>
                  </a:cubicBezTo>
                  <a:cubicBezTo>
                    <a:pt x="504" y="207"/>
                    <a:pt x="504" y="307"/>
                    <a:pt x="504" y="408"/>
                  </a:cubicBez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4" name="Freeform 8"/>
            <p:cNvSpPr>
              <a:spLocks/>
            </p:cNvSpPr>
            <p:nvPr/>
          </p:nvSpPr>
          <p:spPr bwMode="auto">
            <a:xfrm>
              <a:off x="1510340" y="4337478"/>
              <a:ext cx="971049" cy="1194260"/>
            </a:xfrm>
            <a:custGeom>
              <a:avLst/>
              <a:gdLst>
                <a:gd name="T0" fmla="*/ 504 w 504"/>
                <a:gd name="T1" fmla="*/ 302 h 620"/>
                <a:gd name="T2" fmla="*/ 0 w 504"/>
                <a:gd name="T3" fmla="*/ 620 h 620"/>
                <a:gd name="T4" fmla="*/ 0 w 504"/>
                <a:gd name="T5" fmla="*/ 106 h 620"/>
                <a:gd name="T6" fmla="*/ 504 w 504"/>
                <a:gd name="T7" fmla="*/ 0 h 620"/>
                <a:gd name="T8" fmla="*/ 504 w 504"/>
                <a:gd name="T9" fmla="*/ 302 h 620"/>
              </a:gdLst>
              <a:ahLst/>
              <a:cxnLst>
                <a:cxn ang="0">
                  <a:pos x="T0" y="T1"/>
                </a:cxn>
                <a:cxn ang="0">
                  <a:pos x="T2" y="T3"/>
                </a:cxn>
                <a:cxn ang="0">
                  <a:pos x="T4" y="T5"/>
                </a:cxn>
                <a:cxn ang="0">
                  <a:pos x="T6" y="T7"/>
                </a:cxn>
                <a:cxn ang="0">
                  <a:pos x="T8" y="T9"/>
                </a:cxn>
              </a:cxnLst>
              <a:rect l="0" t="0" r="r" b="b"/>
              <a:pathLst>
                <a:path w="504" h="620">
                  <a:moveTo>
                    <a:pt x="504" y="302"/>
                  </a:moveTo>
                  <a:cubicBezTo>
                    <a:pt x="336" y="408"/>
                    <a:pt x="168" y="514"/>
                    <a:pt x="0" y="620"/>
                  </a:cubicBezTo>
                  <a:cubicBezTo>
                    <a:pt x="0" y="449"/>
                    <a:pt x="0" y="277"/>
                    <a:pt x="0" y="106"/>
                  </a:cubicBezTo>
                  <a:cubicBezTo>
                    <a:pt x="168" y="71"/>
                    <a:pt x="336" y="35"/>
                    <a:pt x="504" y="0"/>
                  </a:cubicBezTo>
                  <a:cubicBezTo>
                    <a:pt x="504" y="101"/>
                    <a:pt x="504" y="201"/>
                    <a:pt x="504" y="302"/>
                  </a:cubicBez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5" name="Freeform 9"/>
            <p:cNvSpPr>
              <a:spLocks/>
            </p:cNvSpPr>
            <p:nvPr/>
          </p:nvSpPr>
          <p:spPr bwMode="auto">
            <a:xfrm>
              <a:off x="1510340" y="4919130"/>
              <a:ext cx="971049" cy="1603209"/>
            </a:xfrm>
            <a:custGeom>
              <a:avLst/>
              <a:gdLst>
                <a:gd name="T0" fmla="*/ 504 w 504"/>
                <a:gd name="T1" fmla="*/ 302 h 832"/>
                <a:gd name="T2" fmla="*/ 0 w 504"/>
                <a:gd name="T3" fmla="*/ 832 h 832"/>
                <a:gd name="T4" fmla="*/ 0 w 504"/>
                <a:gd name="T5" fmla="*/ 318 h 832"/>
                <a:gd name="T6" fmla="*/ 504 w 504"/>
                <a:gd name="T7" fmla="*/ 0 h 832"/>
                <a:gd name="T8" fmla="*/ 504 w 504"/>
                <a:gd name="T9" fmla="*/ 302 h 832"/>
              </a:gdLst>
              <a:ahLst/>
              <a:cxnLst>
                <a:cxn ang="0">
                  <a:pos x="T0" y="T1"/>
                </a:cxn>
                <a:cxn ang="0">
                  <a:pos x="T2" y="T3"/>
                </a:cxn>
                <a:cxn ang="0">
                  <a:pos x="T4" y="T5"/>
                </a:cxn>
                <a:cxn ang="0">
                  <a:pos x="T6" y="T7"/>
                </a:cxn>
                <a:cxn ang="0">
                  <a:pos x="T8" y="T9"/>
                </a:cxn>
              </a:cxnLst>
              <a:rect l="0" t="0" r="r" b="b"/>
              <a:pathLst>
                <a:path w="504" h="832">
                  <a:moveTo>
                    <a:pt x="504" y="302"/>
                  </a:moveTo>
                  <a:cubicBezTo>
                    <a:pt x="336" y="479"/>
                    <a:pt x="168" y="655"/>
                    <a:pt x="0" y="832"/>
                  </a:cubicBezTo>
                  <a:cubicBezTo>
                    <a:pt x="0" y="661"/>
                    <a:pt x="0" y="489"/>
                    <a:pt x="0" y="318"/>
                  </a:cubicBezTo>
                  <a:cubicBezTo>
                    <a:pt x="168" y="212"/>
                    <a:pt x="336" y="106"/>
                    <a:pt x="504" y="0"/>
                  </a:cubicBezTo>
                  <a:cubicBezTo>
                    <a:pt x="504" y="101"/>
                    <a:pt x="504" y="201"/>
                    <a:pt x="504" y="302"/>
                  </a:cubicBezTo>
                  <a:close/>
                </a:path>
              </a:pathLst>
            </a:custGeom>
            <a:solidFill>
              <a:schemeClr val="tx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6" name="Freeform 10"/>
            <p:cNvSpPr>
              <a:spLocks/>
            </p:cNvSpPr>
            <p:nvPr/>
          </p:nvSpPr>
          <p:spPr bwMode="auto">
            <a:xfrm>
              <a:off x="2481389" y="2591708"/>
              <a:ext cx="1812571" cy="582467"/>
            </a:xfrm>
            <a:custGeom>
              <a:avLst/>
              <a:gdLst>
                <a:gd name="T0" fmla="*/ 790 w 941"/>
                <a:gd name="T1" fmla="*/ 0 h 302"/>
                <a:gd name="T2" fmla="*/ 0 w 941"/>
                <a:gd name="T3" fmla="*/ 0 h 302"/>
                <a:gd name="T4" fmla="*/ 0 w 941"/>
                <a:gd name="T5" fmla="*/ 302 h 302"/>
                <a:gd name="T6" fmla="*/ 790 w 941"/>
                <a:gd name="T7" fmla="*/ 302 h 302"/>
                <a:gd name="T8" fmla="*/ 941 w 941"/>
                <a:gd name="T9" fmla="*/ 151 h 302"/>
                <a:gd name="T10" fmla="*/ 790 w 941"/>
                <a:gd name="T11" fmla="*/ 0 h 302"/>
              </a:gdLst>
              <a:ahLst/>
              <a:cxnLst>
                <a:cxn ang="0">
                  <a:pos x="T0" y="T1"/>
                </a:cxn>
                <a:cxn ang="0">
                  <a:pos x="T2" y="T3"/>
                </a:cxn>
                <a:cxn ang="0">
                  <a:pos x="T4" y="T5"/>
                </a:cxn>
                <a:cxn ang="0">
                  <a:pos x="T6" y="T7"/>
                </a:cxn>
                <a:cxn ang="0">
                  <a:pos x="T8" y="T9"/>
                </a:cxn>
                <a:cxn ang="0">
                  <a:pos x="T10" y="T11"/>
                </a:cxn>
              </a:cxnLst>
              <a:rect l="0" t="0" r="r" b="b"/>
              <a:pathLst>
                <a:path w="941" h="302">
                  <a:moveTo>
                    <a:pt x="790" y="0"/>
                  </a:moveTo>
                  <a:cubicBezTo>
                    <a:pt x="0" y="0"/>
                    <a:pt x="0" y="0"/>
                    <a:pt x="0" y="0"/>
                  </a:cubicBezTo>
                  <a:cubicBezTo>
                    <a:pt x="0" y="302"/>
                    <a:pt x="0" y="302"/>
                    <a:pt x="0" y="302"/>
                  </a:cubicBezTo>
                  <a:cubicBezTo>
                    <a:pt x="790" y="302"/>
                    <a:pt x="790" y="302"/>
                    <a:pt x="790" y="302"/>
                  </a:cubicBezTo>
                  <a:cubicBezTo>
                    <a:pt x="873" y="302"/>
                    <a:pt x="941" y="234"/>
                    <a:pt x="941" y="151"/>
                  </a:cubicBezTo>
                  <a:cubicBezTo>
                    <a:pt x="941" y="67"/>
                    <a:pt x="873" y="0"/>
                    <a:pt x="790" y="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7" name="Freeform 11"/>
            <p:cNvSpPr>
              <a:spLocks/>
            </p:cNvSpPr>
            <p:nvPr/>
          </p:nvSpPr>
          <p:spPr bwMode="auto">
            <a:xfrm>
              <a:off x="2481389" y="3174175"/>
              <a:ext cx="3002757" cy="581652"/>
            </a:xfrm>
            <a:custGeom>
              <a:avLst/>
              <a:gdLst>
                <a:gd name="T0" fmla="*/ 1408 w 1559"/>
                <a:gd name="T1" fmla="*/ 0 h 302"/>
                <a:gd name="T2" fmla="*/ 0 w 1559"/>
                <a:gd name="T3" fmla="*/ 0 h 302"/>
                <a:gd name="T4" fmla="*/ 0 w 1559"/>
                <a:gd name="T5" fmla="*/ 302 h 302"/>
                <a:gd name="T6" fmla="*/ 1408 w 1559"/>
                <a:gd name="T7" fmla="*/ 302 h 302"/>
                <a:gd name="T8" fmla="*/ 1559 w 1559"/>
                <a:gd name="T9" fmla="*/ 151 h 302"/>
                <a:gd name="T10" fmla="*/ 1408 w 1559"/>
                <a:gd name="T11" fmla="*/ 0 h 302"/>
              </a:gdLst>
              <a:ahLst/>
              <a:cxnLst>
                <a:cxn ang="0">
                  <a:pos x="T0" y="T1"/>
                </a:cxn>
                <a:cxn ang="0">
                  <a:pos x="T2" y="T3"/>
                </a:cxn>
                <a:cxn ang="0">
                  <a:pos x="T4" y="T5"/>
                </a:cxn>
                <a:cxn ang="0">
                  <a:pos x="T6" y="T7"/>
                </a:cxn>
                <a:cxn ang="0">
                  <a:pos x="T8" y="T9"/>
                </a:cxn>
                <a:cxn ang="0">
                  <a:pos x="T10" y="T11"/>
                </a:cxn>
              </a:cxnLst>
              <a:rect l="0" t="0" r="r" b="b"/>
              <a:pathLst>
                <a:path w="1559" h="302">
                  <a:moveTo>
                    <a:pt x="1408" y="0"/>
                  </a:moveTo>
                  <a:cubicBezTo>
                    <a:pt x="0" y="0"/>
                    <a:pt x="0" y="0"/>
                    <a:pt x="0" y="0"/>
                  </a:cubicBezTo>
                  <a:cubicBezTo>
                    <a:pt x="0" y="302"/>
                    <a:pt x="0" y="302"/>
                    <a:pt x="0" y="302"/>
                  </a:cubicBezTo>
                  <a:cubicBezTo>
                    <a:pt x="1408" y="302"/>
                    <a:pt x="1408" y="302"/>
                    <a:pt x="1408" y="302"/>
                  </a:cubicBezTo>
                  <a:cubicBezTo>
                    <a:pt x="1491" y="302"/>
                    <a:pt x="1559" y="234"/>
                    <a:pt x="1559" y="151"/>
                  </a:cubicBezTo>
                  <a:cubicBezTo>
                    <a:pt x="1559" y="67"/>
                    <a:pt x="1491" y="0"/>
                    <a:pt x="1408"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8" name="Freeform 12"/>
            <p:cNvSpPr>
              <a:spLocks/>
            </p:cNvSpPr>
            <p:nvPr/>
          </p:nvSpPr>
          <p:spPr bwMode="auto">
            <a:xfrm>
              <a:off x="2481389" y="3755827"/>
              <a:ext cx="2467540" cy="581652"/>
            </a:xfrm>
            <a:custGeom>
              <a:avLst/>
              <a:gdLst>
                <a:gd name="T0" fmla="*/ 1130 w 1281"/>
                <a:gd name="T1" fmla="*/ 0 h 302"/>
                <a:gd name="T2" fmla="*/ 0 w 1281"/>
                <a:gd name="T3" fmla="*/ 0 h 302"/>
                <a:gd name="T4" fmla="*/ 0 w 1281"/>
                <a:gd name="T5" fmla="*/ 302 h 302"/>
                <a:gd name="T6" fmla="*/ 1130 w 1281"/>
                <a:gd name="T7" fmla="*/ 302 h 302"/>
                <a:gd name="T8" fmla="*/ 1281 w 1281"/>
                <a:gd name="T9" fmla="*/ 151 h 302"/>
                <a:gd name="T10" fmla="*/ 1130 w 1281"/>
                <a:gd name="T11" fmla="*/ 0 h 302"/>
              </a:gdLst>
              <a:ahLst/>
              <a:cxnLst>
                <a:cxn ang="0">
                  <a:pos x="T0" y="T1"/>
                </a:cxn>
                <a:cxn ang="0">
                  <a:pos x="T2" y="T3"/>
                </a:cxn>
                <a:cxn ang="0">
                  <a:pos x="T4" y="T5"/>
                </a:cxn>
                <a:cxn ang="0">
                  <a:pos x="T6" y="T7"/>
                </a:cxn>
                <a:cxn ang="0">
                  <a:pos x="T8" y="T9"/>
                </a:cxn>
                <a:cxn ang="0">
                  <a:pos x="T10" y="T11"/>
                </a:cxn>
              </a:cxnLst>
              <a:rect l="0" t="0" r="r" b="b"/>
              <a:pathLst>
                <a:path w="1281" h="302">
                  <a:moveTo>
                    <a:pt x="1130" y="0"/>
                  </a:moveTo>
                  <a:cubicBezTo>
                    <a:pt x="0" y="0"/>
                    <a:pt x="0" y="0"/>
                    <a:pt x="0" y="0"/>
                  </a:cubicBezTo>
                  <a:cubicBezTo>
                    <a:pt x="0" y="302"/>
                    <a:pt x="0" y="302"/>
                    <a:pt x="0" y="302"/>
                  </a:cubicBezTo>
                  <a:cubicBezTo>
                    <a:pt x="1130" y="302"/>
                    <a:pt x="1130" y="302"/>
                    <a:pt x="1130" y="302"/>
                  </a:cubicBezTo>
                  <a:cubicBezTo>
                    <a:pt x="1213" y="302"/>
                    <a:pt x="1281" y="234"/>
                    <a:pt x="1281" y="151"/>
                  </a:cubicBezTo>
                  <a:cubicBezTo>
                    <a:pt x="1281" y="68"/>
                    <a:pt x="1213" y="0"/>
                    <a:pt x="1130"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9" name="Freeform 13"/>
            <p:cNvSpPr>
              <a:spLocks/>
            </p:cNvSpPr>
            <p:nvPr/>
          </p:nvSpPr>
          <p:spPr bwMode="auto">
            <a:xfrm>
              <a:off x="2481389" y="4337478"/>
              <a:ext cx="1955132" cy="581652"/>
            </a:xfrm>
            <a:custGeom>
              <a:avLst/>
              <a:gdLst>
                <a:gd name="T0" fmla="*/ 864 w 1015"/>
                <a:gd name="T1" fmla="*/ 0 h 302"/>
                <a:gd name="T2" fmla="*/ 0 w 1015"/>
                <a:gd name="T3" fmla="*/ 0 h 302"/>
                <a:gd name="T4" fmla="*/ 0 w 1015"/>
                <a:gd name="T5" fmla="*/ 302 h 302"/>
                <a:gd name="T6" fmla="*/ 864 w 1015"/>
                <a:gd name="T7" fmla="*/ 302 h 302"/>
                <a:gd name="T8" fmla="*/ 1015 w 1015"/>
                <a:gd name="T9" fmla="*/ 151 h 302"/>
                <a:gd name="T10" fmla="*/ 864 w 1015"/>
                <a:gd name="T11" fmla="*/ 0 h 302"/>
              </a:gdLst>
              <a:ahLst/>
              <a:cxnLst>
                <a:cxn ang="0">
                  <a:pos x="T0" y="T1"/>
                </a:cxn>
                <a:cxn ang="0">
                  <a:pos x="T2" y="T3"/>
                </a:cxn>
                <a:cxn ang="0">
                  <a:pos x="T4" y="T5"/>
                </a:cxn>
                <a:cxn ang="0">
                  <a:pos x="T6" y="T7"/>
                </a:cxn>
                <a:cxn ang="0">
                  <a:pos x="T8" y="T9"/>
                </a:cxn>
                <a:cxn ang="0">
                  <a:pos x="T10" y="T11"/>
                </a:cxn>
              </a:cxnLst>
              <a:rect l="0" t="0" r="r" b="b"/>
              <a:pathLst>
                <a:path w="1015" h="302">
                  <a:moveTo>
                    <a:pt x="864" y="0"/>
                  </a:moveTo>
                  <a:cubicBezTo>
                    <a:pt x="0" y="0"/>
                    <a:pt x="0" y="0"/>
                    <a:pt x="0" y="0"/>
                  </a:cubicBezTo>
                  <a:cubicBezTo>
                    <a:pt x="0" y="302"/>
                    <a:pt x="0" y="302"/>
                    <a:pt x="0" y="302"/>
                  </a:cubicBezTo>
                  <a:cubicBezTo>
                    <a:pt x="864" y="302"/>
                    <a:pt x="864" y="302"/>
                    <a:pt x="864" y="302"/>
                  </a:cubicBezTo>
                  <a:cubicBezTo>
                    <a:pt x="947" y="302"/>
                    <a:pt x="1015" y="235"/>
                    <a:pt x="1015" y="151"/>
                  </a:cubicBezTo>
                  <a:cubicBezTo>
                    <a:pt x="1015" y="68"/>
                    <a:pt x="947" y="0"/>
                    <a:pt x="864"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0" name="Freeform 14"/>
            <p:cNvSpPr>
              <a:spLocks/>
            </p:cNvSpPr>
            <p:nvPr/>
          </p:nvSpPr>
          <p:spPr bwMode="auto">
            <a:xfrm>
              <a:off x="2481389" y="4919130"/>
              <a:ext cx="2711931" cy="581652"/>
            </a:xfrm>
            <a:custGeom>
              <a:avLst/>
              <a:gdLst>
                <a:gd name="T0" fmla="*/ 1408 w 1408"/>
                <a:gd name="T1" fmla="*/ 151 h 302"/>
                <a:gd name="T2" fmla="*/ 1268 w 1408"/>
                <a:gd name="T3" fmla="*/ 1 h 302"/>
                <a:gd name="T4" fmla="*/ 1268 w 1408"/>
                <a:gd name="T5" fmla="*/ 0 h 302"/>
                <a:gd name="T6" fmla="*/ 0 w 1408"/>
                <a:gd name="T7" fmla="*/ 0 h 302"/>
                <a:gd name="T8" fmla="*/ 0 w 1408"/>
                <a:gd name="T9" fmla="*/ 302 h 302"/>
                <a:gd name="T10" fmla="*/ 1268 w 1408"/>
                <a:gd name="T11" fmla="*/ 302 h 302"/>
                <a:gd name="T12" fmla="*/ 1268 w 1408"/>
                <a:gd name="T13" fmla="*/ 302 h 302"/>
                <a:gd name="T14" fmla="*/ 1408 w 1408"/>
                <a:gd name="T15" fmla="*/ 151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8" h="302">
                  <a:moveTo>
                    <a:pt x="1408" y="151"/>
                  </a:moveTo>
                  <a:cubicBezTo>
                    <a:pt x="1408" y="72"/>
                    <a:pt x="1346" y="6"/>
                    <a:pt x="1268" y="1"/>
                  </a:cubicBezTo>
                  <a:cubicBezTo>
                    <a:pt x="1268" y="0"/>
                    <a:pt x="1268" y="0"/>
                    <a:pt x="1268" y="0"/>
                  </a:cubicBezTo>
                  <a:cubicBezTo>
                    <a:pt x="0" y="0"/>
                    <a:pt x="0" y="0"/>
                    <a:pt x="0" y="0"/>
                  </a:cubicBezTo>
                  <a:cubicBezTo>
                    <a:pt x="0" y="302"/>
                    <a:pt x="0" y="302"/>
                    <a:pt x="0" y="302"/>
                  </a:cubicBezTo>
                  <a:cubicBezTo>
                    <a:pt x="1268" y="302"/>
                    <a:pt x="1268" y="302"/>
                    <a:pt x="1268" y="302"/>
                  </a:cubicBezTo>
                  <a:cubicBezTo>
                    <a:pt x="1268" y="302"/>
                    <a:pt x="1268" y="302"/>
                    <a:pt x="1268" y="302"/>
                  </a:cubicBezTo>
                  <a:cubicBezTo>
                    <a:pt x="1346" y="296"/>
                    <a:pt x="1408" y="231"/>
                    <a:pt x="1408" y="151"/>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1" name="Rectangle 15"/>
            <p:cNvSpPr>
              <a:spLocks noChangeArrowheads="1"/>
            </p:cNvSpPr>
            <p:nvPr/>
          </p:nvSpPr>
          <p:spPr bwMode="auto">
            <a:xfrm>
              <a:off x="0" y="2559123"/>
              <a:ext cx="1510340" cy="992230"/>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2" name="Rectangle 16"/>
            <p:cNvSpPr>
              <a:spLocks noChangeArrowheads="1"/>
            </p:cNvSpPr>
            <p:nvPr/>
          </p:nvSpPr>
          <p:spPr bwMode="auto">
            <a:xfrm>
              <a:off x="0" y="2559123"/>
              <a:ext cx="1510340" cy="99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8" name="Rectangle 293"/>
            <p:cNvSpPr>
              <a:spLocks noChangeArrowheads="1"/>
            </p:cNvSpPr>
            <p:nvPr/>
          </p:nvSpPr>
          <p:spPr bwMode="auto">
            <a:xfrm>
              <a:off x="0" y="3551352"/>
              <a:ext cx="1510340" cy="990600"/>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9" name="Rectangle 294"/>
            <p:cNvSpPr>
              <a:spLocks noChangeArrowheads="1"/>
            </p:cNvSpPr>
            <p:nvPr/>
          </p:nvSpPr>
          <p:spPr bwMode="auto">
            <a:xfrm>
              <a:off x="0" y="3551352"/>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0" name="Rectangle 687"/>
            <p:cNvSpPr>
              <a:spLocks noChangeArrowheads="1"/>
            </p:cNvSpPr>
            <p:nvPr/>
          </p:nvSpPr>
          <p:spPr bwMode="auto">
            <a:xfrm>
              <a:off x="0" y="5533368"/>
              <a:ext cx="1510340" cy="990600"/>
            </a:xfrm>
            <a:prstGeom prst="rect">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1" name="Rectangle 688"/>
            <p:cNvSpPr>
              <a:spLocks noChangeArrowheads="1"/>
            </p:cNvSpPr>
            <p:nvPr/>
          </p:nvSpPr>
          <p:spPr bwMode="auto">
            <a:xfrm>
              <a:off x="0" y="5533368"/>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4" name="Rectangle 791"/>
            <p:cNvSpPr>
              <a:spLocks noChangeArrowheads="1"/>
            </p:cNvSpPr>
            <p:nvPr/>
          </p:nvSpPr>
          <p:spPr bwMode="auto">
            <a:xfrm>
              <a:off x="0" y="4541953"/>
              <a:ext cx="1510340" cy="991415"/>
            </a:xfrm>
            <a:prstGeom prst="rect">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5" name="Rectangle 792"/>
            <p:cNvSpPr>
              <a:spLocks noChangeArrowheads="1"/>
            </p:cNvSpPr>
            <p:nvPr/>
          </p:nvSpPr>
          <p:spPr bwMode="auto">
            <a:xfrm>
              <a:off x="0" y="4541953"/>
              <a:ext cx="1510340" cy="99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Rectangle 904"/>
            <p:cNvSpPr>
              <a:spLocks noChangeArrowheads="1"/>
            </p:cNvSpPr>
            <p:nvPr/>
          </p:nvSpPr>
          <p:spPr bwMode="auto">
            <a:xfrm>
              <a:off x="0" y="1569337"/>
              <a:ext cx="1510340" cy="989786"/>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Rectangle 905"/>
            <p:cNvSpPr>
              <a:spLocks noChangeArrowheads="1"/>
            </p:cNvSpPr>
            <p:nvPr/>
          </p:nvSpPr>
          <p:spPr bwMode="auto">
            <a:xfrm>
              <a:off x="0" y="1569337"/>
              <a:ext cx="1510340" cy="98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034"/>
            <p:cNvSpPr>
              <a:spLocks/>
            </p:cNvSpPr>
            <p:nvPr/>
          </p:nvSpPr>
          <p:spPr bwMode="auto">
            <a:xfrm>
              <a:off x="3078519" y="2748119"/>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035"/>
            <p:cNvSpPr>
              <a:spLocks/>
            </p:cNvSpPr>
            <p:nvPr/>
          </p:nvSpPr>
          <p:spPr bwMode="auto">
            <a:xfrm>
              <a:off x="3078519" y="3328141"/>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036"/>
            <p:cNvSpPr>
              <a:spLocks/>
            </p:cNvSpPr>
            <p:nvPr/>
          </p:nvSpPr>
          <p:spPr bwMode="auto">
            <a:xfrm>
              <a:off x="3078519" y="3908164"/>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37"/>
            <p:cNvSpPr>
              <a:spLocks/>
            </p:cNvSpPr>
            <p:nvPr/>
          </p:nvSpPr>
          <p:spPr bwMode="auto">
            <a:xfrm>
              <a:off x="3078519" y="4487372"/>
              <a:ext cx="7332" cy="297343"/>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038"/>
            <p:cNvSpPr>
              <a:spLocks/>
            </p:cNvSpPr>
            <p:nvPr/>
          </p:nvSpPr>
          <p:spPr bwMode="auto">
            <a:xfrm>
              <a:off x="3078519" y="5067394"/>
              <a:ext cx="7332" cy="294899"/>
            </a:xfrm>
            <a:custGeom>
              <a:avLst/>
              <a:gdLst>
                <a:gd name="T0" fmla="*/ 0 w 4"/>
                <a:gd name="T1" fmla="*/ 2 h 153"/>
                <a:gd name="T2" fmla="*/ 0 w 4"/>
                <a:gd name="T3" fmla="*/ 151 h 153"/>
                <a:gd name="T4" fmla="*/ 2 w 4"/>
                <a:gd name="T5" fmla="*/ 153 h 153"/>
                <a:gd name="T6" fmla="*/ 4 w 4"/>
                <a:gd name="T7" fmla="*/ 151 h 153"/>
                <a:gd name="T8" fmla="*/ 4 w 4"/>
                <a:gd name="T9" fmla="*/ 2 h 153"/>
                <a:gd name="T10" fmla="*/ 2 w 4"/>
                <a:gd name="T11" fmla="*/ 0 h 153"/>
                <a:gd name="T12" fmla="*/ 0 w 4"/>
                <a:gd name="T13" fmla="*/ 2 h 153"/>
              </a:gdLst>
              <a:ahLst/>
              <a:cxnLst>
                <a:cxn ang="0">
                  <a:pos x="T0" y="T1"/>
                </a:cxn>
                <a:cxn ang="0">
                  <a:pos x="T2" y="T3"/>
                </a:cxn>
                <a:cxn ang="0">
                  <a:pos x="T4" y="T5"/>
                </a:cxn>
                <a:cxn ang="0">
                  <a:pos x="T6" y="T7"/>
                </a:cxn>
                <a:cxn ang="0">
                  <a:pos x="T8" y="T9"/>
                </a:cxn>
                <a:cxn ang="0">
                  <a:pos x="T10" y="T11"/>
                </a:cxn>
                <a:cxn ang="0">
                  <a:pos x="T12" y="T13"/>
                </a:cxn>
              </a:cxnLst>
              <a:rect l="0" t="0" r="r" b="b"/>
              <a:pathLst>
                <a:path w="4" h="153">
                  <a:moveTo>
                    <a:pt x="0" y="2"/>
                  </a:moveTo>
                  <a:cubicBezTo>
                    <a:pt x="0" y="151"/>
                    <a:pt x="0" y="151"/>
                    <a:pt x="0" y="151"/>
                  </a:cubicBezTo>
                  <a:cubicBezTo>
                    <a:pt x="0" y="153"/>
                    <a:pt x="1" y="153"/>
                    <a:pt x="2" y="153"/>
                  </a:cubicBezTo>
                  <a:cubicBezTo>
                    <a:pt x="3" y="153"/>
                    <a:pt x="4" y="153"/>
                    <a:pt x="4" y="151"/>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039"/>
            <p:cNvSpPr>
              <a:spLocks/>
            </p:cNvSpPr>
            <p:nvPr/>
          </p:nvSpPr>
          <p:spPr bwMode="auto">
            <a:xfrm>
              <a:off x="5191691" y="3222238"/>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040"/>
            <p:cNvSpPr>
              <a:spLocks/>
            </p:cNvSpPr>
            <p:nvPr/>
          </p:nvSpPr>
          <p:spPr bwMode="auto">
            <a:xfrm>
              <a:off x="4649956" y="3803890"/>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041"/>
            <p:cNvSpPr>
              <a:spLocks/>
            </p:cNvSpPr>
            <p:nvPr/>
          </p:nvSpPr>
          <p:spPr bwMode="auto">
            <a:xfrm>
              <a:off x="4902494" y="4967194"/>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4"/>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1042"/>
            <p:cNvSpPr>
              <a:spLocks/>
            </p:cNvSpPr>
            <p:nvPr/>
          </p:nvSpPr>
          <p:spPr bwMode="auto">
            <a:xfrm>
              <a:off x="4143251" y="438554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043"/>
            <p:cNvSpPr>
              <a:spLocks/>
            </p:cNvSpPr>
            <p:nvPr/>
          </p:nvSpPr>
          <p:spPr bwMode="auto">
            <a:xfrm>
              <a:off x="4006392" y="263977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51" name="Group 1050"/>
            <p:cNvGrpSpPr/>
            <p:nvPr/>
          </p:nvGrpSpPr>
          <p:grpSpPr>
            <a:xfrm>
              <a:off x="497872" y="4806689"/>
              <a:ext cx="464344" cy="465138"/>
              <a:chOff x="9145588" y="4435475"/>
              <a:chExt cx="464344" cy="465138"/>
            </a:xfrm>
            <a:solidFill>
              <a:schemeClr val="bg2"/>
            </a:solidFill>
          </p:grpSpPr>
          <p:sp>
            <p:nvSpPr>
              <p:cNvPr id="1052"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3"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4"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5"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6"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7"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8"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9"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0"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1" name="Group 1060"/>
            <p:cNvGrpSpPr/>
            <p:nvPr/>
          </p:nvGrpSpPr>
          <p:grpSpPr>
            <a:xfrm>
              <a:off x="495719" y="3827954"/>
              <a:ext cx="465138" cy="435769"/>
              <a:chOff x="5368132" y="3540125"/>
              <a:chExt cx="465138" cy="435769"/>
            </a:xfrm>
            <a:solidFill>
              <a:schemeClr val="bg2"/>
            </a:solidFill>
          </p:grpSpPr>
          <p:sp>
            <p:nvSpPr>
              <p:cNvPr id="1062"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3"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4" name="Group 1063"/>
            <p:cNvGrpSpPr/>
            <p:nvPr/>
          </p:nvGrpSpPr>
          <p:grpSpPr>
            <a:xfrm>
              <a:off x="548788" y="2825660"/>
              <a:ext cx="319088" cy="465138"/>
              <a:chOff x="3582988" y="3510757"/>
              <a:chExt cx="319088" cy="465138"/>
            </a:xfrm>
            <a:solidFill>
              <a:schemeClr val="bg2"/>
            </a:solidFill>
          </p:grpSpPr>
          <p:sp>
            <p:nvSpPr>
              <p:cNvPr id="106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7" name="Group 1066"/>
            <p:cNvGrpSpPr/>
            <p:nvPr/>
          </p:nvGrpSpPr>
          <p:grpSpPr>
            <a:xfrm>
              <a:off x="522204" y="5833008"/>
              <a:ext cx="465138" cy="391319"/>
              <a:chOff x="5368132" y="2625725"/>
              <a:chExt cx="465138" cy="391319"/>
            </a:xfrm>
            <a:solidFill>
              <a:schemeClr val="bg2"/>
            </a:solidFill>
          </p:grpSpPr>
          <p:sp>
            <p:nvSpPr>
              <p:cNvPr id="106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71" name="Group 1070"/>
            <p:cNvGrpSpPr/>
            <p:nvPr/>
          </p:nvGrpSpPr>
          <p:grpSpPr>
            <a:xfrm>
              <a:off x="522998" y="1828650"/>
              <a:ext cx="464344" cy="464344"/>
              <a:chOff x="4439444" y="1652588"/>
              <a:chExt cx="464344" cy="464344"/>
            </a:xfrm>
            <a:solidFill>
              <a:schemeClr val="bg2"/>
            </a:solidFill>
          </p:grpSpPr>
          <p:sp>
            <p:nvSpPr>
              <p:cNvPr id="1072"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3"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4"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77" name="TextBox 1076"/>
            <p:cNvSpPr txBox="1"/>
            <p:nvPr/>
          </p:nvSpPr>
          <p:spPr>
            <a:xfrm>
              <a:off x="2843368" y="2751209"/>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8" name="TextBox 1077"/>
            <p:cNvSpPr txBox="1"/>
            <p:nvPr/>
          </p:nvSpPr>
          <p:spPr>
            <a:xfrm>
              <a:off x="2843368" y="3308271"/>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9" name="TextBox 1078"/>
            <p:cNvSpPr txBox="1"/>
            <p:nvPr/>
          </p:nvSpPr>
          <p:spPr>
            <a:xfrm>
              <a:off x="2843368" y="5078223"/>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0" name="TextBox 1079"/>
            <p:cNvSpPr txBox="1"/>
            <p:nvPr/>
          </p:nvSpPr>
          <p:spPr>
            <a:xfrm>
              <a:off x="2843368" y="4504310"/>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1" name="TextBox 1080"/>
            <p:cNvSpPr txBox="1"/>
            <p:nvPr/>
          </p:nvSpPr>
          <p:spPr>
            <a:xfrm>
              <a:off x="2843368" y="3914106"/>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06" name="Freeform 1105"/>
          <p:cNvSpPr>
            <a:spLocks noEditPoints="1"/>
          </p:cNvSpPr>
          <p:nvPr/>
        </p:nvSpPr>
        <p:spPr bwMode="auto">
          <a:xfrm>
            <a:off x="9020391" y="5147997"/>
            <a:ext cx="478154" cy="524643"/>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7" name="Freeform 1106"/>
          <p:cNvSpPr>
            <a:spLocks noEditPoints="1"/>
          </p:cNvSpPr>
          <p:nvPr/>
        </p:nvSpPr>
        <p:spPr bwMode="auto">
          <a:xfrm>
            <a:off x="6236428" y="5180028"/>
            <a:ext cx="400675" cy="45823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8" name="Freeform 1107"/>
          <p:cNvSpPr>
            <a:spLocks noEditPoints="1"/>
          </p:cNvSpPr>
          <p:nvPr/>
        </p:nvSpPr>
        <p:spPr bwMode="auto">
          <a:xfrm>
            <a:off x="6258563" y="4073331"/>
            <a:ext cx="320983" cy="506932"/>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9" name="Freeform 1108"/>
          <p:cNvSpPr>
            <a:spLocks noEditPoints="1"/>
          </p:cNvSpPr>
          <p:nvPr/>
        </p:nvSpPr>
        <p:spPr bwMode="auto">
          <a:xfrm>
            <a:off x="6201008" y="3028616"/>
            <a:ext cx="436094" cy="44495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0" name="Freeform 1109"/>
          <p:cNvSpPr>
            <a:spLocks noEditPoints="1"/>
          </p:cNvSpPr>
          <p:nvPr/>
        </p:nvSpPr>
        <p:spPr bwMode="auto">
          <a:xfrm>
            <a:off x="8913478" y="4195083"/>
            <a:ext cx="566702" cy="263429"/>
          </a:xfrm>
          <a:custGeom>
            <a:avLst/>
            <a:gdLst>
              <a:gd name="T0" fmla="*/ 49 w 256"/>
              <a:gd name="T1" fmla="*/ 0 h 119"/>
              <a:gd name="T2" fmla="*/ 49 w 256"/>
              <a:gd name="T3" fmla="*/ 0 h 119"/>
              <a:gd name="T4" fmla="*/ 51 w 256"/>
              <a:gd name="T5" fmla="*/ 0 h 119"/>
              <a:gd name="T6" fmla="*/ 51 w 256"/>
              <a:gd name="T7" fmla="*/ 0 h 119"/>
              <a:gd name="T8" fmla="*/ 151 w 256"/>
              <a:gd name="T9" fmla="*/ 0 h 119"/>
              <a:gd name="T10" fmla="*/ 170 w 256"/>
              <a:gd name="T11" fmla="*/ 22 h 119"/>
              <a:gd name="T12" fmla="*/ 215 w 256"/>
              <a:gd name="T13" fmla="*/ 22 h 119"/>
              <a:gd name="T14" fmla="*/ 256 w 256"/>
              <a:gd name="T15" fmla="*/ 67 h 119"/>
              <a:gd name="T16" fmla="*/ 243 w 256"/>
              <a:gd name="T17" fmla="*/ 67 h 119"/>
              <a:gd name="T18" fmla="*/ 243 w 256"/>
              <a:gd name="T19" fmla="*/ 110 h 119"/>
              <a:gd name="T20" fmla="*/ 243 w 256"/>
              <a:gd name="T21" fmla="*/ 119 h 119"/>
              <a:gd name="T22" fmla="*/ 235 w 256"/>
              <a:gd name="T23" fmla="*/ 119 h 119"/>
              <a:gd name="T24" fmla="*/ 17 w 256"/>
              <a:gd name="T25" fmla="*/ 119 h 119"/>
              <a:gd name="T26" fmla="*/ 10 w 256"/>
              <a:gd name="T27" fmla="*/ 119 h 119"/>
              <a:gd name="T28" fmla="*/ 10 w 256"/>
              <a:gd name="T29" fmla="*/ 110 h 119"/>
              <a:gd name="T30" fmla="*/ 10 w 256"/>
              <a:gd name="T31" fmla="*/ 67 h 119"/>
              <a:gd name="T32" fmla="*/ 6 w 256"/>
              <a:gd name="T33" fmla="*/ 67 h 119"/>
              <a:gd name="T34" fmla="*/ 0 w 256"/>
              <a:gd name="T35" fmla="*/ 54 h 119"/>
              <a:gd name="T36" fmla="*/ 49 w 256"/>
              <a:gd name="T37" fmla="*/ 2 h 119"/>
              <a:gd name="T38" fmla="*/ 49 w 256"/>
              <a:gd name="T39" fmla="*/ 0 h 119"/>
              <a:gd name="T40" fmla="*/ 49 w 256"/>
              <a:gd name="T41" fmla="*/ 0 h 119"/>
              <a:gd name="T42" fmla="*/ 204 w 256"/>
              <a:gd name="T43" fmla="*/ 67 h 119"/>
              <a:gd name="T44" fmla="*/ 204 w 256"/>
              <a:gd name="T45" fmla="*/ 89 h 119"/>
              <a:gd name="T46" fmla="*/ 187 w 256"/>
              <a:gd name="T47" fmla="*/ 89 h 119"/>
              <a:gd name="T48" fmla="*/ 187 w 256"/>
              <a:gd name="T49" fmla="*/ 67 h 119"/>
              <a:gd name="T50" fmla="*/ 170 w 256"/>
              <a:gd name="T51" fmla="*/ 67 h 119"/>
              <a:gd name="T52" fmla="*/ 159 w 256"/>
              <a:gd name="T53" fmla="*/ 54 h 119"/>
              <a:gd name="T54" fmla="*/ 97 w 256"/>
              <a:gd name="T55" fmla="*/ 54 h 119"/>
              <a:gd name="T56" fmla="*/ 60 w 256"/>
              <a:gd name="T57" fmla="*/ 13 h 119"/>
              <a:gd name="T58" fmla="*/ 23 w 256"/>
              <a:gd name="T59" fmla="*/ 52 h 119"/>
              <a:gd name="T60" fmla="*/ 26 w 256"/>
              <a:gd name="T61" fmla="*/ 52 h 119"/>
              <a:gd name="T62" fmla="*/ 26 w 256"/>
              <a:gd name="T63" fmla="*/ 60 h 119"/>
              <a:gd name="T64" fmla="*/ 26 w 256"/>
              <a:gd name="T65" fmla="*/ 101 h 119"/>
              <a:gd name="T66" fmla="*/ 101 w 256"/>
              <a:gd name="T67" fmla="*/ 101 h 119"/>
              <a:gd name="T68" fmla="*/ 101 w 256"/>
              <a:gd name="T69" fmla="*/ 63 h 119"/>
              <a:gd name="T70" fmla="*/ 123 w 256"/>
              <a:gd name="T71" fmla="*/ 63 h 119"/>
              <a:gd name="T72" fmla="*/ 123 w 256"/>
              <a:gd name="T73" fmla="*/ 101 h 119"/>
              <a:gd name="T74" fmla="*/ 228 w 256"/>
              <a:gd name="T75" fmla="*/ 101 h 119"/>
              <a:gd name="T76" fmla="*/ 226 w 256"/>
              <a:gd name="T77" fmla="*/ 67 h 119"/>
              <a:gd name="T78" fmla="*/ 204 w 256"/>
              <a:gd name="T79" fmla="*/ 67 h 119"/>
              <a:gd name="T80" fmla="*/ 204 w 256"/>
              <a:gd name="T81" fmla="*/ 67 h 119"/>
              <a:gd name="T82" fmla="*/ 140 w 256"/>
              <a:gd name="T83" fmla="*/ 65 h 119"/>
              <a:gd name="T84" fmla="*/ 140 w 256"/>
              <a:gd name="T85" fmla="*/ 89 h 119"/>
              <a:gd name="T86" fmla="*/ 157 w 256"/>
              <a:gd name="T87" fmla="*/ 89 h 119"/>
              <a:gd name="T88" fmla="*/ 157 w 256"/>
              <a:gd name="T89" fmla="*/ 65 h 119"/>
              <a:gd name="T90" fmla="*/ 140 w 256"/>
              <a:gd name="T91" fmla="*/ 65 h 119"/>
              <a:gd name="T92" fmla="*/ 140 w 256"/>
              <a:gd name="T93" fmla="*/ 65 h 119"/>
              <a:gd name="T94" fmla="*/ 49 w 256"/>
              <a:gd name="T95" fmla="*/ 65 h 119"/>
              <a:gd name="T96" fmla="*/ 49 w 256"/>
              <a:gd name="T97" fmla="*/ 89 h 119"/>
              <a:gd name="T98" fmla="*/ 66 w 256"/>
              <a:gd name="T99" fmla="*/ 89 h 119"/>
              <a:gd name="T100" fmla="*/ 66 w 256"/>
              <a:gd name="T101" fmla="*/ 65 h 119"/>
              <a:gd name="T102" fmla="*/ 49 w 256"/>
              <a:gd name="T103" fmla="*/ 6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19">
                <a:moveTo>
                  <a:pt x="49" y="0"/>
                </a:moveTo>
                <a:lnTo>
                  <a:pt x="49" y="0"/>
                </a:lnTo>
                <a:lnTo>
                  <a:pt x="51" y="0"/>
                </a:lnTo>
                <a:lnTo>
                  <a:pt x="51" y="0"/>
                </a:lnTo>
                <a:lnTo>
                  <a:pt x="151" y="0"/>
                </a:lnTo>
                <a:lnTo>
                  <a:pt x="170" y="22"/>
                </a:lnTo>
                <a:lnTo>
                  <a:pt x="215" y="22"/>
                </a:lnTo>
                <a:lnTo>
                  <a:pt x="256" y="67"/>
                </a:lnTo>
                <a:lnTo>
                  <a:pt x="243" y="67"/>
                </a:lnTo>
                <a:lnTo>
                  <a:pt x="243" y="110"/>
                </a:lnTo>
                <a:lnTo>
                  <a:pt x="243" y="119"/>
                </a:lnTo>
                <a:lnTo>
                  <a:pt x="235" y="119"/>
                </a:lnTo>
                <a:lnTo>
                  <a:pt x="17" y="119"/>
                </a:lnTo>
                <a:lnTo>
                  <a:pt x="10" y="119"/>
                </a:lnTo>
                <a:lnTo>
                  <a:pt x="10" y="110"/>
                </a:lnTo>
                <a:lnTo>
                  <a:pt x="10" y="67"/>
                </a:lnTo>
                <a:lnTo>
                  <a:pt x="6" y="67"/>
                </a:lnTo>
                <a:lnTo>
                  <a:pt x="0" y="54"/>
                </a:lnTo>
                <a:lnTo>
                  <a:pt x="49" y="2"/>
                </a:lnTo>
                <a:lnTo>
                  <a:pt x="49" y="0"/>
                </a:lnTo>
                <a:lnTo>
                  <a:pt x="49" y="0"/>
                </a:lnTo>
                <a:close/>
                <a:moveTo>
                  <a:pt x="204" y="67"/>
                </a:moveTo>
                <a:lnTo>
                  <a:pt x="204" y="89"/>
                </a:lnTo>
                <a:lnTo>
                  <a:pt x="187" y="89"/>
                </a:lnTo>
                <a:lnTo>
                  <a:pt x="187" y="67"/>
                </a:lnTo>
                <a:lnTo>
                  <a:pt x="170" y="67"/>
                </a:lnTo>
                <a:lnTo>
                  <a:pt x="159" y="54"/>
                </a:lnTo>
                <a:lnTo>
                  <a:pt x="97" y="54"/>
                </a:lnTo>
                <a:lnTo>
                  <a:pt x="60" y="13"/>
                </a:lnTo>
                <a:lnTo>
                  <a:pt x="23" y="52"/>
                </a:lnTo>
                <a:lnTo>
                  <a:pt x="26" y="52"/>
                </a:lnTo>
                <a:lnTo>
                  <a:pt x="26" y="60"/>
                </a:lnTo>
                <a:lnTo>
                  <a:pt x="26" y="101"/>
                </a:lnTo>
                <a:lnTo>
                  <a:pt x="101" y="101"/>
                </a:lnTo>
                <a:lnTo>
                  <a:pt x="101" y="63"/>
                </a:lnTo>
                <a:lnTo>
                  <a:pt x="123" y="63"/>
                </a:lnTo>
                <a:lnTo>
                  <a:pt x="123" y="101"/>
                </a:lnTo>
                <a:lnTo>
                  <a:pt x="228" y="101"/>
                </a:lnTo>
                <a:lnTo>
                  <a:pt x="226" y="67"/>
                </a:lnTo>
                <a:lnTo>
                  <a:pt x="204" y="67"/>
                </a:lnTo>
                <a:lnTo>
                  <a:pt x="204" y="67"/>
                </a:lnTo>
                <a:close/>
                <a:moveTo>
                  <a:pt x="140" y="65"/>
                </a:moveTo>
                <a:lnTo>
                  <a:pt x="140" y="89"/>
                </a:lnTo>
                <a:lnTo>
                  <a:pt x="157" y="89"/>
                </a:lnTo>
                <a:lnTo>
                  <a:pt x="157" y="65"/>
                </a:lnTo>
                <a:lnTo>
                  <a:pt x="140" y="65"/>
                </a:lnTo>
                <a:lnTo>
                  <a:pt x="140" y="65"/>
                </a:lnTo>
                <a:close/>
                <a:moveTo>
                  <a:pt x="49" y="65"/>
                </a:moveTo>
                <a:lnTo>
                  <a:pt x="49" y="89"/>
                </a:lnTo>
                <a:lnTo>
                  <a:pt x="66" y="89"/>
                </a:lnTo>
                <a:lnTo>
                  <a:pt x="66" y="65"/>
                </a:lnTo>
                <a:lnTo>
                  <a:pt x="49" y="65"/>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1" name="Freeform 1110"/>
          <p:cNvSpPr>
            <a:spLocks noEditPoints="1"/>
          </p:cNvSpPr>
          <p:nvPr/>
        </p:nvSpPr>
        <p:spPr bwMode="auto">
          <a:xfrm>
            <a:off x="9038757" y="2991585"/>
            <a:ext cx="441422" cy="514011"/>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12" name="Group 1111"/>
          <p:cNvGrpSpPr/>
          <p:nvPr/>
        </p:nvGrpSpPr>
        <p:grpSpPr>
          <a:xfrm>
            <a:off x="6696228" y="2796844"/>
            <a:ext cx="1953732" cy="868609"/>
            <a:chOff x="1098171" y="3570851"/>
            <a:chExt cx="1745511" cy="823659"/>
          </a:xfrm>
        </p:grpSpPr>
        <p:sp>
          <p:nvSpPr>
            <p:cNvPr id="1113" name="TextBox 1112"/>
            <p:cNvSpPr txBox="1"/>
            <p:nvPr/>
          </p:nvSpPr>
          <p:spPr>
            <a:xfrm>
              <a:off x="1103757"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4" name="Rectangle 1113"/>
            <p:cNvSpPr/>
            <p:nvPr/>
          </p:nvSpPr>
          <p:spPr>
            <a:xfrm>
              <a:off x="1098171" y="3899582"/>
              <a:ext cx="1745511"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0" name="Group 1129"/>
          <p:cNvGrpSpPr/>
          <p:nvPr/>
        </p:nvGrpSpPr>
        <p:grpSpPr>
          <a:xfrm>
            <a:off x="9559041" y="2796845"/>
            <a:ext cx="1988312" cy="868611"/>
            <a:chOff x="1098171" y="3570851"/>
            <a:chExt cx="1776406" cy="823661"/>
          </a:xfrm>
        </p:grpSpPr>
        <p:sp>
          <p:nvSpPr>
            <p:cNvPr id="1131" name="TextBox 1130"/>
            <p:cNvSpPr txBox="1"/>
            <p:nvPr/>
          </p:nvSpPr>
          <p:spPr>
            <a:xfrm>
              <a:off x="1103759" y="3570851"/>
              <a:ext cx="1287799" cy="311549"/>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2" name="Rectangle 1131"/>
            <p:cNvSpPr/>
            <p:nvPr/>
          </p:nvSpPr>
          <p:spPr>
            <a:xfrm>
              <a:off x="1098171" y="3899584"/>
              <a:ext cx="1776406"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3" name="Group 1132"/>
          <p:cNvGrpSpPr/>
          <p:nvPr/>
        </p:nvGrpSpPr>
        <p:grpSpPr>
          <a:xfrm>
            <a:off x="6696229" y="3845166"/>
            <a:ext cx="1919830" cy="868609"/>
            <a:chOff x="1098171" y="3570851"/>
            <a:chExt cx="1715222" cy="823659"/>
          </a:xfrm>
        </p:grpSpPr>
        <p:sp>
          <p:nvSpPr>
            <p:cNvPr id="1134" name="TextBox 1133"/>
            <p:cNvSpPr txBox="1"/>
            <p:nvPr/>
          </p:nvSpPr>
          <p:spPr>
            <a:xfrm>
              <a:off x="1112468"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5" name="Rectangle 1134"/>
            <p:cNvSpPr/>
            <p:nvPr/>
          </p:nvSpPr>
          <p:spPr>
            <a:xfrm>
              <a:off x="1098171" y="3899582"/>
              <a:ext cx="1715222"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6" name="Group 1135"/>
          <p:cNvGrpSpPr/>
          <p:nvPr/>
        </p:nvGrpSpPr>
        <p:grpSpPr>
          <a:xfrm>
            <a:off x="9559041" y="3845166"/>
            <a:ext cx="1964985" cy="868609"/>
            <a:chOff x="1098171" y="3570851"/>
            <a:chExt cx="1755565" cy="823659"/>
          </a:xfrm>
        </p:grpSpPr>
        <p:sp>
          <p:nvSpPr>
            <p:cNvPr id="1137" name="TextBox 1136"/>
            <p:cNvSpPr txBox="1"/>
            <p:nvPr/>
          </p:nvSpPr>
          <p:spPr>
            <a:xfrm>
              <a:off x="1103757"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8" name="Rectangle 1137"/>
            <p:cNvSpPr/>
            <p:nvPr/>
          </p:nvSpPr>
          <p:spPr>
            <a:xfrm>
              <a:off x="1098171" y="3899582"/>
              <a:ext cx="1755565"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9" name="Group 1138"/>
          <p:cNvGrpSpPr/>
          <p:nvPr/>
        </p:nvGrpSpPr>
        <p:grpSpPr>
          <a:xfrm>
            <a:off x="6696228" y="4944791"/>
            <a:ext cx="2065940" cy="868607"/>
            <a:chOff x="1098172" y="3570851"/>
            <a:chExt cx="1845760" cy="823657"/>
          </a:xfrm>
        </p:grpSpPr>
        <p:sp>
          <p:nvSpPr>
            <p:cNvPr id="1140" name="TextBox 1139"/>
            <p:cNvSpPr txBox="1"/>
            <p:nvPr/>
          </p:nvSpPr>
          <p:spPr>
            <a:xfrm>
              <a:off x="1103756"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1" name="Rectangle 1140"/>
            <p:cNvSpPr/>
            <p:nvPr/>
          </p:nvSpPr>
          <p:spPr>
            <a:xfrm>
              <a:off x="1098172" y="3899580"/>
              <a:ext cx="1845760"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2" name="Group 1141"/>
          <p:cNvGrpSpPr/>
          <p:nvPr/>
        </p:nvGrpSpPr>
        <p:grpSpPr>
          <a:xfrm>
            <a:off x="9559040" y="4944791"/>
            <a:ext cx="1964984" cy="868609"/>
            <a:chOff x="1098172" y="3570851"/>
            <a:chExt cx="1755564" cy="823659"/>
          </a:xfrm>
        </p:grpSpPr>
        <p:sp>
          <p:nvSpPr>
            <p:cNvPr id="1143" name="TextBox 1142"/>
            <p:cNvSpPr txBox="1"/>
            <p:nvPr/>
          </p:nvSpPr>
          <p:spPr>
            <a:xfrm>
              <a:off x="1106348"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4" name="Rectangle 1143"/>
            <p:cNvSpPr/>
            <p:nvPr/>
          </p:nvSpPr>
          <p:spPr>
            <a:xfrm>
              <a:off x="1098172" y="3899582"/>
              <a:ext cx="1755564"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6"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095662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1109"/>
                                        </p:tgtEl>
                                        <p:attrNameLst>
                                          <p:attrName>style.visibility</p:attrName>
                                        </p:attrNameLst>
                                      </p:cBhvr>
                                      <p:to>
                                        <p:strVal val="visible"/>
                                      </p:to>
                                    </p:set>
                                    <p:anim calcmode="lin" valueType="num">
                                      <p:cBhvr additive="base">
                                        <p:cTn id="10" dur="500"/>
                                        <p:tgtEl>
                                          <p:spTgt spid="1109"/>
                                        </p:tgtEl>
                                        <p:attrNameLst>
                                          <p:attrName>ppt_x</p:attrName>
                                        </p:attrNameLst>
                                      </p:cBhvr>
                                      <p:tavLst>
                                        <p:tav tm="0">
                                          <p:val>
                                            <p:strVal val="#ppt_x+#ppt_w*1.125000"/>
                                          </p:val>
                                        </p:tav>
                                        <p:tav tm="100000">
                                          <p:val>
                                            <p:strVal val="#ppt_x"/>
                                          </p:val>
                                        </p:tav>
                                      </p:tavLst>
                                    </p:anim>
                                    <p:animEffect transition="in" filter="wipe(left)">
                                      <p:cBhvr>
                                        <p:cTn id="11" dur="500"/>
                                        <p:tgtEl>
                                          <p:spTgt spid="1109"/>
                                        </p:tgtEl>
                                      </p:cBhvr>
                                    </p:animEffect>
                                  </p:childTnLst>
                                </p:cTn>
                              </p:par>
                            </p:childTnLst>
                          </p:cTn>
                        </p:par>
                        <p:par>
                          <p:cTn id="12" fill="hold">
                            <p:stCondLst>
                              <p:cond delay="500"/>
                            </p:stCondLst>
                            <p:childTnLst>
                              <p:par>
                                <p:cTn id="13" presetID="12" presetClass="entr" presetSubtype="8" fill="hold" nodeType="afterEffect">
                                  <p:stCondLst>
                                    <p:cond delay="0"/>
                                  </p:stCondLst>
                                  <p:childTnLst>
                                    <p:set>
                                      <p:cBhvr>
                                        <p:cTn id="14" dur="1" fill="hold">
                                          <p:stCondLst>
                                            <p:cond delay="0"/>
                                          </p:stCondLst>
                                        </p:cTn>
                                        <p:tgtEl>
                                          <p:spTgt spid="1112"/>
                                        </p:tgtEl>
                                        <p:attrNameLst>
                                          <p:attrName>style.visibility</p:attrName>
                                        </p:attrNameLst>
                                      </p:cBhvr>
                                      <p:to>
                                        <p:strVal val="visible"/>
                                      </p:to>
                                    </p:set>
                                    <p:anim calcmode="lin" valueType="num">
                                      <p:cBhvr additive="base">
                                        <p:cTn id="15" dur="500"/>
                                        <p:tgtEl>
                                          <p:spTgt spid="1112"/>
                                        </p:tgtEl>
                                        <p:attrNameLst>
                                          <p:attrName>ppt_x</p:attrName>
                                        </p:attrNameLst>
                                      </p:cBhvr>
                                      <p:tavLst>
                                        <p:tav tm="0">
                                          <p:val>
                                            <p:strVal val="#ppt_x-#ppt_w*1.125000"/>
                                          </p:val>
                                        </p:tav>
                                        <p:tav tm="100000">
                                          <p:val>
                                            <p:strVal val="#ppt_x"/>
                                          </p:val>
                                        </p:tav>
                                      </p:tavLst>
                                    </p:anim>
                                    <p:animEffect transition="in" filter="wipe(right)">
                                      <p:cBhvr>
                                        <p:cTn id="16" dur="500"/>
                                        <p:tgtEl>
                                          <p:spTgt spid="1112"/>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111"/>
                                        </p:tgtEl>
                                        <p:attrNameLst>
                                          <p:attrName>style.visibility</p:attrName>
                                        </p:attrNameLst>
                                      </p:cBhvr>
                                      <p:to>
                                        <p:strVal val="visible"/>
                                      </p:to>
                                    </p:set>
                                    <p:anim calcmode="lin" valueType="num">
                                      <p:cBhvr additive="base">
                                        <p:cTn id="19" dur="500"/>
                                        <p:tgtEl>
                                          <p:spTgt spid="1111"/>
                                        </p:tgtEl>
                                        <p:attrNameLst>
                                          <p:attrName>ppt_x</p:attrName>
                                        </p:attrNameLst>
                                      </p:cBhvr>
                                      <p:tavLst>
                                        <p:tav tm="0">
                                          <p:val>
                                            <p:strVal val="#ppt_x+#ppt_w*1.125000"/>
                                          </p:val>
                                        </p:tav>
                                        <p:tav tm="100000">
                                          <p:val>
                                            <p:strVal val="#ppt_x"/>
                                          </p:val>
                                        </p:tav>
                                      </p:tavLst>
                                    </p:anim>
                                    <p:animEffect transition="in" filter="wipe(left)">
                                      <p:cBhvr>
                                        <p:cTn id="20" dur="500"/>
                                        <p:tgtEl>
                                          <p:spTgt spid="1111"/>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108"/>
                                        </p:tgtEl>
                                        <p:attrNameLst>
                                          <p:attrName>style.visibility</p:attrName>
                                        </p:attrNameLst>
                                      </p:cBhvr>
                                      <p:to>
                                        <p:strVal val="visible"/>
                                      </p:to>
                                    </p:set>
                                    <p:anim calcmode="lin" valueType="num">
                                      <p:cBhvr additive="base">
                                        <p:cTn id="23" dur="500"/>
                                        <p:tgtEl>
                                          <p:spTgt spid="1108"/>
                                        </p:tgtEl>
                                        <p:attrNameLst>
                                          <p:attrName>ppt_x</p:attrName>
                                        </p:attrNameLst>
                                      </p:cBhvr>
                                      <p:tavLst>
                                        <p:tav tm="0">
                                          <p:val>
                                            <p:strVal val="#ppt_x+#ppt_w*1.125000"/>
                                          </p:val>
                                        </p:tav>
                                        <p:tav tm="100000">
                                          <p:val>
                                            <p:strVal val="#ppt_x"/>
                                          </p:val>
                                        </p:tav>
                                      </p:tavLst>
                                    </p:anim>
                                    <p:animEffect transition="in" filter="wipe(left)">
                                      <p:cBhvr>
                                        <p:cTn id="24" dur="500"/>
                                        <p:tgtEl>
                                          <p:spTgt spid="1108"/>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1110"/>
                                        </p:tgtEl>
                                        <p:attrNameLst>
                                          <p:attrName>style.visibility</p:attrName>
                                        </p:attrNameLst>
                                      </p:cBhvr>
                                      <p:to>
                                        <p:strVal val="visible"/>
                                      </p:to>
                                    </p:set>
                                    <p:anim calcmode="lin" valueType="num">
                                      <p:cBhvr additive="base">
                                        <p:cTn id="27" dur="500"/>
                                        <p:tgtEl>
                                          <p:spTgt spid="1110"/>
                                        </p:tgtEl>
                                        <p:attrNameLst>
                                          <p:attrName>ppt_x</p:attrName>
                                        </p:attrNameLst>
                                      </p:cBhvr>
                                      <p:tavLst>
                                        <p:tav tm="0">
                                          <p:val>
                                            <p:strVal val="#ppt_x+#ppt_w*1.125000"/>
                                          </p:val>
                                        </p:tav>
                                        <p:tav tm="100000">
                                          <p:val>
                                            <p:strVal val="#ppt_x"/>
                                          </p:val>
                                        </p:tav>
                                      </p:tavLst>
                                    </p:anim>
                                    <p:animEffect transition="in" filter="wipe(left)">
                                      <p:cBhvr>
                                        <p:cTn id="28" dur="500"/>
                                        <p:tgtEl>
                                          <p:spTgt spid="1110"/>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1107"/>
                                        </p:tgtEl>
                                        <p:attrNameLst>
                                          <p:attrName>style.visibility</p:attrName>
                                        </p:attrNameLst>
                                      </p:cBhvr>
                                      <p:to>
                                        <p:strVal val="visible"/>
                                      </p:to>
                                    </p:set>
                                    <p:anim calcmode="lin" valueType="num">
                                      <p:cBhvr additive="base">
                                        <p:cTn id="31" dur="500"/>
                                        <p:tgtEl>
                                          <p:spTgt spid="1107"/>
                                        </p:tgtEl>
                                        <p:attrNameLst>
                                          <p:attrName>ppt_x</p:attrName>
                                        </p:attrNameLst>
                                      </p:cBhvr>
                                      <p:tavLst>
                                        <p:tav tm="0">
                                          <p:val>
                                            <p:strVal val="#ppt_x+#ppt_w*1.125000"/>
                                          </p:val>
                                        </p:tav>
                                        <p:tav tm="100000">
                                          <p:val>
                                            <p:strVal val="#ppt_x"/>
                                          </p:val>
                                        </p:tav>
                                      </p:tavLst>
                                    </p:anim>
                                    <p:animEffect transition="in" filter="wipe(left)">
                                      <p:cBhvr>
                                        <p:cTn id="32" dur="500"/>
                                        <p:tgtEl>
                                          <p:spTgt spid="1107"/>
                                        </p:tgtEl>
                                      </p:cBhvr>
                                    </p:animEffect>
                                  </p:childTnLst>
                                </p:cTn>
                              </p:par>
                              <p:par>
                                <p:cTn id="33" presetID="12" presetClass="entr" presetSubtype="2" fill="hold" grpId="0" nodeType="withEffect">
                                  <p:stCondLst>
                                    <p:cond delay="0"/>
                                  </p:stCondLst>
                                  <p:childTnLst>
                                    <p:set>
                                      <p:cBhvr>
                                        <p:cTn id="34" dur="1" fill="hold">
                                          <p:stCondLst>
                                            <p:cond delay="0"/>
                                          </p:stCondLst>
                                        </p:cTn>
                                        <p:tgtEl>
                                          <p:spTgt spid="1106"/>
                                        </p:tgtEl>
                                        <p:attrNameLst>
                                          <p:attrName>style.visibility</p:attrName>
                                        </p:attrNameLst>
                                      </p:cBhvr>
                                      <p:to>
                                        <p:strVal val="visible"/>
                                      </p:to>
                                    </p:set>
                                    <p:anim calcmode="lin" valueType="num">
                                      <p:cBhvr additive="base">
                                        <p:cTn id="35" dur="500"/>
                                        <p:tgtEl>
                                          <p:spTgt spid="1106"/>
                                        </p:tgtEl>
                                        <p:attrNameLst>
                                          <p:attrName>ppt_x</p:attrName>
                                        </p:attrNameLst>
                                      </p:cBhvr>
                                      <p:tavLst>
                                        <p:tav tm="0">
                                          <p:val>
                                            <p:strVal val="#ppt_x+#ppt_w*1.125000"/>
                                          </p:val>
                                        </p:tav>
                                        <p:tav tm="100000">
                                          <p:val>
                                            <p:strVal val="#ppt_x"/>
                                          </p:val>
                                        </p:tav>
                                      </p:tavLst>
                                    </p:anim>
                                    <p:animEffect transition="in" filter="wipe(left)">
                                      <p:cBhvr>
                                        <p:cTn id="36" dur="500"/>
                                        <p:tgtEl>
                                          <p:spTgt spid="1106"/>
                                        </p:tgtEl>
                                      </p:cBhvr>
                                    </p:animEffect>
                                  </p:childTnLst>
                                </p:cTn>
                              </p:par>
                            </p:childTnLst>
                          </p:cTn>
                        </p:par>
                        <p:par>
                          <p:cTn id="37" fill="hold">
                            <p:stCondLst>
                              <p:cond delay="1000"/>
                            </p:stCondLst>
                            <p:childTnLst>
                              <p:par>
                                <p:cTn id="38" presetID="12" presetClass="entr" presetSubtype="8" fill="hold" nodeType="afterEffect">
                                  <p:stCondLst>
                                    <p:cond delay="0"/>
                                  </p:stCondLst>
                                  <p:childTnLst>
                                    <p:set>
                                      <p:cBhvr>
                                        <p:cTn id="39" dur="1" fill="hold">
                                          <p:stCondLst>
                                            <p:cond delay="0"/>
                                          </p:stCondLst>
                                        </p:cTn>
                                        <p:tgtEl>
                                          <p:spTgt spid="1130"/>
                                        </p:tgtEl>
                                        <p:attrNameLst>
                                          <p:attrName>style.visibility</p:attrName>
                                        </p:attrNameLst>
                                      </p:cBhvr>
                                      <p:to>
                                        <p:strVal val="visible"/>
                                      </p:to>
                                    </p:set>
                                    <p:anim calcmode="lin" valueType="num">
                                      <p:cBhvr additive="base">
                                        <p:cTn id="40" dur="500"/>
                                        <p:tgtEl>
                                          <p:spTgt spid="1130"/>
                                        </p:tgtEl>
                                        <p:attrNameLst>
                                          <p:attrName>ppt_x</p:attrName>
                                        </p:attrNameLst>
                                      </p:cBhvr>
                                      <p:tavLst>
                                        <p:tav tm="0">
                                          <p:val>
                                            <p:strVal val="#ppt_x-#ppt_w*1.125000"/>
                                          </p:val>
                                        </p:tav>
                                        <p:tav tm="100000">
                                          <p:val>
                                            <p:strVal val="#ppt_x"/>
                                          </p:val>
                                        </p:tav>
                                      </p:tavLst>
                                    </p:anim>
                                    <p:animEffect transition="in" filter="wipe(right)">
                                      <p:cBhvr>
                                        <p:cTn id="41" dur="500"/>
                                        <p:tgtEl>
                                          <p:spTgt spid="1130"/>
                                        </p:tgtEl>
                                      </p:cBhvr>
                                    </p:animEffect>
                                  </p:childTnLst>
                                </p:cTn>
                              </p:par>
                            </p:childTnLst>
                          </p:cTn>
                        </p:par>
                        <p:par>
                          <p:cTn id="42" fill="hold">
                            <p:stCondLst>
                              <p:cond delay="1500"/>
                            </p:stCondLst>
                            <p:childTnLst>
                              <p:par>
                                <p:cTn id="43" presetID="12" presetClass="entr" presetSubtype="8" fill="hold" nodeType="afterEffect">
                                  <p:stCondLst>
                                    <p:cond delay="0"/>
                                  </p:stCondLst>
                                  <p:childTnLst>
                                    <p:set>
                                      <p:cBhvr>
                                        <p:cTn id="44" dur="1" fill="hold">
                                          <p:stCondLst>
                                            <p:cond delay="0"/>
                                          </p:stCondLst>
                                        </p:cTn>
                                        <p:tgtEl>
                                          <p:spTgt spid="1133"/>
                                        </p:tgtEl>
                                        <p:attrNameLst>
                                          <p:attrName>style.visibility</p:attrName>
                                        </p:attrNameLst>
                                      </p:cBhvr>
                                      <p:to>
                                        <p:strVal val="visible"/>
                                      </p:to>
                                    </p:set>
                                    <p:anim calcmode="lin" valueType="num">
                                      <p:cBhvr additive="base">
                                        <p:cTn id="45" dur="500"/>
                                        <p:tgtEl>
                                          <p:spTgt spid="1133"/>
                                        </p:tgtEl>
                                        <p:attrNameLst>
                                          <p:attrName>ppt_x</p:attrName>
                                        </p:attrNameLst>
                                      </p:cBhvr>
                                      <p:tavLst>
                                        <p:tav tm="0">
                                          <p:val>
                                            <p:strVal val="#ppt_x-#ppt_w*1.125000"/>
                                          </p:val>
                                        </p:tav>
                                        <p:tav tm="100000">
                                          <p:val>
                                            <p:strVal val="#ppt_x"/>
                                          </p:val>
                                        </p:tav>
                                      </p:tavLst>
                                    </p:anim>
                                    <p:animEffect transition="in" filter="wipe(right)">
                                      <p:cBhvr>
                                        <p:cTn id="46" dur="500"/>
                                        <p:tgtEl>
                                          <p:spTgt spid="1133"/>
                                        </p:tgtEl>
                                      </p:cBhvr>
                                    </p:animEffect>
                                  </p:childTnLst>
                                </p:cTn>
                              </p:par>
                            </p:childTnLst>
                          </p:cTn>
                        </p:par>
                        <p:par>
                          <p:cTn id="47" fill="hold">
                            <p:stCondLst>
                              <p:cond delay="2000"/>
                            </p:stCondLst>
                            <p:childTnLst>
                              <p:par>
                                <p:cTn id="48" presetID="12" presetClass="entr" presetSubtype="8" fill="hold" nodeType="afterEffect">
                                  <p:stCondLst>
                                    <p:cond delay="0"/>
                                  </p:stCondLst>
                                  <p:childTnLst>
                                    <p:set>
                                      <p:cBhvr>
                                        <p:cTn id="49" dur="1" fill="hold">
                                          <p:stCondLst>
                                            <p:cond delay="0"/>
                                          </p:stCondLst>
                                        </p:cTn>
                                        <p:tgtEl>
                                          <p:spTgt spid="1136"/>
                                        </p:tgtEl>
                                        <p:attrNameLst>
                                          <p:attrName>style.visibility</p:attrName>
                                        </p:attrNameLst>
                                      </p:cBhvr>
                                      <p:to>
                                        <p:strVal val="visible"/>
                                      </p:to>
                                    </p:set>
                                    <p:anim calcmode="lin" valueType="num">
                                      <p:cBhvr additive="base">
                                        <p:cTn id="50" dur="500"/>
                                        <p:tgtEl>
                                          <p:spTgt spid="1136"/>
                                        </p:tgtEl>
                                        <p:attrNameLst>
                                          <p:attrName>ppt_x</p:attrName>
                                        </p:attrNameLst>
                                      </p:cBhvr>
                                      <p:tavLst>
                                        <p:tav tm="0">
                                          <p:val>
                                            <p:strVal val="#ppt_x-#ppt_w*1.125000"/>
                                          </p:val>
                                        </p:tav>
                                        <p:tav tm="100000">
                                          <p:val>
                                            <p:strVal val="#ppt_x"/>
                                          </p:val>
                                        </p:tav>
                                      </p:tavLst>
                                    </p:anim>
                                    <p:animEffect transition="in" filter="wipe(right)">
                                      <p:cBhvr>
                                        <p:cTn id="51" dur="500"/>
                                        <p:tgtEl>
                                          <p:spTgt spid="1136"/>
                                        </p:tgtEl>
                                      </p:cBhvr>
                                    </p:animEffect>
                                  </p:childTnLst>
                                </p:cTn>
                              </p:par>
                            </p:childTnLst>
                          </p:cTn>
                        </p:par>
                        <p:par>
                          <p:cTn id="52" fill="hold">
                            <p:stCondLst>
                              <p:cond delay="2500"/>
                            </p:stCondLst>
                            <p:childTnLst>
                              <p:par>
                                <p:cTn id="53" presetID="12" presetClass="entr" presetSubtype="8" fill="hold" nodeType="afterEffect">
                                  <p:stCondLst>
                                    <p:cond delay="0"/>
                                  </p:stCondLst>
                                  <p:childTnLst>
                                    <p:set>
                                      <p:cBhvr>
                                        <p:cTn id="54" dur="1" fill="hold">
                                          <p:stCondLst>
                                            <p:cond delay="0"/>
                                          </p:stCondLst>
                                        </p:cTn>
                                        <p:tgtEl>
                                          <p:spTgt spid="1139"/>
                                        </p:tgtEl>
                                        <p:attrNameLst>
                                          <p:attrName>style.visibility</p:attrName>
                                        </p:attrNameLst>
                                      </p:cBhvr>
                                      <p:to>
                                        <p:strVal val="visible"/>
                                      </p:to>
                                    </p:set>
                                    <p:anim calcmode="lin" valueType="num">
                                      <p:cBhvr additive="base">
                                        <p:cTn id="55" dur="500"/>
                                        <p:tgtEl>
                                          <p:spTgt spid="1139"/>
                                        </p:tgtEl>
                                        <p:attrNameLst>
                                          <p:attrName>ppt_x</p:attrName>
                                        </p:attrNameLst>
                                      </p:cBhvr>
                                      <p:tavLst>
                                        <p:tav tm="0">
                                          <p:val>
                                            <p:strVal val="#ppt_x-#ppt_w*1.125000"/>
                                          </p:val>
                                        </p:tav>
                                        <p:tav tm="100000">
                                          <p:val>
                                            <p:strVal val="#ppt_x"/>
                                          </p:val>
                                        </p:tav>
                                      </p:tavLst>
                                    </p:anim>
                                    <p:animEffect transition="in" filter="wipe(right)">
                                      <p:cBhvr>
                                        <p:cTn id="56" dur="500"/>
                                        <p:tgtEl>
                                          <p:spTgt spid="1139"/>
                                        </p:tgtEl>
                                      </p:cBhvr>
                                    </p:animEffect>
                                  </p:childTnLst>
                                </p:cTn>
                              </p:par>
                            </p:childTnLst>
                          </p:cTn>
                        </p:par>
                        <p:par>
                          <p:cTn id="57" fill="hold">
                            <p:stCondLst>
                              <p:cond delay="3000"/>
                            </p:stCondLst>
                            <p:childTnLst>
                              <p:par>
                                <p:cTn id="58" presetID="12" presetClass="entr" presetSubtype="8" fill="hold" nodeType="afterEffect">
                                  <p:stCondLst>
                                    <p:cond delay="0"/>
                                  </p:stCondLst>
                                  <p:childTnLst>
                                    <p:set>
                                      <p:cBhvr>
                                        <p:cTn id="59" dur="1" fill="hold">
                                          <p:stCondLst>
                                            <p:cond delay="0"/>
                                          </p:stCondLst>
                                        </p:cTn>
                                        <p:tgtEl>
                                          <p:spTgt spid="1142"/>
                                        </p:tgtEl>
                                        <p:attrNameLst>
                                          <p:attrName>style.visibility</p:attrName>
                                        </p:attrNameLst>
                                      </p:cBhvr>
                                      <p:to>
                                        <p:strVal val="visible"/>
                                      </p:to>
                                    </p:set>
                                    <p:anim calcmode="lin" valueType="num">
                                      <p:cBhvr additive="base">
                                        <p:cTn id="60" dur="500"/>
                                        <p:tgtEl>
                                          <p:spTgt spid="1142"/>
                                        </p:tgtEl>
                                        <p:attrNameLst>
                                          <p:attrName>ppt_x</p:attrName>
                                        </p:attrNameLst>
                                      </p:cBhvr>
                                      <p:tavLst>
                                        <p:tav tm="0">
                                          <p:val>
                                            <p:strVal val="#ppt_x-#ppt_w*1.125000"/>
                                          </p:val>
                                        </p:tav>
                                        <p:tav tm="100000">
                                          <p:val>
                                            <p:strVal val="#ppt_x"/>
                                          </p:val>
                                        </p:tav>
                                      </p:tavLst>
                                    </p:anim>
                                    <p:animEffect transition="in" filter="wipe(right)">
                                      <p:cBhvr>
                                        <p:cTn id="61" dur="500"/>
                                        <p:tgtEl>
                                          <p:spTgt spid="1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animBg="1"/>
      <p:bldP spid="1107" grpId="0" animBg="1"/>
      <p:bldP spid="1108" grpId="0" animBg="1"/>
      <p:bldP spid="1109" grpId="0" animBg="1"/>
      <p:bldP spid="1110" grpId="0" animBg="1"/>
      <p:bldP spid="11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1"/>
          <p:cNvSpPr/>
          <p:nvPr/>
        </p:nvSpPr>
        <p:spPr>
          <a:xfrm rot="1891259">
            <a:off x="8857492" y="1809505"/>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36" name="矩形 35"/>
          <p:cNvSpPr/>
          <p:nvPr/>
        </p:nvSpPr>
        <p:spPr>
          <a:xfrm>
            <a:off x="8730251" y="1638617"/>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20" name="矩形 19"/>
          <p:cNvSpPr/>
          <p:nvPr/>
        </p:nvSpPr>
        <p:spPr>
          <a:xfrm>
            <a:off x="8729863" y="1638617"/>
            <a:ext cx="2502984" cy="2588885"/>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
          <p:cNvSpPr/>
          <p:nvPr/>
        </p:nvSpPr>
        <p:spPr>
          <a:xfrm rot="765310">
            <a:off x="4827441" y="1429770"/>
            <a:ext cx="2968153" cy="346897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3"/>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34" name="矩形 33"/>
          <p:cNvSpPr/>
          <p:nvPr/>
        </p:nvSpPr>
        <p:spPr>
          <a:xfrm>
            <a:off x="5102279" y="1621554"/>
            <a:ext cx="2496055" cy="3243377"/>
          </a:xfrm>
          <a:prstGeom prst="rect">
            <a:avLst/>
          </a:prstGeom>
          <a:solidFill>
            <a:schemeClr val="accent4"/>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19" name="矩形 18"/>
          <p:cNvSpPr/>
          <p:nvPr/>
        </p:nvSpPr>
        <p:spPr>
          <a:xfrm>
            <a:off x="5092142" y="1606675"/>
            <a:ext cx="2502984" cy="2620828"/>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1"/>
          <p:cNvSpPr/>
          <p:nvPr/>
        </p:nvSpPr>
        <p:spPr>
          <a:xfrm rot="1321971">
            <a:off x="1573547" y="1336285"/>
            <a:ext cx="2686190" cy="3139438"/>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 fmla="*/ 424422 w 2801257"/>
              <a:gd name="connsiteY0" fmla="*/ 313631 h 3802743"/>
              <a:gd name="connsiteX1" fmla="*/ 2801257 w 2801257"/>
              <a:gd name="connsiteY1" fmla="*/ 0 h 3802743"/>
              <a:gd name="connsiteX2" fmla="*/ 2801257 w 2801257"/>
              <a:gd name="connsiteY2" fmla="*/ 3802743 h 3802743"/>
              <a:gd name="connsiteX3" fmla="*/ 0 w 2801257"/>
              <a:gd name="connsiteY3" fmla="*/ 3802743 h 3802743"/>
              <a:gd name="connsiteX4" fmla="*/ 424422 w 2801257"/>
              <a:gd name="connsiteY4" fmla="*/ 313631 h 3802743"/>
              <a:gd name="connsiteX0" fmla="*/ 424422 w 3256770"/>
              <a:gd name="connsiteY0" fmla="*/ 313631 h 3806294"/>
              <a:gd name="connsiteX1" fmla="*/ 2801257 w 3256770"/>
              <a:gd name="connsiteY1" fmla="*/ 0 h 3806294"/>
              <a:gd name="connsiteX2" fmla="*/ 3256770 w 3256770"/>
              <a:gd name="connsiteY2" fmla="*/ 3806294 h 3806294"/>
              <a:gd name="connsiteX3" fmla="*/ 0 w 3256770"/>
              <a:gd name="connsiteY3" fmla="*/ 3802743 h 3806294"/>
              <a:gd name="connsiteX4" fmla="*/ 424422 w 3256770"/>
              <a:gd name="connsiteY4" fmla="*/ 313631 h 3806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32" name="矩形 31"/>
          <p:cNvSpPr/>
          <p:nvPr/>
        </p:nvSpPr>
        <p:spPr>
          <a:xfrm>
            <a:off x="1434542" y="1621554"/>
            <a:ext cx="2496055" cy="3243377"/>
          </a:xfrm>
          <a:prstGeom prst="rect">
            <a:avLst/>
          </a:prstGeom>
          <a:solidFill>
            <a:schemeClr val="accent2"/>
          </a:solidFill>
          <a:ln w="12700" cap="flat" cmpd="sng" algn="ctr">
            <a:noFill/>
            <a:prstDash val="solid"/>
            <a:miter lim="800000"/>
          </a:ln>
          <a:effectLst/>
        </p:spPr>
        <p:txBody>
          <a:bodyPr rtlCol="0" anchor="ctr"/>
          <a:lstStyle/>
          <a:p>
            <a:pPr algn="ctr" defTabSz="1285829">
              <a:defRPr/>
            </a:pPr>
            <a:endParaRPr lang="zh-CN" altLang="en-US" sz="2531" kern="0">
              <a:solidFill>
                <a:sysClr val="window" lastClr="FFFFFF"/>
              </a:solidFill>
              <a:latin typeface="微软雅黑"/>
              <a:ea typeface="微软雅黑"/>
            </a:endParaRPr>
          </a:p>
        </p:txBody>
      </p:sp>
      <p:sp>
        <p:nvSpPr>
          <p:cNvPr id="41" name="矩形 40"/>
          <p:cNvSpPr/>
          <p:nvPr/>
        </p:nvSpPr>
        <p:spPr>
          <a:xfrm>
            <a:off x="1941896" y="4313075"/>
            <a:ext cx="1441420" cy="377026"/>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grpSp>
        <p:nvGrpSpPr>
          <p:cNvPr id="16" name="组合 19"/>
          <p:cNvGrpSpPr>
            <a:grpSpLocks/>
          </p:cNvGrpSpPr>
          <p:nvPr/>
        </p:nvGrpSpPr>
        <p:grpSpPr bwMode="auto">
          <a:xfrm>
            <a:off x="1704651" y="5021249"/>
            <a:ext cx="9319618" cy="1673668"/>
            <a:chOff x="1160463" y="2796138"/>
            <a:chExt cx="9421420" cy="1190029"/>
          </a:xfrm>
        </p:grpSpPr>
        <p:sp>
          <p:nvSpPr>
            <p:cNvPr id="17" name="Text Box 11"/>
            <p:cNvSpPr txBox="1">
              <a:spLocks noChangeArrowheads="1"/>
            </p:cNvSpPr>
            <p:nvPr/>
          </p:nvSpPr>
          <p:spPr bwMode="auto">
            <a:xfrm>
              <a:off x="1160463" y="2796138"/>
              <a:ext cx="1833524" cy="32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lnSpc>
                  <a:spcPct val="150000"/>
                </a:lnSpc>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itchFamily="34" charset="-122"/>
                <a:sym typeface="Arial" panose="020B0604020202020204" pitchFamily="34" charset="0"/>
              </a:endParaRPr>
            </a:p>
          </p:txBody>
        </p:sp>
        <p:sp>
          <p:nvSpPr>
            <p:cNvPr id="18" name="矩形 18"/>
            <p:cNvSpPr>
              <a:spLocks noChangeArrowheads="1"/>
            </p:cNvSpPr>
            <p:nvPr/>
          </p:nvSpPr>
          <p:spPr bwMode="auto">
            <a:xfrm>
              <a:off x="1160463" y="3132696"/>
              <a:ext cx="9421420" cy="85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矩形 1"/>
          <p:cNvSpPr/>
          <p:nvPr/>
        </p:nvSpPr>
        <p:spPr>
          <a:xfrm>
            <a:off x="1427613" y="1621552"/>
            <a:ext cx="2502984" cy="2620828"/>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629314" y="4313075"/>
            <a:ext cx="1441420" cy="377026"/>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24" name="矩形 23"/>
          <p:cNvSpPr/>
          <p:nvPr/>
        </p:nvSpPr>
        <p:spPr>
          <a:xfrm>
            <a:off x="9217340" y="4313075"/>
            <a:ext cx="1441420" cy="377026"/>
          </a:xfrm>
          <a:prstGeom prst="rect">
            <a:avLst/>
          </a:prstGeom>
        </p:spPr>
        <p:txBody>
          <a:bodyPr wrap="none">
            <a:spAutoFit/>
          </a:bodyPr>
          <a:lstStyle/>
          <a:p>
            <a:pPr algn="just" eaLnBrk="1" hangingPunct="1">
              <a:lnSpc>
                <a:spcPct val="150000"/>
              </a:lnSpc>
              <a:spcBef>
                <a:spcPts val="0"/>
              </a:spcBef>
              <a:spcAft>
                <a:spcPts val="0"/>
              </a:spcAft>
            </a:pPr>
            <a:r>
              <a:rPr lang="zh-CN" altLang="en-US" sz="1400" dirty="0">
                <a:solidFill>
                  <a:schemeClr val="bg1"/>
                </a:solidFill>
                <a:latin typeface="Arial" panose="020B0604020202020204" pitchFamily="34" charset="0"/>
                <a:ea typeface="微软雅黑" pitchFamily="34" charset="-122"/>
                <a:sym typeface="Arial" panose="020B0604020202020204" pitchFamily="34" charset="0"/>
              </a:rPr>
              <a:t>请替换文字内容</a:t>
            </a:r>
          </a:p>
        </p:txBody>
      </p:sp>
      <p:sp>
        <p:nvSpPr>
          <p:cNvPr id="22"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92773639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5"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1000" fill="hold"/>
                                        <p:tgtEl>
                                          <p:spTgt spid="31"/>
                                        </p:tgtEl>
                                        <p:attrNameLst>
                                          <p:attrName>ppt_w</p:attrName>
                                        </p:attrNameLst>
                                      </p:cBhvr>
                                      <p:tavLst>
                                        <p:tav tm="0">
                                          <p:val>
                                            <p:fltVal val="0"/>
                                          </p:val>
                                        </p:tav>
                                        <p:tav tm="100000">
                                          <p:val>
                                            <p:strVal val="#ppt_w"/>
                                          </p:val>
                                        </p:tav>
                                      </p:tavLst>
                                    </p:anim>
                                    <p:anim calcmode="lin" valueType="num">
                                      <p:cBhvr>
                                        <p:cTn id="8" dur="1000" fill="hold"/>
                                        <p:tgtEl>
                                          <p:spTgt spid="31"/>
                                        </p:tgtEl>
                                        <p:attrNameLst>
                                          <p:attrName>ppt_h</p:attrName>
                                        </p:attrNameLst>
                                      </p:cBhvr>
                                      <p:tavLst>
                                        <p:tav tm="0">
                                          <p:val>
                                            <p:fltVal val="0"/>
                                          </p:val>
                                        </p:tav>
                                        <p:tav tm="100000">
                                          <p:val>
                                            <p:strVal val="#ppt_h"/>
                                          </p:val>
                                        </p:tav>
                                      </p:tavLst>
                                    </p:anim>
                                    <p:anim calcmode="lin" valueType="num">
                                      <p:cBhvr>
                                        <p:cTn id="9"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wipe(down)">
                                      <p:cBhvr>
                                        <p:cTn id="14" dur="500"/>
                                        <p:tgtEl>
                                          <p:spTgt spid="32"/>
                                        </p:tgtEl>
                                      </p:cBhvr>
                                    </p:animEffect>
                                  </p:childTnLst>
                                </p:cTn>
                              </p:par>
                            </p:childTnLst>
                          </p:cTn>
                        </p:par>
                        <p:par>
                          <p:cTn id="15" fill="hold">
                            <p:stCondLst>
                              <p:cond delay="2000"/>
                            </p:stCondLst>
                            <p:childTnLst>
                              <p:par>
                                <p:cTn id="16" presetID="22" presetClass="entr" presetSubtype="1"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500"/>
                                        <p:tgtEl>
                                          <p:spTgt spid="2"/>
                                        </p:tgtEl>
                                      </p:cBhvr>
                                    </p:animEffect>
                                  </p:childTnLst>
                                </p:cTn>
                              </p:par>
                            </p:childTnLst>
                          </p:cTn>
                        </p:par>
                        <p:par>
                          <p:cTn id="19" fill="hold">
                            <p:stCondLst>
                              <p:cond delay="2500"/>
                            </p:stCondLst>
                            <p:childTnLst>
                              <p:par>
                                <p:cTn id="20" presetID="53" presetClass="entr" presetSubtype="16" fill="hold" grpId="0"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childTnLst>
                          </p:cTn>
                        </p:par>
                        <p:par>
                          <p:cTn id="25" fill="hold">
                            <p:stCondLst>
                              <p:cond delay="3000"/>
                            </p:stCondLst>
                            <p:childTnLst>
                              <p:par>
                                <p:cTn id="26" presetID="15" presetClass="entr" presetSubtype="0"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1000" fill="hold"/>
                                        <p:tgtEl>
                                          <p:spTgt spid="33"/>
                                        </p:tgtEl>
                                        <p:attrNameLst>
                                          <p:attrName>ppt_w</p:attrName>
                                        </p:attrNameLst>
                                      </p:cBhvr>
                                      <p:tavLst>
                                        <p:tav tm="0">
                                          <p:val>
                                            <p:fltVal val="0"/>
                                          </p:val>
                                        </p:tav>
                                        <p:tav tm="100000">
                                          <p:val>
                                            <p:strVal val="#ppt_w"/>
                                          </p:val>
                                        </p:tav>
                                      </p:tavLst>
                                    </p:anim>
                                    <p:anim calcmode="lin" valueType="num">
                                      <p:cBhvr>
                                        <p:cTn id="29" dur="1000" fill="hold"/>
                                        <p:tgtEl>
                                          <p:spTgt spid="33"/>
                                        </p:tgtEl>
                                        <p:attrNameLst>
                                          <p:attrName>ppt_h</p:attrName>
                                        </p:attrNameLst>
                                      </p:cBhvr>
                                      <p:tavLst>
                                        <p:tav tm="0">
                                          <p:val>
                                            <p:fltVal val="0"/>
                                          </p:val>
                                        </p:tav>
                                        <p:tav tm="100000">
                                          <p:val>
                                            <p:strVal val="#ppt_h"/>
                                          </p:val>
                                        </p:tav>
                                      </p:tavLst>
                                    </p:anim>
                                    <p:anim calcmode="lin" valueType="num">
                                      <p:cBhvr>
                                        <p:cTn id="30" dur="1000" fill="hold"/>
                                        <p:tgtEl>
                                          <p:spTgt spid="33"/>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33"/>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4000"/>
                            </p:stCondLst>
                            <p:childTnLst>
                              <p:par>
                                <p:cTn id="33" presetID="22" presetClass="entr" presetSubtype="4"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down)">
                                      <p:cBhvr>
                                        <p:cTn id="35" dur="500"/>
                                        <p:tgtEl>
                                          <p:spTgt spid="34"/>
                                        </p:tgtEl>
                                      </p:cBhvr>
                                    </p:animEffect>
                                  </p:childTnLst>
                                </p:cTn>
                              </p:par>
                            </p:childTnLst>
                          </p:cTn>
                        </p:par>
                        <p:par>
                          <p:cTn id="36" fill="hold">
                            <p:stCondLst>
                              <p:cond delay="4500"/>
                            </p:stCondLst>
                            <p:childTnLst>
                              <p:par>
                                <p:cTn id="37" presetID="22" presetClass="entr" presetSubtype="1"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up)">
                                      <p:cBhvr>
                                        <p:cTn id="39" dur="500"/>
                                        <p:tgtEl>
                                          <p:spTgt spid="19"/>
                                        </p:tgtEl>
                                      </p:cBhvr>
                                    </p:animEffect>
                                  </p:childTnLst>
                                </p:cTn>
                              </p:par>
                            </p:childTnLst>
                          </p:cTn>
                        </p:par>
                        <p:par>
                          <p:cTn id="40" fill="hold">
                            <p:stCondLst>
                              <p:cond delay="50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childTnLst>
                          </p:cTn>
                        </p:par>
                        <p:par>
                          <p:cTn id="46" fill="hold">
                            <p:stCondLst>
                              <p:cond delay="5500"/>
                            </p:stCondLst>
                            <p:childTnLst>
                              <p:par>
                                <p:cTn id="47" presetID="15" presetClass="entr" presetSubtype="0" fill="hold" grpId="0"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1000" fill="hold"/>
                                        <p:tgtEl>
                                          <p:spTgt spid="35"/>
                                        </p:tgtEl>
                                        <p:attrNameLst>
                                          <p:attrName>ppt_w</p:attrName>
                                        </p:attrNameLst>
                                      </p:cBhvr>
                                      <p:tavLst>
                                        <p:tav tm="0">
                                          <p:val>
                                            <p:fltVal val="0"/>
                                          </p:val>
                                        </p:tav>
                                        <p:tav tm="100000">
                                          <p:val>
                                            <p:strVal val="#ppt_w"/>
                                          </p:val>
                                        </p:tav>
                                      </p:tavLst>
                                    </p:anim>
                                    <p:anim calcmode="lin" valueType="num">
                                      <p:cBhvr>
                                        <p:cTn id="50" dur="1000" fill="hold"/>
                                        <p:tgtEl>
                                          <p:spTgt spid="35"/>
                                        </p:tgtEl>
                                        <p:attrNameLst>
                                          <p:attrName>ppt_h</p:attrName>
                                        </p:attrNameLst>
                                      </p:cBhvr>
                                      <p:tavLst>
                                        <p:tav tm="0">
                                          <p:val>
                                            <p:fltVal val="0"/>
                                          </p:val>
                                        </p:tav>
                                        <p:tav tm="100000">
                                          <p:val>
                                            <p:strVal val="#ppt_h"/>
                                          </p:val>
                                        </p:tav>
                                      </p:tavLst>
                                    </p:anim>
                                    <p:anim calcmode="lin" valueType="num">
                                      <p:cBhvr>
                                        <p:cTn id="51" dur="1000" fill="hold"/>
                                        <p:tgtEl>
                                          <p:spTgt spid="35"/>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35"/>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6500"/>
                            </p:stCondLst>
                            <p:childTnLst>
                              <p:par>
                                <p:cTn id="54" presetID="22" presetClass="entr" presetSubtype="4"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wipe(down)">
                                      <p:cBhvr>
                                        <p:cTn id="56" dur="500"/>
                                        <p:tgtEl>
                                          <p:spTgt spid="36"/>
                                        </p:tgtEl>
                                      </p:cBhvr>
                                    </p:animEffect>
                                  </p:childTnLst>
                                </p:cTn>
                              </p:par>
                            </p:childTnLst>
                          </p:cTn>
                        </p:par>
                        <p:par>
                          <p:cTn id="57" fill="hold">
                            <p:stCondLst>
                              <p:cond delay="7000"/>
                            </p:stCondLst>
                            <p:childTnLst>
                              <p:par>
                                <p:cTn id="58" presetID="2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7500"/>
                            </p:stCondLst>
                            <p:childTnLst>
                              <p:par>
                                <p:cTn id="62" presetID="53" presetClass="entr" presetSubtype="16"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Effect transition="in" filter="fade">
                                      <p:cBhvr>
                                        <p:cTn id="66" dur="500"/>
                                        <p:tgtEl>
                                          <p:spTgt spid="24"/>
                                        </p:tgtEl>
                                      </p:cBhvr>
                                    </p:animEffect>
                                  </p:childTnLst>
                                </p:cTn>
                              </p:par>
                            </p:childTnLst>
                          </p:cTn>
                        </p:par>
                        <p:par>
                          <p:cTn id="67" fill="hold">
                            <p:stCondLst>
                              <p:cond delay="8000"/>
                            </p:stCondLst>
                            <p:childTnLst>
                              <p:par>
                                <p:cTn id="68" presetID="2" presetClass="entr" presetSubtype="4" fill="hold"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500" fill="hold"/>
                                        <p:tgtEl>
                                          <p:spTgt spid="16"/>
                                        </p:tgtEl>
                                        <p:attrNameLst>
                                          <p:attrName>ppt_x</p:attrName>
                                        </p:attrNameLst>
                                      </p:cBhvr>
                                      <p:tavLst>
                                        <p:tav tm="0">
                                          <p:val>
                                            <p:strVal val="#ppt_x"/>
                                          </p:val>
                                        </p:tav>
                                        <p:tav tm="100000">
                                          <p:val>
                                            <p:strVal val="#ppt_x"/>
                                          </p:val>
                                        </p:tav>
                                      </p:tavLst>
                                    </p:anim>
                                    <p:anim calcmode="lin" valueType="num">
                                      <p:cBhvr additive="base">
                                        <p:cTn id="7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20" grpId="0" animBg="1"/>
      <p:bldP spid="33" grpId="0" animBg="1"/>
      <p:bldP spid="34" grpId="0" animBg="1"/>
      <p:bldP spid="19" grpId="0" animBg="1"/>
      <p:bldP spid="31" grpId="0" animBg="1"/>
      <p:bldP spid="32" grpId="0" animBg="1"/>
      <p:bldP spid="41" grpId="0"/>
      <p:bldP spid="2" grpId="0" animBg="1"/>
      <p:bldP spid="21"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平行四边形 3"/>
          <p:cNvSpPr/>
          <p:nvPr/>
        </p:nvSpPr>
        <p:spPr>
          <a:xfrm>
            <a:off x="3518259" y="447"/>
            <a:ext cx="5822234" cy="4352447"/>
          </a:xfrm>
          <a:custGeom>
            <a:avLst/>
            <a:gdLst>
              <a:gd name="connsiteX0" fmla="*/ 0 w 6131432"/>
              <a:gd name="connsiteY0" fmla="*/ 6845300 h 6845300"/>
              <a:gd name="connsiteX1" fmla="*/ 1532858 w 6131432"/>
              <a:gd name="connsiteY1" fmla="*/ 0 h 6845300"/>
              <a:gd name="connsiteX2" fmla="*/ 6131432 w 6131432"/>
              <a:gd name="connsiteY2" fmla="*/ 0 h 6845300"/>
              <a:gd name="connsiteX3" fmla="*/ 4598574 w 6131432"/>
              <a:gd name="connsiteY3" fmla="*/ 6845300 h 6845300"/>
              <a:gd name="connsiteX4" fmla="*/ 0 w 6131432"/>
              <a:gd name="connsiteY4" fmla="*/ 6845300 h 6845300"/>
              <a:gd name="connsiteX0" fmla="*/ 0 w 5521832"/>
              <a:gd name="connsiteY0" fmla="*/ 4127500 h 6845300"/>
              <a:gd name="connsiteX1" fmla="*/ 923258 w 5521832"/>
              <a:gd name="connsiteY1" fmla="*/ 0 h 6845300"/>
              <a:gd name="connsiteX2" fmla="*/ 5521832 w 5521832"/>
              <a:gd name="connsiteY2" fmla="*/ 0 h 6845300"/>
              <a:gd name="connsiteX3" fmla="*/ 3988974 w 5521832"/>
              <a:gd name="connsiteY3" fmla="*/ 6845300 h 6845300"/>
              <a:gd name="connsiteX4" fmla="*/ 0 w 5521832"/>
              <a:gd name="connsiteY4" fmla="*/ 4127500 h 6845300"/>
              <a:gd name="connsiteX0" fmla="*/ 0 w 5521832"/>
              <a:gd name="connsiteY0" fmla="*/ 4127500 h 4127500"/>
              <a:gd name="connsiteX1" fmla="*/ 923258 w 5521832"/>
              <a:gd name="connsiteY1" fmla="*/ 0 h 4127500"/>
              <a:gd name="connsiteX2" fmla="*/ 5521832 w 5521832"/>
              <a:gd name="connsiteY2" fmla="*/ 0 h 4127500"/>
              <a:gd name="connsiteX3" fmla="*/ 4598574 w 5521832"/>
              <a:gd name="connsiteY3" fmla="*/ 4114800 h 4127500"/>
              <a:gd name="connsiteX4" fmla="*/ 0 w 5521832"/>
              <a:gd name="connsiteY4" fmla="*/ 4127500 h 412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1832" h="4127500">
                <a:moveTo>
                  <a:pt x="0" y="4127500"/>
                </a:moveTo>
                <a:lnTo>
                  <a:pt x="923258" y="0"/>
                </a:lnTo>
                <a:lnTo>
                  <a:pt x="5521832" y="0"/>
                </a:lnTo>
                <a:lnTo>
                  <a:pt x="4598574" y="4114800"/>
                </a:lnTo>
                <a:lnTo>
                  <a:pt x="0" y="4127500"/>
                </a:lnTo>
                <a:close/>
              </a:path>
            </a:pathLst>
          </a:custGeom>
          <a:solidFill>
            <a:schemeClr val="accent2">
              <a:alpha val="50196"/>
            </a:schemeClr>
          </a:solidFill>
          <a:ln>
            <a:noFill/>
          </a:ln>
          <a:effectLst>
            <a:outerShdw blurRad="266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695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9" name="直接连接符 8"/>
          <p:cNvCxnSpPr/>
          <p:nvPr/>
        </p:nvCxnSpPr>
        <p:spPr>
          <a:xfrm>
            <a:off x="4587957" y="2415579"/>
            <a:ext cx="36828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0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bg1"/>
                </a:solidFill>
                <a:ea typeface="微软雅黑" panose="020B0503020204020204" pitchFamily="34" charset="-122"/>
                <a:sym typeface="Arial" panose="020B0604020202020204" pitchFamily="34" charset="0"/>
              </a:rPr>
              <a:t>请替换文字内容</a:t>
            </a:r>
          </a:p>
        </p:txBody>
      </p:sp>
    </p:spTree>
    <p:extLst>
      <p:ext uri="{BB962C8B-B14F-4D97-AF65-F5344CB8AC3E}">
        <p14:creationId xmlns:p14="http://schemas.microsoft.com/office/powerpoint/2010/main" val="300011826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by="(-#ppt_w*2)" calcmode="lin" valueType="num">
                                      <p:cBhvr rctx="PPT">
                                        <p:cTn id="18" dur="500" autoRev="1" fill="hold">
                                          <p:stCondLst>
                                            <p:cond delay="0"/>
                                          </p:stCondLst>
                                        </p:cTn>
                                        <p:tgtEl>
                                          <p:spTgt spid="7"/>
                                        </p:tgtEl>
                                        <p:attrNameLst>
                                          <p:attrName>ppt_w</p:attrName>
                                        </p:attrNameLst>
                                      </p:cBhvr>
                                    </p:anim>
                                    <p:anim by="(#ppt_w*0.50)" calcmode="lin" valueType="num">
                                      <p:cBhvr>
                                        <p:cTn id="19" dur="500" decel="50000" autoRev="1" fill="hold">
                                          <p:stCondLst>
                                            <p:cond delay="0"/>
                                          </p:stCondLst>
                                        </p:cTn>
                                        <p:tgtEl>
                                          <p:spTgt spid="7"/>
                                        </p:tgtEl>
                                        <p:attrNameLst>
                                          <p:attrName>ppt_x</p:attrName>
                                        </p:attrNameLst>
                                      </p:cBhvr>
                                    </p:anim>
                                    <p:anim from="(-#ppt_h/2)" to="(#ppt_y)" calcmode="lin" valueType="num">
                                      <p:cBhvr>
                                        <p:cTn id="20" dur="1000" fill="hold">
                                          <p:stCondLst>
                                            <p:cond delay="0"/>
                                          </p:stCondLst>
                                        </p:cTn>
                                        <p:tgtEl>
                                          <p:spTgt spid="7"/>
                                        </p:tgtEl>
                                        <p:attrNameLst>
                                          <p:attrName>ppt_y</p:attrName>
                                        </p:attrNameLst>
                                      </p:cBhvr>
                                    </p:anim>
                                    <p:animRot by="21600000">
                                      <p:cBhvr>
                                        <p:cTn id="21" dur="1000" fill="hold">
                                          <p:stCondLst>
                                            <p:cond delay="0"/>
                                          </p:stCondLst>
                                        </p:cTn>
                                        <p:tgtEl>
                                          <p:spTgt spid="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grpId="0" nodeType="clickEffect">
                                  <p:stCondLst>
                                    <p:cond delay="0"/>
                                  </p:stCondLst>
                                  <p:iterate type="lt">
                                    <p:tmPct val="10000"/>
                                  </p:iterate>
                                  <p:childTnLst>
                                    <p:set>
                                      <p:cBhvr>
                                        <p:cTn id="31" dur="1" fill="hold">
                                          <p:stCondLst>
                                            <p:cond delay="0"/>
                                          </p:stCondLst>
                                        </p:cTn>
                                        <p:tgtEl>
                                          <p:spTgt spid="4104"/>
                                        </p:tgtEl>
                                        <p:attrNameLst>
                                          <p:attrName>style.visibility</p:attrName>
                                        </p:attrNameLst>
                                      </p:cBhvr>
                                      <p:to>
                                        <p:strVal val="visible"/>
                                      </p:to>
                                    </p:set>
                                    <p:anim by="(-#ppt_w*2)" calcmode="lin" valueType="num">
                                      <p:cBhvr rctx="PPT">
                                        <p:cTn id="32" dur="500" autoRev="1" fill="hold">
                                          <p:stCondLst>
                                            <p:cond delay="0"/>
                                          </p:stCondLst>
                                        </p:cTn>
                                        <p:tgtEl>
                                          <p:spTgt spid="4104"/>
                                        </p:tgtEl>
                                        <p:attrNameLst>
                                          <p:attrName>ppt_w</p:attrName>
                                        </p:attrNameLst>
                                      </p:cBhvr>
                                    </p:anim>
                                    <p:anim by="(#ppt_w*0.50)" calcmode="lin" valueType="num">
                                      <p:cBhvr>
                                        <p:cTn id="33" dur="500" decel="50000" autoRev="1" fill="hold">
                                          <p:stCondLst>
                                            <p:cond delay="0"/>
                                          </p:stCondLst>
                                        </p:cTn>
                                        <p:tgtEl>
                                          <p:spTgt spid="4104"/>
                                        </p:tgtEl>
                                        <p:attrNameLst>
                                          <p:attrName>ppt_x</p:attrName>
                                        </p:attrNameLst>
                                      </p:cBhvr>
                                    </p:anim>
                                    <p:anim from="(-#ppt_h/2)" to="(#ppt_y)" calcmode="lin" valueType="num">
                                      <p:cBhvr>
                                        <p:cTn id="34" dur="1000" fill="hold">
                                          <p:stCondLst>
                                            <p:cond delay="0"/>
                                          </p:stCondLst>
                                        </p:cTn>
                                        <p:tgtEl>
                                          <p:spTgt spid="4104"/>
                                        </p:tgtEl>
                                        <p:attrNameLst>
                                          <p:attrName>ppt_y</p:attrName>
                                        </p:attrNameLst>
                                      </p:cBhvr>
                                    </p:anim>
                                    <p:animRot by="21600000">
                                      <p:cBhvr>
                                        <p:cTn id="35" dur="1000" fill="hold">
                                          <p:stCondLst>
                                            <p:cond delay="0"/>
                                          </p:stCondLst>
                                        </p:cTn>
                                        <p:tgtEl>
                                          <p:spTgt spid="4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410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6"/>
          <p:cNvCxnSpPr/>
          <p:nvPr/>
        </p:nvCxnSpPr>
        <p:spPr>
          <a:xfrm>
            <a:off x="6171220" y="4093589"/>
            <a:ext cx="4315329" cy="0"/>
          </a:xfrm>
          <a:prstGeom prst="line">
            <a:avLst/>
          </a:prstGeom>
          <a:noFill/>
          <a:ln w="19050" cap="rnd">
            <a:solidFill>
              <a:schemeClr val="bg1">
                <a:lumMod val="6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8"/>
          <p:cNvCxnSpPr/>
          <p:nvPr/>
        </p:nvCxnSpPr>
        <p:spPr>
          <a:xfrm>
            <a:off x="8328885" y="2341796"/>
            <a:ext cx="0" cy="3503590"/>
          </a:xfrm>
          <a:prstGeom prst="line">
            <a:avLst/>
          </a:prstGeom>
          <a:noFill/>
          <a:ln w="19050" cap="rnd">
            <a:solidFill>
              <a:schemeClr val="bg1">
                <a:lumMod val="6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7" name="斜纹 47"/>
          <p:cNvSpPr/>
          <p:nvPr/>
        </p:nvSpPr>
        <p:spPr>
          <a:xfrm flipH="1">
            <a:off x="7228735" y="2892593"/>
            <a:ext cx="2250717" cy="2737307"/>
          </a:xfrm>
          <a:custGeom>
            <a:avLst/>
            <a:gdLst/>
            <a:ahLst/>
            <a:cxnLst/>
            <a:rect l="l" t="t" r="r" b="b"/>
            <a:pathLst>
              <a:path w="1991521" h="2422004">
                <a:moveTo>
                  <a:pt x="999704" y="0"/>
                </a:moveTo>
                <a:lnTo>
                  <a:pt x="999416" y="3196"/>
                </a:lnTo>
                <a:cubicBezTo>
                  <a:pt x="941315" y="20326"/>
                  <a:pt x="892227" y="324615"/>
                  <a:pt x="871921" y="750311"/>
                </a:cubicBezTo>
                <a:cubicBezTo>
                  <a:pt x="546229" y="937452"/>
                  <a:pt x="-47874" y="1110302"/>
                  <a:pt x="3077" y="1317103"/>
                </a:cubicBezTo>
                <a:lnTo>
                  <a:pt x="861802" y="1175458"/>
                </a:lnTo>
                <a:cubicBezTo>
                  <a:pt x="861599" y="1181301"/>
                  <a:pt x="861594" y="1187155"/>
                  <a:pt x="861594" y="1193019"/>
                </a:cubicBezTo>
                <a:cubicBezTo>
                  <a:pt x="861594" y="1602301"/>
                  <a:pt x="886320" y="1963404"/>
                  <a:pt x="924247" y="2177679"/>
                </a:cubicBezTo>
                <a:lnTo>
                  <a:pt x="808510" y="2293416"/>
                </a:lnTo>
                <a:lnTo>
                  <a:pt x="808510" y="2422003"/>
                </a:lnTo>
                <a:lnTo>
                  <a:pt x="947135" y="2283379"/>
                </a:lnTo>
                <a:cubicBezTo>
                  <a:pt x="963187" y="2342747"/>
                  <a:pt x="980980" y="2377776"/>
                  <a:pt x="999703" y="2382963"/>
                </a:cubicBezTo>
                <a:cubicBezTo>
                  <a:pt x="999704" y="2383278"/>
                  <a:pt x="999704" y="2383593"/>
                  <a:pt x="999704" y="2383906"/>
                </a:cubicBezTo>
                <a:lnTo>
                  <a:pt x="999704" y="2383904"/>
                </a:lnTo>
                <a:lnTo>
                  <a:pt x="1000820" y="2383434"/>
                </a:lnTo>
                <a:lnTo>
                  <a:pt x="1004469" y="2384971"/>
                </a:lnTo>
                <a:lnTo>
                  <a:pt x="1004469" y="2384973"/>
                </a:lnTo>
                <a:cubicBezTo>
                  <a:pt x="1004469" y="2383956"/>
                  <a:pt x="1004469" y="2382930"/>
                  <a:pt x="1004474" y="2381895"/>
                </a:cubicBezTo>
                <a:cubicBezTo>
                  <a:pt x="1024062" y="2376464"/>
                  <a:pt x="1042631" y="2338373"/>
                  <a:pt x="1059337" y="2273945"/>
                </a:cubicBezTo>
                <a:lnTo>
                  <a:pt x="1207395" y="2422004"/>
                </a:lnTo>
                <a:lnTo>
                  <a:pt x="1207395" y="2293417"/>
                </a:lnTo>
                <a:lnTo>
                  <a:pt x="1081619" y="2167641"/>
                </a:lnTo>
                <a:cubicBezTo>
                  <a:pt x="1118534" y="1952318"/>
                  <a:pt x="1142579" y="1595562"/>
                  <a:pt x="1142579" y="1191952"/>
                </a:cubicBezTo>
                <a:lnTo>
                  <a:pt x="1142409" y="1177552"/>
                </a:lnTo>
                <a:lnTo>
                  <a:pt x="1988444" y="1317104"/>
                </a:lnTo>
                <a:cubicBezTo>
                  <a:pt x="2038725" y="1113022"/>
                  <a:pt x="1460799" y="942003"/>
                  <a:pt x="1132557" y="757724"/>
                </a:cubicBezTo>
                <a:cubicBezTo>
                  <a:pt x="1112573" y="327045"/>
                  <a:pt x="1063124" y="18585"/>
                  <a:pt x="1004558" y="2045"/>
                </a:cubicBezTo>
                <a:lnTo>
                  <a:pt x="1004469" y="1067"/>
                </a:lnTo>
                <a:cubicBezTo>
                  <a:pt x="1004087" y="1067"/>
                  <a:pt x="1003706" y="1080"/>
                  <a:pt x="1003353" y="1537"/>
                </a:cubicBezTo>
                <a:cubicBezTo>
                  <a:pt x="1002305" y="145"/>
                  <a:pt x="1001007" y="0"/>
                  <a:pt x="9997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defTabSz="1116686">
              <a:lnSpc>
                <a:spcPct val="120000"/>
              </a:lnSpc>
              <a:defRPr/>
            </a:pPr>
            <a:endPar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矩形 7"/>
          <p:cNvSpPr/>
          <p:nvPr/>
        </p:nvSpPr>
        <p:spPr>
          <a:xfrm>
            <a:off x="6084334" y="2341795"/>
            <a:ext cx="600183" cy="6173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16686">
              <a:lnSpc>
                <a:spcPct val="120000"/>
              </a:lnSpc>
              <a:defRPr/>
            </a:pPr>
            <a:r>
              <a:rPr lang="en-US" altLang="zh-CN"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矩形 6"/>
          <p:cNvSpPr>
            <a:spLocks noChangeArrowheads="1"/>
          </p:cNvSpPr>
          <p:nvPr/>
        </p:nvSpPr>
        <p:spPr bwMode="auto">
          <a:xfrm>
            <a:off x="6084333" y="3218244"/>
            <a:ext cx="1594812" cy="57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1116686" eaLnBrk="1" hangingPunct="1">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矩形 6"/>
          <p:cNvSpPr>
            <a:spLocks noChangeArrowheads="1"/>
          </p:cNvSpPr>
          <p:nvPr/>
        </p:nvSpPr>
        <p:spPr bwMode="auto">
          <a:xfrm>
            <a:off x="9096613" y="3206613"/>
            <a:ext cx="1643292" cy="57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1116686" eaLnBrk="1" hangingPunct="1">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6"/>
          <p:cNvSpPr>
            <a:spLocks noChangeArrowheads="1"/>
          </p:cNvSpPr>
          <p:nvPr/>
        </p:nvSpPr>
        <p:spPr bwMode="auto">
          <a:xfrm>
            <a:off x="9096613" y="4622412"/>
            <a:ext cx="1643292" cy="57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1116686" eaLnBrk="1" hangingPunct="1">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矩形 6"/>
          <p:cNvSpPr>
            <a:spLocks noChangeArrowheads="1"/>
          </p:cNvSpPr>
          <p:nvPr/>
        </p:nvSpPr>
        <p:spPr bwMode="auto">
          <a:xfrm>
            <a:off x="6084333" y="4622412"/>
            <a:ext cx="1594812" cy="57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1116686" eaLnBrk="1" hangingPunct="1">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矩形 20"/>
          <p:cNvSpPr/>
          <p:nvPr/>
        </p:nvSpPr>
        <p:spPr>
          <a:xfrm>
            <a:off x="10139722" y="2341795"/>
            <a:ext cx="600183" cy="6173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16686">
              <a:lnSpc>
                <a:spcPct val="120000"/>
              </a:lnSpc>
              <a:defRPr/>
            </a:pPr>
            <a:r>
              <a:rPr lang="en-US" altLang="zh-CN"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矩形 21"/>
          <p:cNvSpPr/>
          <p:nvPr/>
        </p:nvSpPr>
        <p:spPr>
          <a:xfrm>
            <a:off x="6084334" y="5226967"/>
            <a:ext cx="600183" cy="61733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16686">
              <a:lnSpc>
                <a:spcPct val="120000"/>
              </a:lnSpc>
              <a:defRPr/>
            </a:pPr>
            <a:r>
              <a:rPr lang="en-US" altLang="zh-CN"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矩形 22"/>
          <p:cNvSpPr/>
          <p:nvPr/>
        </p:nvSpPr>
        <p:spPr>
          <a:xfrm>
            <a:off x="10139722" y="5226967"/>
            <a:ext cx="600183" cy="61733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16686">
              <a:lnSpc>
                <a:spcPct val="120000"/>
              </a:lnSpc>
              <a:defRPr/>
            </a:pPr>
            <a:r>
              <a:rPr lang="en-US" altLang="zh-CN"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400"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Content Placeholder 2"/>
          <p:cNvSpPr txBox="1">
            <a:spLocks/>
          </p:cNvSpPr>
          <p:nvPr/>
        </p:nvSpPr>
        <p:spPr>
          <a:xfrm>
            <a:off x="2067138" y="4870217"/>
            <a:ext cx="1893478"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Content Placeholder 2"/>
          <p:cNvSpPr txBox="1">
            <a:spLocks/>
          </p:cNvSpPr>
          <p:nvPr/>
        </p:nvSpPr>
        <p:spPr>
          <a:xfrm>
            <a:off x="2067138" y="5097853"/>
            <a:ext cx="3341651" cy="28277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矩形 28"/>
          <p:cNvSpPr/>
          <p:nvPr/>
        </p:nvSpPr>
        <p:spPr>
          <a:xfrm>
            <a:off x="2141985" y="1936886"/>
            <a:ext cx="3236298" cy="270666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72784915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42"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outHorizontal)">
                                      <p:cBhvr>
                                        <p:cTn id="14" dur="500"/>
                                        <p:tgtEl>
                                          <p:spTgt spid="6"/>
                                        </p:tgtEl>
                                      </p:cBhvr>
                                    </p:animEffect>
                                  </p:childTnLst>
                                </p:cTn>
                              </p:par>
                              <p:par>
                                <p:cTn id="15" presetID="16" presetClass="entr" presetSubtype="21"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Vertic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down)">
                                      <p:cBhvr>
                                        <p:cTn id="44" dur="500"/>
                                        <p:tgtEl>
                                          <p:spTgt spid="1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down)">
                                      <p:cBhvr>
                                        <p:cTn id="50" dur="500"/>
                                        <p:tgtEl>
                                          <p:spTgt spid="15"/>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500"/>
                                        <p:tgtEl>
                                          <p:spTgt spid="14"/>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left)">
                                      <p:cBhvr>
                                        <p:cTn id="58" dur="750"/>
                                        <p:tgtEl>
                                          <p:spTgt spid="18"/>
                                        </p:tgtEl>
                                      </p:cBhvr>
                                    </p:animEffect>
                                  </p:childTnLst>
                                </p:cTn>
                              </p:par>
                            </p:childTnLst>
                          </p:cTn>
                        </p:par>
                        <p:par>
                          <p:cTn id="59" fill="hold">
                            <p:stCondLst>
                              <p:cond delay="750"/>
                            </p:stCondLst>
                            <p:childTnLst>
                              <p:par>
                                <p:cTn id="60" presetID="22" presetClass="entr" presetSubtype="8"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left)">
                                      <p:cBhvr>
                                        <p:cTn id="62" dur="750"/>
                                        <p:tgtEl>
                                          <p:spTgt spid="19"/>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wipe(down)">
                                      <p:cBhvr>
                                        <p:cTn id="6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2" grpId="0"/>
      <p:bldP spid="13" grpId="0"/>
      <p:bldP spid="14" grpId="0"/>
      <p:bldP spid="15" grpId="0"/>
      <p:bldP spid="21" grpId="0" animBg="1"/>
      <p:bldP spid="22" grpId="0" animBg="1"/>
      <p:bldP spid="23" grpId="0" animBg="1"/>
      <p:bldP spid="18" grpId="0"/>
      <p:bldP spid="19" grpId="0"/>
      <p:bldP spid="2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707" y="4715489"/>
            <a:ext cx="12857339" cy="25169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p:nvPr/>
        </p:nvSpPr>
        <p:spPr>
          <a:xfrm>
            <a:off x="2732290" y="4561860"/>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p:nvPr/>
        </p:nvSpPr>
        <p:spPr>
          <a:xfrm>
            <a:off x="6290928" y="4561860"/>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p:nvPr/>
        </p:nvSpPr>
        <p:spPr>
          <a:xfrm>
            <a:off x="9854837" y="4561860"/>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Group 6"/>
          <p:cNvGrpSpPr/>
          <p:nvPr/>
        </p:nvGrpSpPr>
        <p:grpSpPr>
          <a:xfrm>
            <a:off x="943931" y="1565031"/>
            <a:ext cx="10674174" cy="2768971"/>
            <a:chOff x="894415" y="1483855"/>
            <a:chExt cx="10121809" cy="2625683"/>
          </a:xfrm>
        </p:grpSpPr>
        <p:sp>
          <p:nvSpPr>
            <p:cNvPr id="4" name="Oval 3"/>
            <p:cNvSpPr/>
            <p:nvPr/>
          </p:nvSpPr>
          <p:spPr>
            <a:xfrm>
              <a:off x="10101824" y="2729424"/>
              <a:ext cx="914400" cy="914400"/>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Oval 5"/>
            <p:cNvSpPr/>
            <p:nvPr/>
          </p:nvSpPr>
          <p:spPr>
            <a:xfrm>
              <a:off x="7643389" y="2578091"/>
              <a:ext cx="1217066" cy="1217066"/>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8598927" y="2295670"/>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8"/>
            <p:cNvSpPr/>
            <p:nvPr/>
          </p:nvSpPr>
          <p:spPr>
            <a:xfrm>
              <a:off x="6725685" y="2729423"/>
              <a:ext cx="914400" cy="914400"/>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9"/>
            <p:cNvSpPr/>
            <p:nvPr/>
          </p:nvSpPr>
          <p:spPr>
            <a:xfrm>
              <a:off x="4267250" y="2578090"/>
              <a:ext cx="1217066" cy="1217066"/>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22788" y="2295669"/>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12"/>
            <p:cNvSpPr/>
            <p:nvPr/>
          </p:nvSpPr>
          <p:spPr>
            <a:xfrm>
              <a:off x="3352850" y="2729424"/>
              <a:ext cx="914400" cy="914400"/>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894415" y="2578091"/>
              <a:ext cx="1217066" cy="1217066"/>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Oval 14"/>
            <p:cNvSpPr/>
            <p:nvPr/>
          </p:nvSpPr>
          <p:spPr>
            <a:xfrm>
              <a:off x="1849953" y="2295670"/>
              <a:ext cx="1781907" cy="1781907"/>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16"/>
            <p:cNvSpPr/>
            <p:nvPr/>
          </p:nvSpPr>
          <p:spPr>
            <a:xfrm>
              <a:off x="3859822" y="2683701"/>
              <a:ext cx="1005840" cy="10058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p:nvPr/>
          </p:nvSpPr>
          <p:spPr>
            <a:xfrm>
              <a:off x="7229898" y="2683701"/>
              <a:ext cx="1005840" cy="10058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4176615" y="3002513"/>
              <a:ext cx="351924" cy="368215"/>
            </a:xfrm>
            <a:custGeom>
              <a:avLst/>
              <a:gdLst>
                <a:gd name="T0" fmla="*/ 174 w 181"/>
                <a:gd name="T1" fmla="*/ 78 h 190"/>
                <a:gd name="T2" fmla="*/ 105 w 181"/>
                <a:gd name="T3" fmla="*/ 9 h 190"/>
                <a:gd name="T4" fmla="*/ 73 w 181"/>
                <a:gd name="T5" fmla="*/ 9 h 190"/>
                <a:gd name="T6" fmla="*/ 73 w 181"/>
                <a:gd name="T7" fmla="*/ 41 h 190"/>
                <a:gd name="T8" fmla="*/ 100 w 181"/>
                <a:gd name="T9" fmla="*/ 68 h 190"/>
                <a:gd name="T10" fmla="*/ 26 w 181"/>
                <a:gd name="T11" fmla="*/ 68 h 190"/>
                <a:gd name="T12" fmla="*/ 0 w 181"/>
                <a:gd name="T13" fmla="*/ 92 h 190"/>
                <a:gd name="T14" fmla="*/ 26 w 181"/>
                <a:gd name="T15" fmla="*/ 116 h 190"/>
                <a:gd name="T16" fmla="*/ 104 w 181"/>
                <a:gd name="T17" fmla="*/ 116 h 190"/>
                <a:gd name="T18" fmla="*/ 73 w 181"/>
                <a:gd name="T19" fmla="*/ 148 h 190"/>
                <a:gd name="T20" fmla="*/ 73 w 181"/>
                <a:gd name="T21" fmla="*/ 181 h 190"/>
                <a:gd name="T22" fmla="*/ 105 w 181"/>
                <a:gd name="T23" fmla="*/ 181 h 190"/>
                <a:gd name="T24" fmla="*/ 174 w 181"/>
                <a:gd name="T25" fmla="*/ 112 h 190"/>
                <a:gd name="T26" fmla="*/ 181 w 181"/>
                <a:gd name="T27" fmla="*/ 95 h 190"/>
                <a:gd name="T28" fmla="*/ 174 w 181"/>
                <a:gd name="T29" fmla="*/ 7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90">
                  <a:moveTo>
                    <a:pt x="174" y="78"/>
                  </a:moveTo>
                  <a:cubicBezTo>
                    <a:pt x="105" y="9"/>
                    <a:pt x="105" y="9"/>
                    <a:pt x="105" y="9"/>
                  </a:cubicBezTo>
                  <a:cubicBezTo>
                    <a:pt x="96" y="0"/>
                    <a:pt x="82" y="0"/>
                    <a:pt x="73" y="9"/>
                  </a:cubicBezTo>
                  <a:cubicBezTo>
                    <a:pt x="64" y="18"/>
                    <a:pt x="64" y="32"/>
                    <a:pt x="73" y="41"/>
                  </a:cubicBezTo>
                  <a:cubicBezTo>
                    <a:pt x="100" y="68"/>
                    <a:pt x="100" y="68"/>
                    <a:pt x="100" y="68"/>
                  </a:cubicBezTo>
                  <a:cubicBezTo>
                    <a:pt x="26" y="68"/>
                    <a:pt x="26" y="68"/>
                    <a:pt x="26" y="68"/>
                  </a:cubicBezTo>
                  <a:cubicBezTo>
                    <a:pt x="12" y="68"/>
                    <a:pt x="0" y="78"/>
                    <a:pt x="0" y="92"/>
                  </a:cubicBezTo>
                  <a:cubicBezTo>
                    <a:pt x="0" y="106"/>
                    <a:pt x="12" y="116"/>
                    <a:pt x="26" y="116"/>
                  </a:cubicBezTo>
                  <a:cubicBezTo>
                    <a:pt x="104" y="116"/>
                    <a:pt x="104" y="116"/>
                    <a:pt x="104" y="116"/>
                  </a:cubicBezTo>
                  <a:cubicBezTo>
                    <a:pt x="73" y="148"/>
                    <a:pt x="73" y="148"/>
                    <a:pt x="73" y="148"/>
                  </a:cubicBezTo>
                  <a:cubicBezTo>
                    <a:pt x="64" y="157"/>
                    <a:pt x="64" y="172"/>
                    <a:pt x="73" y="181"/>
                  </a:cubicBezTo>
                  <a:cubicBezTo>
                    <a:pt x="82" y="190"/>
                    <a:pt x="96" y="190"/>
                    <a:pt x="105" y="181"/>
                  </a:cubicBezTo>
                  <a:cubicBezTo>
                    <a:pt x="174" y="112"/>
                    <a:pt x="174" y="112"/>
                    <a:pt x="174" y="112"/>
                  </a:cubicBezTo>
                  <a:cubicBezTo>
                    <a:pt x="179" y="107"/>
                    <a:pt x="181" y="101"/>
                    <a:pt x="181" y="95"/>
                  </a:cubicBezTo>
                  <a:cubicBezTo>
                    <a:pt x="181" y="89"/>
                    <a:pt x="179" y="83"/>
                    <a:pt x="174"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7550112" y="3002513"/>
              <a:ext cx="351924" cy="368215"/>
            </a:xfrm>
            <a:custGeom>
              <a:avLst/>
              <a:gdLst>
                <a:gd name="T0" fmla="*/ 174 w 181"/>
                <a:gd name="T1" fmla="*/ 78 h 190"/>
                <a:gd name="T2" fmla="*/ 105 w 181"/>
                <a:gd name="T3" fmla="*/ 9 h 190"/>
                <a:gd name="T4" fmla="*/ 73 w 181"/>
                <a:gd name="T5" fmla="*/ 9 h 190"/>
                <a:gd name="T6" fmla="*/ 73 w 181"/>
                <a:gd name="T7" fmla="*/ 41 h 190"/>
                <a:gd name="T8" fmla="*/ 100 w 181"/>
                <a:gd name="T9" fmla="*/ 68 h 190"/>
                <a:gd name="T10" fmla="*/ 26 w 181"/>
                <a:gd name="T11" fmla="*/ 68 h 190"/>
                <a:gd name="T12" fmla="*/ 0 w 181"/>
                <a:gd name="T13" fmla="*/ 92 h 190"/>
                <a:gd name="T14" fmla="*/ 26 w 181"/>
                <a:gd name="T15" fmla="*/ 116 h 190"/>
                <a:gd name="T16" fmla="*/ 104 w 181"/>
                <a:gd name="T17" fmla="*/ 116 h 190"/>
                <a:gd name="T18" fmla="*/ 73 w 181"/>
                <a:gd name="T19" fmla="*/ 148 h 190"/>
                <a:gd name="T20" fmla="*/ 73 w 181"/>
                <a:gd name="T21" fmla="*/ 181 h 190"/>
                <a:gd name="T22" fmla="*/ 105 w 181"/>
                <a:gd name="T23" fmla="*/ 181 h 190"/>
                <a:gd name="T24" fmla="*/ 174 w 181"/>
                <a:gd name="T25" fmla="*/ 112 h 190"/>
                <a:gd name="T26" fmla="*/ 181 w 181"/>
                <a:gd name="T27" fmla="*/ 95 h 190"/>
                <a:gd name="T28" fmla="*/ 174 w 181"/>
                <a:gd name="T29" fmla="*/ 7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90">
                  <a:moveTo>
                    <a:pt x="174" y="78"/>
                  </a:moveTo>
                  <a:cubicBezTo>
                    <a:pt x="105" y="9"/>
                    <a:pt x="105" y="9"/>
                    <a:pt x="105" y="9"/>
                  </a:cubicBezTo>
                  <a:cubicBezTo>
                    <a:pt x="96" y="0"/>
                    <a:pt x="82" y="0"/>
                    <a:pt x="73" y="9"/>
                  </a:cubicBezTo>
                  <a:cubicBezTo>
                    <a:pt x="64" y="18"/>
                    <a:pt x="64" y="32"/>
                    <a:pt x="73" y="41"/>
                  </a:cubicBezTo>
                  <a:cubicBezTo>
                    <a:pt x="100" y="68"/>
                    <a:pt x="100" y="68"/>
                    <a:pt x="100" y="68"/>
                  </a:cubicBezTo>
                  <a:cubicBezTo>
                    <a:pt x="26" y="68"/>
                    <a:pt x="26" y="68"/>
                    <a:pt x="26" y="68"/>
                  </a:cubicBezTo>
                  <a:cubicBezTo>
                    <a:pt x="12" y="68"/>
                    <a:pt x="0" y="78"/>
                    <a:pt x="0" y="92"/>
                  </a:cubicBezTo>
                  <a:cubicBezTo>
                    <a:pt x="0" y="106"/>
                    <a:pt x="12" y="116"/>
                    <a:pt x="26" y="116"/>
                  </a:cubicBezTo>
                  <a:cubicBezTo>
                    <a:pt x="104" y="116"/>
                    <a:pt x="104" y="116"/>
                    <a:pt x="104" y="116"/>
                  </a:cubicBezTo>
                  <a:cubicBezTo>
                    <a:pt x="73" y="148"/>
                    <a:pt x="73" y="148"/>
                    <a:pt x="73" y="148"/>
                  </a:cubicBezTo>
                  <a:cubicBezTo>
                    <a:pt x="64" y="157"/>
                    <a:pt x="64" y="172"/>
                    <a:pt x="73" y="181"/>
                  </a:cubicBezTo>
                  <a:cubicBezTo>
                    <a:pt x="82" y="190"/>
                    <a:pt x="96" y="190"/>
                    <a:pt x="105" y="181"/>
                  </a:cubicBezTo>
                  <a:cubicBezTo>
                    <a:pt x="174" y="112"/>
                    <a:pt x="174" y="112"/>
                    <a:pt x="174" y="112"/>
                  </a:cubicBezTo>
                  <a:cubicBezTo>
                    <a:pt x="179" y="107"/>
                    <a:pt x="181" y="101"/>
                    <a:pt x="181" y="95"/>
                  </a:cubicBezTo>
                  <a:cubicBezTo>
                    <a:pt x="181" y="89"/>
                    <a:pt x="179" y="83"/>
                    <a:pt x="174"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a:spLocks noChangeAspect="1" noChangeArrowheads="1"/>
            </p:cNvSpPr>
            <p:nvPr/>
          </p:nvSpPr>
          <p:spPr bwMode="auto">
            <a:xfrm>
              <a:off x="5945027" y="2670448"/>
              <a:ext cx="423005" cy="383365"/>
            </a:xfrm>
            <a:custGeom>
              <a:avLst/>
              <a:gdLst>
                <a:gd name="connsiteX0" fmla="*/ 496512 w 622984"/>
                <a:gd name="connsiteY0" fmla="*/ 492841 h 564606"/>
                <a:gd name="connsiteX1" fmla="*/ 473955 w 622984"/>
                <a:gd name="connsiteY1" fmla="*/ 515853 h 564606"/>
                <a:gd name="connsiteX2" fmla="*/ 496512 w 622984"/>
                <a:gd name="connsiteY2" fmla="*/ 535354 h 564606"/>
                <a:gd name="connsiteX3" fmla="*/ 519457 w 622984"/>
                <a:gd name="connsiteY3" fmla="*/ 515853 h 564606"/>
                <a:gd name="connsiteX4" fmla="*/ 496512 w 622984"/>
                <a:gd name="connsiteY4" fmla="*/ 492841 h 564606"/>
                <a:gd name="connsiteX5" fmla="*/ 249694 w 622984"/>
                <a:gd name="connsiteY5" fmla="*/ 352049 h 564606"/>
                <a:gd name="connsiteX6" fmla="*/ 272741 w 622984"/>
                <a:gd name="connsiteY6" fmla="*/ 374570 h 564606"/>
                <a:gd name="connsiteX7" fmla="*/ 171569 w 622984"/>
                <a:gd name="connsiteY7" fmla="*/ 475137 h 564606"/>
                <a:gd name="connsiteX8" fmla="*/ 177819 w 622984"/>
                <a:gd name="connsiteY8" fmla="*/ 481738 h 564606"/>
                <a:gd name="connsiteX9" fmla="*/ 155163 w 622984"/>
                <a:gd name="connsiteY9" fmla="*/ 510860 h 564606"/>
                <a:gd name="connsiteX10" fmla="*/ 73522 w 622984"/>
                <a:gd name="connsiteY10" fmla="*/ 562891 h 564606"/>
                <a:gd name="connsiteX11" fmla="*/ 60241 w 622984"/>
                <a:gd name="connsiteY11" fmla="*/ 550077 h 564606"/>
                <a:gd name="connsiteX12" fmla="*/ 112585 w 622984"/>
                <a:gd name="connsiteY12" fmla="*/ 468925 h 564606"/>
                <a:gd name="connsiteX13" fmla="*/ 141882 w 622984"/>
                <a:gd name="connsiteY13" fmla="*/ 446015 h 564606"/>
                <a:gd name="connsiteX14" fmla="*/ 148522 w 622984"/>
                <a:gd name="connsiteY14" fmla="*/ 452616 h 564606"/>
                <a:gd name="connsiteX15" fmla="*/ 122234 w 622984"/>
                <a:gd name="connsiteY15" fmla="*/ 15041 h 564606"/>
                <a:gd name="connsiteX16" fmla="*/ 210667 w 622984"/>
                <a:gd name="connsiteY16" fmla="*/ 52502 h 564606"/>
                <a:gd name="connsiteX17" fmla="*/ 242946 w 622984"/>
                <a:gd name="connsiteY17" fmla="*/ 173410 h 564606"/>
                <a:gd name="connsiteX18" fmla="*/ 532291 w 622984"/>
                <a:gd name="connsiteY18" fmla="*/ 463589 h 564606"/>
                <a:gd name="connsiteX19" fmla="*/ 532291 w 622984"/>
                <a:gd name="connsiteY19" fmla="*/ 545105 h 564606"/>
                <a:gd name="connsiteX20" fmla="*/ 493400 w 622984"/>
                <a:gd name="connsiteY20" fmla="*/ 564606 h 564606"/>
                <a:gd name="connsiteX21" fmla="*/ 451010 w 622984"/>
                <a:gd name="connsiteY21" fmla="*/ 545105 h 564606"/>
                <a:gd name="connsiteX22" fmla="*/ 161665 w 622984"/>
                <a:gd name="connsiteY22" fmla="*/ 258046 h 564606"/>
                <a:gd name="connsiteX23" fmla="*/ 34882 w 622984"/>
                <a:gd name="connsiteY23" fmla="*/ 225674 h 564606"/>
                <a:gd name="connsiteX24" fmla="*/ 5715 w 622984"/>
                <a:gd name="connsiteY24" fmla="*/ 104766 h 564606"/>
                <a:gd name="connsiteX25" fmla="*/ 74162 w 622984"/>
                <a:gd name="connsiteY25" fmla="*/ 176530 h 564606"/>
                <a:gd name="connsiteX26" fmla="*/ 142220 w 622984"/>
                <a:gd name="connsiteY26" fmla="*/ 157029 h 564606"/>
                <a:gd name="connsiteX27" fmla="*/ 161665 w 622984"/>
                <a:gd name="connsiteY27" fmla="*/ 88385 h 564606"/>
                <a:gd name="connsiteX28" fmla="*/ 90107 w 622984"/>
                <a:gd name="connsiteY28" fmla="*/ 20130 h 564606"/>
                <a:gd name="connsiteX29" fmla="*/ 122234 w 622984"/>
                <a:gd name="connsiteY29" fmla="*/ 15041 h 564606"/>
                <a:gd name="connsiteX30" fmla="*/ 531841 w 622984"/>
                <a:gd name="connsiteY30" fmla="*/ 0 h 564606"/>
                <a:gd name="connsiteX31" fmla="*/ 622984 w 622984"/>
                <a:gd name="connsiteY31" fmla="*/ 87684 h 564606"/>
                <a:gd name="connsiteX32" fmla="*/ 463289 w 622984"/>
                <a:gd name="connsiteY32" fmla="*/ 247465 h 564606"/>
                <a:gd name="connsiteX33" fmla="*/ 424339 w 622984"/>
                <a:gd name="connsiteY33" fmla="*/ 257207 h 564606"/>
                <a:gd name="connsiteX34" fmla="*/ 362409 w 622984"/>
                <a:gd name="connsiteY34" fmla="*/ 198751 h 564606"/>
                <a:gd name="connsiteX35" fmla="*/ 375263 w 622984"/>
                <a:gd name="connsiteY35" fmla="*/ 159391 h 564606"/>
                <a:gd name="connsiteX36" fmla="*/ 531841 w 622984"/>
                <a:gd name="connsiteY36" fmla="*/ 0 h 564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622984" h="564606">
                  <a:moveTo>
                    <a:pt x="496512" y="492841"/>
                  </a:moveTo>
                  <a:cubicBezTo>
                    <a:pt x="483678" y="492841"/>
                    <a:pt x="473955" y="502592"/>
                    <a:pt x="473955" y="515853"/>
                  </a:cubicBezTo>
                  <a:cubicBezTo>
                    <a:pt x="473955" y="525604"/>
                    <a:pt x="483678" y="535354"/>
                    <a:pt x="496512" y="535354"/>
                  </a:cubicBezTo>
                  <a:cubicBezTo>
                    <a:pt x="509734" y="535354"/>
                    <a:pt x="519457" y="525604"/>
                    <a:pt x="519457" y="515853"/>
                  </a:cubicBezTo>
                  <a:cubicBezTo>
                    <a:pt x="519457" y="502592"/>
                    <a:pt x="509734" y="492841"/>
                    <a:pt x="496512" y="492841"/>
                  </a:cubicBezTo>
                  <a:close/>
                  <a:moveTo>
                    <a:pt x="249694" y="352049"/>
                  </a:moveTo>
                  <a:lnTo>
                    <a:pt x="272741" y="374570"/>
                  </a:lnTo>
                  <a:lnTo>
                    <a:pt x="171569" y="475137"/>
                  </a:lnTo>
                  <a:lnTo>
                    <a:pt x="177819" y="481738"/>
                  </a:lnTo>
                  <a:lnTo>
                    <a:pt x="155163" y="510860"/>
                  </a:lnTo>
                  <a:lnTo>
                    <a:pt x="73522" y="562891"/>
                  </a:lnTo>
                  <a:lnTo>
                    <a:pt x="60241" y="550077"/>
                  </a:lnTo>
                  <a:lnTo>
                    <a:pt x="112585" y="468925"/>
                  </a:lnTo>
                  <a:lnTo>
                    <a:pt x="141882" y="446015"/>
                  </a:lnTo>
                  <a:lnTo>
                    <a:pt x="148522" y="452616"/>
                  </a:lnTo>
                  <a:close/>
                  <a:moveTo>
                    <a:pt x="122234" y="15041"/>
                  </a:moveTo>
                  <a:cubicBezTo>
                    <a:pt x="154446" y="14694"/>
                    <a:pt x="186166" y="28223"/>
                    <a:pt x="210667" y="52502"/>
                  </a:cubicBezTo>
                  <a:cubicBezTo>
                    <a:pt x="242946" y="85264"/>
                    <a:pt x="256169" y="130897"/>
                    <a:pt x="242946" y="173410"/>
                  </a:cubicBezTo>
                  <a:lnTo>
                    <a:pt x="532291" y="463589"/>
                  </a:lnTo>
                  <a:cubicBezTo>
                    <a:pt x="555236" y="486211"/>
                    <a:pt x="555236" y="522093"/>
                    <a:pt x="532291" y="545105"/>
                  </a:cubicBezTo>
                  <a:cubicBezTo>
                    <a:pt x="522568" y="557976"/>
                    <a:pt x="506234" y="564606"/>
                    <a:pt x="493400" y="564606"/>
                  </a:cubicBezTo>
                  <a:cubicBezTo>
                    <a:pt x="477066" y="564606"/>
                    <a:pt x="460733" y="557976"/>
                    <a:pt x="451010" y="545105"/>
                  </a:cubicBezTo>
                  <a:cubicBezTo>
                    <a:pt x="451010" y="545105"/>
                    <a:pt x="451010" y="545105"/>
                    <a:pt x="161665" y="258046"/>
                  </a:cubicBezTo>
                  <a:cubicBezTo>
                    <a:pt x="119275" y="270917"/>
                    <a:pt x="70662" y="261556"/>
                    <a:pt x="34882" y="225674"/>
                  </a:cubicBezTo>
                  <a:cubicBezTo>
                    <a:pt x="2215" y="192911"/>
                    <a:pt x="-7508" y="147278"/>
                    <a:pt x="5715" y="104766"/>
                  </a:cubicBezTo>
                  <a:cubicBezTo>
                    <a:pt x="5715" y="104766"/>
                    <a:pt x="5715" y="104766"/>
                    <a:pt x="74162" y="176530"/>
                  </a:cubicBezTo>
                  <a:cubicBezTo>
                    <a:pt x="74162" y="176530"/>
                    <a:pt x="74162" y="176530"/>
                    <a:pt x="142220" y="157029"/>
                  </a:cubicBezTo>
                  <a:cubicBezTo>
                    <a:pt x="142220" y="157029"/>
                    <a:pt x="142220" y="157029"/>
                    <a:pt x="161665" y="88385"/>
                  </a:cubicBezTo>
                  <a:cubicBezTo>
                    <a:pt x="161665" y="88385"/>
                    <a:pt x="161665" y="88385"/>
                    <a:pt x="90107" y="20130"/>
                  </a:cubicBezTo>
                  <a:cubicBezTo>
                    <a:pt x="100704" y="16815"/>
                    <a:pt x="111497" y="15157"/>
                    <a:pt x="122234" y="15041"/>
                  </a:cubicBezTo>
                  <a:close/>
                  <a:moveTo>
                    <a:pt x="531841" y="0"/>
                  </a:moveTo>
                  <a:cubicBezTo>
                    <a:pt x="531841" y="0"/>
                    <a:pt x="531841" y="0"/>
                    <a:pt x="622984" y="87684"/>
                  </a:cubicBezTo>
                  <a:cubicBezTo>
                    <a:pt x="622984" y="87684"/>
                    <a:pt x="622984" y="87684"/>
                    <a:pt x="463289" y="247465"/>
                  </a:cubicBezTo>
                  <a:cubicBezTo>
                    <a:pt x="450436" y="247465"/>
                    <a:pt x="434077" y="250582"/>
                    <a:pt x="424339" y="257207"/>
                  </a:cubicBezTo>
                  <a:lnTo>
                    <a:pt x="362409" y="198751"/>
                  </a:lnTo>
                  <a:cubicBezTo>
                    <a:pt x="372147" y="189009"/>
                    <a:pt x="375263" y="172641"/>
                    <a:pt x="375263" y="159391"/>
                  </a:cubicBezTo>
                  <a:cubicBezTo>
                    <a:pt x="375263" y="159391"/>
                    <a:pt x="375263" y="159391"/>
                    <a:pt x="53184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lgn="just">
                <a:lnSpc>
                  <a:spcPct val="120000"/>
                </a:lnSpc>
                <a:defRPr/>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AutoShape 19"/>
            <p:cNvSpPr>
              <a:spLocks noChangeAspect="1"/>
            </p:cNvSpPr>
            <p:nvPr/>
          </p:nvSpPr>
          <p:spPr bwMode="auto">
            <a:xfrm>
              <a:off x="9319630" y="2660204"/>
              <a:ext cx="393506" cy="393609"/>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chemeClr val="bg1"/>
            </a:solidFill>
            <a:ln>
              <a:noFill/>
            </a:ln>
            <a:effectLst/>
            <a:extLst/>
          </p:spPr>
          <p:txBody>
            <a:bodyPr lIns="53561" tIns="53561" rIns="53561" bIns="53561" anchor="ctr"/>
            <a:lstStyle/>
            <a:p>
              <a:pPr algn="just" defTabSz="481991">
                <a:lnSpc>
                  <a:spcPct val="120000"/>
                </a:lnSpc>
                <a:defRPr/>
              </a:pPr>
              <a:endParaRPr lang="es-ES" sz="949" dirty="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a:spLocks noChangeAspect="1" noChangeArrowheads="1"/>
            </p:cNvSpPr>
            <p:nvPr/>
          </p:nvSpPr>
          <p:spPr bwMode="auto">
            <a:xfrm>
              <a:off x="2550053" y="2639691"/>
              <a:ext cx="371709" cy="444880"/>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lgn="just">
                <a:lnSpc>
                  <a:spcPct val="120000"/>
                </a:lnSpc>
                <a:defRPr/>
              </a:pPr>
              <a:endParaRPr lang="en-US" sz="949"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2144294" y="3194346"/>
              <a:ext cx="1194018" cy="91519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5507992" y="3194346"/>
              <a:ext cx="1194018" cy="91519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8919374" y="3194346"/>
              <a:ext cx="1194018" cy="91519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37" name="Straight Connector 36"/>
            <p:cNvCxnSpPr>
              <a:stCxn id="17" idx="0"/>
              <a:endCxn id="38" idx="4"/>
            </p:cNvCxnSpPr>
            <p:nvPr/>
          </p:nvCxnSpPr>
          <p:spPr>
            <a:xfrm flipV="1">
              <a:off x="4362742" y="2240783"/>
              <a:ext cx="1" cy="44291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3984891" y="1485080"/>
              <a:ext cx="755703" cy="75570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40"/>
            <p:cNvSpPr/>
            <p:nvPr/>
          </p:nvSpPr>
          <p:spPr>
            <a:xfrm>
              <a:off x="7354967" y="1483855"/>
              <a:ext cx="755703" cy="755703"/>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2" name="Straight Connector 41"/>
            <p:cNvCxnSpPr>
              <a:stCxn id="18" idx="0"/>
              <a:endCxn id="41" idx="4"/>
            </p:cNvCxnSpPr>
            <p:nvPr/>
          </p:nvCxnSpPr>
          <p:spPr>
            <a:xfrm flipV="1">
              <a:off x="7732818" y="2239558"/>
              <a:ext cx="1" cy="444143"/>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4046138" y="1621003"/>
              <a:ext cx="633211" cy="496145"/>
            </a:xfrm>
            <a:prstGeom prst="rect">
              <a:avLst/>
            </a:prstGeom>
            <a:noFill/>
          </p:spPr>
          <p:txBody>
            <a:bodyPr wrap="square" rtlCol="0">
              <a:spAutoFit/>
            </a:bodyPr>
            <a:lstStyle/>
            <a:p>
              <a:pPr algn="ct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7406890" y="1629881"/>
              <a:ext cx="651855" cy="496145"/>
            </a:xfrm>
            <a:prstGeom prst="rect">
              <a:avLst/>
            </a:prstGeom>
            <a:noFill/>
          </p:spPr>
          <p:txBody>
            <a:bodyPr wrap="square" rtlCol="0">
              <a:spAutoFit/>
            </a:bodyPr>
            <a:lstStyle/>
            <a:p>
              <a:pPr algn="ctr"/>
              <a:r>
                <a:rPr lang="zh-CN" altLang="en-US" sz="1400" b="1"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3" name="Rectangle 52"/>
          <p:cNvSpPr/>
          <p:nvPr/>
        </p:nvSpPr>
        <p:spPr>
          <a:xfrm>
            <a:off x="1573895" y="5523656"/>
            <a:ext cx="2623048" cy="535531"/>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2164709" y="5266440"/>
            <a:ext cx="1441420" cy="328551"/>
          </a:xfrm>
          <a:prstGeom prst="rect">
            <a:avLst/>
          </a:prstGeom>
          <a:noFill/>
        </p:spPr>
        <p:txBody>
          <a:bodyPr wrap="none" rtlCol="0">
            <a:spAutoFit/>
          </a:bodyPr>
          <a:lstStyle/>
          <a:p>
            <a:pPr algn="just">
              <a:lnSpc>
                <a:spcPct val="120000"/>
              </a:lnSpc>
            </a:pPr>
            <a:r>
              <a:rPr lang="zh-CN" altLang="en-US" sz="1400" b="1"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8724890" y="5523656"/>
            <a:ext cx="2623048" cy="535531"/>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136560" y="5523656"/>
            <a:ext cx="2623048" cy="535531"/>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5708665" y="5266440"/>
            <a:ext cx="1441420" cy="328551"/>
          </a:xfrm>
          <a:prstGeom prst="rect">
            <a:avLst/>
          </a:prstGeom>
          <a:noFill/>
        </p:spPr>
        <p:txBody>
          <a:bodyPr wrap="none" rtlCol="0">
            <a:spAutoFit/>
          </a:bodyPr>
          <a:lstStyle/>
          <a:p>
            <a:pPr algn="just">
              <a:lnSpc>
                <a:spcPct val="120000"/>
              </a:lnSpc>
            </a:pPr>
            <a:r>
              <a:rPr lang="zh-CN" altLang="en-US" sz="1400" b="1"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9287754" y="5266440"/>
            <a:ext cx="1441420" cy="328551"/>
          </a:xfrm>
          <a:prstGeom prst="rect">
            <a:avLst/>
          </a:prstGeom>
          <a:noFill/>
        </p:spPr>
        <p:txBody>
          <a:bodyPr wrap="none" rtlCol="0">
            <a:spAutoFit/>
          </a:bodyPr>
          <a:lstStyle/>
          <a:p>
            <a:pPr algn="just">
              <a:lnSpc>
                <a:spcPct val="120000"/>
              </a:lnSpc>
            </a:pPr>
            <a:r>
              <a:rPr lang="zh-CN" altLang="en-US" sz="1400" b="1"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26067813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500"/>
                                        <p:tgtEl>
                                          <p:spTgt spid="53"/>
                                        </p:tgtEl>
                                      </p:cBhvr>
                                    </p:animEffect>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fade">
                                      <p:cBhvr>
                                        <p:cTn id="21" dur="500"/>
                                        <p:tgtEl>
                                          <p:spTgt spid="57"/>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500"/>
                                        <p:tgtEl>
                                          <p:spTgt spid="56"/>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500"/>
                                        <p:tgtEl>
                                          <p:spTgt spid="58"/>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909726" y="2690064"/>
            <a:ext cx="3039299" cy="3154639"/>
            <a:chOff x="1365" y="-412"/>
            <a:chExt cx="4954" cy="5142"/>
          </a:xfrm>
        </p:grpSpPr>
        <p:sp>
          <p:nvSpPr>
            <p:cNvPr id="5" name="Oval 4"/>
            <p:cNvSpPr>
              <a:spLocks noChangeArrowheads="1"/>
            </p:cNvSpPr>
            <p:nvPr/>
          </p:nvSpPr>
          <p:spPr bwMode="auto">
            <a:xfrm>
              <a:off x="2998" y="-412"/>
              <a:ext cx="1878" cy="5142"/>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8323109" y="4852970"/>
            <a:ext cx="796944" cy="796944"/>
            <a:chOff x="7891737" y="4601650"/>
            <a:chExt cx="755703" cy="755703"/>
          </a:xfrm>
        </p:grpSpPr>
        <p:sp>
          <p:nvSpPr>
            <p:cNvPr id="21" name="Oval 20"/>
            <p:cNvSpPr/>
            <p:nvPr/>
          </p:nvSpPr>
          <p:spPr>
            <a:xfrm>
              <a:off x="7891737" y="4601650"/>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3738698" y="4852970"/>
            <a:ext cx="796944" cy="796944"/>
            <a:chOff x="3544559" y="4601650"/>
            <a:chExt cx="755703" cy="755703"/>
          </a:xfrm>
        </p:grpSpPr>
        <p:sp>
          <p:nvSpPr>
            <p:cNvPr id="23" name="Oval 22"/>
            <p:cNvSpPr/>
            <p:nvPr/>
          </p:nvSpPr>
          <p:spPr>
            <a:xfrm flipH="1">
              <a:off x="3544559" y="4601650"/>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8323109" y="2408208"/>
            <a:ext cx="796944" cy="796944"/>
            <a:chOff x="7891737" y="2283399"/>
            <a:chExt cx="755703" cy="755703"/>
          </a:xfrm>
        </p:grpSpPr>
        <p:sp>
          <p:nvSpPr>
            <p:cNvPr id="20" name="Oval 19"/>
            <p:cNvSpPr/>
            <p:nvPr/>
          </p:nvSpPr>
          <p:spPr>
            <a:xfrm>
              <a:off x="7891737" y="2283399"/>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3738698" y="2408208"/>
            <a:ext cx="796944" cy="796944"/>
            <a:chOff x="3544559" y="2283399"/>
            <a:chExt cx="755703" cy="755703"/>
          </a:xfrm>
        </p:grpSpPr>
        <p:sp>
          <p:nvSpPr>
            <p:cNvPr id="22" name="Oval 21"/>
            <p:cNvSpPr/>
            <p:nvPr/>
          </p:nvSpPr>
          <p:spPr>
            <a:xfrm flipH="1">
              <a:off x="3544559" y="2283399"/>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9092442" y="2201046"/>
            <a:ext cx="2267184" cy="856864"/>
            <a:chOff x="8590924" y="2306010"/>
            <a:chExt cx="3046760" cy="812521"/>
          </a:xfrm>
        </p:grpSpPr>
        <p:sp>
          <p:nvSpPr>
            <p:cNvPr id="29" name="Rectangle 28"/>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8590924" y="2306010"/>
              <a:ext cx="1937055"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9092442" y="4650454"/>
            <a:ext cx="2267184" cy="856863"/>
            <a:chOff x="8590924" y="2306010"/>
            <a:chExt cx="3046760" cy="812521"/>
          </a:xfrm>
        </p:grpSpPr>
        <p:sp>
          <p:nvSpPr>
            <p:cNvPr id="33" name="Rectangle 32"/>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8590924" y="2306010"/>
              <a:ext cx="1937055"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flipH="1">
            <a:off x="1453014" y="4650456"/>
            <a:ext cx="2267180" cy="856864"/>
            <a:chOff x="8590926" y="2306010"/>
            <a:chExt cx="3046758" cy="812521"/>
          </a:xfrm>
        </p:grpSpPr>
        <p:sp>
          <p:nvSpPr>
            <p:cNvPr id="36" name="Rectangle 35"/>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590926"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flipH="1">
            <a:off x="1453013" y="2201046"/>
            <a:ext cx="2225128" cy="856864"/>
            <a:chOff x="8647438" y="2306010"/>
            <a:chExt cx="2990246" cy="812521"/>
          </a:xfrm>
        </p:grpSpPr>
        <p:sp>
          <p:nvSpPr>
            <p:cNvPr id="39" name="Rectangle 38"/>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679751"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72288744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Hexagon 43"/>
          <p:cNvSpPr/>
          <p:nvPr/>
        </p:nvSpPr>
        <p:spPr>
          <a:xfrm>
            <a:off x="180455" y="1775091"/>
            <a:ext cx="3711509" cy="3199579"/>
          </a:xfrm>
          <a:prstGeom prst="hexagon">
            <a:avLst/>
          </a:prstGeom>
          <a:blipFill dpi="0" rotWithShape="1">
            <a:blip r:embed="rId3" cstate="email">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36" name="Hexagon 35"/>
          <p:cNvSpPr/>
          <p:nvPr/>
        </p:nvSpPr>
        <p:spPr>
          <a:xfrm>
            <a:off x="3120632" y="1775091"/>
            <a:ext cx="3711509" cy="3199579"/>
          </a:xfrm>
          <a:prstGeom prst="hexagon">
            <a:avLst/>
          </a:prstGeom>
          <a:blipFill dpi="0" rotWithShape="1">
            <a:blip r:embed="rId4" cstate="email">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0" name="Hexagon 39"/>
          <p:cNvSpPr/>
          <p:nvPr/>
        </p:nvSpPr>
        <p:spPr>
          <a:xfrm>
            <a:off x="6060809" y="1775091"/>
            <a:ext cx="3711509" cy="3199579"/>
          </a:xfrm>
          <a:prstGeom prst="hexagon">
            <a:avLst/>
          </a:prstGeom>
          <a:blipFill dpi="0" rotWithShape="1">
            <a:blip r:embed="rId5" cstate="email">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41" name="Hexagon 40"/>
          <p:cNvSpPr/>
          <p:nvPr/>
        </p:nvSpPr>
        <p:spPr>
          <a:xfrm>
            <a:off x="9000984" y="1775091"/>
            <a:ext cx="3711509" cy="3199579"/>
          </a:xfrm>
          <a:prstGeom prst="hexagon">
            <a:avLst/>
          </a:prstGeom>
          <a:blipFill dpi="0" rotWithShape="1">
            <a:blip r:embed="rId6" cstate="email">
              <a:extLst>
                <a:ext uri="{28A0092B-C50C-407E-A947-70E740481C1C}">
                  <a14:useLocalDpi xmlns:a14="http://schemas.microsoft.com/office/drawing/2010/main"/>
                </a:ext>
              </a:extLst>
            </a:blip>
            <a:srcRect/>
            <a:stretch>
              <a:fillRect/>
            </a:stretch>
          </a:bli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80" tIns="64290" rIns="128580" bIns="64290" numCol="1" spcCol="0" rtlCol="0" fromWordArt="0" anchor="ctr" anchorCtr="0" forceAA="0" compatLnSpc="1">
            <a:prstTxWarp prst="textNoShape">
              <a:avLst/>
            </a:prstTxWarp>
            <a:noAutofit/>
          </a:bodyPr>
          <a:lstStyle/>
          <a:p>
            <a:pPr algn="ctr"/>
            <a:endParaRPr lang="en-US">
              <a:solidFill>
                <a:srgbClr val="C00000"/>
              </a:solidFill>
            </a:endParaRPr>
          </a:p>
        </p:txBody>
      </p:sp>
      <p:sp>
        <p:nvSpPr>
          <p:cNvPr id="61" name="TextBox 60"/>
          <p:cNvSpPr txBox="1"/>
          <p:nvPr/>
        </p:nvSpPr>
        <p:spPr>
          <a:xfrm>
            <a:off x="812800" y="5421688"/>
            <a:ext cx="11333831" cy="969496"/>
          </a:xfrm>
          <a:prstGeom prst="rect">
            <a:avLst/>
          </a:prstGeom>
          <a:noFill/>
        </p:spPr>
        <p:txBody>
          <a:bodyPr wrap="square" rtlCol="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386258469"/>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500"/>
                                        <p:tgtEl>
                                          <p:spTgt spid="4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36" grpId="0" animBg="1"/>
      <p:bldP spid="40" grpId="0" animBg="1"/>
      <p:bldP spid="4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平行四边形 3"/>
          <p:cNvSpPr/>
          <p:nvPr/>
        </p:nvSpPr>
        <p:spPr>
          <a:xfrm>
            <a:off x="3518259" y="447"/>
            <a:ext cx="5822234" cy="4352447"/>
          </a:xfrm>
          <a:custGeom>
            <a:avLst/>
            <a:gdLst>
              <a:gd name="connsiteX0" fmla="*/ 0 w 6131432"/>
              <a:gd name="connsiteY0" fmla="*/ 6845300 h 6845300"/>
              <a:gd name="connsiteX1" fmla="*/ 1532858 w 6131432"/>
              <a:gd name="connsiteY1" fmla="*/ 0 h 6845300"/>
              <a:gd name="connsiteX2" fmla="*/ 6131432 w 6131432"/>
              <a:gd name="connsiteY2" fmla="*/ 0 h 6845300"/>
              <a:gd name="connsiteX3" fmla="*/ 4598574 w 6131432"/>
              <a:gd name="connsiteY3" fmla="*/ 6845300 h 6845300"/>
              <a:gd name="connsiteX4" fmla="*/ 0 w 6131432"/>
              <a:gd name="connsiteY4" fmla="*/ 6845300 h 6845300"/>
              <a:gd name="connsiteX0" fmla="*/ 0 w 5521832"/>
              <a:gd name="connsiteY0" fmla="*/ 4127500 h 6845300"/>
              <a:gd name="connsiteX1" fmla="*/ 923258 w 5521832"/>
              <a:gd name="connsiteY1" fmla="*/ 0 h 6845300"/>
              <a:gd name="connsiteX2" fmla="*/ 5521832 w 5521832"/>
              <a:gd name="connsiteY2" fmla="*/ 0 h 6845300"/>
              <a:gd name="connsiteX3" fmla="*/ 3988974 w 5521832"/>
              <a:gd name="connsiteY3" fmla="*/ 6845300 h 6845300"/>
              <a:gd name="connsiteX4" fmla="*/ 0 w 5521832"/>
              <a:gd name="connsiteY4" fmla="*/ 4127500 h 6845300"/>
              <a:gd name="connsiteX0" fmla="*/ 0 w 5521832"/>
              <a:gd name="connsiteY0" fmla="*/ 4127500 h 4127500"/>
              <a:gd name="connsiteX1" fmla="*/ 923258 w 5521832"/>
              <a:gd name="connsiteY1" fmla="*/ 0 h 4127500"/>
              <a:gd name="connsiteX2" fmla="*/ 5521832 w 5521832"/>
              <a:gd name="connsiteY2" fmla="*/ 0 h 4127500"/>
              <a:gd name="connsiteX3" fmla="*/ 4598574 w 5521832"/>
              <a:gd name="connsiteY3" fmla="*/ 4114800 h 4127500"/>
              <a:gd name="connsiteX4" fmla="*/ 0 w 5521832"/>
              <a:gd name="connsiteY4" fmla="*/ 4127500 h 412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1832" h="4127500">
                <a:moveTo>
                  <a:pt x="0" y="4127500"/>
                </a:moveTo>
                <a:lnTo>
                  <a:pt x="923258" y="0"/>
                </a:lnTo>
                <a:lnTo>
                  <a:pt x="5521832" y="0"/>
                </a:lnTo>
                <a:lnTo>
                  <a:pt x="4598574" y="4114800"/>
                </a:lnTo>
                <a:lnTo>
                  <a:pt x="0" y="4127500"/>
                </a:lnTo>
                <a:close/>
              </a:path>
            </a:pathLst>
          </a:custGeom>
          <a:solidFill>
            <a:schemeClr val="accent2">
              <a:alpha val="50196"/>
            </a:schemeClr>
          </a:solidFill>
          <a:ln>
            <a:noFill/>
          </a:ln>
          <a:effectLst>
            <a:outerShdw blurRad="266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695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9" name="直接连接符 8"/>
          <p:cNvCxnSpPr/>
          <p:nvPr/>
        </p:nvCxnSpPr>
        <p:spPr>
          <a:xfrm>
            <a:off x="4587957" y="2415579"/>
            <a:ext cx="36828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0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bg1"/>
                </a:solidFill>
                <a:ea typeface="微软雅黑" panose="020B0503020204020204" pitchFamily="34" charset="-122"/>
                <a:sym typeface="Arial" panose="020B0604020202020204" pitchFamily="34" charset="0"/>
              </a:rPr>
              <a:t>请替换文字内容</a:t>
            </a:r>
          </a:p>
        </p:txBody>
      </p:sp>
    </p:spTree>
    <p:extLst>
      <p:ext uri="{BB962C8B-B14F-4D97-AF65-F5344CB8AC3E}">
        <p14:creationId xmlns:p14="http://schemas.microsoft.com/office/powerpoint/2010/main" val="245462948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by="(-#ppt_w*2)" calcmode="lin" valueType="num">
                                      <p:cBhvr rctx="PPT">
                                        <p:cTn id="18" dur="500" autoRev="1" fill="hold">
                                          <p:stCondLst>
                                            <p:cond delay="0"/>
                                          </p:stCondLst>
                                        </p:cTn>
                                        <p:tgtEl>
                                          <p:spTgt spid="7"/>
                                        </p:tgtEl>
                                        <p:attrNameLst>
                                          <p:attrName>ppt_w</p:attrName>
                                        </p:attrNameLst>
                                      </p:cBhvr>
                                    </p:anim>
                                    <p:anim by="(#ppt_w*0.50)" calcmode="lin" valueType="num">
                                      <p:cBhvr>
                                        <p:cTn id="19" dur="500" decel="50000" autoRev="1" fill="hold">
                                          <p:stCondLst>
                                            <p:cond delay="0"/>
                                          </p:stCondLst>
                                        </p:cTn>
                                        <p:tgtEl>
                                          <p:spTgt spid="7"/>
                                        </p:tgtEl>
                                        <p:attrNameLst>
                                          <p:attrName>ppt_x</p:attrName>
                                        </p:attrNameLst>
                                      </p:cBhvr>
                                    </p:anim>
                                    <p:anim from="(-#ppt_h/2)" to="(#ppt_y)" calcmode="lin" valueType="num">
                                      <p:cBhvr>
                                        <p:cTn id="20" dur="1000" fill="hold">
                                          <p:stCondLst>
                                            <p:cond delay="0"/>
                                          </p:stCondLst>
                                        </p:cTn>
                                        <p:tgtEl>
                                          <p:spTgt spid="7"/>
                                        </p:tgtEl>
                                        <p:attrNameLst>
                                          <p:attrName>ppt_y</p:attrName>
                                        </p:attrNameLst>
                                      </p:cBhvr>
                                    </p:anim>
                                    <p:animRot by="21600000">
                                      <p:cBhvr>
                                        <p:cTn id="21" dur="1000" fill="hold">
                                          <p:stCondLst>
                                            <p:cond delay="0"/>
                                          </p:stCondLst>
                                        </p:cTn>
                                        <p:tgtEl>
                                          <p:spTgt spid="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grpId="0" nodeType="clickEffect">
                                  <p:stCondLst>
                                    <p:cond delay="0"/>
                                  </p:stCondLst>
                                  <p:iterate type="lt">
                                    <p:tmPct val="10000"/>
                                  </p:iterate>
                                  <p:childTnLst>
                                    <p:set>
                                      <p:cBhvr>
                                        <p:cTn id="31" dur="1" fill="hold">
                                          <p:stCondLst>
                                            <p:cond delay="0"/>
                                          </p:stCondLst>
                                        </p:cTn>
                                        <p:tgtEl>
                                          <p:spTgt spid="4104"/>
                                        </p:tgtEl>
                                        <p:attrNameLst>
                                          <p:attrName>style.visibility</p:attrName>
                                        </p:attrNameLst>
                                      </p:cBhvr>
                                      <p:to>
                                        <p:strVal val="visible"/>
                                      </p:to>
                                    </p:set>
                                    <p:anim by="(-#ppt_w*2)" calcmode="lin" valueType="num">
                                      <p:cBhvr rctx="PPT">
                                        <p:cTn id="32" dur="500" autoRev="1" fill="hold">
                                          <p:stCondLst>
                                            <p:cond delay="0"/>
                                          </p:stCondLst>
                                        </p:cTn>
                                        <p:tgtEl>
                                          <p:spTgt spid="4104"/>
                                        </p:tgtEl>
                                        <p:attrNameLst>
                                          <p:attrName>ppt_w</p:attrName>
                                        </p:attrNameLst>
                                      </p:cBhvr>
                                    </p:anim>
                                    <p:anim by="(#ppt_w*0.50)" calcmode="lin" valueType="num">
                                      <p:cBhvr>
                                        <p:cTn id="33" dur="500" decel="50000" autoRev="1" fill="hold">
                                          <p:stCondLst>
                                            <p:cond delay="0"/>
                                          </p:stCondLst>
                                        </p:cTn>
                                        <p:tgtEl>
                                          <p:spTgt spid="4104"/>
                                        </p:tgtEl>
                                        <p:attrNameLst>
                                          <p:attrName>ppt_x</p:attrName>
                                        </p:attrNameLst>
                                      </p:cBhvr>
                                    </p:anim>
                                    <p:anim from="(-#ppt_h/2)" to="(#ppt_y)" calcmode="lin" valueType="num">
                                      <p:cBhvr>
                                        <p:cTn id="34" dur="1000" fill="hold">
                                          <p:stCondLst>
                                            <p:cond delay="0"/>
                                          </p:stCondLst>
                                        </p:cTn>
                                        <p:tgtEl>
                                          <p:spTgt spid="4104"/>
                                        </p:tgtEl>
                                        <p:attrNameLst>
                                          <p:attrName>ppt_y</p:attrName>
                                        </p:attrNameLst>
                                      </p:cBhvr>
                                    </p:anim>
                                    <p:animRot by="21600000">
                                      <p:cBhvr>
                                        <p:cTn id="35" dur="1000" fill="hold">
                                          <p:stCondLst>
                                            <p:cond delay="0"/>
                                          </p:stCondLst>
                                        </p:cTn>
                                        <p:tgtEl>
                                          <p:spTgt spid="4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410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数据 3"/>
          <p:cNvSpPr/>
          <p:nvPr/>
        </p:nvSpPr>
        <p:spPr>
          <a:xfrm rot="16200000" flipH="1">
            <a:off x="1393237" y="1947938"/>
            <a:ext cx="708749" cy="279496"/>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圆角矩形 4"/>
          <p:cNvSpPr/>
          <p:nvPr/>
        </p:nvSpPr>
        <p:spPr>
          <a:xfrm>
            <a:off x="1810366" y="1490072"/>
            <a:ext cx="4252506" cy="5062507"/>
          </a:xfrm>
          <a:prstGeom prst="roundRect">
            <a:avLst>
              <a:gd name="adj" fmla="val 6769"/>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五边形 5"/>
          <p:cNvSpPr/>
          <p:nvPr/>
        </p:nvSpPr>
        <p:spPr>
          <a:xfrm>
            <a:off x="1607865" y="1883072"/>
            <a:ext cx="3633432" cy="558990"/>
          </a:xfrm>
          <a:prstGeom prst="homePlate">
            <a:avLst>
              <a:gd name="adj" fmla="val 33465"/>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2215367" y="2806324"/>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smtClean="0">
                <a:solidFill>
                  <a:schemeClr val="bg1"/>
                </a:solidFill>
                <a:latin typeface="Arial" panose="020B0604020202020204" pitchFamily="34" charset="0"/>
                <a:cs typeface="+mn-ea"/>
                <a:sym typeface="Arial" panose="020B0604020202020204" pitchFamily="34" charset="0"/>
              </a:rPr>
              <a:t>观点一：</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8" name="TextBox 7"/>
          <p:cNvSpPr txBox="1"/>
          <p:nvPr/>
        </p:nvSpPr>
        <p:spPr>
          <a:xfrm>
            <a:off x="2120793" y="2005995"/>
            <a:ext cx="2389107" cy="337528"/>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nSpc>
                <a:spcPct val="120000"/>
              </a:lnSpc>
            </a:pPr>
            <a:r>
              <a:rPr lang="zh-CN" altLang="en-US" sz="2000" b="0" smtClean="0">
                <a:solidFill>
                  <a:schemeClr val="bg1"/>
                </a:solidFill>
                <a:latin typeface="Arial" panose="020B0604020202020204" pitchFamily="34" charset="0"/>
                <a:cs typeface="+mn-ea"/>
                <a:sym typeface="Arial" panose="020B0604020202020204" pitchFamily="34" charset="0"/>
              </a:rPr>
              <a:t>请替换文字内容</a:t>
            </a:r>
            <a:endParaRPr lang="zh-CN" altLang="en-US" sz="2000" b="0" dirty="0">
              <a:solidFill>
                <a:schemeClr val="bg1"/>
              </a:solidFill>
              <a:latin typeface="Arial" panose="020B0604020202020204" pitchFamily="34" charset="0"/>
              <a:cs typeface="+mn-ea"/>
              <a:sym typeface="Arial" panose="020B0604020202020204" pitchFamily="34" charset="0"/>
            </a:endParaRPr>
          </a:p>
        </p:txBody>
      </p:sp>
      <p:sp>
        <p:nvSpPr>
          <p:cNvPr id="9" name="TextBox 8"/>
          <p:cNvSpPr txBox="1"/>
          <p:nvPr/>
        </p:nvSpPr>
        <p:spPr>
          <a:xfrm>
            <a:off x="2215367" y="3994925"/>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观点二</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0" name="TextBox 9"/>
          <p:cNvSpPr txBox="1"/>
          <p:nvPr/>
        </p:nvSpPr>
        <p:spPr>
          <a:xfrm>
            <a:off x="2215367" y="5209925"/>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观点三</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1" name="流程图: 数据 10"/>
          <p:cNvSpPr/>
          <p:nvPr/>
        </p:nvSpPr>
        <p:spPr>
          <a:xfrm rot="16200000" flipH="1">
            <a:off x="6556995" y="1947938"/>
            <a:ext cx="708749" cy="279496"/>
          </a:xfrm>
          <a:prstGeom prst="flowChartInputOutpu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圆角矩形 11"/>
          <p:cNvSpPr/>
          <p:nvPr/>
        </p:nvSpPr>
        <p:spPr>
          <a:xfrm>
            <a:off x="6974123" y="1490072"/>
            <a:ext cx="4252506" cy="5062507"/>
          </a:xfrm>
          <a:prstGeom prst="roundRect">
            <a:avLst>
              <a:gd name="adj" fmla="val 6769"/>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五边形 12"/>
          <p:cNvSpPr/>
          <p:nvPr/>
        </p:nvSpPr>
        <p:spPr>
          <a:xfrm>
            <a:off x="6771623" y="1883072"/>
            <a:ext cx="3633432" cy="558990"/>
          </a:xfrm>
          <a:prstGeom prst="homePlate">
            <a:avLst>
              <a:gd name="adj" fmla="val 33465"/>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7379123" y="2806324"/>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结论一</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5" name="TextBox 14"/>
          <p:cNvSpPr txBox="1"/>
          <p:nvPr/>
        </p:nvSpPr>
        <p:spPr>
          <a:xfrm>
            <a:off x="7284550" y="2005995"/>
            <a:ext cx="2389107" cy="337528"/>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itchFamily="34" charset="-122"/>
                <a:ea typeface="微软雅黑" pitchFamily="34" charset="-122"/>
              </a:defRPr>
            </a:lvl1pPr>
          </a:lstStyle>
          <a:p>
            <a:pPr>
              <a:lnSpc>
                <a:spcPct val="120000"/>
              </a:lnSpc>
            </a:pPr>
            <a:r>
              <a:rPr lang="zh-CN" altLang="en-US" sz="2000" b="0" smtClean="0">
                <a:solidFill>
                  <a:schemeClr val="bg1"/>
                </a:solidFill>
                <a:latin typeface="Arial" panose="020B0604020202020204" pitchFamily="34" charset="0"/>
                <a:cs typeface="+mn-ea"/>
                <a:sym typeface="Arial" panose="020B0604020202020204" pitchFamily="34" charset="0"/>
              </a:rPr>
              <a:t>请替换文字内容</a:t>
            </a:r>
            <a:endParaRPr lang="zh-CN" altLang="en-US" sz="2000" b="0" dirty="0">
              <a:solidFill>
                <a:schemeClr val="bg1"/>
              </a:solidFill>
              <a:latin typeface="Arial" panose="020B0604020202020204" pitchFamily="34" charset="0"/>
              <a:cs typeface="+mn-ea"/>
              <a:sym typeface="Arial" panose="020B0604020202020204" pitchFamily="34" charset="0"/>
            </a:endParaRPr>
          </a:p>
        </p:txBody>
      </p:sp>
      <p:sp>
        <p:nvSpPr>
          <p:cNvPr id="16" name="TextBox 15"/>
          <p:cNvSpPr txBox="1"/>
          <p:nvPr/>
        </p:nvSpPr>
        <p:spPr>
          <a:xfrm>
            <a:off x="7379123" y="3994925"/>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结论二</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7" name="TextBox 16"/>
          <p:cNvSpPr txBox="1"/>
          <p:nvPr/>
        </p:nvSpPr>
        <p:spPr>
          <a:xfrm>
            <a:off x="7379123" y="5209925"/>
            <a:ext cx="3543755" cy="443198"/>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nSpc>
                <a:spcPct val="120000"/>
              </a:lnSpc>
            </a:pPr>
            <a:r>
              <a:rPr lang="zh-CN" altLang="en-US" sz="1600" b="1" dirty="0">
                <a:solidFill>
                  <a:schemeClr val="bg1"/>
                </a:solidFill>
                <a:latin typeface="Arial" panose="020B0604020202020204" pitchFamily="34" charset="0"/>
                <a:cs typeface="+mn-ea"/>
                <a:sym typeface="Arial" panose="020B0604020202020204" pitchFamily="34" charset="0"/>
              </a:rPr>
              <a:t>结论三</a:t>
            </a:r>
            <a:r>
              <a:rPr lang="zh-CN" altLang="en-US" sz="1600" b="1" dirty="0" smtClean="0">
                <a:solidFill>
                  <a:schemeClr val="bg1"/>
                </a:solidFill>
                <a:latin typeface="Arial" panose="020B0604020202020204" pitchFamily="34" charset="0"/>
                <a:cs typeface="+mn-ea"/>
                <a:sym typeface="Arial" panose="020B0604020202020204" pitchFamily="34" charset="0"/>
              </a:rPr>
              <a:t>：</a:t>
            </a:r>
            <a:r>
              <a:rPr lang="en-US" altLang="zh-CN" sz="800" dirty="0" smtClean="0">
                <a:solidFill>
                  <a:schemeClr val="bg1"/>
                </a:solidFill>
                <a:latin typeface="Arial" panose="020B0604020202020204" pitchFamily="34" charset="0"/>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cs typeface="+mn-ea"/>
              <a:sym typeface="Arial" panose="020B0604020202020204" pitchFamily="34" charset="0"/>
            </a:endParaRPr>
          </a:p>
        </p:txBody>
      </p:sp>
      <p:sp>
        <p:nvSpPr>
          <p:cNvPr id="18"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71784740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right)">
                                      <p:cBhvr>
                                        <p:cTn id="36" dur="500"/>
                                        <p:tgtEl>
                                          <p:spTgt spid="11"/>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left)">
                                      <p:cBhvr>
                                        <p:cTn id="43" dur="500"/>
                                        <p:tgtEl>
                                          <p:spTgt spid="15"/>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p:bldP spid="10" grpId="0"/>
      <p:bldP spid="11" grpId="0" animBg="1"/>
      <p:bldP spid="12" grpId="0" animBg="1"/>
      <p:bldP spid="13" grpId="0" animBg="1"/>
      <p:bldP spid="14" grpId="0"/>
      <p:bldP spid="15" grpId="0"/>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794" y="446"/>
            <a:ext cx="12857163" cy="7242868"/>
          </a:xfrm>
          <a:prstGeom prst="rect">
            <a:avLst/>
          </a:prstGeom>
          <a:blipFill dpi="0" rotWithShape="1">
            <a:blip r:embed="rId2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MH_Others_1"/>
          <p:cNvSpPr/>
          <p:nvPr>
            <p:custDataLst>
              <p:tags r:id="rId1"/>
            </p:custDataLst>
          </p:nvPr>
        </p:nvSpPr>
        <p:spPr>
          <a:xfrm>
            <a:off x="4418519" y="4054"/>
            <a:ext cx="209115" cy="722815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latin typeface="Arial" panose="020B0604020202020204" pitchFamily="34" charset="0"/>
              <a:ea typeface="微软雅黑" panose="020B0503020204020204" pitchFamily="34" charset="-122"/>
              <a:sym typeface="Arial" panose="020B0604020202020204" pitchFamily="34" charset="0"/>
            </a:endParaRPr>
          </a:p>
        </p:txBody>
      </p:sp>
      <p:sp>
        <p:nvSpPr>
          <p:cNvPr id="7" name="MH_Others_2"/>
          <p:cNvSpPr txBox="1"/>
          <p:nvPr>
            <p:custDataLst>
              <p:tags r:id="rId2"/>
            </p:custDataLst>
          </p:nvPr>
        </p:nvSpPr>
        <p:spPr>
          <a:xfrm>
            <a:off x="2480894" y="2135449"/>
            <a:ext cx="1090623" cy="1168381"/>
          </a:xfrm>
          <a:prstGeom prst="rect">
            <a:avLst/>
          </a:prstGeom>
          <a:noFill/>
        </p:spPr>
        <p:txBody>
          <a:bodyPr wrap="none" rtlCol="0" anchor="ctr" anchorCtr="0">
            <a:noAutofit/>
          </a:bodyPr>
          <a:lstStyle/>
          <a:p>
            <a:pPr algn="ctr"/>
            <a:r>
              <a:rPr lang="zh-CN" altLang="en-US" sz="6959" dirty="0">
                <a:solidFill>
                  <a:schemeClr val="accent2"/>
                </a:solidFill>
                <a:latin typeface="Arial" panose="020B0604020202020204" pitchFamily="34" charset="0"/>
                <a:ea typeface="微软雅黑" panose="020B0503020204020204" pitchFamily="34" charset="-122"/>
                <a:sym typeface="Arial" panose="020B0604020202020204" pitchFamily="34" charset="0"/>
              </a:rPr>
              <a:t>目</a:t>
            </a:r>
          </a:p>
        </p:txBody>
      </p:sp>
      <p:sp>
        <p:nvSpPr>
          <p:cNvPr id="8" name="MH_Others_3"/>
          <p:cNvSpPr txBox="1"/>
          <p:nvPr>
            <p:custDataLst>
              <p:tags r:id="rId3"/>
            </p:custDataLst>
          </p:nvPr>
        </p:nvSpPr>
        <p:spPr>
          <a:xfrm>
            <a:off x="2469070" y="3926474"/>
            <a:ext cx="1114271" cy="1168381"/>
          </a:xfrm>
          <a:prstGeom prst="rect">
            <a:avLst/>
          </a:prstGeom>
          <a:noFill/>
        </p:spPr>
        <p:txBody>
          <a:bodyPr wrap="square" rtlCol="0" anchor="ctr" anchorCtr="0">
            <a:noAutofit/>
          </a:bodyPr>
          <a:lstStyle/>
          <a:p>
            <a:pPr algn="ctr"/>
            <a:r>
              <a:rPr lang="zh-CN" altLang="en-US" sz="6959" dirty="0">
                <a:solidFill>
                  <a:schemeClr val="accent2"/>
                </a:solidFill>
                <a:latin typeface="Arial" panose="020B0604020202020204" pitchFamily="34" charset="0"/>
                <a:ea typeface="微软雅黑" panose="020B0503020204020204" pitchFamily="34" charset="-122"/>
                <a:sym typeface="Arial" panose="020B0604020202020204" pitchFamily="34" charset="0"/>
              </a:rPr>
              <a:t>录</a:t>
            </a:r>
          </a:p>
        </p:txBody>
      </p:sp>
      <p:sp>
        <p:nvSpPr>
          <p:cNvPr id="9" name="MH_Others_4"/>
          <p:cNvSpPr/>
          <p:nvPr>
            <p:custDataLst>
              <p:tags r:id="rId4"/>
            </p:custDataLst>
          </p:nvPr>
        </p:nvSpPr>
        <p:spPr>
          <a:xfrm>
            <a:off x="2950270" y="3676964"/>
            <a:ext cx="151865" cy="15186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pPr algn="ctr"/>
            <a:endParaRPr lang="zh-CN" altLang="en-US" sz="3797">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 name="MH_Others_5"/>
          <p:cNvCxnSpPr>
            <a:stCxn id="11" idx="6"/>
          </p:cNvCxnSpPr>
          <p:nvPr>
            <p:custDataLst>
              <p:tags r:id="rId5"/>
            </p:custDataLst>
          </p:nvPr>
        </p:nvCxnSpPr>
        <p:spPr>
          <a:xfrm>
            <a:off x="4617982" y="1958852"/>
            <a:ext cx="567295" cy="228203"/>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MH_Others_6"/>
          <p:cNvSpPr/>
          <p:nvPr>
            <p:custDataLst>
              <p:tags r:id="rId6"/>
            </p:custDataLst>
          </p:nvPr>
        </p:nvSpPr>
        <p:spPr>
          <a:xfrm>
            <a:off x="4428170" y="1873467"/>
            <a:ext cx="189810" cy="170766"/>
          </a:xfrm>
          <a:prstGeom prst="ellipse">
            <a:avLst/>
          </a:prstGeom>
          <a:solidFill>
            <a:schemeClr val="accent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66">
              <a:latin typeface="Arial" panose="020B0604020202020204" pitchFamily="34" charset="0"/>
              <a:ea typeface="微软雅黑" panose="020B0503020204020204" pitchFamily="34" charset="-122"/>
              <a:sym typeface="Arial" panose="020B0604020202020204" pitchFamily="34" charset="0"/>
            </a:endParaRPr>
          </a:p>
        </p:txBody>
      </p:sp>
      <p:sp>
        <p:nvSpPr>
          <p:cNvPr id="12" name="MH_Entry_1"/>
          <p:cNvSpPr txBox="1">
            <a:spLocks noChangeArrowheads="1"/>
          </p:cNvSpPr>
          <p:nvPr>
            <p:custDataLst>
              <p:tags r:id="rId7"/>
            </p:custDataLst>
          </p:nvPr>
        </p:nvSpPr>
        <p:spPr bwMode="auto">
          <a:xfrm>
            <a:off x="6059810" y="1922711"/>
            <a:ext cx="2457541" cy="51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20000"/>
              </a:lnSpc>
              <a:spcBef>
                <a:spcPts val="0"/>
              </a:spcBef>
              <a:spcAft>
                <a:spcPts val="0"/>
              </a:spcAft>
            </a:pPr>
            <a:r>
              <a:rPr lang="zh-CN" altLang="en-US" sz="2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13" name="MH_Number_1"/>
          <p:cNvSpPr txBox="1">
            <a:spLocks noChangeArrowheads="1"/>
          </p:cNvSpPr>
          <p:nvPr>
            <p:custDataLst>
              <p:tags r:id="rId8"/>
            </p:custDataLst>
          </p:nvPr>
        </p:nvSpPr>
        <p:spPr bwMode="auto">
          <a:xfrm>
            <a:off x="5014778" y="1963723"/>
            <a:ext cx="684751" cy="45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sz="2953" b="1">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01</a:t>
            </a:r>
            <a:endParaRPr lang="zh-CN" altLang="en-US" sz="2953" b="1">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14" name="MH_Others_7"/>
          <p:cNvCxnSpPr>
            <a:stCxn id="15" idx="6"/>
          </p:cNvCxnSpPr>
          <p:nvPr>
            <p:custDataLst>
              <p:tags r:id="rId9"/>
            </p:custDataLst>
          </p:nvPr>
        </p:nvCxnSpPr>
        <p:spPr>
          <a:xfrm>
            <a:off x="4617982" y="2931092"/>
            <a:ext cx="567295" cy="228203"/>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MH_Others_8"/>
          <p:cNvSpPr/>
          <p:nvPr>
            <p:custDataLst>
              <p:tags r:id="rId10"/>
            </p:custDataLst>
          </p:nvPr>
        </p:nvSpPr>
        <p:spPr>
          <a:xfrm>
            <a:off x="4428170" y="2845707"/>
            <a:ext cx="189810" cy="170766"/>
          </a:xfrm>
          <a:prstGeom prst="ellipse">
            <a:avLst/>
          </a:prstGeom>
          <a:solidFill>
            <a:schemeClr val="accent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66">
              <a:latin typeface="Arial" panose="020B0604020202020204" pitchFamily="34" charset="0"/>
              <a:ea typeface="微软雅黑" panose="020B0503020204020204" pitchFamily="34" charset="-122"/>
              <a:sym typeface="Arial" panose="020B0604020202020204" pitchFamily="34" charset="0"/>
            </a:endParaRPr>
          </a:p>
        </p:txBody>
      </p:sp>
      <p:sp>
        <p:nvSpPr>
          <p:cNvPr id="16" name="MH_Entry_2"/>
          <p:cNvSpPr txBox="1">
            <a:spLocks noChangeArrowheads="1"/>
          </p:cNvSpPr>
          <p:nvPr>
            <p:custDataLst>
              <p:tags r:id="rId11"/>
            </p:custDataLst>
          </p:nvPr>
        </p:nvSpPr>
        <p:spPr bwMode="auto">
          <a:xfrm>
            <a:off x="6059810" y="2894951"/>
            <a:ext cx="2457541" cy="51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20000"/>
              </a:lnSpc>
              <a:spcBef>
                <a:spcPts val="0"/>
              </a:spcBef>
              <a:spcAft>
                <a:spcPts val="0"/>
              </a:spcAft>
            </a:pPr>
            <a:r>
              <a:rPr lang="zh-CN" altLang="en-US" sz="2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0" name="MH_Number_2"/>
          <p:cNvSpPr txBox="1">
            <a:spLocks noChangeArrowheads="1"/>
          </p:cNvSpPr>
          <p:nvPr>
            <p:custDataLst>
              <p:tags r:id="rId12"/>
            </p:custDataLst>
          </p:nvPr>
        </p:nvSpPr>
        <p:spPr bwMode="auto">
          <a:xfrm>
            <a:off x="5014778" y="2935963"/>
            <a:ext cx="684751" cy="45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sz="2953" b="1">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02</a:t>
            </a:r>
            <a:endParaRPr lang="zh-CN" altLang="en-US" sz="2953" b="1">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21" name="MH_Others_9"/>
          <p:cNvCxnSpPr>
            <a:stCxn id="22" idx="6"/>
          </p:cNvCxnSpPr>
          <p:nvPr>
            <p:custDataLst>
              <p:tags r:id="rId13"/>
            </p:custDataLst>
          </p:nvPr>
        </p:nvCxnSpPr>
        <p:spPr>
          <a:xfrm>
            <a:off x="4617982" y="3903332"/>
            <a:ext cx="567295" cy="228203"/>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MH_Others_10"/>
          <p:cNvSpPr/>
          <p:nvPr>
            <p:custDataLst>
              <p:tags r:id="rId14"/>
            </p:custDataLst>
          </p:nvPr>
        </p:nvSpPr>
        <p:spPr>
          <a:xfrm>
            <a:off x="4428170" y="3817947"/>
            <a:ext cx="189810" cy="170766"/>
          </a:xfrm>
          <a:prstGeom prst="ellipse">
            <a:avLst/>
          </a:prstGeom>
          <a:solidFill>
            <a:schemeClr val="accent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66">
              <a:latin typeface="Arial" panose="020B0604020202020204" pitchFamily="34" charset="0"/>
              <a:ea typeface="微软雅黑" panose="020B0503020204020204" pitchFamily="34" charset="-122"/>
              <a:sym typeface="Arial" panose="020B0604020202020204" pitchFamily="34" charset="0"/>
            </a:endParaRPr>
          </a:p>
        </p:txBody>
      </p:sp>
      <p:sp>
        <p:nvSpPr>
          <p:cNvPr id="23" name="MH_Entry_3"/>
          <p:cNvSpPr txBox="1">
            <a:spLocks noChangeArrowheads="1"/>
          </p:cNvSpPr>
          <p:nvPr>
            <p:custDataLst>
              <p:tags r:id="rId15"/>
            </p:custDataLst>
          </p:nvPr>
        </p:nvSpPr>
        <p:spPr bwMode="auto">
          <a:xfrm>
            <a:off x="6059810" y="3867190"/>
            <a:ext cx="2457541" cy="51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20000"/>
              </a:lnSpc>
              <a:spcBef>
                <a:spcPts val="0"/>
              </a:spcBef>
              <a:spcAft>
                <a:spcPts val="0"/>
              </a:spcAft>
            </a:pPr>
            <a:r>
              <a:rPr lang="zh-CN" altLang="en-US" sz="2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MH_Number_3"/>
          <p:cNvSpPr txBox="1">
            <a:spLocks noChangeArrowheads="1"/>
          </p:cNvSpPr>
          <p:nvPr>
            <p:custDataLst>
              <p:tags r:id="rId16"/>
            </p:custDataLst>
          </p:nvPr>
        </p:nvSpPr>
        <p:spPr bwMode="auto">
          <a:xfrm>
            <a:off x="5014778" y="3908203"/>
            <a:ext cx="684751" cy="45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sz="2953" b="1">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03</a:t>
            </a:r>
            <a:endParaRPr lang="zh-CN" altLang="en-US" sz="2953" b="1">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25" name="MH_Others_11"/>
          <p:cNvCxnSpPr>
            <a:stCxn id="26" idx="6"/>
          </p:cNvCxnSpPr>
          <p:nvPr>
            <p:custDataLst>
              <p:tags r:id="rId17"/>
            </p:custDataLst>
          </p:nvPr>
        </p:nvCxnSpPr>
        <p:spPr>
          <a:xfrm>
            <a:off x="4617982" y="4875572"/>
            <a:ext cx="567295" cy="228203"/>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MH_Others_12"/>
          <p:cNvSpPr/>
          <p:nvPr>
            <p:custDataLst>
              <p:tags r:id="rId18"/>
            </p:custDataLst>
          </p:nvPr>
        </p:nvSpPr>
        <p:spPr>
          <a:xfrm>
            <a:off x="4428170" y="4790187"/>
            <a:ext cx="189810" cy="170766"/>
          </a:xfrm>
          <a:prstGeom prst="ellipse">
            <a:avLst/>
          </a:prstGeom>
          <a:solidFill>
            <a:schemeClr val="accent2"/>
          </a:solidFill>
          <a:ln w="38100">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266">
              <a:latin typeface="Arial" panose="020B0604020202020204" pitchFamily="34" charset="0"/>
              <a:ea typeface="微软雅黑" panose="020B0503020204020204" pitchFamily="34" charset="-122"/>
              <a:sym typeface="Arial" panose="020B0604020202020204" pitchFamily="34" charset="0"/>
            </a:endParaRPr>
          </a:p>
        </p:txBody>
      </p:sp>
      <p:sp>
        <p:nvSpPr>
          <p:cNvPr id="27" name="MH_Entry_4"/>
          <p:cNvSpPr txBox="1">
            <a:spLocks noChangeArrowheads="1"/>
          </p:cNvSpPr>
          <p:nvPr>
            <p:custDataLst>
              <p:tags r:id="rId19"/>
            </p:custDataLst>
          </p:nvPr>
        </p:nvSpPr>
        <p:spPr bwMode="auto">
          <a:xfrm>
            <a:off x="6059810" y="4839430"/>
            <a:ext cx="2457541" cy="51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20000"/>
              </a:lnSpc>
              <a:spcBef>
                <a:spcPts val="0"/>
              </a:spcBef>
              <a:spcAft>
                <a:spcPts val="0"/>
              </a:spcAft>
            </a:pPr>
            <a:r>
              <a:rPr lang="zh-CN" altLang="en-US" sz="2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8" name="MH_Number_4"/>
          <p:cNvSpPr txBox="1">
            <a:spLocks noChangeArrowheads="1"/>
          </p:cNvSpPr>
          <p:nvPr>
            <p:custDataLst>
              <p:tags r:id="rId20"/>
            </p:custDataLst>
          </p:nvPr>
        </p:nvSpPr>
        <p:spPr bwMode="auto">
          <a:xfrm>
            <a:off x="5014778" y="4880443"/>
            <a:ext cx="684751" cy="45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ctr" eaLnBrk="1" hangingPunct="1"/>
            <a:r>
              <a:rPr lang="en-US" altLang="zh-CN" sz="2953" b="1">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04</a:t>
            </a:r>
            <a:endParaRPr lang="zh-CN" altLang="en-US" sz="2953" b="1">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extLst>
      <p:ext uri="{BB962C8B-B14F-4D97-AF65-F5344CB8AC3E}">
        <p14:creationId xmlns:p14="http://schemas.microsoft.com/office/powerpoint/2010/main" val="395852977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a:xfrm>
            <a:off x="4629175" y="2812450"/>
            <a:ext cx="939840" cy="590685"/>
            <a:chOff x="686838" y="2184398"/>
            <a:chExt cx="1192213" cy="749301"/>
          </a:xfrm>
          <a:solidFill>
            <a:schemeClr val="accent1"/>
          </a:solidFill>
        </p:grpSpPr>
        <p:sp>
          <p:nvSpPr>
            <p:cNvPr id="155"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148"/>
          <p:cNvGrpSpPr/>
          <p:nvPr/>
        </p:nvGrpSpPr>
        <p:grpSpPr>
          <a:xfrm>
            <a:off x="3593429" y="1559935"/>
            <a:ext cx="721033" cy="1779143"/>
            <a:chOff x="2000250" y="1211262"/>
            <a:chExt cx="512763" cy="1265238"/>
          </a:xfrm>
        </p:grpSpPr>
        <p:grpSp>
          <p:nvGrpSpPr>
            <p:cNvPr id="4" name="Group 145"/>
            <p:cNvGrpSpPr/>
            <p:nvPr/>
          </p:nvGrpSpPr>
          <p:grpSpPr>
            <a:xfrm>
              <a:off x="2000250" y="1279525"/>
              <a:ext cx="512763" cy="1196975"/>
              <a:chOff x="2000250" y="982663"/>
              <a:chExt cx="512763" cy="1196975"/>
            </a:xfrm>
            <a:solidFill>
              <a:schemeClr val="tx1">
                <a:lumMod val="50000"/>
                <a:lumOff val="50000"/>
              </a:schemeClr>
            </a:solidFill>
          </p:grpSpPr>
          <p:sp>
            <p:nvSpPr>
              <p:cNvPr id="1031" name="Oval 7"/>
              <p:cNvSpPr>
                <a:spLocks noChangeArrowheads="1"/>
              </p:cNvSpPr>
              <p:nvPr/>
            </p:nvSpPr>
            <p:spPr bwMode="auto">
              <a:xfrm>
                <a:off x="2192338" y="1081088"/>
                <a:ext cx="23813" cy="25400"/>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3" name="Freeform 9"/>
              <p:cNvSpPr>
                <a:spLocks/>
              </p:cNvSpPr>
              <p:nvPr/>
            </p:nvSpPr>
            <p:spPr bwMode="auto">
              <a:xfrm>
                <a:off x="2201863" y="1497013"/>
                <a:ext cx="58738" cy="61912"/>
              </a:xfrm>
              <a:custGeom>
                <a:avLst/>
                <a:gdLst/>
                <a:ahLst/>
                <a:cxnLst>
                  <a:cxn ang="0">
                    <a:pos x="0" y="0"/>
                  </a:cxn>
                  <a:cxn ang="0">
                    <a:pos x="17" y="5"/>
                  </a:cxn>
                  <a:cxn ang="0">
                    <a:pos x="32" y="25"/>
                  </a:cxn>
                  <a:cxn ang="0">
                    <a:pos x="10" y="36"/>
                  </a:cxn>
                  <a:cxn ang="0">
                    <a:pos x="0" y="34"/>
                  </a:cxn>
                  <a:cxn ang="0">
                    <a:pos x="0" y="0"/>
                  </a:cxn>
                </a:cxnLst>
                <a:rect l="0" t="0" r="r" b="b"/>
                <a:pathLst>
                  <a:path w="36" h="38">
                    <a:moveTo>
                      <a:pt x="0" y="0"/>
                    </a:moveTo>
                    <a:cubicBezTo>
                      <a:pt x="17" y="5"/>
                      <a:pt x="17" y="5"/>
                      <a:pt x="17" y="5"/>
                    </a:cubicBezTo>
                    <a:cubicBezTo>
                      <a:pt x="27" y="8"/>
                      <a:pt x="36" y="12"/>
                      <a:pt x="32" y="25"/>
                    </a:cubicBezTo>
                    <a:cubicBezTo>
                      <a:pt x="30" y="33"/>
                      <a:pt x="20" y="38"/>
                      <a:pt x="10" y="36"/>
                    </a:cubicBezTo>
                    <a:cubicBezTo>
                      <a:pt x="0" y="34"/>
                      <a:pt x="0" y="34"/>
                      <a:pt x="0" y="34"/>
                    </a:cubicBezTo>
                    <a:cubicBezTo>
                      <a:pt x="0" y="0"/>
                      <a:pt x="0" y="0"/>
                      <a:pt x="0"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4" name="Freeform 10"/>
              <p:cNvSpPr>
                <a:spLocks/>
              </p:cNvSpPr>
              <p:nvPr/>
            </p:nvSpPr>
            <p:spPr bwMode="auto">
              <a:xfrm>
                <a:off x="2197100" y="1490663"/>
                <a:ext cx="33338" cy="14287"/>
              </a:xfrm>
              <a:custGeom>
                <a:avLst/>
                <a:gdLst/>
                <a:ahLst/>
                <a:cxnLst>
                  <a:cxn ang="0">
                    <a:pos x="0" y="4"/>
                  </a:cxn>
                  <a:cxn ang="0">
                    <a:pos x="4" y="8"/>
                  </a:cxn>
                  <a:cxn ang="0">
                    <a:pos x="16" y="8"/>
                  </a:cxn>
                  <a:cxn ang="0">
                    <a:pos x="20" y="4"/>
                  </a:cxn>
                  <a:cxn ang="0">
                    <a:pos x="16" y="0"/>
                  </a:cxn>
                  <a:cxn ang="0">
                    <a:pos x="4" y="0"/>
                  </a:cxn>
                  <a:cxn ang="0">
                    <a:pos x="0" y="4"/>
                  </a:cxn>
                </a:cxnLst>
                <a:rect l="0" t="0" r="r" b="b"/>
                <a:pathLst>
                  <a:path w="20" h="8">
                    <a:moveTo>
                      <a:pt x="0" y="4"/>
                    </a:moveTo>
                    <a:cubicBezTo>
                      <a:pt x="0" y="6"/>
                      <a:pt x="2" y="8"/>
                      <a:pt x="4" y="8"/>
                    </a:cubicBezTo>
                    <a:cubicBezTo>
                      <a:pt x="16" y="8"/>
                      <a:pt x="16" y="8"/>
                      <a:pt x="16" y="8"/>
                    </a:cubicBezTo>
                    <a:cubicBezTo>
                      <a:pt x="18" y="8"/>
                      <a:pt x="20" y="6"/>
                      <a:pt x="20" y="4"/>
                    </a:cubicBezTo>
                    <a:cubicBezTo>
                      <a:pt x="20" y="2"/>
                      <a:pt x="18" y="0"/>
                      <a:pt x="16" y="0"/>
                    </a:cubicBezTo>
                    <a:cubicBezTo>
                      <a:pt x="4" y="0"/>
                      <a:pt x="4" y="0"/>
                      <a:pt x="4" y="0"/>
                    </a:cubicBezTo>
                    <a:cubicBezTo>
                      <a:pt x="2" y="0"/>
                      <a:pt x="0" y="2"/>
                      <a:pt x="0" y="4"/>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0" name="Freeform 16"/>
              <p:cNvSpPr>
                <a:spLocks/>
              </p:cNvSpPr>
              <p:nvPr/>
            </p:nvSpPr>
            <p:spPr bwMode="auto">
              <a:xfrm>
                <a:off x="2197100" y="1490663"/>
                <a:ext cx="33338" cy="14287"/>
              </a:xfrm>
              <a:custGeom>
                <a:avLst/>
                <a:gdLst/>
                <a:ahLst/>
                <a:cxnLst>
                  <a:cxn ang="0">
                    <a:pos x="16" y="0"/>
                  </a:cxn>
                  <a:cxn ang="0">
                    <a:pos x="4" y="0"/>
                  </a:cxn>
                  <a:cxn ang="0">
                    <a:pos x="0" y="4"/>
                  </a:cxn>
                  <a:cxn ang="0">
                    <a:pos x="3" y="8"/>
                  </a:cxn>
                  <a:cxn ang="0">
                    <a:pos x="4" y="8"/>
                  </a:cxn>
                  <a:cxn ang="0">
                    <a:pos x="16" y="8"/>
                  </a:cxn>
                  <a:cxn ang="0">
                    <a:pos x="17" y="8"/>
                  </a:cxn>
                  <a:cxn ang="0">
                    <a:pos x="20" y="4"/>
                  </a:cxn>
                  <a:cxn ang="0">
                    <a:pos x="16" y="0"/>
                  </a:cxn>
                </a:cxnLst>
                <a:rect l="0" t="0" r="r" b="b"/>
                <a:pathLst>
                  <a:path w="20" h="8">
                    <a:moveTo>
                      <a:pt x="16" y="0"/>
                    </a:moveTo>
                    <a:cubicBezTo>
                      <a:pt x="4" y="0"/>
                      <a:pt x="4" y="0"/>
                      <a:pt x="4" y="0"/>
                    </a:cubicBezTo>
                    <a:cubicBezTo>
                      <a:pt x="2" y="0"/>
                      <a:pt x="0" y="2"/>
                      <a:pt x="0" y="4"/>
                    </a:cubicBezTo>
                    <a:cubicBezTo>
                      <a:pt x="0" y="6"/>
                      <a:pt x="1" y="7"/>
                      <a:pt x="3" y="8"/>
                    </a:cubicBezTo>
                    <a:cubicBezTo>
                      <a:pt x="3" y="8"/>
                      <a:pt x="4" y="8"/>
                      <a:pt x="4" y="8"/>
                    </a:cubicBezTo>
                    <a:cubicBezTo>
                      <a:pt x="16" y="8"/>
                      <a:pt x="16" y="8"/>
                      <a:pt x="16" y="8"/>
                    </a:cubicBezTo>
                    <a:cubicBezTo>
                      <a:pt x="16" y="8"/>
                      <a:pt x="17" y="8"/>
                      <a:pt x="17" y="8"/>
                    </a:cubicBezTo>
                    <a:cubicBezTo>
                      <a:pt x="19" y="7"/>
                      <a:pt x="20" y="6"/>
                      <a:pt x="20" y="4"/>
                    </a:cubicBezTo>
                    <a:cubicBezTo>
                      <a:pt x="20" y="2"/>
                      <a:pt x="18" y="0"/>
                      <a:pt x="16"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2" name="Freeform 18"/>
              <p:cNvSpPr>
                <a:spLocks/>
              </p:cNvSpPr>
              <p:nvPr/>
            </p:nvSpPr>
            <p:spPr bwMode="auto">
              <a:xfrm>
                <a:off x="2195513" y="1081088"/>
                <a:ext cx="19050" cy="6350"/>
              </a:xfrm>
              <a:custGeom>
                <a:avLst/>
                <a:gdLst/>
                <a:ahLst/>
                <a:cxnLst>
                  <a:cxn ang="0">
                    <a:pos x="6" y="0"/>
                  </a:cxn>
                  <a:cxn ang="0">
                    <a:pos x="0" y="4"/>
                  </a:cxn>
                  <a:cxn ang="0">
                    <a:pos x="12" y="4"/>
                  </a:cxn>
                  <a:cxn ang="0">
                    <a:pos x="6" y="0"/>
                  </a:cxn>
                </a:cxnLst>
                <a:rect l="0" t="0" r="r" b="b"/>
                <a:pathLst>
                  <a:path w="12" h="4">
                    <a:moveTo>
                      <a:pt x="6" y="0"/>
                    </a:moveTo>
                    <a:cubicBezTo>
                      <a:pt x="4" y="0"/>
                      <a:pt x="2" y="1"/>
                      <a:pt x="0" y="4"/>
                    </a:cubicBezTo>
                    <a:cubicBezTo>
                      <a:pt x="12" y="4"/>
                      <a:pt x="12" y="4"/>
                      <a:pt x="12" y="4"/>
                    </a:cubicBezTo>
                    <a:cubicBezTo>
                      <a:pt x="11" y="1"/>
                      <a:pt x="8" y="0"/>
                      <a:pt x="6"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3" name="Freeform 19"/>
              <p:cNvSpPr>
                <a:spLocks/>
              </p:cNvSpPr>
              <p:nvPr/>
            </p:nvSpPr>
            <p:spPr bwMode="auto">
              <a:xfrm>
                <a:off x="2201863" y="1504950"/>
                <a:ext cx="42863" cy="6350"/>
              </a:xfrm>
              <a:custGeom>
                <a:avLst/>
                <a:gdLst/>
                <a:ahLst/>
                <a:cxnLst>
                  <a:cxn ang="0">
                    <a:pos x="14" y="0"/>
                  </a:cxn>
                  <a:cxn ang="0">
                    <a:pos x="13" y="0"/>
                  </a:cxn>
                  <a:cxn ang="0">
                    <a:pos x="1" y="0"/>
                  </a:cxn>
                  <a:cxn ang="0">
                    <a:pos x="0" y="0"/>
                  </a:cxn>
                  <a:cxn ang="0">
                    <a:pos x="0" y="4"/>
                  </a:cxn>
                  <a:cxn ang="0">
                    <a:pos x="26" y="4"/>
                  </a:cxn>
                  <a:cxn ang="0">
                    <a:pos x="17" y="0"/>
                  </a:cxn>
                  <a:cxn ang="0">
                    <a:pos x="14" y="0"/>
                  </a:cxn>
                </a:cxnLst>
                <a:rect l="0" t="0" r="r" b="b"/>
                <a:pathLst>
                  <a:path w="26" h="4">
                    <a:moveTo>
                      <a:pt x="14" y="0"/>
                    </a:moveTo>
                    <a:cubicBezTo>
                      <a:pt x="14" y="0"/>
                      <a:pt x="13" y="0"/>
                      <a:pt x="13" y="0"/>
                    </a:cubicBezTo>
                    <a:cubicBezTo>
                      <a:pt x="1" y="0"/>
                      <a:pt x="1" y="0"/>
                      <a:pt x="1" y="0"/>
                    </a:cubicBezTo>
                    <a:cubicBezTo>
                      <a:pt x="1" y="0"/>
                      <a:pt x="0" y="0"/>
                      <a:pt x="0" y="0"/>
                    </a:cubicBezTo>
                    <a:cubicBezTo>
                      <a:pt x="0" y="4"/>
                      <a:pt x="0" y="4"/>
                      <a:pt x="0" y="4"/>
                    </a:cubicBezTo>
                    <a:cubicBezTo>
                      <a:pt x="26" y="4"/>
                      <a:pt x="26" y="4"/>
                      <a:pt x="26" y="4"/>
                    </a:cubicBezTo>
                    <a:cubicBezTo>
                      <a:pt x="24" y="2"/>
                      <a:pt x="20" y="1"/>
                      <a:pt x="17" y="0"/>
                    </a:cubicBezTo>
                    <a:cubicBezTo>
                      <a:pt x="14" y="0"/>
                      <a:pt x="14" y="0"/>
                      <a:pt x="14"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5" name="Freeform 21"/>
              <p:cNvSpPr>
                <a:spLocks/>
              </p:cNvSpPr>
              <p:nvPr/>
            </p:nvSpPr>
            <p:spPr bwMode="auto">
              <a:xfrm>
                <a:off x="2192338" y="1087438"/>
                <a:ext cx="23813" cy="19050"/>
              </a:xfrm>
              <a:custGeom>
                <a:avLst/>
                <a:gdLst/>
                <a:ahLst/>
                <a:cxnLst>
                  <a:cxn ang="0">
                    <a:pos x="13" y="0"/>
                  </a:cxn>
                  <a:cxn ang="0">
                    <a:pos x="1" y="0"/>
                  </a:cxn>
                  <a:cxn ang="0">
                    <a:pos x="0" y="4"/>
                  </a:cxn>
                  <a:cxn ang="0">
                    <a:pos x="7" y="12"/>
                  </a:cxn>
                  <a:cxn ang="0">
                    <a:pos x="14" y="4"/>
                  </a:cxn>
                  <a:cxn ang="0">
                    <a:pos x="13" y="0"/>
                  </a:cxn>
                </a:cxnLst>
                <a:rect l="0" t="0" r="r" b="b"/>
                <a:pathLst>
                  <a:path w="14" h="12">
                    <a:moveTo>
                      <a:pt x="13" y="0"/>
                    </a:moveTo>
                    <a:cubicBezTo>
                      <a:pt x="1" y="0"/>
                      <a:pt x="1" y="0"/>
                      <a:pt x="1" y="0"/>
                    </a:cubicBezTo>
                    <a:cubicBezTo>
                      <a:pt x="1" y="1"/>
                      <a:pt x="0" y="2"/>
                      <a:pt x="0" y="4"/>
                    </a:cubicBezTo>
                    <a:cubicBezTo>
                      <a:pt x="0" y="8"/>
                      <a:pt x="3" y="12"/>
                      <a:pt x="7" y="12"/>
                    </a:cubicBezTo>
                    <a:cubicBezTo>
                      <a:pt x="11" y="12"/>
                      <a:pt x="14" y="8"/>
                      <a:pt x="14" y="4"/>
                    </a:cubicBezTo>
                    <a:cubicBezTo>
                      <a:pt x="14" y="2"/>
                      <a:pt x="13" y="1"/>
                      <a:pt x="13"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0" name="Freeform 36"/>
              <p:cNvSpPr>
                <a:spLocks/>
              </p:cNvSpPr>
              <p:nvPr/>
            </p:nvSpPr>
            <p:spPr bwMode="auto">
              <a:xfrm>
                <a:off x="2149475" y="1600200"/>
                <a:ext cx="363538" cy="531812"/>
              </a:xfrm>
              <a:custGeom>
                <a:avLst/>
                <a:gdLst/>
                <a:ahLst/>
                <a:cxnLst>
                  <a:cxn ang="0">
                    <a:pos x="128" y="222"/>
                  </a:cxn>
                  <a:cxn ang="0">
                    <a:pos x="126" y="256"/>
                  </a:cxn>
                  <a:cxn ang="0">
                    <a:pos x="218" y="256"/>
                  </a:cxn>
                  <a:cxn ang="0">
                    <a:pos x="181" y="224"/>
                  </a:cxn>
                  <a:cxn ang="0">
                    <a:pos x="208" y="110"/>
                  </a:cxn>
                  <a:cxn ang="0">
                    <a:pos x="143" y="4"/>
                  </a:cxn>
                  <a:cxn ang="0">
                    <a:pos x="39" y="7"/>
                  </a:cxn>
                  <a:cxn ang="0">
                    <a:pos x="0" y="0"/>
                  </a:cxn>
                  <a:cxn ang="0">
                    <a:pos x="9" y="38"/>
                  </a:cxn>
                  <a:cxn ang="0">
                    <a:pos x="35" y="180"/>
                  </a:cxn>
                  <a:cxn ang="0">
                    <a:pos x="37" y="320"/>
                  </a:cxn>
                  <a:cxn ang="0">
                    <a:pos x="84" y="320"/>
                  </a:cxn>
                  <a:cxn ang="0">
                    <a:pos x="93" y="188"/>
                  </a:cxn>
                  <a:cxn ang="0">
                    <a:pos x="87" y="64"/>
                  </a:cxn>
                  <a:cxn ang="0">
                    <a:pos x="145" y="110"/>
                  </a:cxn>
                  <a:cxn ang="0">
                    <a:pos x="129" y="222"/>
                  </a:cxn>
                  <a:cxn ang="0">
                    <a:pos x="128" y="222"/>
                  </a:cxn>
                </a:cxnLst>
                <a:rect l="0" t="0" r="r" b="b"/>
                <a:pathLst>
                  <a:path w="218" h="320">
                    <a:moveTo>
                      <a:pt x="128" y="222"/>
                    </a:moveTo>
                    <a:cubicBezTo>
                      <a:pt x="126" y="256"/>
                      <a:pt x="126" y="256"/>
                      <a:pt x="126" y="256"/>
                    </a:cubicBezTo>
                    <a:cubicBezTo>
                      <a:pt x="218" y="256"/>
                      <a:pt x="218" y="256"/>
                      <a:pt x="218" y="256"/>
                    </a:cubicBezTo>
                    <a:cubicBezTo>
                      <a:pt x="218" y="256"/>
                      <a:pt x="210" y="230"/>
                      <a:pt x="181" y="224"/>
                    </a:cubicBezTo>
                    <a:cubicBezTo>
                      <a:pt x="208" y="110"/>
                      <a:pt x="208" y="110"/>
                      <a:pt x="208" y="110"/>
                    </a:cubicBezTo>
                    <a:cubicBezTo>
                      <a:pt x="190" y="59"/>
                      <a:pt x="143" y="4"/>
                      <a:pt x="143" y="4"/>
                    </a:cubicBezTo>
                    <a:cubicBezTo>
                      <a:pt x="39" y="7"/>
                      <a:pt x="39" y="7"/>
                      <a:pt x="39" y="7"/>
                    </a:cubicBezTo>
                    <a:cubicBezTo>
                      <a:pt x="0" y="0"/>
                      <a:pt x="0" y="0"/>
                      <a:pt x="0" y="0"/>
                    </a:cubicBezTo>
                    <a:cubicBezTo>
                      <a:pt x="0" y="0"/>
                      <a:pt x="8" y="34"/>
                      <a:pt x="9" y="38"/>
                    </a:cubicBezTo>
                    <a:cubicBezTo>
                      <a:pt x="18" y="76"/>
                      <a:pt x="30" y="137"/>
                      <a:pt x="35" y="180"/>
                    </a:cubicBezTo>
                    <a:cubicBezTo>
                      <a:pt x="40" y="214"/>
                      <a:pt x="37" y="320"/>
                      <a:pt x="37" y="320"/>
                    </a:cubicBezTo>
                    <a:cubicBezTo>
                      <a:pt x="84" y="320"/>
                      <a:pt x="84" y="320"/>
                      <a:pt x="84" y="320"/>
                    </a:cubicBezTo>
                    <a:cubicBezTo>
                      <a:pt x="84" y="320"/>
                      <a:pt x="93" y="225"/>
                      <a:pt x="93" y="188"/>
                    </a:cubicBezTo>
                    <a:cubicBezTo>
                      <a:pt x="93" y="168"/>
                      <a:pt x="90" y="108"/>
                      <a:pt x="87" y="64"/>
                    </a:cubicBezTo>
                    <a:cubicBezTo>
                      <a:pt x="145" y="110"/>
                      <a:pt x="145" y="110"/>
                      <a:pt x="145" y="110"/>
                    </a:cubicBezTo>
                    <a:cubicBezTo>
                      <a:pt x="145" y="151"/>
                      <a:pt x="131" y="212"/>
                      <a:pt x="129" y="222"/>
                    </a:cubicBezTo>
                    <a:lnTo>
                      <a:pt x="128" y="222"/>
                    </a:ln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1" name="Freeform 37"/>
              <p:cNvSpPr>
                <a:spLocks/>
              </p:cNvSpPr>
              <p:nvPr/>
            </p:nvSpPr>
            <p:spPr bwMode="auto">
              <a:xfrm>
                <a:off x="2208213" y="2132013"/>
                <a:ext cx="149225" cy="47625"/>
              </a:xfrm>
              <a:custGeom>
                <a:avLst/>
                <a:gdLst/>
                <a:ahLst/>
                <a:cxnLst>
                  <a:cxn ang="0">
                    <a:pos x="53" y="0"/>
                  </a:cxn>
                  <a:cxn ang="0">
                    <a:pos x="0" y="0"/>
                  </a:cxn>
                  <a:cxn ang="0">
                    <a:pos x="0" y="29"/>
                  </a:cxn>
                  <a:cxn ang="0">
                    <a:pos x="83" y="29"/>
                  </a:cxn>
                  <a:cxn ang="0">
                    <a:pos x="53" y="0"/>
                  </a:cxn>
                </a:cxnLst>
                <a:rect l="0" t="0" r="r" b="b"/>
                <a:pathLst>
                  <a:path w="90" h="29">
                    <a:moveTo>
                      <a:pt x="53" y="0"/>
                    </a:moveTo>
                    <a:cubicBezTo>
                      <a:pt x="0" y="0"/>
                      <a:pt x="0" y="0"/>
                      <a:pt x="0" y="0"/>
                    </a:cubicBezTo>
                    <a:cubicBezTo>
                      <a:pt x="0" y="29"/>
                      <a:pt x="0" y="29"/>
                      <a:pt x="0" y="29"/>
                    </a:cubicBezTo>
                    <a:cubicBezTo>
                      <a:pt x="83" y="29"/>
                      <a:pt x="83" y="29"/>
                      <a:pt x="83" y="29"/>
                    </a:cubicBezTo>
                    <a:cubicBezTo>
                      <a:pt x="83" y="29"/>
                      <a:pt x="90" y="8"/>
                      <a:pt x="53" y="0"/>
                    </a:cubicBez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2" name="Freeform 38"/>
              <p:cNvSpPr>
                <a:spLocks/>
              </p:cNvSpPr>
              <p:nvPr/>
            </p:nvSpPr>
            <p:spPr bwMode="auto">
              <a:xfrm>
                <a:off x="2000250" y="982663"/>
                <a:ext cx="449263" cy="635000"/>
              </a:xfrm>
              <a:custGeom>
                <a:avLst/>
                <a:gdLst/>
                <a:ahLst/>
                <a:cxnLst>
                  <a:cxn ang="0">
                    <a:pos x="68" y="63"/>
                  </a:cxn>
                  <a:cxn ang="0">
                    <a:pos x="98" y="111"/>
                  </a:cxn>
                  <a:cxn ang="0">
                    <a:pos x="98" y="121"/>
                  </a:cxn>
                  <a:cxn ang="0">
                    <a:pos x="98" y="135"/>
                  </a:cxn>
                  <a:cxn ang="0">
                    <a:pos x="50" y="160"/>
                  </a:cxn>
                  <a:cxn ang="0">
                    <a:pos x="5" y="281"/>
                  </a:cxn>
                  <a:cxn ang="0">
                    <a:pos x="73" y="326"/>
                  </a:cxn>
                  <a:cxn ang="0">
                    <a:pos x="75" y="382"/>
                  </a:cxn>
                  <a:cxn ang="0">
                    <a:pos x="252" y="375"/>
                  </a:cxn>
                  <a:cxn ang="0">
                    <a:pos x="221" y="255"/>
                  </a:cxn>
                  <a:cxn ang="0">
                    <a:pos x="199" y="167"/>
                  </a:cxn>
                  <a:cxn ang="0">
                    <a:pos x="200" y="168"/>
                  </a:cxn>
                  <a:cxn ang="0">
                    <a:pos x="265" y="148"/>
                  </a:cxn>
                  <a:cxn ang="0">
                    <a:pos x="251" y="8"/>
                  </a:cxn>
                  <a:cxn ang="0">
                    <a:pos x="221" y="15"/>
                  </a:cxn>
                  <a:cxn ang="0">
                    <a:pos x="229" y="117"/>
                  </a:cxn>
                  <a:cxn ang="0">
                    <a:pos x="189" y="126"/>
                  </a:cxn>
                  <a:cxn ang="0">
                    <a:pos x="189" y="125"/>
                  </a:cxn>
                  <a:cxn ang="0">
                    <a:pos x="149" y="108"/>
                  </a:cxn>
                  <a:cxn ang="0">
                    <a:pos x="149" y="104"/>
                  </a:cxn>
                  <a:cxn ang="0">
                    <a:pos x="165" y="94"/>
                  </a:cxn>
                  <a:cxn ang="0">
                    <a:pos x="159" y="62"/>
                  </a:cxn>
                  <a:cxn ang="0">
                    <a:pos x="166" y="57"/>
                  </a:cxn>
                  <a:cxn ang="0">
                    <a:pos x="154" y="45"/>
                  </a:cxn>
                  <a:cxn ang="0">
                    <a:pos x="147" y="24"/>
                  </a:cxn>
                  <a:cxn ang="0">
                    <a:pos x="152" y="15"/>
                  </a:cxn>
                  <a:cxn ang="0">
                    <a:pos x="156" y="0"/>
                  </a:cxn>
                  <a:cxn ang="0">
                    <a:pos x="123" y="4"/>
                  </a:cxn>
                  <a:cxn ang="0">
                    <a:pos x="85" y="8"/>
                  </a:cxn>
                  <a:cxn ang="0">
                    <a:pos x="71" y="24"/>
                  </a:cxn>
                  <a:cxn ang="0">
                    <a:pos x="68" y="63"/>
                  </a:cxn>
                </a:cxnLst>
                <a:rect l="0" t="0" r="r" b="b"/>
                <a:pathLst>
                  <a:path w="270" h="382">
                    <a:moveTo>
                      <a:pt x="68" y="63"/>
                    </a:moveTo>
                    <a:cubicBezTo>
                      <a:pt x="73" y="87"/>
                      <a:pt x="98" y="111"/>
                      <a:pt x="98" y="111"/>
                    </a:cubicBezTo>
                    <a:cubicBezTo>
                      <a:pt x="98" y="121"/>
                      <a:pt x="98" y="121"/>
                      <a:pt x="98" y="121"/>
                    </a:cubicBezTo>
                    <a:cubicBezTo>
                      <a:pt x="98" y="135"/>
                      <a:pt x="98" y="135"/>
                      <a:pt x="98" y="135"/>
                    </a:cubicBezTo>
                    <a:cubicBezTo>
                      <a:pt x="98" y="135"/>
                      <a:pt x="54" y="156"/>
                      <a:pt x="50" y="160"/>
                    </a:cubicBezTo>
                    <a:cubicBezTo>
                      <a:pt x="36" y="174"/>
                      <a:pt x="12" y="253"/>
                      <a:pt x="5" y="281"/>
                    </a:cubicBezTo>
                    <a:cubicBezTo>
                      <a:pt x="0" y="299"/>
                      <a:pt x="39" y="315"/>
                      <a:pt x="73" y="326"/>
                    </a:cubicBezTo>
                    <a:cubicBezTo>
                      <a:pt x="75" y="382"/>
                      <a:pt x="75" y="382"/>
                      <a:pt x="75" y="382"/>
                    </a:cubicBezTo>
                    <a:cubicBezTo>
                      <a:pt x="252" y="375"/>
                      <a:pt x="252" y="375"/>
                      <a:pt x="252" y="375"/>
                    </a:cubicBezTo>
                    <a:cubicBezTo>
                      <a:pt x="252" y="375"/>
                      <a:pt x="233" y="304"/>
                      <a:pt x="221" y="255"/>
                    </a:cubicBezTo>
                    <a:cubicBezTo>
                      <a:pt x="212" y="216"/>
                      <a:pt x="204" y="188"/>
                      <a:pt x="199" y="167"/>
                    </a:cubicBezTo>
                    <a:cubicBezTo>
                      <a:pt x="200" y="168"/>
                      <a:pt x="200" y="168"/>
                      <a:pt x="200" y="168"/>
                    </a:cubicBezTo>
                    <a:cubicBezTo>
                      <a:pt x="200" y="168"/>
                      <a:pt x="261" y="157"/>
                      <a:pt x="265" y="148"/>
                    </a:cubicBezTo>
                    <a:cubicBezTo>
                      <a:pt x="270" y="135"/>
                      <a:pt x="251" y="8"/>
                      <a:pt x="251" y="8"/>
                    </a:cubicBezTo>
                    <a:cubicBezTo>
                      <a:pt x="221" y="15"/>
                      <a:pt x="221" y="15"/>
                      <a:pt x="221" y="15"/>
                    </a:cubicBezTo>
                    <a:cubicBezTo>
                      <a:pt x="221" y="15"/>
                      <a:pt x="229" y="109"/>
                      <a:pt x="229" y="117"/>
                    </a:cubicBezTo>
                    <a:cubicBezTo>
                      <a:pt x="229" y="120"/>
                      <a:pt x="204" y="124"/>
                      <a:pt x="189" y="126"/>
                    </a:cubicBezTo>
                    <a:cubicBezTo>
                      <a:pt x="189" y="125"/>
                      <a:pt x="189" y="125"/>
                      <a:pt x="189" y="125"/>
                    </a:cubicBezTo>
                    <a:cubicBezTo>
                      <a:pt x="149" y="131"/>
                      <a:pt x="149" y="110"/>
                      <a:pt x="149" y="108"/>
                    </a:cubicBezTo>
                    <a:cubicBezTo>
                      <a:pt x="149" y="106"/>
                      <a:pt x="149" y="104"/>
                      <a:pt x="149" y="104"/>
                    </a:cubicBezTo>
                    <a:cubicBezTo>
                      <a:pt x="149" y="104"/>
                      <a:pt x="161" y="103"/>
                      <a:pt x="165" y="94"/>
                    </a:cubicBezTo>
                    <a:cubicBezTo>
                      <a:pt x="167" y="91"/>
                      <a:pt x="163" y="77"/>
                      <a:pt x="159" y="62"/>
                    </a:cubicBezTo>
                    <a:cubicBezTo>
                      <a:pt x="166" y="57"/>
                      <a:pt x="166" y="57"/>
                      <a:pt x="166" y="57"/>
                    </a:cubicBezTo>
                    <a:cubicBezTo>
                      <a:pt x="154" y="45"/>
                      <a:pt x="154" y="45"/>
                      <a:pt x="154" y="45"/>
                    </a:cubicBezTo>
                    <a:cubicBezTo>
                      <a:pt x="152" y="40"/>
                      <a:pt x="148" y="27"/>
                      <a:pt x="147" y="24"/>
                    </a:cubicBezTo>
                    <a:cubicBezTo>
                      <a:pt x="147" y="24"/>
                      <a:pt x="149" y="21"/>
                      <a:pt x="152" y="15"/>
                    </a:cubicBezTo>
                    <a:cubicBezTo>
                      <a:pt x="155" y="8"/>
                      <a:pt x="156" y="0"/>
                      <a:pt x="156" y="0"/>
                    </a:cubicBezTo>
                    <a:cubicBezTo>
                      <a:pt x="156" y="0"/>
                      <a:pt x="140" y="6"/>
                      <a:pt x="123" y="4"/>
                    </a:cubicBezTo>
                    <a:cubicBezTo>
                      <a:pt x="114" y="2"/>
                      <a:pt x="91" y="4"/>
                      <a:pt x="85" y="8"/>
                    </a:cubicBezTo>
                    <a:cubicBezTo>
                      <a:pt x="80" y="11"/>
                      <a:pt x="74" y="16"/>
                      <a:pt x="71" y="24"/>
                    </a:cubicBezTo>
                    <a:cubicBezTo>
                      <a:pt x="68" y="33"/>
                      <a:pt x="64" y="46"/>
                      <a:pt x="68" y="63"/>
                    </a:cubicBez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3" name="Freeform 39"/>
              <p:cNvSpPr>
                <a:spLocks/>
              </p:cNvSpPr>
              <p:nvPr/>
            </p:nvSpPr>
            <p:spPr bwMode="auto">
              <a:xfrm>
                <a:off x="2082800" y="1374775"/>
                <a:ext cx="34925" cy="93662"/>
              </a:xfrm>
              <a:custGeom>
                <a:avLst/>
                <a:gdLst/>
                <a:ahLst/>
                <a:cxnLst>
                  <a:cxn ang="0">
                    <a:pos x="3" y="33"/>
                  </a:cxn>
                  <a:cxn ang="0">
                    <a:pos x="19" y="0"/>
                  </a:cxn>
                  <a:cxn ang="0">
                    <a:pos x="21" y="56"/>
                  </a:cxn>
                  <a:cxn ang="0">
                    <a:pos x="3" y="33"/>
                  </a:cxn>
                </a:cxnLst>
                <a:rect l="0" t="0" r="r" b="b"/>
                <a:pathLst>
                  <a:path w="21" h="56">
                    <a:moveTo>
                      <a:pt x="3" y="33"/>
                    </a:moveTo>
                    <a:cubicBezTo>
                      <a:pt x="4" y="27"/>
                      <a:pt x="10" y="12"/>
                      <a:pt x="19" y="0"/>
                    </a:cubicBezTo>
                    <a:cubicBezTo>
                      <a:pt x="20" y="22"/>
                      <a:pt x="20" y="41"/>
                      <a:pt x="21" y="56"/>
                    </a:cubicBezTo>
                    <a:cubicBezTo>
                      <a:pt x="9" y="51"/>
                      <a:pt x="0" y="43"/>
                      <a:pt x="3" y="33"/>
                    </a:cubicBezTo>
                    <a:close/>
                  </a:path>
                </a:pathLst>
              </a:custGeom>
              <a:solidFill>
                <a:schemeClr val="tx1">
                  <a:lumMod val="25000"/>
                  <a:lumOff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4" name="Freeform 40"/>
              <p:cNvSpPr>
                <a:spLocks/>
              </p:cNvSpPr>
              <p:nvPr/>
            </p:nvSpPr>
            <p:spPr bwMode="auto">
              <a:xfrm>
                <a:off x="2200275" y="1155700"/>
                <a:ext cx="1588" cy="1587"/>
              </a:xfrm>
              <a:custGeom>
                <a:avLst/>
                <a:gdLst/>
                <a:ahLst/>
                <a:cxnLst>
                  <a:cxn ang="0">
                    <a:pos x="0" y="1"/>
                  </a:cxn>
                  <a:cxn ang="0">
                    <a:pos x="0" y="0"/>
                  </a:cxn>
                  <a:cxn ang="0">
                    <a:pos x="0" y="1"/>
                  </a:cxn>
                  <a:cxn ang="0">
                    <a:pos x="0" y="1"/>
                  </a:cxn>
                </a:cxnLst>
                <a:rect l="0" t="0" r="r" b="b"/>
                <a:pathLst>
                  <a:path h="1">
                    <a:moveTo>
                      <a:pt x="0" y="1"/>
                    </a:moveTo>
                    <a:lnTo>
                      <a:pt x="0" y="0"/>
                    </a:lnTo>
                    <a:lnTo>
                      <a:pt x="0" y="1"/>
                    </a:lnTo>
                    <a:lnTo>
                      <a:pt x="0" y="1"/>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143"/>
            <p:cNvGrpSpPr/>
            <p:nvPr/>
          </p:nvGrpSpPr>
          <p:grpSpPr>
            <a:xfrm>
              <a:off x="2265363" y="1211262"/>
              <a:ext cx="246062" cy="158750"/>
              <a:chOff x="2265363" y="914400"/>
              <a:chExt cx="246062" cy="158750"/>
            </a:xfrm>
          </p:grpSpPr>
          <p:sp>
            <p:nvSpPr>
              <p:cNvPr id="1032" name="Freeform 8"/>
              <p:cNvSpPr>
                <a:spLocks/>
              </p:cNvSpPr>
              <p:nvPr/>
            </p:nvSpPr>
            <p:spPr bwMode="auto">
              <a:xfrm>
                <a:off x="2446338" y="1003300"/>
                <a:ext cx="46038" cy="12700"/>
              </a:xfrm>
              <a:custGeom>
                <a:avLst/>
                <a:gdLst/>
                <a:ahLst/>
                <a:cxnLst>
                  <a:cxn ang="0">
                    <a:pos x="21" y="0"/>
                  </a:cxn>
                  <a:cxn ang="0">
                    <a:pos x="1" y="3"/>
                  </a:cxn>
                  <a:cxn ang="0">
                    <a:pos x="0" y="7"/>
                  </a:cxn>
                  <a:cxn ang="0">
                    <a:pos x="28" y="1"/>
                  </a:cxn>
                  <a:cxn ang="0">
                    <a:pos x="21" y="0"/>
                  </a:cxn>
                </a:cxnLst>
                <a:rect l="0" t="0" r="r" b="b"/>
                <a:pathLst>
                  <a:path w="28" h="7">
                    <a:moveTo>
                      <a:pt x="21" y="0"/>
                    </a:moveTo>
                    <a:cubicBezTo>
                      <a:pt x="1" y="3"/>
                      <a:pt x="1" y="3"/>
                      <a:pt x="1" y="3"/>
                    </a:cubicBezTo>
                    <a:cubicBezTo>
                      <a:pt x="1" y="3"/>
                      <a:pt x="1" y="3"/>
                      <a:pt x="0" y="7"/>
                    </a:cubicBezTo>
                    <a:cubicBezTo>
                      <a:pt x="28" y="1"/>
                      <a:pt x="28" y="1"/>
                      <a:pt x="28" y="1"/>
                    </a:cubicBezTo>
                    <a:cubicBezTo>
                      <a:pt x="28" y="1"/>
                      <a:pt x="23" y="1"/>
                      <a:pt x="21" y="0"/>
                    </a:cubicBezTo>
                  </a:path>
                </a:pathLst>
              </a:custGeom>
              <a:solidFill>
                <a:srgbClr val="B73427"/>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9" name="Freeform 15"/>
              <p:cNvSpPr>
                <a:spLocks/>
              </p:cNvSpPr>
              <p:nvPr/>
            </p:nvSpPr>
            <p:spPr bwMode="auto">
              <a:xfrm>
                <a:off x="2446338" y="1003300"/>
                <a:ext cx="46038" cy="12700"/>
              </a:xfrm>
              <a:custGeom>
                <a:avLst/>
                <a:gdLst/>
                <a:ahLst/>
                <a:cxnLst>
                  <a:cxn ang="0">
                    <a:pos x="21" y="0"/>
                  </a:cxn>
                  <a:cxn ang="0">
                    <a:pos x="1" y="3"/>
                  </a:cxn>
                  <a:cxn ang="0">
                    <a:pos x="0" y="7"/>
                  </a:cxn>
                  <a:cxn ang="0">
                    <a:pos x="28" y="1"/>
                  </a:cxn>
                  <a:cxn ang="0">
                    <a:pos x="21" y="0"/>
                  </a:cxn>
                </a:cxnLst>
                <a:rect l="0" t="0" r="r" b="b"/>
                <a:pathLst>
                  <a:path w="28" h="7">
                    <a:moveTo>
                      <a:pt x="21" y="0"/>
                    </a:moveTo>
                    <a:cubicBezTo>
                      <a:pt x="1" y="3"/>
                      <a:pt x="1" y="3"/>
                      <a:pt x="1" y="3"/>
                    </a:cubicBezTo>
                    <a:cubicBezTo>
                      <a:pt x="1" y="3"/>
                      <a:pt x="1" y="3"/>
                      <a:pt x="0" y="7"/>
                    </a:cubicBezTo>
                    <a:cubicBezTo>
                      <a:pt x="28" y="1"/>
                      <a:pt x="28" y="1"/>
                      <a:pt x="28" y="1"/>
                    </a:cubicBezTo>
                    <a:cubicBezTo>
                      <a:pt x="28" y="1"/>
                      <a:pt x="23" y="1"/>
                      <a:pt x="21" y="0"/>
                    </a:cubicBezTo>
                  </a:path>
                </a:pathLst>
              </a:custGeom>
              <a:solidFill>
                <a:srgbClr val="ECDFDE"/>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0" name="Freeform 76"/>
              <p:cNvSpPr>
                <a:spLocks/>
              </p:cNvSpPr>
              <p:nvPr/>
            </p:nvSpPr>
            <p:spPr bwMode="auto">
              <a:xfrm>
                <a:off x="2395538" y="919163"/>
                <a:ext cx="100013" cy="103187"/>
              </a:xfrm>
              <a:custGeom>
                <a:avLst/>
                <a:gdLst/>
                <a:ahLst/>
                <a:cxnLst>
                  <a:cxn ang="0">
                    <a:pos x="42" y="0"/>
                  </a:cxn>
                  <a:cxn ang="0">
                    <a:pos x="0" y="34"/>
                  </a:cxn>
                  <a:cxn ang="0">
                    <a:pos x="15" y="65"/>
                  </a:cxn>
                  <a:cxn ang="0">
                    <a:pos x="63" y="54"/>
                  </a:cxn>
                  <a:cxn ang="0">
                    <a:pos x="42" y="0"/>
                  </a:cxn>
                </a:cxnLst>
                <a:rect l="0" t="0" r="r" b="b"/>
                <a:pathLst>
                  <a:path w="63" h="65">
                    <a:moveTo>
                      <a:pt x="42" y="0"/>
                    </a:moveTo>
                    <a:lnTo>
                      <a:pt x="0" y="34"/>
                    </a:lnTo>
                    <a:lnTo>
                      <a:pt x="15" y="65"/>
                    </a:lnTo>
                    <a:lnTo>
                      <a:pt x="63" y="54"/>
                    </a:lnTo>
                    <a:lnTo>
                      <a:pt x="42" y="0"/>
                    </a:lnTo>
                    <a:close/>
                  </a:path>
                </a:pathLst>
              </a:custGeom>
              <a:solidFill>
                <a:srgbClr val="D6412D"/>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1" name="Freeform 77"/>
              <p:cNvSpPr>
                <a:spLocks/>
              </p:cNvSpPr>
              <p:nvPr/>
            </p:nvSpPr>
            <p:spPr bwMode="auto">
              <a:xfrm>
                <a:off x="2395538" y="919163"/>
                <a:ext cx="100013" cy="103187"/>
              </a:xfrm>
              <a:custGeom>
                <a:avLst/>
                <a:gdLst/>
                <a:ahLst/>
                <a:cxnLst>
                  <a:cxn ang="0">
                    <a:pos x="42" y="0"/>
                  </a:cxn>
                  <a:cxn ang="0">
                    <a:pos x="0" y="34"/>
                  </a:cxn>
                  <a:cxn ang="0">
                    <a:pos x="15" y="65"/>
                  </a:cxn>
                  <a:cxn ang="0">
                    <a:pos x="63" y="54"/>
                  </a:cxn>
                </a:cxnLst>
                <a:rect l="0" t="0" r="r" b="b"/>
                <a:pathLst>
                  <a:path w="63" h="65">
                    <a:moveTo>
                      <a:pt x="42" y="0"/>
                    </a:moveTo>
                    <a:lnTo>
                      <a:pt x="0" y="34"/>
                    </a:lnTo>
                    <a:lnTo>
                      <a:pt x="15" y="65"/>
                    </a:lnTo>
                    <a:lnTo>
                      <a:pt x="63" y="54"/>
                    </a:lnTo>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2" name="Freeform 78"/>
              <p:cNvSpPr>
                <a:spLocks/>
              </p:cNvSpPr>
              <p:nvPr/>
            </p:nvSpPr>
            <p:spPr bwMode="auto">
              <a:xfrm>
                <a:off x="2447925" y="914400"/>
                <a:ext cx="63500" cy="96837"/>
              </a:xfrm>
              <a:custGeom>
                <a:avLst/>
                <a:gdLst/>
                <a:ahLst/>
                <a:cxnLst>
                  <a:cxn ang="0">
                    <a:pos x="5" y="34"/>
                  </a:cxn>
                  <a:cxn ang="0">
                    <a:pos x="29" y="55"/>
                  </a:cxn>
                  <a:cxn ang="0">
                    <a:pos x="32" y="24"/>
                  </a:cxn>
                  <a:cxn ang="0">
                    <a:pos x="9" y="3"/>
                  </a:cxn>
                  <a:cxn ang="0">
                    <a:pos x="5" y="34"/>
                  </a:cxn>
                </a:cxnLst>
                <a:rect l="0" t="0" r="r" b="b"/>
                <a:pathLst>
                  <a:path w="38" h="58">
                    <a:moveTo>
                      <a:pt x="5" y="34"/>
                    </a:moveTo>
                    <a:cubicBezTo>
                      <a:pt x="11" y="49"/>
                      <a:pt x="21" y="58"/>
                      <a:pt x="29" y="55"/>
                    </a:cubicBezTo>
                    <a:cubicBezTo>
                      <a:pt x="37" y="52"/>
                      <a:pt x="38" y="38"/>
                      <a:pt x="32" y="24"/>
                    </a:cubicBezTo>
                    <a:cubicBezTo>
                      <a:pt x="27" y="9"/>
                      <a:pt x="16" y="0"/>
                      <a:pt x="9" y="3"/>
                    </a:cubicBezTo>
                    <a:cubicBezTo>
                      <a:pt x="1" y="6"/>
                      <a:pt x="0" y="20"/>
                      <a:pt x="5" y="34"/>
                    </a:cubicBezTo>
                    <a:close/>
                  </a:path>
                </a:pathLst>
              </a:custGeom>
              <a:solidFill>
                <a:srgbClr val="AFE2E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3" name="Freeform 79"/>
              <p:cNvSpPr>
                <a:spLocks/>
              </p:cNvSpPr>
              <p:nvPr/>
            </p:nvSpPr>
            <p:spPr bwMode="auto">
              <a:xfrm>
                <a:off x="2284413" y="946150"/>
                <a:ext cx="150813" cy="123825"/>
              </a:xfrm>
              <a:custGeom>
                <a:avLst/>
                <a:gdLst/>
                <a:ahLst/>
                <a:cxnLst>
                  <a:cxn ang="0">
                    <a:pos x="91" y="52"/>
                  </a:cxn>
                  <a:cxn ang="0">
                    <a:pos x="18" y="75"/>
                  </a:cxn>
                  <a:cxn ang="0">
                    <a:pos x="4" y="40"/>
                  </a:cxn>
                  <a:cxn ang="0">
                    <a:pos x="71" y="0"/>
                  </a:cxn>
                </a:cxnLst>
                <a:rect l="0" t="0" r="r" b="b"/>
                <a:pathLst>
                  <a:path w="91" h="75">
                    <a:moveTo>
                      <a:pt x="91" y="52"/>
                    </a:moveTo>
                    <a:cubicBezTo>
                      <a:pt x="18" y="75"/>
                      <a:pt x="18" y="75"/>
                      <a:pt x="18" y="75"/>
                    </a:cubicBezTo>
                    <a:cubicBezTo>
                      <a:pt x="18" y="75"/>
                      <a:pt x="0" y="67"/>
                      <a:pt x="4" y="40"/>
                    </a:cubicBezTo>
                    <a:cubicBezTo>
                      <a:pt x="71" y="0"/>
                      <a:pt x="71" y="0"/>
                      <a:pt x="71" y="0"/>
                    </a:cubicBezTo>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4" name="Freeform 80"/>
              <p:cNvSpPr>
                <a:spLocks/>
              </p:cNvSpPr>
              <p:nvPr/>
            </p:nvSpPr>
            <p:spPr bwMode="auto">
              <a:xfrm>
                <a:off x="2387600" y="939800"/>
                <a:ext cx="63500" cy="96837"/>
              </a:xfrm>
              <a:custGeom>
                <a:avLst/>
                <a:gdLst/>
                <a:ahLst/>
                <a:cxnLst>
                  <a:cxn ang="0">
                    <a:pos x="5" y="34"/>
                  </a:cxn>
                  <a:cxn ang="0">
                    <a:pos x="29" y="55"/>
                  </a:cxn>
                  <a:cxn ang="0">
                    <a:pos x="33" y="24"/>
                  </a:cxn>
                  <a:cxn ang="0">
                    <a:pos x="9" y="3"/>
                  </a:cxn>
                  <a:cxn ang="0">
                    <a:pos x="5" y="34"/>
                  </a:cxn>
                </a:cxnLst>
                <a:rect l="0" t="0" r="r" b="b"/>
                <a:pathLst>
                  <a:path w="38" h="58">
                    <a:moveTo>
                      <a:pt x="5" y="34"/>
                    </a:moveTo>
                    <a:cubicBezTo>
                      <a:pt x="11" y="48"/>
                      <a:pt x="22" y="58"/>
                      <a:pt x="29" y="55"/>
                    </a:cubicBezTo>
                    <a:cubicBezTo>
                      <a:pt x="37" y="52"/>
                      <a:pt x="38" y="38"/>
                      <a:pt x="33" y="24"/>
                    </a:cubicBezTo>
                    <a:cubicBezTo>
                      <a:pt x="27" y="9"/>
                      <a:pt x="16" y="0"/>
                      <a:pt x="9" y="3"/>
                    </a:cubicBezTo>
                    <a:cubicBezTo>
                      <a:pt x="1" y="6"/>
                      <a:pt x="0" y="20"/>
                      <a:pt x="5" y="34"/>
                    </a:cubicBezTo>
                    <a:close/>
                  </a:path>
                </a:pathLst>
              </a:custGeom>
              <a:solidFill>
                <a:srgbClr val="AFE2E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6" name="Freeform 82"/>
              <p:cNvSpPr>
                <a:spLocks/>
              </p:cNvSpPr>
              <p:nvPr/>
            </p:nvSpPr>
            <p:spPr bwMode="auto">
              <a:xfrm>
                <a:off x="2282825" y="1030288"/>
                <a:ext cx="25400" cy="30162"/>
              </a:xfrm>
              <a:custGeom>
                <a:avLst/>
                <a:gdLst/>
                <a:ahLst/>
                <a:cxnLst>
                  <a:cxn ang="0">
                    <a:pos x="16" y="16"/>
                  </a:cxn>
                  <a:cxn ang="0">
                    <a:pos x="5" y="19"/>
                  </a:cxn>
                  <a:cxn ang="0">
                    <a:pos x="0" y="4"/>
                  </a:cxn>
                  <a:cxn ang="0">
                    <a:pos x="8" y="0"/>
                  </a:cxn>
                </a:cxnLst>
                <a:rect l="0" t="0" r="r" b="b"/>
                <a:pathLst>
                  <a:path w="16" h="19">
                    <a:moveTo>
                      <a:pt x="16" y="16"/>
                    </a:moveTo>
                    <a:lnTo>
                      <a:pt x="5" y="19"/>
                    </a:lnTo>
                    <a:lnTo>
                      <a:pt x="0" y="4"/>
                    </a:lnTo>
                    <a:lnTo>
                      <a:pt x="8" y="0"/>
                    </a:lnTo>
                  </a:path>
                </a:pathLst>
              </a:custGeom>
              <a:no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7" name="Freeform 83"/>
              <p:cNvSpPr>
                <a:spLocks/>
              </p:cNvSpPr>
              <p:nvPr/>
            </p:nvSpPr>
            <p:spPr bwMode="auto">
              <a:xfrm>
                <a:off x="2265363" y="1033463"/>
                <a:ext cx="25400" cy="39687"/>
              </a:xfrm>
              <a:custGeom>
                <a:avLst/>
                <a:gdLst/>
                <a:ahLst/>
                <a:cxnLst>
                  <a:cxn ang="0">
                    <a:pos x="11" y="2"/>
                  </a:cxn>
                  <a:cxn ang="0">
                    <a:pos x="2" y="0"/>
                  </a:cxn>
                  <a:cxn ang="0">
                    <a:pos x="11" y="24"/>
                  </a:cxn>
                  <a:cxn ang="0">
                    <a:pos x="16" y="16"/>
                  </a:cxn>
                </a:cxnLst>
                <a:rect l="0" t="0" r="r" b="b"/>
                <a:pathLst>
                  <a:path w="16" h="24">
                    <a:moveTo>
                      <a:pt x="11" y="2"/>
                    </a:moveTo>
                    <a:cubicBezTo>
                      <a:pt x="2" y="0"/>
                      <a:pt x="2" y="0"/>
                      <a:pt x="2" y="0"/>
                    </a:cubicBezTo>
                    <a:cubicBezTo>
                      <a:pt x="0" y="13"/>
                      <a:pt x="11" y="24"/>
                      <a:pt x="11" y="24"/>
                    </a:cubicBezTo>
                    <a:cubicBezTo>
                      <a:pt x="16" y="16"/>
                      <a:pt x="16" y="16"/>
                      <a:pt x="16" y="16"/>
                    </a:cubicBezTo>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8" name="Freeform 84"/>
              <p:cNvSpPr>
                <a:spLocks/>
              </p:cNvSpPr>
              <p:nvPr/>
            </p:nvSpPr>
            <p:spPr bwMode="auto">
              <a:xfrm>
                <a:off x="2289175" y="1012825"/>
                <a:ext cx="25400" cy="57150"/>
              </a:xfrm>
              <a:custGeom>
                <a:avLst/>
                <a:gdLst/>
                <a:ahLst/>
                <a:cxnLst>
                  <a:cxn ang="0">
                    <a:pos x="15" y="35"/>
                  </a:cxn>
                  <a:cxn ang="0">
                    <a:pos x="14" y="34"/>
                  </a:cxn>
                  <a:cxn ang="0">
                    <a:pos x="12" y="33"/>
                  </a:cxn>
                  <a:cxn ang="0">
                    <a:pos x="10" y="31"/>
                  </a:cxn>
                  <a:cxn ang="0">
                    <a:pos x="8" y="29"/>
                  </a:cxn>
                  <a:cxn ang="0">
                    <a:pos x="6" y="26"/>
                  </a:cxn>
                  <a:cxn ang="0">
                    <a:pos x="4" y="23"/>
                  </a:cxn>
                  <a:cxn ang="0">
                    <a:pos x="2" y="20"/>
                  </a:cxn>
                  <a:cxn ang="0">
                    <a:pos x="1" y="13"/>
                  </a:cxn>
                  <a:cxn ang="0">
                    <a:pos x="0" y="6"/>
                  </a:cxn>
                  <a:cxn ang="0">
                    <a:pos x="1" y="0"/>
                  </a:cxn>
                  <a:cxn ang="0">
                    <a:pos x="1" y="6"/>
                  </a:cxn>
                  <a:cxn ang="0">
                    <a:pos x="3" y="19"/>
                  </a:cxn>
                  <a:cxn ang="0">
                    <a:pos x="5" y="23"/>
                  </a:cxn>
                  <a:cxn ang="0">
                    <a:pos x="7" y="26"/>
                  </a:cxn>
                  <a:cxn ang="0">
                    <a:pos x="8" y="29"/>
                  </a:cxn>
                  <a:cxn ang="0">
                    <a:pos x="10" y="31"/>
                  </a:cxn>
                  <a:cxn ang="0">
                    <a:pos x="12" y="33"/>
                  </a:cxn>
                  <a:cxn ang="0">
                    <a:pos x="14" y="34"/>
                  </a:cxn>
                  <a:cxn ang="0">
                    <a:pos x="15" y="35"/>
                  </a:cxn>
                </a:cxnLst>
                <a:rect l="0" t="0" r="r" b="b"/>
                <a:pathLst>
                  <a:path w="15" h="35">
                    <a:moveTo>
                      <a:pt x="15" y="35"/>
                    </a:moveTo>
                    <a:cubicBezTo>
                      <a:pt x="15" y="35"/>
                      <a:pt x="15" y="34"/>
                      <a:pt x="14" y="34"/>
                    </a:cubicBezTo>
                    <a:cubicBezTo>
                      <a:pt x="13" y="34"/>
                      <a:pt x="13" y="33"/>
                      <a:pt x="12" y="33"/>
                    </a:cubicBezTo>
                    <a:cubicBezTo>
                      <a:pt x="11" y="32"/>
                      <a:pt x="11" y="32"/>
                      <a:pt x="10" y="31"/>
                    </a:cubicBezTo>
                    <a:cubicBezTo>
                      <a:pt x="9" y="31"/>
                      <a:pt x="9" y="30"/>
                      <a:pt x="8" y="29"/>
                    </a:cubicBezTo>
                    <a:cubicBezTo>
                      <a:pt x="7" y="28"/>
                      <a:pt x="6" y="27"/>
                      <a:pt x="6" y="26"/>
                    </a:cubicBezTo>
                    <a:cubicBezTo>
                      <a:pt x="5" y="25"/>
                      <a:pt x="5" y="24"/>
                      <a:pt x="4" y="23"/>
                    </a:cubicBezTo>
                    <a:cubicBezTo>
                      <a:pt x="3" y="22"/>
                      <a:pt x="3" y="21"/>
                      <a:pt x="2" y="20"/>
                    </a:cubicBezTo>
                    <a:cubicBezTo>
                      <a:pt x="2" y="17"/>
                      <a:pt x="1" y="15"/>
                      <a:pt x="1" y="13"/>
                    </a:cubicBezTo>
                    <a:cubicBezTo>
                      <a:pt x="0" y="10"/>
                      <a:pt x="0" y="8"/>
                      <a:pt x="0" y="6"/>
                    </a:cubicBezTo>
                    <a:cubicBezTo>
                      <a:pt x="1" y="2"/>
                      <a:pt x="1" y="0"/>
                      <a:pt x="1" y="0"/>
                    </a:cubicBezTo>
                    <a:cubicBezTo>
                      <a:pt x="1" y="0"/>
                      <a:pt x="1" y="2"/>
                      <a:pt x="1" y="6"/>
                    </a:cubicBezTo>
                    <a:cubicBezTo>
                      <a:pt x="1" y="10"/>
                      <a:pt x="2" y="15"/>
                      <a:pt x="3" y="19"/>
                    </a:cubicBezTo>
                    <a:cubicBezTo>
                      <a:pt x="4" y="21"/>
                      <a:pt x="4" y="22"/>
                      <a:pt x="5" y="23"/>
                    </a:cubicBezTo>
                    <a:cubicBezTo>
                      <a:pt x="5" y="24"/>
                      <a:pt x="6" y="25"/>
                      <a:pt x="7" y="26"/>
                    </a:cubicBezTo>
                    <a:cubicBezTo>
                      <a:pt x="7" y="27"/>
                      <a:pt x="8" y="28"/>
                      <a:pt x="8" y="29"/>
                    </a:cubicBezTo>
                    <a:cubicBezTo>
                      <a:pt x="9" y="29"/>
                      <a:pt x="10" y="30"/>
                      <a:pt x="10" y="31"/>
                    </a:cubicBezTo>
                    <a:cubicBezTo>
                      <a:pt x="11" y="31"/>
                      <a:pt x="12" y="32"/>
                      <a:pt x="12" y="33"/>
                    </a:cubicBezTo>
                    <a:cubicBezTo>
                      <a:pt x="13" y="33"/>
                      <a:pt x="13" y="33"/>
                      <a:pt x="14" y="34"/>
                    </a:cubicBezTo>
                    <a:cubicBezTo>
                      <a:pt x="15" y="34"/>
                      <a:pt x="15" y="35"/>
                      <a:pt x="15" y="35"/>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0" name="Freeform 86"/>
              <p:cNvSpPr>
                <a:spLocks/>
              </p:cNvSpPr>
              <p:nvPr/>
            </p:nvSpPr>
            <p:spPr bwMode="auto">
              <a:xfrm>
                <a:off x="2282825" y="1036638"/>
                <a:ext cx="7938" cy="23812"/>
              </a:xfrm>
              <a:custGeom>
                <a:avLst/>
                <a:gdLst/>
                <a:ahLst/>
                <a:cxnLst>
                  <a:cxn ang="0">
                    <a:pos x="5" y="14"/>
                  </a:cxn>
                  <a:cxn ang="0">
                    <a:pos x="3" y="12"/>
                  </a:cxn>
                  <a:cxn ang="0">
                    <a:pos x="2" y="10"/>
                  </a:cxn>
                  <a:cxn ang="0">
                    <a:pos x="1" y="7"/>
                  </a:cxn>
                  <a:cxn ang="0">
                    <a:pos x="0" y="2"/>
                  </a:cxn>
                  <a:cxn ang="0">
                    <a:pos x="0" y="0"/>
                  </a:cxn>
                  <a:cxn ang="0">
                    <a:pos x="0" y="2"/>
                  </a:cxn>
                  <a:cxn ang="0">
                    <a:pos x="1" y="4"/>
                  </a:cxn>
                  <a:cxn ang="0">
                    <a:pos x="2" y="7"/>
                  </a:cxn>
                  <a:cxn ang="0">
                    <a:pos x="4" y="12"/>
                  </a:cxn>
                  <a:cxn ang="0">
                    <a:pos x="5" y="14"/>
                  </a:cxn>
                </a:cxnLst>
                <a:rect l="0" t="0" r="r" b="b"/>
                <a:pathLst>
                  <a:path w="5" h="14">
                    <a:moveTo>
                      <a:pt x="5" y="14"/>
                    </a:moveTo>
                    <a:cubicBezTo>
                      <a:pt x="5" y="14"/>
                      <a:pt x="4" y="13"/>
                      <a:pt x="3" y="12"/>
                    </a:cubicBezTo>
                    <a:cubicBezTo>
                      <a:pt x="3" y="11"/>
                      <a:pt x="2" y="11"/>
                      <a:pt x="2" y="10"/>
                    </a:cubicBezTo>
                    <a:cubicBezTo>
                      <a:pt x="2" y="9"/>
                      <a:pt x="1" y="8"/>
                      <a:pt x="1" y="7"/>
                    </a:cubicBezTo>
                    <a:cubicBezTo>
                      <a:pt x="0" y="5"/>
                      <a:pt x="0" y="4"/>
                      <a:pt x="0" y="2"/>
                    </a:cubicBezTo>
                    <a:cubicBezTo>
                      <a:pt x="0" y="1"/>
                      <a:pt x="0" y="0"/>
                      <a:pt x="0" y="0"/>
                    </a:cubicBezTo>
                    <a:cubicBezTo>
                      <a:pt x="0" y="0"/>
                      <a:pt x="0" y="1"/>
                      <a:pt x="0" y="2"/>
                    </a:cubicBezTo>
                    <a:cubicBezTo>
                      <a:pt x="0" y="3"/>
                      <a:pt x="1" y="4"/>
                      <a:pt x="1" y="4"/>
                    </a:cubicBezTo>
                    <a:cubicBezTo>
                      <a:pt x="1" y="5"/>
                      <a:pt x="1" y="6"/>
                      <a:pt x="2" y="7"/>
                    </a:cubicBezTo>
                    <a:cubicBezTo>
                      <a:pt x="2" y="9"/>
                      <a:pt x="3" y="10"/>
                      <a:pt x="4" y="12"/>
                    </a:cubicBezTo>
                    <a:cubicBezTo>
                      <a:pt x="4" y="13"/>
                      <a:pt x="5" y="14"/>
                      <a:pt x="5" y="1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 name="Group 144"/>
          <p:cNvGrpSpPr/>
          <p:nvPr/>
        </p:nvGrpSpPr>
        <p:grpSpPr>
          <a:xfrm>
            <a:off x="3834518" y="2144799"/>
            <a:ext cx="553610" cy="4435578"/>
            <a:chOff x="2171701" y="1331914"/>
            <a:chExt cx="393700" cy="3154362"/>
          </a:xfrm>
          <a:solidFill>
            <a:schemeClr val="accent1"/>
          </a:solidFill>
        </p:grpSpPr>
        <p:sp>
          <p:nvSpPr>
            <p:cNvPr id="1078" name="Freeform 54"/>
            <p:cNvSpPr>
              <a:spLocks/>
            </p:cNvSpPr>
            <p:nvPr/>
          </p:nvSpPr>
          <p:spPr bwMode="auto">
            <a:xfrm>
              <a:off x="2492376" y="1331914"/>
              <a:ext cx="73025" cy="3154362"/>
            </a:xfrm>
            <a:custGeom>
              <a:avLst/>
              <a:gdLst/>
              <a:ahLst/>
              <a:cxnLst>
                <a:cxn ang="0">
                  <a:pos x="0" y="2063"/>
                </a:cxn>
                <a:cxn ang="0">
                  <a:pos x="12" y="2073"/>
                </a:cxn>
                <a:cxn ang="0">
                  <a:pos x="24" y="2063"/>
                </a:cxn>
                <a:cxn ang="0">
                  <a:pos x="24" y="10"/>
                </a:cxn>
                <a:cxn ang="0">
                  <a:pos x="12" y="0"/>
                </a:cxn>
                <a:cxn ang="0">
                  <a:pos x="0" y="10"/>
                </a:cxn>
                <a:cxn ang="0">
                  <a:pos x="0" y="2063"/>
                </a:cxn>
              </a:cxnLst>
              <a:rect l="0" t="0" r="r" b="b"/>
              <a:pathLst>
                <a:path w="24" h="2073">
                  <a:moveTo>
                    <a:pt x="0" y="2063"/>
                  </a:moveTo>
                  <a:cubicBezTo>
                    <a:pt x="0" y="2069"/>
                    <a:pt x="6" y="2073"/>
                    <a:pt x="12" y="2073"/>
                  </a:cubicBezTo>
                  <a:cubicBezTo>
                    <a:pt x="19" y="2073"/>
                    <a:pt x="24" y="2069"/>
                    <a:pt x="24" y="2063"/>
                  </a:cubicBezTo>
                  <a:cubicBezTo>
                    <a:pt x="24" y="10"/>
                    <a:pt x="24" y="10"/>
                    <a:pt x="24" y="10"/>
                  </a:cubicBezTo>
                  <a:cubicBezTo>
                    <a:pt x="24" y="5"/>
                    <a:pt x="19" y="0"/>
                    <a:pt x="12" y="0"/>
                  </a:cubicBezTo>
                  <a:cubicBezTo>
                    <a:pt x="6" y="0"/>
                    <a:pt x="0" y="5"/>
                    <a:pt x="0" y="10"/>
                  </a:cubicBezTo>
                  <a:lnTo>
                    <a:pt x="0" y="206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9" name="Rectangle 55"/>
            <p:cNvSpPr>
              <a:spLocks noChangeArrowheads="1"/>
            </p:cNvSpPr>
            <p:nvPr/>
          </p:nvSpPr>
          <p:spPr bwMode="auto">
            <a:xfrm>
              <a:off x="2225675" y="2030413"/>
              <a:ext cx="320675" cy="317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0" name="Rectangle 56"/>
            <p:cNvSpPr>
              <a:spLocks noChangeArrowheads="1"/>
            </p:cNvSpPr>
            <p:nvPr/>
          </p:nvSpPr>
          <p:spPr bwMode="auto">
            <a:xfrm>
              <a:off x="2225675" y="2179638"/>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1" name="Rectangle 57"/>
            <p:cNvSpPr>
              <a:spLocks noChangeArrowheads="1"/>
            </p:cNvSpPr>
            <p:nvPr/>
          </p:nvSpPr>
          <p:spPr bwMode="auto">
            <a:xfrm>
              <a:off x="2225675" y="1662113"/>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2" name="Rectangle 58"/>
            <p:cNvSpPr>
              <a:spLocks noChangeArrowheads="1"/>
            </p:cNvSpPr>
            <p:nvPr/>
          </p:nvSpPr>
          <p:spPr bwMode="auto">
            <a:xfrm>
              <a:off x="2225675" y="1497013"/>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3" name="Rectangle 59"/>
            <p:cNvSpPr>
              <a:spLocks noChangeArrowheads="1"/>
            </p:cNvSpPr>
            <p:nvPr/>
          </p:nvSpPr>
          <p:spPr bwMode="auto">
            <a:xfrm>
              <a:off x="2225675" y="1814513"/>
              <a:ext cx="320675" cy="317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4" name="Rectangle 60"/>
            <p:cNvSpPr>
              <a:spLocks noChangeArrowheads="1"/>
            </p:cNvSpPr>
            <p:nvPr/>
          </p:nvSpPr>
          <p:spPr bwMode="auto">
            <a:xfrm>
              <a:off x="2225675" y="2344738"/>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5" name="Rectangle 61"/>
            <p:cNvSpPr>
              <a:spLocks noChangeArrowheads="1"/>
            </p:cNvSpPr>
            <p:nvPr/>
          </p:nvSpPr>
          <p:spPr bwMode="auto">
            <a:xfrm>
              <a:off x="2225675" y="2497138"/>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6" name="Rectangle 62"/>
            <p:cNvSpPr>
              <a:spLocks noChangeArrowheads="1"/>
            </p:cNvSpPr>
            <p:nvPr/>
          </p:nvSpPr>
          <p:spPr bwMode="auto">
            <a:xfrm>
              <a:off x="2225675" y="266065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7" name="Rectangle 63"/>
            <p:cNvSpPr>
              <a:spLocks noChangeArrowheads="1"/>
            </p:cNvSpPr>
            <p:nvPr/>
          </p:nvSpPr>
          <p:spPr bwMode="auto">
            <a:xfrm>
              <a:off x="2225675" y="281305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8" name="Rectangle 64"/>
            <p:cNvSpPr>
              <a:spLocks noChangeArrowheads="1"/>
            </p:cNvSpPr>
            <p:nvPr/>
          </p:nvSpPr>
          <p:spPr bwMode="auto">
            <a:xfrm>
              <a:off x="2225675" y="297815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9" name="Rectangle 65"/>
            <p:cNvSpPr>
              <a:spLocks noChangeArrowheads="1"/>
            </p:cNvSpPr>
            <p:nvPr/>
          </p:nvSpPr>
          <p:spPr bwMode="auto">
            <a:xfrm>
              <a:off x="2225675" y="3127375"/>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0" name="Rectangle 66"/>
            <p:cNvSpPr>
              <a:spLocks noChangeArrowheads="1"/>
            </p:cNvSpPr>
            <p:nvPr/>
          </p:nvSpPr>
          <p:spPr bwMode="auto">
            <a:xfrm>
              <a:off x="2225675" y="3294063"/>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1" name="Rectangle 67"/>
            <p:cNvSpPr>
              <a:spLocks noChangeArrowheads="1"/>
            </p:cNvSpPr>
            <p:nvPr/>
          </p:nvSpPr>
          <p:spPr bwMode="auto">
            <a:xfrm>
              <a:off x="2225675" y="3443288"/>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2" name="Rectangle 68"/>
            <p:cNvSpPr>
              <a:spLocks noChangeArrowheads="1"/>
            </p:cNvSpPr>
            <p:nvPr/>
          </p:nvSpPr>
          <p:spPr bwMode="auto">
            <a:xfrm>
              <a:off x="2225675" y="3609975"/>
              <a:ext cx="320675" cy="317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3" name="Rectangle 69"/>
            <p:cNvSpPr>
              <a:spLocks noChangeArrowheads="1"/>
            </p:cNvSpPr>
            <p:nvPr/>
          </p:nvSpPr>
          <p:spPr bwMode="auto">
            <a:xfrm>
              <a:off x="2225675" y="375920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4" name="Rectangle 70"/>
            <p:cNvSpPr>
              <a:spLocks noChangeArrowheads="1"/>
            </p:cNvSpPr>
            <p:nvPr/>
          </p:nvSpPr>
          <p:spPr bwMode="auto">
            <a:xfrm>
              <a:off x="2225675" y="392430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5" name="Rectangle 71"/>
            <p:cNvSpPr>
              <a:spLocks noChangeArrowheads="1"/>
            </p:cNvSpPr>
            <p:nvPr/>
          </p:nvSpPr>
          <p:spPr bwMode="auto">
            <a:xfrm>
              <a:off x="2225675" y="4076700"/>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6" name="Rectangle 72"/>
            <p:cNvSpPr>
              <a:spLocks noChangeArrowheads="1"/>
            </p:cNvSpPr>
            <p:nvPr/>
          </p:nvSpPr>
          <p:spPr bwMode="auto">
            <a:xfrm>
              <a:off x="2225675" y="4240213"/>
              <a:ext cx="320675" cy="33337"/>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9" name="Freeform 75"/>
            <p:cNvSpPr>
              <a:spLocks/>
            </p:cNvSpPr>
            <p:nvPr/>
          </p:nvSpPr>
          <p:spPr bwMode="auto">
            <a:xfrm>
              <a:off x="2171701" y="1331914"/>
              <a:ext cx="73025" cy="3154362"/>
            </a:xfrm>
            <a:custGeom>
              <a:avLst/>
              <a:gdLst/>
              <a:ahLst/>
              <a:cxnLst>
                <a:cxn ang="0">
                  <a:pos x="0" y="2063"/>
                </a:cxn>
                <a:cxn ang="0">
                  <a:pos x="12" y="2073"/>
                </a:cxn>
                <a:cxn ang="0">
                  <a:pos x="24" y="2063"/>
                </a:cxn>
                <a:cxn ang="0">
                  <a:pos x="24" y="10"/>
                </a:cxn>
                <a:cxn ang="0">
                  <a:pos x="12" y="0"/>
                </a:cxn>
                <a:cxn ang="0">
                  <a:pos x="0" y="10"/>
                </a:cxn>
                <a:cxn ang="0">
                  <a:pos x="0" y="2063"/>
                </a:cxn>
              </a:cxnLst>
              <a:rect l="0" t="0" r="r" b="b"/>
              <a:pathLst>
                <a:path w="24" h="2073">
                  <a:moveTo>
                    <a:pt x="0" y="2063"/>
                  </a:moveTo>
                  <a:cubicBezTo>
                    <a:pt x="0" y="2069"/>
                    <a:pt x="5" y="2073"/>
                    <a:pt x="12" y="2073"/>
                  </a:cubicBezTo>
                  <a:cubicBezTo>
                    <a:pt x="18" y="2073"/>
                    <a:pt x="24" y="2069"/>
                    <a:pt x="24" y="2063"/>
                  </a:cubicBezTo>
                  <a:cubicBezTo>
                    <a:pt x="24" y="10"/>
                    <a:pt x="24" y="10"/>
                    <a:pt x="24" y="10"/>
                  </a:cubicBezTo>
                  <a:cubicBezTo>
                    <a:pt x="24" y="5"/>
                    <a:pt x="18" y="0"/>
                    <a:pt x="12" y="0"/>
                  </a:cubicBezTo>
                  <a:cubicBezTo>
                    <a:pt x="5" y="0"/>
                    <a:pt x="0" y="5"/>
                    <a:pt x="0" y="10"/>
                  </a:cubicBezTo>
                  <a:lnTo>
                    <a:pt x="0" y="2063"/>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149"/>
          <p:cNvGrpSpPr/>
          <p:nvPr/>
        </p:nvGrpSpPr>
        <p:grpSpPr>
          <a:xfrm>
            <a:off x="4961829" y="4803467"/>
            <a:ext cx="817022" cy="1756819"/>
            <a:chOff x="2973388" y="3517900"/>
            <a:chExt cx="581025" cy="1249362"/>
          </a:xfrm>
        </p:grpSpPr>
        <p:sp>
          <p:nvSpPr>
            <p:cNvPr id="1066" name="Rectangle 42"/>
            <p:cNvSpPr>
              <a:spLocks noChangeArrowheads="1"/>
            </p:cNvSpPr>
            <p:nvPr/>
          </p:nvSpPr>
          <p:spPr bwMode="auto">
            <a:xfrm>
              <a:off x="3184525" y="4241800"/>
              <a:ext cx="369888" cy="244475"/>
            </a:xfrm>
            <a:prstGeom prst="rect">
              <a:avLst/>
            </a:prstGeom>
            <a:solidFill>
              <a:schemeClr val="tx1">
                <a:lumMod val="25000"/>
                <a:lumOff val="75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7" name="Freeform 43"/>
            <p:cNvSpPr>
              <a:spLocks/>
            </p:cNvSpPr>
            <p:nvPr/>
          </p:nvSpPr>
          <p:spPr bwMode="auto">
            <a:xfrm>
              <a:off x="3332163" y="4202113"/>
              <a:ext cx="85725" cy="39687"/>
            </a:xfrm>
            <a:custGeom>
              <a:avLst/>
              <a:gdLst/>
              <a:ahLst/>
              <a:cxnLst>
                <a:cxn ang="0">
                  <a:pos x="51" y="24"/>
                </a:cxn>
                <a:cxn ang="0">
                  <a:pos x="44" y="7"/>
                </a:cxn>
                <a:cxn ang="0">
                  <a:pos x="26" y="0"/>
                </a:cxn>
                <a:cxn ang="0">
                  <a:pos x="24" y="0"/>
                </a:cxn>
                <a:cxn ang="0">
                  <a:pos x="7" y="7"/>
                </a:cxn>
                <a:cxn ang="0">
                  <a:pos x="0" y="24"/>
                </a:cxn>
                <a:cxn ang="0">
                  <a:pos x="8" y="24"/>
                </a:cxn>
                <a:cxn ang="0">
                  <a:pos x="12" y="13"/>
                </a:cxn>
                <a:cxn ang="0">
                  <a:pos x="24" y="8"/>
                </a:cxn>
                <a:cxn ang="0">
                  <a:pos x="26" y="8"/>
                </a:cxn>
                <a:cxn ang="0">
                  <a:pos x="39" y="13"/>
                </a:cxn>
                <a:cxn ang="0">
                  <a:pos x="43" y="24"/>
                </a:cxn>
                <a:cxn ang="0">
                  <a:pos x="51" y="24"/>
                </a:cxn>
              </a:cxnLst>
              <a:rect l="0" t="0" r="r" b="b"/>
              <a:pathLst>
                <a:path w="51" h="24">
                  <a:moveTo>
                    <a:pt x="51" y="24"/>
                  </a:moveTo>
                  <a:cubicBezTo>
                    <a:pt x="51" y="17"/>
                    <a:pt x="49" y="11"/>
                    <a:pt x="44" y="7"/>
                  </a:cubicBezTo>
                  <a:cubicBezTo>
                    <a:pt x="39" y="3"/>
                    <a:pt x="33" y="0"/>
                    <a:pt x="26" y="0"/>
                  </a:cubicBezTo>
                  <a:cubicBezTo>
                    <a:pt x="24" y="0"/>
                    <a:pt x="24" y="0"/>
                    <a:pt x="24" y="0"/>
                  </a:cubicBezTo>
                  <a:cubicBezTo>
                    <a:pt x="18" y="0"/>
                    <a:pt x="11" y="3"/>
                    <a:pt x="7" y="7"/>
                  </a:cubicBezTo>
                  <a:cubicBezTo>
                    <a:pt x="2" y="11"/>
                    <a:pt x="0" y="17"/>
                    <a:pt x="0" y="24"/>
                  </a:cubicBezTo>
                  <a:cubicBezTo>
                    <a:pt x="8" y="24"/>
                    <a:pt x="8" y="24"/>
                    <a:pt x="8" y="24"/>
                  </a:cubicBezTo>
                  <a:cubicBezTo>
                    <a:pt x="8" y="20"/>
                    <a:pt x="9" y="16"/>
                    <a:pt x="12" y="13"/>
                  </a:cubicBezTo>
                  <a:cubicBezTo>
                    <a:pt x="16" y="10"/>
                    <a:pt x="20" y="8"/>
                    <a:pt x="24" y="8"/>
                  </a:cubicBezTo>
                  <a:cubicBezTo>
                    <a:pt x="26" y="8"/>
                    <a:pt x="26" y="8"/>
                    <a:pt x="26" y="8"/>
                  </a:cubicBezTo>
                  <a:cubicBezTo>
                    <a:pt x="31" y="8"/>
                    <a:pt x="35" y="10"/>
                    <a:pt x="39" y="13"/>
                  </a:cubicBezTo>
                  <a:cubicBezTo>
                    <a:pt x="42" y="16"/>
                    <a:pt x="43" y="20"/>
                    <a:pt x="43" y="24"/>
                  </a:cubicBezTo>
                  <a:lnTo>
                    <a:pt x="51" y="24"/>
                  </a:ln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8" name="Rectangle 44"/>
            <p:cNvSpPr>
              <a:spLocks noChangeArrowheads="1"/>
            </p:cNvSpPr>
            <p:nvPr/>
          </p:nvSpPr>
          <p:spPr bwMode="auto">
            <a:xfrm>
              <a:off x="3263900" y="4316413"/>
              <a:ext cx="290513" cy="6350"/>
            </a:xfrm>
            <a:prstGeom prst="rect">
              <a:avLst/>
            </a:prstGeom>
            <a:solidFill>
              <a:srgbClr val="1A1A1A"/>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9" name="Freeform 45"/>
            <p:cNvSpPr>
              <a:spLocks/>
            </p:cNvSpPr>
            <p:nvPr/>
          </p:nvSpPr>
          <p:spPr bwMode="auto">
            <a:xfrm>
              <a:off x="3263900" y="4316413"/>
              <a:ext cx="290513" cy="6350"/>
            </a:xfrm>
            <a:custGeom>
              <a:avLst/>
              <a:gdLst/>
              <a:ahLst/>
              <a:cxnLst>
                <a:cxn ang="0">
                  <a:pos x="0" y="4"/>
                </a:cxn>
                <a:cxn ang="0">
                  <a:pos x="183" y="4"/>
                </a:cxn>
                <a:cxn ang="0">
                  <a:pos x="183" y="0"/>
                </a:cxn>
                <a:cxn ang="0">
                  <a:pos x="0" y="0"/>
                </a:cxn>
              </a:cxnLst>
              <a:rect l="0" t="0" r="r" b="b"/>
              <a:pathLst>
                <a:path w="183" h="4">
                  <a:moveTo>
                    <a:pt x="0" y="4"/>
                  </a:moveTo>
                  <a:lnTo>
                    <a:pt x="183" y="4"/>
                  </a:lnTo>
                  <a:lnTo>
                    <a:pt x="183" y="0"/>
                  </a:lnTo>
                  <a:lnTo>
                    <a:pt x="0" y="0"/>
                  </a:lnTo>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0" name="Freeform 46"/>
            <p:cNvSpPr>
              <a:spLocks/>
            </p:cNvSpPr>
            <p:nvPr/>
          </p:nvSpPr>
          <p:spPr bwMode="auto">
            <a:xfrm>
              <a:off x="3348038" y="4295775"/>
              <a:ext cx="53975" cy="46037"/>
            </a:xfrm>
            <a:custGeom>
              <a:avLst/>
              <a:gdLst/>
              <a:ahLst/>
              <a:cxnLst>
                <a:cxn ang="0">
                  <a:pos x="8" y="29"/>
                </a:cxn>
                <a:cxn ang="0">
                  <a:pos x="0" y="15"/>
                </a:cxn>
                <a:cxn ang="0">
                  <a:pos x="8" y="0"/>
                </a:cxn>
                <a:cxn ang="0">
                  <a:pos x="25" y="0"/>
                </a:cxn>
                <a:cxn ang="0">
                  <a:pos x="34" y="15"/>
                </a:cxn>
                <a:cxn ang="0">
                  <a:pos x="25" y="29"/>
                </a:cxn>
                <a:cxn ang="0">
                  <a:pos x="8" y="29"/>
                </a:cxn>
              </a:cxnLst>
              <a:rect l="0" t="0" r="r" b="b"/>
              <a:pathLst>
                <a:path w="34" h="29">
                  <a:moveTo>
                    <a:pt x="8" y="29"/>
                  </a:moveTo>
                  <a:lnTo>
                    <a:pt x="0" y="15"/>
                  </a:lnTo>
                  <a:lnTo>
                    <a:pt x="8" y="0"/>
                  </a:lnTo>
                  <a:lnTo>
                    <a:pt x="25" y="0"/>
                  </a:lnTo>
                  <a:lnTo>
                    <a:pt x="34" y="15"/>
                  </a:lnTo>
                  <a:lnTo>
                    <a:pt x="25" y="29"/>
                  </a:lnTo>
                  <a:lnTo>
                    <a:pt x="8" y="29"/>
                  </a:lnTo>
                  <a:close/>
                </a:path>
              </a:pathLst>
            </a:custGeom>
            <a:solidFill>
              <a:schemeClr val="tx1">
                <a:lumMod val="50000"/>
                <a:lumOff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 name="Group 147"/>
            <p:cNvGrpSpPr/>
            <p:nvPr/>
          </p:nvGrpSpPr>
          <p:grpSpPr>
            <a:xfrm>
              <a:off x="2973388" y="3517900"/>
              <a:ext cx="431800" cy="1249362"/>
              <a:chOff x="2973388" y="3517900"/>
              <a:chExt cx="431800" cy="1249362"/>
            </a:xfrm>
            <a:solidFill>
              <a:schemeClr val="tx1">
                <a:lumMod val="50000"/>
                <a:lumOff val="50000"/>
              </a:schemeClr>
            </a:solidFill>
          </p:grpSpPr>
          <p:grpSp>
            <p:nvGrpSpPr>
              <p:cNvPr id="12" name="Group 146"/>
              <p:cNvGrpSpPr/>
              <p:nvPr/>
            </p:nvGrpSpPr>
            <p:grpSpPr>
              <a:xfrm>
                <a:off x="2973388" y="3541713"/>
                <a:ext cx="431800" cy="1225549"/>
                <a:chOff x="2973388" y="3541713"/>
                <a:chExt cx="431800" cy="1225549"/>
              </a:xfrm>
              <a:grpFill/>
            </p:grpSpPr>
            <p:sp>
              <p:nvSpPr>
                <p:cNvPr id="1029" name="Oval 5"/>
                <p:cNvSpPr>
                  <a:spLocks noChangeArrowheads="1"/>
                </p:cNvSpPr>
                <p:nvPr/>
              </p:nvSpPr>
              <p:spPr bwMode="auto">
                <a:xfrm>
                  <a:off x="3224213" y="3619500"/>
                  <a:ext cx="22225" cy="26987"/>
                </a:xfrm>
                <a:prstGeom prst="ellipse">
                  <a:avLst/>
                </a:pr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0" name="Freeform 6"/>
                <p:cNvSpPr>
                  <a:spLocks/>
                </p:cNvSpPr>
                <p:nvPr/>
              </p:nvSpPr>
              <p:spPr bwMode="auto">
                <a:xfrm>
                  <a:off x="3146425" y="3694113"/>
                  <a:ext cx="71438" cy="58737"/>
                </a:xfrm>
                <a:custGeom>
                  <a:avLst/>
                  <a:gdLst/>
                  <a:ahLst/>
                  <a:cxnLst>
                    <a:cxn ang="0">
                      <a:pos x="28" y="0"/>
                    </a:cxn>
                    <a:cxn ang="0">
                      <a:pos x="0" y="19"/>
                    </a:cxn>
                    <a:cxn ang="0">
                      <a:pos x="7" y="35"/>
                    </a:cxn>
                    <a:cxn ang="0">
                      <a:pos x="41" y="28"/>
                    </a:cxn>
                    <a:cxn ang="0">
                      <a:pos x="43" y="7"/>
                    </a:cxn>
                  </a:cxnLst>
                  <a:rect l="0" t="0" r="r" b="b"/>
                  <a:pathLst>
                    <a:path w="43" h="35">
                      <a:moveTo>
                        <a:pt x="28" y="0"/>
                      </a:moveTo>
                      <a:cubicBezTo>
                        <a:pt x="28" y="0"/>
                        <a:pt x="30" y="29"/>
                        <a:pt x="0" y="19"/>
                      </a:cubicBezTo>
                      <a:cubicBezTo>
                        <a:pt x="7" y="35"/>
                        <a:pt x="7" y="35"/>
                        <a:pt x="7" y="35"/>
                      </a:cubicBezTo>
                      <a:cubicBezTo>
                        <a:pt x="41" y="28"/>
                        <a:pt x="41" y="28"/>
                        <a:pt x="41" y="28"/>
                      </a:cubicBezTo>
                      <a:cubicBezTo>
                        <a:pt x="43" y="7"/>
                        <a:pt x="43" y="7"/>
                        <a:pt x="43" y="7"/>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1" name="Freeform 47"/>
                <p:cNvSpPr>
                  <a:spLocks/>
                </p:cNvSpPr>
                <p:nvPr/>
              </p:nvSpPr>
              <p:spPr bwMode="auto">
                <a:xfrm>
                  <a:off x="3152775" y="4138613"/>
                  <a:ext cx="150813" cy="581025"/>
                </a:xfrm>
                <a:custGeom>
                  <a:avLst/>
                  <a:gdLst/>
                  <a:ahLst/>
                  <a:cxnLst>
                    <a:cxn ang="0">
                      <a:pos x="90" y="320"/>
                    </a:cxn>
                    <a:cxn ang="0">
                      <a:pos x="68" y="209"/>
                    </a:cxn>
                    <a:cxn ang="0">
                      <a:pos x="71" y="19"/>
                    </a:cxn>
                    <a:cxn ang="0">
                      <a:pos x="71" y="0"/>
                    </a:cxn>
                    <a:cxn ang="0">
                      <a:pos x="7" y="11"/>
                    </a:cxn>
                    <a:cxn ang="0">
                      <a:pos x="18" y="215"/>
                    </a:cxn>
                    <a:cxn ang="0">
                      <a:pos x="37" y="320"/>
                    </a:cxn>
                    <a:cxn ang="0">
                      <a:pos x="8" y="349"/>
                    </a:cxn>
                    <a:cxn ang="0">
                      <a:pos x="90" y="349"/>
                    </a:cxn>
                    <a:cxn ang="0">
                      <a:pos x="90" y="320"/>
                    </a:cxn>
                  </a:cxnLst>
                  <a:rect l="0" t="0" r="r" b="b"/>
                  <a:pathLst>
                    <a:path w="90" h="349">
                      <a:moveTo>
                        <a:pt x="90" y="320"/>
                      </a:moveTo>
                      <a:cubicBezTo>
                        <a:pt x="90" y="320"/>
                        <a:pt x="72" y="243"/>
                        <a:pt x="68" y="209"/>
                      </a:cubicBezTo>
                      <a:cubicBezTo>
                        <a:pt x="64" y="166"/>
                        <a:pt x="69" y="50"/>
                        <a:pt x="71" y="19"/>
                      </a:cubicBezTo>
                      <a:cubicBezTo>
                        <a:pt x="71" y="14"/>
                        <a:pt x="71" y="0"/>
                        <a:pt x="71" y="0"/>
                      </a:cubicBezTo>
                      <a:cubicBezTo>
                        <a:pt x="7" y="11"/>
                        <a:pt x="7" y="11"/>
                        <a:pt x="7" y="11"/>
                      </a:cubicBezTo>
                      <a:cubicBezTo>
                        <a:pt x="7" y="11"/>
                        <a:pt x="14" y="182"/>
                        <a:pt x="18" y="215"/>
                      </a:cubicBezTo>
                      <a:cubicBezTo>
                        <a:pt x="22" y="247"/>
                        <a:pt x="37" y="320"/>
                        <a:pt x="37" y="320"/>
                      </a:cubicBezTo>
                      <a:cubicBezTo>
                        <a:pt x="0" y="329"/>
                        <a:pt x="8" y="349"/>
                        <a:pt x="8" y="349"/>
                      </a:cubicBezTo>
                      <a:cubicBezTo>
                        <a:pt x="90" y="349"/>
                        <a:pt x="90" y="349"/>
                        <a:pt x="90" y="349"/>
                      </a:cubicBezTo>
                      <a:lnTo>
                        <a:pt x="90" y="320"/>
                      </a:ln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2" name="Freeform 48"/>
                <p:cNvSpPr>
                  <a:spLocks/>
                </p:cNvSpPr>
                <p:nvPr/>
              </p:nvSpPr>
              <p:spPr bwMode="auto">
                <a:xfrm>
                  <a:off x="2973388" y="4146550"/>
                  <a:ext cx="273050" cy="620712"/>
                </a:xfrm>
                <a:custGeom>
                  <a:avLst/>
                  <a:gdLst/>
                  <a:ahLst/>
                  <a:cxnLst>
                    <a:cxn ang="0">
                      <a:pos x="112" y="115"/>
                    </a:cxn>
                    <a:cxn ang="0">
                      <a:pos x="164" y="7"/>
                    </a:cxn>
                    <a:cxn ang="0">
                      <a:pos x="48" y="0"/>
                    </a:cxn>
                    <a:cxn ang="0">
                      <a:pos x="40" y="194"/>
                    </a:cxn>
                    <a:cxn ang="0">
                      <a:pos x="53" y="340"/>
                    </a:cxn>
                    <a:cxn ang="0">
                      <a:pos x="0" y="373"/>
                    </a:cxn>
                    <a:cxn ang="0">
                      <a:pos x="96" y="373"/>
                    </a:cxn>
                    <a:cxn ang="0">
                      <a:pos x="97" y="345"/>
                    </a:cxn>
                    <a:cxn ang="0">
                      <a:pos x="95" y="193"/>
                    </a:cxn>
                    <a:cxn ang="0">
                      <a:pos x="112" y="115"/>
                    </a:cxn>
                  </a:cxnLst>
                  <a:rect l="0" t="0" r="r" b="b"/>
                  <a:pathLst>
                    <a:path w="164" h="373">
                      <a:moveTo>
                        <a:pt x="112" y="115"/>
                      </a:moveTo>
                      <a:cubicBezTo>
                        <a:pt x="164" y="7"/>
                        <a:pt x="164" y="7"/>
                        <a:pt x="164" y="7"/>
                      </a:cubicBezTo>
                      <a:cubicBezTo>
                        <a:pt x="48" y="0"/>
                        <a:pt x="48" y="0"/>
                        <a:pt x="48" y="0"/>
                      </a:cubicBezTo>
                      <a:cubicBezTo>
                        <a:pt x="48" y="0"/>
                        <a:pt x="45" y="132"/>
                        <a:pt x="40" y="194"/>
                      </a:cubicBezTo>
                      <a:cubicBezTo>
                        <a:pt x="38" y="218"/>
                        <a:pt x="50" y="316"/>
                        <a:pt x="53" y="340"/>
                      </a:cubicBezTo>
                      <a:cubicBezTo>
                        <a:pt x="11" y="340"/>
                        <a:pt x="0" y="373"/>
                        <a:pt x="0" y="373"/>
                      </a:cubicBezTo>
                      <a:cubicBezTo>
                        <a:pt x="96" y="373"/>
                        <a:pt x="96" y="373"/>
                        <a:pt x="96" y="373"/>
                      </a:cubicBezTo>
                      <a:cubicBezTo>
                        <a:pt x="97" y="345"/>
                        <a:pt x="97" y="345"/>
                        <a:pt x="97" y="345"/>
                      </a:cubicBezTo>
                      <a:cubicBezTo>
                        <a:pt x="97" y="345"/>
                        <a:pt x="91" y="274"/>
                        <a:pt x="95" y="193"/>
                      </a:cubicBezTo>
                      <a:cubicBezTo>
                        <a:pt x="96" y="174"/>
                        <a:pt x="112" y="115"/>
                        <a:pt x="112" y="11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3" name="Freeform 49"/>
                <p:cNvSpPr>
                  <a:spLocks noEditPoints="1"/>
                </p:cNvSpPr>
                <p:nvPr/>
              </p:nvSpPr>
              <p:spPr bwMode="auto">
                <a:xfrm>
                  <a:off x="2976563" y="3541713"/>
                  <a:ext cx="428625" cy="685800"/>
                </a:xfrm>
                <a:custGeom>
                  <a:avLst/>
                  <a:gdLst/>
                  <a:ahLst/>
                  <a:cxnLst>
                    <a:cxn ang="0">
                      <a:pos x="252" y="390"/>
                    </a:cxn>
                    <a:cxn ang="0">
                      <a:pos x="258" y="390"/>
                    </a:cxn>
                    <a:cxn ang="0">
                      <a:pos x="251" y="252"/>
                    </a:cxn>
                    <a:cxn ang="0">
                      <a:pos x="227" y="144"/>
                    </a:cxn>
                    <a:cxn ang="0">
                      <a:pos x="173" y="115"/>
                    </a:cxn>
                    <a:cxn ang="0">
                      <a:pos x="173" y="109"/>
                    </a:cxn>
                    <a:cxn ang="0">
                      <a:pos x="173" y="109"/>
                    </a:cxn>
                    <a:cxn ang="0">
                      <a:pos x="173" y="99"/>
                    </a:cxn>
                    <a:cxn ang="0">
                      <a:pos x="159" y="93"/>
                    </a:cxn>
                    <a:cxn ang="0">
                      <a:pos x="152" y="25"/>
                    </a:cxn>
                    <a:cxn ang="0">
                      <a:pos x="132" y="13"/>
                    </a:cxn>
                    <a:cxn ang="0">
                      <a:pos x="132" y="13"/>
                    </a:cxn>
                    <a:cxn ang="0">
                      <a:pos x="112" y="4"/>
                    </a:cxn>
                    <a:cxn ang="0">
                      <a:pos x="100" y="0"/>
                    </a:cxn>
                    <a:cxn ang="0">
                      <a:pos x="33" y="19"/>
                    </a:cxn>
                    <a:cxn ang="0">
                      <a:pos x="3" y="39"/>
                    </a:cxn>
                    <a:cxn ang="0">
                      <a:pos x="82" y="152"/>
                    </a:cxn>
                    <a:cxn ang="0">
                      <a:pos x="80" y="159"/>
                    </a:cxn>
                    <a:cxn ang="0">
                      <a:pos x="57" y="244"/>
                    </a:cxn>
                    <a:cxn ang="0">
                      <a:pos x="30" y="370"/>
                    </a:cxn>
                    <a:cxn ang="0">
                      <a:pos x="197" y="370"/>
                    </a:cxn>
                    <a:cxn ang="0">
                      <a:pos x="209" y="231"/>
                    </a:cxn>
                    <a:cxn ang="0">
                      <a:pos x="215" y="262"/>
                    </a:cxn>
                    <a:cxn ang="0">
                      <a:pos x="223" y="390"/>
                    </a:cxn>
                    <a:cxn ang="0">
                      <a:pos x="227" y="390"/>
                    </a:cxn>
                    <a:cxn ang="0">
                      <a:pos x="227" y="395"/>
                    </a:cxn>
                    <a:cxn ang="0">
                      <a:pos x="227" y="396"/>
                    </a:cxn>
                    <a:cxn ang="0">
                      <a:pos x="241" y="411"/>
                    </a:cxn>
                    <a:cxn ang="0">
                      <a:pos x="252" y="394"/>
                    </a:cxn>
                    <a:cxn ang="0">
                      <a:pos x="252" y="393"/>
                    </a:cxn>
                    <a:cxn ang="0">
                      <a:pos x="252" y="390"/>
                    </a:cxn>
                    <a:cxn ang="0">
                      <a:pos x="130" y="103"/>
                    </a:cxn>
                    <a:cxn ang="0">
                      <a:pos x="121" y="112"/>
                    </a:cxn>
                    <a:cxn ang="0">
                      <a:pos x="107" y="113"/>
                    </a:cxn>
                    <a:cxn ang="0">
                      <a:pos x="37" y="45"/>
                    </a:cxn>
                    <a:cxn ang="0">
                      <a:pos x="102" y="27"/>
                    </a:cxn>
                    <a:cxn ang="0">
                      <a:pos x="101" y="21"/>
                    </a:cxn>
                    <a:cxn ang="0">
                      <a:pos x="105" y="22"/>
                    </a:cxn>
                    <a:cxn ang="0">
                      <a:pos x="124" y="25"/>
                    </a:cxn>
                    <a:cxn ang="0">
                      <a:pos x="120" y="32"/>
                    </a:cxn>
                    <a:cxn ang="0">
                      <a:pos x="106" y="38"/>
                    </a:cxn>
                    <a:cxn ang="0">
                      <a:pos x="111" y="47"/>
                    </a:cxn>
                    <a:cxn ang="0">
                      <a:pos x="111" y="47"/>
                    </a:cxn>
                    <a:cxn ang="0">
                      <a:pos x="102" y="72"/>
                    </a:cxn>
                    <a:cxn ang="0">
                      <a:pos x="130" y="92"/>
                    </a:cxn>
                    <a:cxn ang="0">
                      <a:pos x="130" y="103"/>
                    </a:cxn>
                  </a:cxnLst>
                  <a:rect l="0" t="0" r="r" b="b"/>
                  <a:pathLst>
                    <a:path w="258" h="412">
                      <a:moveTo>
                        <a:pt x="252" y="390"/>
                      </a:moveTo>
                      <a:cubicBezTo>
                        <a:pt x="258" y="390"/>
                        <a:pt x="258" y="390"/>
                        <a:pt x="258" y="390"/>
                      </a:cubicBezTo>
                      <a:cubicBezTo>
                        <a:pt x="258" y="390"/>
                        <a:pt x="254" y="283"/>
                        <a:pt x="251" y="252"/>
                      </a:cubicBezTo>
                      <a:cubicBezTo>
                        <a:pt x="243" y="191"/>
                        <a:pt x="231" y="152"/>
                        <a:pt x="227" y="144"/>
                      </a:cubicBezTo>
                      <a:cubicBezTo>
                        <a:pt x="221" y="135"/>
                        <a:pt x="173" y="115"/>
                        <a:pt x="173" y="115"/>
                      </a:cubicBezTo>
                      <a:cubicBezTo>
                        <a:pt x="173" y="109"/>
                        <a:pt x="173" y="109"/>
                        <a:pt x="173" y="109"/>
                      </a:cubicBezTo>
                      <a:cubicBezTo>
                        <a:pt x="173" y="109"/>
                        <a:pt x="173" y="109"/>
                        <a:pt x="173" y="109"/>
                      </a:cubicBezTo>
                      <a:cubicBezTo>
                        <a:pt x="173" y="99"/>
                        <a:pt x="173" y="99"/>
                        <a:pt x="173" y="99"/>
                      </a:cubicBezTo>
                      <a:cubicBezTo>
                        <a:pt x="159" y="93"/>
                        <a:pt x="159" y="93"/>
                        <a:pt x="159" y="93"/>
                      </a:cubicBezTo>
                      <a:cubicBezTo>
                        <a:pt x="159" y="93"/>
                        <a:pt x="156" y="30"/>
                        <a:pt x="152" y="25"/>
                      </a:cubicBezTo>
                      <a:cubicBezTo>
                        <a:pt x="140" y="8"/>
                        <a:pt x="132" y="13"/>
                        <a:pt x="132" y="13"/>
                      </a:cubicBezTo>
                      <a:cubicBezTo>
                        <a:pt x="132" y="13"/>
                        <a:pt x="132" y="13"/>
                        <a:pt x="132" y="13"/>
                      </a:cubicBezTo>
                      <a:cubicBezTo>
                        <a:pt x="126" y="9"/>
                        <a:pt x="116" y="6"/>
                        <a:pt x="112" y="4"/>
                      </a:cubicBezTo>
                      <a:cubicBezTo>
                        <a:pt x="103" y="1"/>
                        <a:pt x="100" y="0"/>
                        <a:pt x="100" y="0"/>
                      </a:cubicBezTo>
                      <a:cubicBezTo>
                        <a:pt x="33" y="19"/>
                        <a:pt x="33" y="19"/>
                        <a:pt x="33" y="19"/>
                      </a:cubicBezTo>
                      <a:cubicBezTo>
                        <a:pt x="33" y="19"/>
                        <a:pt x="4" y="28"/>
                        <a:pt x="3" y="39"/>
                      </a:cubicBezTo>
                      <a:cubicBezTo>
                        <a:pt x="0" y="65"/>
                        <a:pt x="61" y="130"/>
                        <a:pt x="82" y="152"/>
                      </a:cubicBezTo>
                      <a:cubicBezTo>
                        <a:pt x="82" y="154"/>
                        <a:pt x="81" y="156"/>
                        <a:pt x="80" y="159"/>
                      </a:cubicBezTo>
                      <a:cubicBezTo>
                        <a:pt x="74" y="180"/>
                        <a:pt x="66" y="208"/>
                        <a:pt x="57" y="244"/>
                      </a:cubicBezTo>
                      <a:cubicBezTo>
                        <a:pt x="45" y="293"/>
                        <a:pt x="30" y="370"/>
                        <a:pt x="30" y="370"/>
                      </a:cubicBezTo>
                      <a:cubicBezTo>
                        <a:pt x="197" y="370"/>
                        <a:pt x="197" y="370"/>
                        <a:pt x="197" y="370"/>
                      </a:cubicBezTo>
                      <a:cubicBezTo>
                        <a:pt x="197" y="370"/>
                        <a:pt x="199" y="295"/>
                        <a:pt x="209" y="231"/>
                      </a:cubicBezTo>
                      <a:cubicBezTo>
                        <a:pt x="211" y="240"/>
                        <a:pt x="214" y="250"/>
                        <a:pt x="215" y="262"/>
                      </a:cubicBezTo>
                      <a:cubicBezTo>
                        <a:pt x="219" y="290"/>
                        <a:pt x="223" y="390"/>
                        <a:pt x="223" y="390"/>
                      </a:cubicBezTo>
                      <a:cubicBezTo>
                        <a:pt x="227" y="390"/>
                        <a:pt x="227" y="390"/>
                        <a:pt x="227" y="390"/>
                      </a:cubicBezTo>
                      <a:cubicBezTo>
                        <a:pt x="227" y="391"/>
                        <a:pt x="227" y="393"/>
                        <a:pt x="227" y="395"/>
                      </a:cubicBezTo>
                      <a:cubicBezTo>
                        <a:pt x="227" y="396"/>
                        <a:pt x="227" y="396"/>
                        <a:pt x="227" y="396"/>
                      </a:cubicBezTo>
                      <a:cubicBezTo>
                        <a:pt x="228" y="405"/>
                        <a:pt x="234" y="412"/>
                        <a:pt x="241" y="411"/>
                      </a:cubicBezTo>
                      <a:cubicBezTo>
                        <a:pt x="248" y="410"/>
                        <a:pt x="253" y="403"/>
                        <a:pt x="252" y="394"/>
                      </a:cubicBezTo>
                      <a:cubicBezTo>
                        <a:pt x="252" y="393"/>
                        <a:pt x="252" y="393"/>
                        <a:pt x="252" y="393"/>
                      </a:cubicBezTo>
                      <a:cubicBezTo>
                        <a:pt x="252" y="392"/>
                        <a:pt x="252" y="391"/>
                        <a:pt x="252" y="390"/>
                      </a:cubicBezTo>
                      <a:close/>
                      <a:moveTo>
                        <a:pt x="130" y="103"/>
                      </a:moveTo>
                      <a:cubicBezTo>
                        <a:pt x="128" y="108"/>
                        <a:pt x="122" y="112"/>
                        <a:pt x="121" y="112"/>
                      </a:cubicBezTo>
                      <a:cubicBezTo>
                        <a:pt x="115" y="113"/>
                        <a:pt x="111" y="114"/>
                        <a:pt x="107" y="113"/>
                      </a:cubicBezTo>
                      <a:cubicBezTo>
                        <a:pt x="92" y="104"/>
                        <a:pt x="37" y="49"/>
                        <a:pt x="37" y="45"/>
                      </a:cubicBezTo>
                      <a:cubicBezTo>
                        <a:pt x="36" y="42"/>
                        <a:pt x="102" y="27"/>
                        <a:pt x="102" y="27"/>
                      </a:cubicBezTo>
                      <a:cubicBezTo>
                        <a:pt x="101" y="21"/>
                        <a:pt x="101" y="21"/>
                        <a:pt x="101" y="21"/>
                      </a:cubicBezTo>
                      <a:cubicBezTo>
                        <a:pt x="102" y="21"/>
                        <a:pt x="103" y="21"/>
                        <a:pt x="105" y="22"/>
                      </a:cubicBezTo>
                      <a:cubicBezTo>
                        <a:pt x="109" y="23"/>
                        <a:pt x="117" y="25"/>
                        <a:pt x="124" y="25"/>
                      </a:cubicBezTo>
                      <a:cubicBezTo>
                        <a:pt x="123" y="27"/>
                        <a:pt x="121" y="29"/>
                        <a:pt x="120" y="32"/>
                      </a:cubicBezTo>
                      <a:cubicBezTo>
                        <a:pt x="106" y="38"/>
                        <a:pt x="106" y="38"/>
                        <a:pt x="106" y="38"/>
                      </a:cubicBezTo>
                      <a:cubicBezTo>
                        <a:pt x="111" y="47"/>
                        <a:pt x="111" y="47"/>
                        <a:pt x="111" y="47"/>
                      </a:cubicBezTo>
                      <a:cubicBezTo>
                        <a:pt x="111" y="47"/>
                        <a:pt x="111" y="47"/>
                        <a:pt x="111" y="47"/>
                      </a:cubicBezTo>
                      <a:cubicBezTo>
                        <a:pt x="105" y="58"/>
                        <a:pt x="100" y="69"/>
                        <a:pt x="102" y="72"/>
                      </a:cubicBezTo>
                      <a:cubicBezTo>
                        <a:pt x="106" y="80"/>
                        <a:pt x="130" y="92"/>
                        <a:pt x="130" y="92"/>
                      </a:cubicBezTo>
                      <a:cubicBezTo>
                        <a:pt x="130" y="92"/>
                        <a:pt x="131" y="101"/>
                        <a:pt x="130" y="103"/>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11" name="Freeform 87"/>
              <p:cNvSpPr>
                <a:spLocks/>
              </p:cNvSpPr>
              <p:nvPr/>
            </p:nvSpPr>
            <p:spPr bwMode="auto">
              <a:xfrm>
                <a:off x="3182938" y="3517900"/>
                <a:ext cx="146050" cy="207962"/>
              </a:xfrm>
              <a:custGeom>
                <a:avLst/>
                <a:gdLst/>
                <a:ahLst/>
                <a:cxnLst>
                  <a:cxn ang="0">
                    <a:pos x="6" y="30"/>
                  </a:cxn>
                  <a:cxn ang="0">
                    <a:pos x="6" y="3"/>
                  </a:cxn>
                  <a:cxn ang="0">
                    <a:pos x="44" y="9"/>
                  </a:cxn>
                  <a:cxn ang="0">
                    <a:pos x="67" y="14"/>
                  </a:cxn>
                  <a:cxn ang="0">
                    <a:pos x="88" y="56"/>
                  </a:cxn>
                  <a:cxn ang="0">
                    <a:pos x="51" y="112"/>
                  </a:cxn>
                  <a:cxn ang="0">
                    <a:pos x="39" y="125"/>
                  </a:cxn>
                </a:cxnLst>
                <a:rect l="0" t="0" r="r" b="b"/>
                <a:pathLst>
                  <a:path w="88" h="125">
                    <a:moveTo>
                      <a:pt x="6" y="30"/>
                    </a:moveTo>
                    <a:cubicBezTo>
                      <a:pt x="6" y="30"/>
                      <a:pt x="0" y="0"/>
                      <a:pt x="6" y="3"/>
                    </a:cubicBezTo>
                    <a:cubicBezTo>
                      <a:pt x="25" y="11"/>
                      <a:pt x="34" y="7"/>
                      <a:pt x="44" y="9"/>
                    </a:cubicBezTo>
                    <a:cubicBezTo>
                      <a:pt x="55" y="10"/>
                      <a:pt x="58" y="9"/>
                      <a:pt x="67" y="14"/>
                    </a:cubicBezTo>
                    <a:cubicBezTo>
                      <a:pt x="88" y="27"/>
                      <a:pt x="88" y="36"/>
                      <a:pt x="88" y="56"/>
                    </a:cubicBezTo>
                    <a:cubicBezTo>
                      <a:pt x="88" y="94"/>
                      <a:pt x="69" y="95"/>
                      <a:pt x="51" y="112"/>
                    </a:cubicBezTo>
                    <a:cubicBezTo>
                      <a:pt x="39" y="125"/>
                      <a:pt x="39" y="125"/>
                      <a:pt x="39" y="125"/>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20"/>
          <p:cNvGrpSpPr/>
          <p:nvPr/>
        </p:nvGrpSpPr>
        <p:grpSpPr>
          <a:xfrm>
            <a:off x="4611357" y="1366167"/>
            <a:ext cx="1629579" cy="1024183"/>
            <a:chOff x="686838" y="2184398"/>
            <a:chExt cx="1192213" cy="749301"/>
          </a:xfrm>
          <a:solidFill>
            <a:schemeClr val="accent2"/>
          </a:solidFill>
        </p:grpSpPr>
        <p:sp>
          <p:nvSpPr>
            <p:cNvPr id="152"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23"/>
          <p:cNvGrpSpPr/>
          <p:nvPr/>
        </p:nvGrpSpPr>
        <p:grpSpPr>
          <a:xfrm>
            <a:off x="2267671" y="2569902"/>
            <a:ext cx="1325758" cy="833233"/>
            <a:chOff x="686838" y="2184398"/>
            <a:chExt cx="1192213" cy="749301"/>
          </a:xfrm>
          <a:solidFill>
            <a:schemeClr val="accent3"/>
          </a:solidFill>
        </p:grpSpPr>
        <p:sp>
          <p:nvSpPr>
            <p:cNvPr id="158"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32"/>
          <p:cNvGrpSpPr/>
          <p:nvPr/>
        </p:nvGrpSpPr>
        <p:grpSpPr>
          <a:xfrm>
            <a:off x="2670610" y="3901060"/>
            <a:ext cx="1038899" cy="652944"/>
            <a:chOff x="686838" y="2184398"/>
            <a:chExt cx="1192213" cy="749301"/>
          </a:xfrm>
          <a:solidFill>
            <a:schemeClr val="accent4"/>
          </a:solidFill>
        </p:grpSpPr>
        <p:sp>
          <p:nvSpPr>
            <p:cNvPr id="161"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solidFill>
                  <a:schemeClr val="accent4">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3" name="Freeform 46"/>
          <p:cNvSpPr>
            <a:spLocks noEditPoints="1"/>
          </p:cNvSpPr>
          <p:nvPr/>
        </p:nvSpPr>
        <p:spPr bwMode="auto">
          <a:xfrm>
            <a:off x="6446794" y="2556118"/>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46"/>
          <p:cNvSpPr>
            <a:spLocks noEditPoints="1"/>
          </p:cNvSpPr>
          <p:nvPr/>
        </p:nvSpPr>
        <p:spPr bwMode="auto">
          <a:xfrm>
            <a:off x="6446794" y="3587427"/>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46"/>
          <p:cNvSpPr>
            <a:spLocks noEditPoints="1"/>
          </p:cNvSpPr>
          <p:nvPr/>
        </p:nvSpPr>
        <p:spPr bwMode="auto">
          <a:xfrm>
            <a:off x="6446794" y="4605477"/>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Freeform 46"/>
          <p:cNvSpPr>
            <a:spLocks noEditPoints="1"/>
          </p:cNvSpPr>
          <p:nvPr/>
        </p:nvSpPr>
        <p:spPr bwMode="auto">
          <a:xfrm>
            <a:off x="6446794" y="5623528"/>
            <a:ext cx="698709" cy="698709"/>
          </a:xfrm>
          <a:custGeom>
            <a:avLst/>
            <a:gdLst/>
            <a:ahLst/>
            <a:cxnLst>
              <a:cxn ang="0">
                <a:pos x="55" y="44"/>
              </a:cxn>
              <a:cxn ang="0">
                <a:pos x="44" y="55"/>
              </a:cxn>
              <a:cxn ang="0">
                <a:pos x="10" y="55"/>
              </a:cxn>
              <a:cxn ang="0">
                <a:pos x="0" y="44"/>
              </a:cxn>
              <a:cxn ang="0">
                <a:pos x="0" y="10"/>
              </a:cxn>
              <a:cxn ang="0">
                <a:pos x="10" y="0"/>
              </a:cxn>
              <a:cxn ang="0">
                <a:pos x="44" y="0"/>
              </a:cxn>
              <a:cxn ang="0">
                <a:pos x="55" y="10"/>
              </a:cxn>
              <a:cxn ang="0">
                <a:pos x="55" y="44"/>
              </a:cxn>
              <a:cxn ang="0">
                <a:pos x="46" y="20"/>
              </a:cxn>
              <a:cxn ang="0">
                <a:pos x="46" y="17"/>
              </a:cxn>
              <a:cxn ang="0">
                <a:pos x="42" y="13"/>
              </a:cxn>
              <a:cxn ang="0">
                <a:pos x="39" y="13"/>
              </a:cxn>
              <a:cxn ang="0">
                <a:pos x="23" y="30"/>
              </a:cxn>
              <a:cxn ang="0">
                <a:pos x="15" y="22"/>
              </a:cxn>
              <a:cxn ang="0">
                <a:pos x="12" y="22"/>
              </a:cxn>
              <a:cxn ang="0">
                <a:pos x="8" y="26"/>
              </a:cxn>
              <a:cxn ang="0">
                <a:pos x="8" y="29"/>
              </a:cxn>
              <a:cxn ang="0">
                <a:pos x="21" y="42"/>
              </a:cxn>
              <a:cxn ang="0">
                <a:pos x="24" y="42"/>
              </a:cxn>
              <a:cxn ang="0">
                <a:pos x="46" y="20"/>
              </a:cxn>
            </a:cxnLst>
            <a:rect l="0" t="0" r="r" b="b"/>
            <a:pathLst>
              <a:path w="55" h="55">
                <a:moveTo>
                  <a:pt x="55" y="44"/>
                </a:moveTo>
                <a:cubicBezTo>
                  <a:pt x="55" y="50"/>
                  <a:pt x="50" y="55"/>
                  <a:pt x="44" y="55"/>
                </a:cubicBezTo>
                <a:cubicBezTo>
                  <a:pt x="10" y="55"/>
                  <a:pt x="10" y="55"/>
                  <a:pt x="10" y="55"/>
                </a:cubicBezTo>
                <a:cubicBezTo>
                  <a:pt x="4" y="55"/>
                  <a:pt x="0" y="50"/>
                  <a:pt x="0" y="44"/>
                </a:cubicBezTo>
                <a:cubicBezTo>
                  <a:pt x="0" y="10"/>
                  <a:pt x="0" y="10"/>
                  <a:pt x="0" y="10"/>
                </a:cubicBezTo>
                <a:cubicBezTo>
                  <a:pt x="0" y="5"/>
                  <a:pt x="4" y="0"/>
                  <a:pt x="10" y="0"/>
                </a:cubicBezTo>
                <a:cubicBezTo>
                  <a:pt x="44" y="0"/>
                  <a:pt x="44" y="0"/>
                  <a:pt x="44" y="0"/>
                </a:cubicBezTo>
                <a:cubicBezTo>
                  <a:pt x="50" y="0"/>
                  <a:pt x="55" y="5"/>
                  <a:pt x="55" y="10"/>
                </a:cubicBezTo>
                <a:lnTo>
                  <a:pt x="55" y="44"/>
                </a:lnTo>
                <a:close/>
                <a:moveTo>
                  <a:pt x="46" y="20"/>
                </a:moveTo>
                <a:cubicBezTo>
                  <a:pt x="47" y="19"/>
                  <a:pt x="47" y="17"/>
                  <a:pt x="46" y="17"/>
                </a:cubicBezTo>
                <a:cubicBezTo>
                  <a:pt x="42" y="13"/>
                  <a:pt x="42" y="13"/>
                  <a:pt x="42" y="13"/>
                </a:cubicBezTo>
                <a:cubicBezTo>
                  <a:pt x="42" y="12"/>
                  <a:pt x="40" y="12"/>
                  <a:pt x="39" y="13"/>
                </a:cubicBezTo>
                <a:cubicBezTo>
                  <a:pt x="23" y="30"/>
                  <a:pt x="23" y="30"/>
                  <a:pt x="23" y="30"/>
                </a:cubicBezTo>
                <a:cubicBezTo>
                  <a:pt x="15" y="22"/>
                  <a:pt x="15" y="22"/>
                  <a:pt x="15" y="22"/>
                </a:cubicBezTo>
                <a:cubicBezTo>
                  <a:pt x="14" y="21"/>
                  <a:pt x="13" y="21"/>
                  <a:pt x="12" y="22"/>
                </a:cubicBezTo>
                <a:cubicBezTo>
                  <a:pt x="8" y="26"/>
                  <a:pt x="8" y="26"/>
                  <a:pt x="8" y="26"/>
                </a:cubicBezTo>
                <a:cubicBezTo>
                  <a:pt x="7" y="27"/>
                  <a:pt x="7" y="28"/>
                  <a:pt x="8" y="29"/>
                </a:cubicBezTo>
                <a:cubicBezTo>
                  <a:pt x="21" y="42"/>
                  <a:pt x="21" y="42"/>
                  <a:pt x="21" y="42"/>
                </a:cubicBezTo>
                <a:cubicBezTo>
                  <a:pt x="22" y="43"/>
                  <a:pt x="23" y="43"/>
                  <a:pt x="24" y="42"/>
                </a:cubicBezTo>
                <a:lnTo>
                  <a:pt x="46" y="20"/>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30"/>
          <p:cNvGrpSpPr/>
          <p:nvPr/>
        </p:nvGrpSpPr>
        <p:grpSpPr>
          <a:xfrm>
            <a:off x="7188533" y="2544820"/>
            <a:ext cx="2699107" cy="691063"/>
            <a:chOff x="1224678" y="1233504"/>
            <a:chExt cx="2407799" cy="491450"/>
          </a:xfrm>
        </p:grpSpPr>
        <p:sp>
          <p:nvSpPr>
            <p:cNvPr id="168" name="Text Placeholder 3"/>
            <p:cNvSpPr txBox="1">
              <a:spLocks/>
            </p:cNvSpPr>
            <p:nvPr/>
          </p:nvSpPr>
          <p:spPr>
            <a:xfrm>
              <a:off x="1224678" y="1233504"/>
              <a:ext cx="1121116" cy="16798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zh-CN" altLang="en-US"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Text Placeholder 3"/>
            <p:cNvSpPr txBox="1">
              <a:spLocks/>
            </p:cNvSpPr>
            <p:nvPr/>
          </p:nvSpPr>
          <p:spPr>
            <a:xfrm>
              <a:off x="1270277" y="1418802"/>
              <a:ext cx="2362200" cy="306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0" name="Text Placeholder 3"/>
          <p:cNvSpPr txBox="1">
            <a:spLocks/>
          </p:cNvSpPr>
          <p:nvPr/>
        </p:nvSpPr>
        <p:spPr>
          <a:xfrm>
            <a:off x="10024630" y="2796461"/>
            <a:ext cx="987450" cy="30187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lnSpc>
                <a:spcPct val="120000"/>
              </a:lnSpc>
              <a:spcBef>
                <a:spcPct val="20000"/>
              </a:spcBef>
              <a:spcAft>
                <a:spcPts val="0"/>
              </a:spcAft>
              <a:defRPr/>
            </a:pPr>
            <a:r>
              <a:rPr lang="en-US" sz="18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459,769K</a:t>
            </a:r>
          </a:p>
        </p:txBody>
      </p:sp>
      <p:grpSp>
        <p:nvGrpSpPr>
          <p:cNvPr id="17" name="Group 30"/>
          <p:cNvGrpSpPr/>
          <p:nvPr/>
        </p:nvGrpSpPr>
        <p:grpSpPr>
          <a:xfrm>
            <a:off x="7252653" y="3576130"/>
            <a:ext cx="2647991" cy="691062"/>
            <a:chOff x="1270277" y="1233504"/>
            <a:chExt cx="2362200" cy="491449"/>
          </a:xfrm>
        </p:grpSpPr>
        <p:sp>
          <p:nvSpPr>
            <p:cNvPr id="172" name="Text Placeholder 3"/>
            <p:cNvSpPr txBox="1">
              <a:spLocks/>
            </p:cNvSpPr>
            <p:nvPr/>
          </p:nvSpPr>
          <p:spPr>
            <a:xfrm>
              <a:off x="1270277" y="1233504"/>
              <a:ext cx="1121116" cy="16798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zh-CN" altLang="en-US"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Text Placeholder 3"/>
            <p:cNvSpPr txBox="1">
              <a:spLocks/>
            </p:cNvSpPr>
            <p:nvPr/>
          </p:nvSpPr>
          <p:spPr>
            <a:xfrm>
              <a:off x="1270277" y="1418801"/>
              <a:ext cx="2362200" cy="306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30"/>
          <p:cNvGrpSpPr/>
          <p:nvPr/>
        </p:nvGrpSpPr>
        <p:grpSpPr>
          <a:xfrm>
            <a:off x="7252653" y="4594180"/>
            <a:ext cx="2647991" cy="542431"/>
            <a:chOff x="1270277" y="1233504"/>
            <a:chExt cx="2362200" cy="385750"/>
          </a:xfrm>
        </p:grpSpPr>
        <p:sp>
          <p:nvSpPr>
            <p:cNvPr id="175" name="Text Placeholder 3"/>
            <p:cNvSpPr txBox="1">
              <a:spLocks/>
            </p:cNvSpPr>
            <p:nvPr/>
          </p:nvSpPr>
          <p:spPr>
            <a:xfrm>
              <a:off x="1270277" y="1233504"/>
              <a:ext cx="1121116" cy="16798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zh-CN" altLang="en-US"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Text Placeholder 3"/>
            <p:cNvSpPr txBox="1">
              <a:spLocks/>
            </p:cNvSpPr>
            <p:nvPr/>
          </p:nvSpPr>
          <p:spPr>
            <a:xfrm>
              <a:off x="1270277" y="1418801"/>
              <a:ext cx="2362200" cy="20045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30"/>
          <p:cNvGrpSpPr/>
          <p:nvPr/>
        </p:nvGrpSpPr>
        <p:grpSpPr>
          <a:xfrm>
            <a:off x="7252653" y="5612231"/>
            <a:ext cx="2647991" cy="691062"/>
            <a:chOff x="1270277" y="1233504"/>
            <a:chExt cx="2362200" cy="491449"/>
          </a:xfrm>
        </p:grpSpPr>
        <p:sp>
          <p:nvSpPr>
            <p:cNvPr id="178" name="Text Placeholder 3"/>
            <p:cNvSpPr txBox="1">
              <a:spLocks/>
            </p:cNvSpPr>
            <p:nvPr/>
          </p:nvSpPr>
          <p:spPr>
            <a:xfrm>
              <a:off x="1270277" y="1233504"/>
              <a:ext cx="1121116" cy="167987"/>
            </a:xfrm>
            <a:prstGeom prst="rect">
              <a:avLst/>
            </a:prstGeom>
          </p:spPr>
          <p:txBody>
            <a:bodyPr wrap="none" lIns="0" tIns="0" rIns="0" bIns="0" anchor="t"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20000"/>
                </a:lnSpc>
              </a:pPr>
              <a:r>
                <a:rPr lang="zh-CN" altLang="en-US"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Text Placeholder 3"/>
            <p:cNvSpPr txBox="1">
              <a:spLocks/>
            </p:cNvSpPr>
            <p:nvPr/>
          </p:nvSpPr>
          <p:spPr>
            <a:xfrm>
              <a:off x="1270277" y="1418801"/>
              <a:ext cx="2362200" cy="306152"/>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0" name="Text Placeholder 3"/>
          <p:cNvSpPr txBox="1">
            <a:spLocks/>
          </p:cNvSpPr>
          <p:nvPr/>
        </p:nvSpPr>
        <p:spPr>
          <a:xfrm>
            <a:off x="10024628" y="3813794"/>
            <a:ext cx="987450" cy="30187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lnSpc>
                <a:spcPct val="120000"/>
              </a:lnSpc>
              <a:spcBef>
                <a:spcPct val="20000"/>
              </a:spcBef>
              <a:spcAft>
                <a:spcPts val="0"/>
              </a:spcAft>
              <a:defRPr/>
            </a:pPr>
            <a:r>
              <a:rPr lang="en-US" sz="18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559,700K</a:t>
            </a:r>
          </a:p>
        </p:txBody>
      </p:sp>
      <p:sp>
        <p:nvSpPr>
          <p:cNvPr id="181" name="Text Placeholder 3"/>
          <p:cNvSpPr txBox="1">
            <a:spLocks/>
          </p:cNvSpPr>
          <p:nvPr/>
        </p:nvSpPr>
        <p:spPr>
          <a:xfrm>
            <a:off x="10024628" y="4817868"/>
            <a:ext cx="987450" cy="30187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lnSpc>
                <a:spcPct val="120000"/>
              </a:lnSpc>
              <a:spcBef>
                <a:spcPct val="20000"/>
              </a:spcBef>
              <a:spcAft>
                <a:spcPts val="0"/>
              </a:spcAft>
              <a:defRPr/>
            </a:pPr>
            <a:r>
              <a:rPr lang="en-US" sz="18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400,809K</a:t>
            </a:r>
          </a:p>
        </p:txBody>
      </p:sp>
      <p:sp>
        <p:nvSpPr>
          <p:cNvPr id="182" name="Text Placeholder 3"/>
          <p:cNvSpPr txBox="1">
            <a:spLocks/>
          </p:cNvSpPr>
          <p:nvPr/>
        </p:nvSpPr>
        <p:spPr>
          <a:xfrm>
            <a:off x="10024630" y="5849895"/>
            <a:ext cx="987450" cy="30187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85829" fontAlgn="auto">
              <a:lnSpc>
                <a:spcPct val="120000"/>
              </a:lnSpc>
              <a:spcBef>
                <a:spcPct val="20000"/>
              </a:spcBef>
              <a:spcAft>
                <a:spcPts val="0"/>
              </a:spcAft>
              <a:defRPr/>
            </a:pPr>
            <a:r>
              <a:rPr lang="en-US" sz="18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909,369K</a:t>
            </a:r>
          </a:p>
        </p:txBody>
      </p:sp>
      <p:sp>
        <p:nvSpPr>
          <p:cNvPr id="95"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639598275"/>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53"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3000"/>
                            </p:stCondLst>
                            <p:childTnLst>
                              <p:par>
                                <p:cTn id="35" presetID="53"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500"/>
                            </p:stCondLst>
                            <p:childTnLst>
                              <p:par>
                                <p:cTn id="41" presetID="53" presetClass="entr" presetSubtype="0" fill="hold" grpId="0" nodeType="afterEffect">
                                  <p:stCondLst>
                                    <p:cond delay="0"/>
                                  </p:stCondLst>
                                  <p:childTnLst>
                                    <p:set>
                                      <p:cBhvr>
                                        <p:cTn id="42" dur="1" fill="hold">
                                          <p:stCondLst>
                                            <p:cond delay="0"/>
                                          </p:stCondLst>
                                        </p:cTn>
                                        <p:tgtEl>
                                          <p:spTgt spid="163"/>
                                        </p:tgtEl>
                                        <p:attrNameLst>
                                          <p:attrName>style.visibility</p:attrName>
                                        </p:attrNameLst>
                                      </p:cBhvr>
                                      <p:to>
                                        <p:strVal val="visible"/>
                                      </p:to>
                                    </p:set>
                                    <p:anim calcmode="lin" valueType="num">
                                      <p:cBhvr>
                                        <p:cTn id="43" dur="500" fill="hold"/>
                                        <p:tgtEl>
                                          <p:spTgt spid="163"/>
                                        </p:tgtEl>
                                        <p:attrNameLst>
                                          <p:attrName>ppt_w</p:attrName>
                                        </p:attrNameLst>
                                      </p:cBhvr>
                                      <p:tavLst>
                                        <p:tav tm="0">
                                          <p:val>
                                            <p:fltVal val="0"/>
                                          </p:val>
                                        </p:tav>
                                        <p:tav tm="100000">
                                          <p:val>
                                            <p:strVal val="#ppt_w"/>
                                          </p:val>
                                        </p:tav>
                                      </p:tavLst>
                                    </p:anim>
                                    <p:anim calcmode="lin" valueType="num">
                                      <p:cBhvr>
                                        <p:cTn id="44" dur="500" fill="hold"/>
                                        <p:tgtEl>
                                          <p:spTgt spid="163"/>
                                        </p:tgtEl>
                                        <p:attrNameLst>
                                          <p:attrName>ppt_h</p:attrName>
                                        </p:attrNameLst>
                                      </p:cBhvr>
                                      <p:tavLst>
                                        <p:tav tm="0">
                                          <p:val>
                                            <p:fltVal val="0"/>
                                          </p:val>
                                        </p:tav>
                                        <p:tav tm="100000">
                                          <p:val>
                                            <p:strVal val="#ppt_h"/>
                                          </p:val>
                                        </p:tav>
                                      </p:tavLst>
                                    </p:anim>
                                    <p:animEffect transition="in" filter="fade">
                                      <p:cBhvr>
                                        <p:cTn id="45" dur="500"/>
                                        <p:tgtEl>
                                          <p:spTgt spid="163"/>
                                        </p:tgtEl>
                                      </p:cBhvr>
                                    </p:animEffect>
                                  </p:childTnLst>
                                </p:cTn>
                              </p:par>
                            </p:childTnLst>
                          </p:cTn>
                        </p:par>
                        <p:par>
                          <p:cTn id="46" fill="hold">
                            <p:stCondLst>
                              <p:cond delay="4000"/>
                            </p:stCondLst>
                            <p:childTnLst>
                              <p:par>
                                <p:cTn id="47" presetID="2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par>
                          <p:cTn id="50" fill="hold">
                            <p:stCondLst>
                              <p:cond delay="4500"/>
                            </p:stCondLst>
                            <p:childTnLst>
                              <p:par>
                                <p:cTn id="51" presetID="53" presetClass="entr" presetSubtype="0" fill="hold" grpId="0" nodeType="afterEffect">
                                  <p:stCondLst>
                                    <p:cond delay="0"/>
                                  </p:stCondLst>
                                  <p:childTnLst>
                                    <p:set>
                                      <p:cBhvr>
                                        <p:cTn id="52" dur="1" fill="hold">
                                          <p:stCondLst>
                                            <p:cond delay="0"/>
                                          </p:stCondLst>
                                        </p:cTn>
                                        <p:tgtEl>
                                          <p:spTgt spid="170"/>
                                        </p:tgtEl>
                                        <p:attrNameLst>
                                          <p:attrName>style.visibility</p:attrName>
                                        </p:attrNameLst>
                                      </p:cBhvr>
                                      <p:to>
                                        <p:strVal val="visible"/>
                                      </p:to>
                                    </p:set>
                                    <p:anim calcmode="lin" valueType="num">
                                      <p:cBhvr>
                                        <p:cTn id="53" dur="500" fill="hold"/>
                                        <p:tgtEl>
                                          <p:spTgt spid="170"/>
                                        </p:tgtEl>
                                        <p:attrNameLst>
                                          <p:attrName>ppt_w</p:attrName>
                                        </p:attrNameLst>
                                      </p:cBhvr>
                                      <p:tavLst>
                                        <p:tav tm="0">
                                          <p:val>
                                            <p:fltVal val="0"/>
                                          </p:val>
                                        </p:tav>
                                        <p:tav tm="100000">
                                          <p:val>
                                            <p:strVal val="#ppt_w"/>
                                          </p:val>
                                        </p:tav>
                                      </p:tavLst>
                                    </p:anim>
                                    <p:anim calcmode="lin" valueType="num">
                                      <p:cBhvr>
                                        <p:cTn id="54" dur="500" fill="hold"/>
                                        <p:tgtEl>
                                          <p:spTgt spid="170"/>
                                        </p:tgtEl>
                                        <p:attrNameLst>
                                          <p:attrName>ppt_h</p:attrName>
                                        </p:attrNameLst>
                                      </p:cBhvr>
                                      <p:tavLst>
                                        <p:tav tm="0">
                                          <p:val>
                                            <p:fltVal val="0"/>
                                          </p:val>
                                        </p:tav>
                                        <p:tav tm="100000">
                                          <p:val>
                                            <p:strVal val="#ppt_h"/>
                                          </p:val>
                                        </p:tav>
                                      </p:tavLst>
                                    </p:anim>
                                    <p:animEffect transition="in" filter="fade">
                                      <p:cBhvr>
                                        <p:cTn id="55" dur="500"/>
                                        <p:tgtEl>
                                          <p:spTgt spid="170"/>
                                        </p:tgtEl>
                                      </p:cBhvr>
                                    </p:animEffect>
                                  </p:childTnLst>
                                </p:cTn>
                              </p:par>
                            </p:childTnLst>
                          </p:cTn>
                        </p:par>
                        <p:par>
                          <p:cTn id="56" fill="hold">
                            <p:stCondLst>
                              <p:cond delay="5000"/>
                            </p:stCondLst>
                            <p:childTnLst>
                              <p:par>
                                <p:cTn id="57" presetID="53" presetClass="entr" presetSubtype="0" fill="hold" grpId="0" nodeType="afterEffect">
                                  <p:stCondLst>
                                    <p:cond delay="0"/>
                                  </p:stCondLst>
                                  <p:childTnLst>
                                    <p:set>
                                      <p:cBhvr>
                                        <p:cTn id="58" dur="1" fill="hold">
                                          <p:stCondLst>
                                            <p:cond delay="0"/>
                                          </p:stCondLst>
                                        </p:cTn>
                                        <p:tgtEl>
                                          <p:spTgt spid="164"/>
                                        </p:tgtEl>
                                        <p:attrNameLst>
                                          <p:attrName>style.visibility</p:attrName>
                                        </p:attrNameLst>
                                      </p:cBhvr>
                                      <p:to>
                                        <p:strVal val="visible"/>
                                      </p:to>
                                    </p:set>
                                    <p:anim calcmode="lin" valueType="num">
                                      <p:cBhvr>
                                        <p:cTn id="59" dur="500" fill="hold"/>
                                        <p:tgtEl>
                                          <p:spTgt spid="164"/>
                                        </p:tgtEl>
                                        <p:attrNameLst>
                                          <p:attrName>ppt_w</p:attrName>
                                        </p:attrNameLst>
                                      </p:cBhvr>
                                      <p:tavLst>
                                        <p:tav tm="0">
                                          <p:val>
                                            <p:fltVal val="0"/>
                                          </p:val>
                                        </p:tav>
                                        <p:tav tm="100000">
                                          <p:val>
                                            <p:strVal val="#ppt_w"/>
                                          </p:val>
                                        </p:tav>
                                      </p:tavLst>
                                    </p:anim>
                                    <p:anim calcmode="lin" valueType="num">
                                      <p:cBhvr>
                                        <p:cTn id="60" dur="500" fill="hold"/>
                                        <p:tgtEl>
                                          <p:spTgt spid="164"/>
                                        </p:tgtEl>
                                        <p:attrNameLst>
                                          <p:attrName>ppt_h</p:attrName>
                                        </p:attrNameLst>
                                      </p:cBhvr>
                                      <p:tavLst>
                                        <p:tav tm="0">
                                          <p:val>
                                            <p:fltVal val="0"/>
                                          </p:val>
                                        </p:tav>
                                        <p:tav tm="100000">
                                          <p:val>
                                            <p:strVal val="#ppt_h"/>
                                          </p:val>
                                        </p:tav>
                                      </p:tavLst>
                                    </p:anim>
                                    <p:animEffect transition="in" filter="fade">
                                      <p:cBhvr>
                                        <p:cTn id="61" dur="500"/>
                                        <p:tgtEl>
                                          <p:spTgt spid="164"/>
                                        </p:tgtEl>
                                      </p:cBhvr>
                                    </p:animEffect>
                                  </p:childTnLst>
                                </p:cTn>
                              </p:par>
                            </p:childTnLst>
                          </p:cTn>
                        </p:par>
                        <p:par>
                          <p:cTn id="62" fill="hold">
                            <p:stCondLst>
                              <p:cond delay="5500"/>
                            </p:stCondLst>
                            <p:childTnLst>
                              <p:par>
                                <p:cTn id="63" presetID="22" presetClass="entr" presetSubtype="8" fill="hold"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left)">
                                      <p:cBhvr>
                                        <p:cTn id="65" dur="500"/>
                                        <p:tgtEl>
                                          <p:spTgt spid="17"/>
                                        </p:tgtEl>
                                      </p:cBhvr>
                                    </p:animEffect>
                                  </p:childTnLst>
                                </p:cTn>
                              </p:par>
                            </p:childTnLst>
                          </p:cTn>
                        </p:par>
                        <p:par>
                          <p:cTn id="66" fill="hold">
                            <p:stCondLst>
                              <p:cond delay="6000"/>
                            </p:stCondLst>
                            <p:childTnLst>
                              <p:par>
                                <p:cTn id="67" presetID="53" presetClass="entr" presetSubtype="0" fill="hold" grpId="0" nodeType="afterEffect">
                                  <p:stCondLst>
                                    <p:cond delay="0"/>
                                  </p:stCondLst>
                                  <p:childTnLst>
                                    <p:set>
                                      <p:cBhvr>
                                        <p:cTn id="68" dur="1" fill="hold">
                                          <p:stCondLst>
                                            <p:cond delay="0"/>
                                          </p:stCondLst>
                                        </p:cTn>
                                        <p:tgtEl>
                                          <p:spTgt spid="180"/>
                                        </p:tgtEl>
                                        <p:attrNameLst>
                                          <p:attrName>style.visibility</p:attrName>
                                        </p:attrNameLst>
                                      </p:cBhvr>
                                      <p:to>
                                        <p:strVal val="visible"/>
                                      </p:to>
                                    </p:set>
                                    <p:anim calcmode="lin" valueType="num">
                                      <p:cBhvr>
                                        <p:cTn id="69" dur="500" fill="hold"/>
                                        <p:tgtEl>
                                          <p:spTgt spid="180"/>
                                        </p:tgtEl>
                                        <p:attrNameLst>
                                          <p:attrName>ppt_w</p:attrName>
                                        </p:attrNameLst>
                                      </p:cBhvr>
                                      <p:tavLst>
                                        <p:tav tm="0">
                                          <p:val>
                                            <p:fltVal val="0"/>
                                          </p:val>
                                        </p:tav>
                                        <p:tav tm="100000">
                                          <p:val>
                                            <p:strVal val="#ppt_w"/>
                                          </p:val>
                                        </p:tav>
                                      </p:tavLst>
                                    </p:anim>
                                    <p:anim calcmode="lin" valueType="num">
                                      <p:cBhvr>
                                        <p:cTn id="70" dur="500" fill="hold"/>
                                        <p:tgtEl>
                                          <p:spTgt spid="180"/>
                                        </p:tgtEl>
                                        <p:attrNameLst>
                                          <p:attrName>ppt_h</p:attrName>
                                        </p:attrNameLst>
                                      </p:cBhvr>
                                      <p:tavLst>
                                        <p:tav tm="0">
                                          <p:val>
                                            <p:fltVal val="0"/>
                                          </p:val>
                                        </p:tav>
                                        <p:tav tm="100000">
                                          <p:val>
                                            <p:strVal val="#ppt_h"/>
                                          </p:val>
                                        </p:tav>
                                      </p:tavLst>
                                    </p:anim>
                                    <p:animEffect transition="in" filter="fade">
                                      <p:cBhvr>
                                        <p:cTn id="71" dur="500"/>
                                        <p:tgtEl>
                                          <p:spTgt spid="180"/>
                                        </p:tgtEl>
                                      </p:cBhvr>
                                    </p:animEffect>
                                  </p:childTnLst>
                                </p:cTn>
                              </p:par>
                            </p:childTnLst>
                          </p:cTn>
                        </p:par>
                        <p:par>
                          <p:cTn id="72" fill="hold">
                            <p:stCondLst>
                              <p:cond delay="6500"/>
                            </p:stCondLst>
                            <p:childTnLst>
                              <p:par>
                                <p:cTn id="73" presetID="53" presetClass="entr" presetSubtype="0" fill="hold" grpId="0" nodeType="afterEffect">
                                  <p:stCondLst>
                                    <p:cond delay="0"/>
                                  </p:stCondLst>
                                  <p:childTnLst>
                                    <p:set>
                                      <p:cBhvr>
                                        <p:cTn id="74" dur="1" fill="hold">
                                          <p:stCondLst>
                                            <p:cond delay="0"/>
                                          </p:stCondLst>
                                        </p:cTn>
                                        <p:tgtEl>
                                          <p:spTgt spid="165"/>
                                        </p:tgtEl>
                                        <p:attrNameLst>
                                          <p:attrName>style.visibility</p:attrName>
                                        </p:attrNameLst>
                                      </p:cBhvr>
                                      <p:to>
                                        <p:strVal val="visible"/>
                                      </p:to>
                                    </p:set>
                                    <p:anim calcmode="lin" valueType="num">
                                      <p:cBhvr>
                                        <p:cTn id="75" dur="500" fill="hold"/>
                                        <p:tgtEl>
                                          <p:spTgt spid="165"/>
                                        </p:tgtEl>
                                        <p:attrNameLst>
                                          <p:attrName>ppt_w</p:attrName>
                                        </p:attrNameLst>
                                      </p:cBhvr>
                                      <p:tavLst>
                                        <p:tav tm="0">
                                          <p:val>
                                            <p:fltVal val="0"/>
                                          </p:val>
                                        </p:tav>
                                        <p:tav tm="100000">
                                          <p:val>
                                            <p:strVal val="#ppt_w"/>
                                          </p:val>
                                        </p:tav>
                                      </p:tavLst>
                                    </p:anim>
                                    <p:anim calcmode="lin" valueType="num">
                                      <p:cBhvr>
                                        <p:cTn id="76" dur="500" fill="hold"/>
                                        <p:tgtEl>
                                          <p:spTgt spid="165"/>
                                        </p:tgtEl>
                                        <p:attrNameLst>
                                          <p:attrName>ppt_h</p:attrName>
                                        </p:attrNameLst>
                                      </p:cBhvr>
                                      <p:tavLst>
                                        <p:tav tm="0">
                                          <p:val>
                                            <p:fltVal val="0"/>
                                          </p:val>
                                        </p:tav>
                                        <p:tav tm="100000">
                                          <p:val>
                                            <p:strVal val="#ppt_h"/>
                                          </p:val>
                                        </p:tav>
                                      </p:tavLst>
                                    </p:anim>
                                    <p:animEffect transition="in" filter="fade">
                                      <p:cBhvr>
                                        <p:cTn id="77" dur="500"/>
                                        <p:tgtEl>
                                          <p:spTgt spid="165"/>
                                        </p:tgtEl>
                                      </p:cBhvr>
                                    </p:animEffect>
                                  </p:childTnLst>
                                </p:cTn>
                              </p:par>
                            </p:childTnLst>
                          </p:cTn>
                        </p:par>
                        <p:par>
                          <p:cTn id="78" fill="hold">
                            <p:stCondLst>
                              <p:cond delay="7000"/>
                            </p:stCondLst>
                            <p:childTnLst>
                              <p:par>
                                <p:cTn id="79" presetID="22" presetClass="entr" presetSubtype="8" fill="hold" nodeType="after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wipe(left)">
                                      <p:cBhvr>
                                        <p:cTn id="81" dur="500"/>
                                        <p:tgtEl>
                                          <p:spTgt spid="18"/>
                                        </p:tgtEl>
                                      </p:cBhvr>
                                    </p:animEffect>
                                  </p:childTnLst>
                                </p:cTn>
                              </p:par>
                            </p:childTnLst>
                          </p:cTn>
                        </p:par>
                        <p:par>
                          <p:cTn id="82" fill="hold">
                            <p:stCondLst>
                              <p:cond delay="7500"/>
                            </p:stCondLst>
                            <p:childTnLst>
                              <p:par>
                                <p:cTn id="83" presetID="53" presetClass="entr" presetSubtype="0" fill="hold" grpId="0" nodeType="afterEffect">
                                  <p:stCondLst>
                                    <p:cond delay="0"/>
                                  </p:stCondLst>
                                  <p:childTnLst>
                                    <p:set>
                                      <p:cBhvr>
                                        <p:cTn id="84" dur="1" fill="hold">
                                          <p:stCondLst>
                                            <p:cond delay="0"/>
                                          </p:stCondLst>
                                        </p:cTn>
                                        <p:tgtEl>
                                          <p:spTgt spid="181"/>
                                        </p:tgtEl>
                                        <p:attrNameLst>
                                          <p:attrName>style.visibility</p:attrName>
                                        </p:attrNameLst>
                                      </p:cBhvr>
                                      <p:to>
                                        <p:strVal val="visible"/>
                                      </p:to>
                                    </p:set>
                                    <p:anim calcmode="lin" valueType="num">
                                      <p:cBhvr>
                                        <p:cTn id="85" dur="500" fill="hold"/>
                                        <p:tgtEl>
                                          <p:spTgt spid="181"/>
                                        </p:tgtEl>
                                        <p:attrNameLst>
                                          <p:attrName>ppt_w</p:attrName>
                                        </p:attrNameLst>
                                      </p:cBhvr>
                                      <p:tavLst>
                                        <p:tav tm="0">
                                          <p:val>
                                            <p:fltVal val="0"/>
                                          </p:val>
                                        </p:tav>
                                        <p:tav tm="100000">
                                          <p:val>
                                            <p:strVal val="#ppt_w"/>
                                          </p:val>
                                        </p:tav>
                                      </p:tavLst>
                                    </p:anim>
                                    <p:anim calcmode="lin" valueType="num">
                                      <p:cBhvr>
                                        <p:cTn id="86" dur="500" fill="hold"/>
                                        <p:tgtEl>
                                          <p:spTgt spid="181"/>
                                        </p:tgtEl>
                                        <p:attrNameLst>
                                          <p:attrName>ppt_h</p:attrName>
                                        </p:attrNameLst>
                                      </p:cBhvr>
                                      <p:tavLst>
                                        <p:tav tm="0">
                                          <p:val>
                                            <p:fltVal val="0"/>
                                          </p:val>
                                        </p:tav>
                                        <p:tav tm="100000">
                                          <p:val>
                                            <p:strVal val="#ppt_h"/>
                                          </p:val>
                                        </p:tav>
                                      </p:tavLst>
                                    </p:anim>
                                    <p:animEffect transition="in" filter="fade">
                                      <p:cBhvr>
                                        <p:cTn id="87" dur="500"/>
                                        <p:tgtEl>
                                          <p:spTgt spid="181"/>
                                        </p:tgtEl>
                                      </p:cBhvr>
                                    </p:animEffect>
                                  </p:childTnLst>
                                </p:cTn>
                              </p:par>
                            </p:childTnLst>
                          </p:cTn>
                        </p:par>
                        <p:par>
                          <p:cTn id="88" fill="hold">
                            <p:stCondLst>
                              <p:cond delay="8000"/>
                            </p:stCondLst>
                            <p:childTnLst>
                              <p:par>
                                <p:cTn id="89" presetID="53" presetClass="entr" presetSubtype="0" fill="hold" grpId="0" nodeType="afterEffect">
                                  <p:stCondLst>
                                    <p:cond delay="0"/>
                                  </p:stCondLst>
                                  <p:childTnLst>
                                    <p:set>
                                      <p:cBhvr>
                                        <p:cTn id="90" dur="1" fill="hold">
                                          <p:stCondLst>
                                            <p:cond delay="0"/>
                                          </p:stCondLst>
                                        </p:cTn>
                                        <p:tgtEl>
                                          <p:spTgt spid="166"/>
                                        </p:tgtEl>
                                        <p:attrNameLst>
                                          <p:attrName>style.visibility</p:attrName>
                                        </p:attrNameLst>
                                      </p:cBhvr>
                                      <p:to>
                                        <p:strVal val="visible"/>
                                      </p:to>
                                    </p:set>
                                    <p:anim calcmode="lin" valueType="num">
                                      <p:cBhvr>
                                        <p:cTn id="91" dur="500" fill="hold"/>
                                        <p:tgtEl>
                                          <p:spTgt spid="166"/>
                                        </p:tgtEl>
                                        <p:attrNameLst>
                                          <p:attrName>ppt_w</p:attrName>
                                        </p:attrNameLst>
                                      </p:cBhvr>
                                      <p:tavLst>
                                        <p:tav tm="0">
                                          <p:val>
                                            <p:fltVal val="0"/>
                                          </p:val>
                                        </p:tav>
                                        <p:tav tm="100000">
                                          <p:val>
                                            <p:strVal val="#ppt_w"/>
                                          </p:val>
                                        </p:tav>
                                      </p:tavLst>
                                    </p:anim>
                                    <p:anim calcmode="lin" valueType="num">
                                      <p:cBhvr>
                                        <p:cTn id="92" dur="500" fill="hold"/>
                                        <p:tgtEl>
                                          <p:spTgt spid="166"/>
                                        </p:tgtEl>
                                        <p:attrNameLst>
                                          <p:attrName>ppt_h</p:attrName>
                                        </p:attrNameLst>
                                      </p:cBhvr>
                                      <p:tavLst>
                                        <p:tav tm="0">
                                          <p:val>
                                            <p:fltVal val="0"/>
                                          </p:val>
                                        </p:tav>
                                        <p:tav tm="100000">
                                          <p:val>
                                            <p:strVal val="#ppt_h"/>
                                          </p:val>
                                        </p:tav>
                                      </p:tavLst>
                                    </p:anim>
                                    <p:animEffect transition="in" filter="fade">
                                      <p:cBhvr>
                                        <p:cTn id="93" dur="500"/>
                                        <p:tgtEl>
                                          <p:spTgt spid="166"/>
                                        </p:tgtEl>
                                      </p:cBhvr>
                                    </p:animEffect>
                                  </p:childTnLst>
                                </p:cTn>
                              </p:par>
                            </p:childTnLst>
                          </p:cTn>
                        </p:par>
                        <p:par>
                          <p:cTn id="94" fill="hold">
                            <p:stCondLst>
                              <p:cond delay="8500"/>
                            </p:stCondLst>
                            <p:childTnLst>
                              <p:par>
                                <p:cTn id="95" presetID="22" presetClass="entr" presetSubtype="8" fill="hold" nodeType="after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childTnLst>
                          </p:cTn>
                        </p:par>
                        <p:par>
                          <p:cTn id="98" fill="hold">
                            <p:stCondLst>
                              <p:cond delay="9000"/>
                            </p:stCondLst>
                            <p:childTnLst>
                              <p:par>
                                <p:cTn id="99" presetID="53" presetClass="entr" presetSubtype="0" fill="hold" grpId="0" nodeType="afterEffect">
                                  <p:stCondLst>
                                    <p:cond delay="0"/>
                                  </p:stCondLst>
                                  <p:childTnLst>
                                    <p:set>
                                      <p:cBhvr>
                                        <p:cTn id="100" dur="1" fill="hold">
                                          <p:stCondLst>
                                            <p:cond delay="0"/>
                                          </p:stCondLst>
                                        </p:cTn>
                                        <p:tgtEl>
                                          <p:spTgt spid="182"/>
                                        </p:tgtEl>
                                        <p:attrNameLst>
                                          <p:attrName>style.visibility</p:attrName>
                                        </p:attrNameLst>
                                      </p:cBhvr>
                                      <p:to>
                                        <p:strVal val="visible"/>
                                      </p:to>
                                    </p:set>
                                    <p:anim calcmode="lin" valueType="num">
                                      <p:cBhvr>
                                        <p:cTn id="101" dur="500" fill="hold"/>
                                        <p:tgtEl>
                                          <p:spTgt spid="182"/>
                                        </p:tgtEl>
                                        <p:attrNameLst>
                                          <p:attrName>ppt_w</p:attrName>
                                        </p:attrNameLst>
                                      </p:cBhvr>
                                      <p:tavLst>
                                        <p:tav tm="0">
                                          <p:val>
                                            <p:fltVal val="0"/>
                                          </p:val>
                                        </p:tav>
                                        <p:tav tm="100000">
                                          <p:val>
                                            <p:strVal val="#ppt_w"/>
                                          </p:val>
                                        </p:tav>
                                      </p:tavLst>
                                    </p:anim>
                                    <p:anim calcmode="lin" valueType="num">
                                      <p:cBhvr>
                                        <p:cTn id="102" dur="500" fill="hold"/>
                                        <p:tgtEl>
                                          <p:spTgt spid="182"/>
                                        </p:tgtEl>
                                        <p:attrNameLst>
                                          <p:attrName>ppt_h</p:attrName>
                                        </p:attrNameLst>
                                      </p:cBhvr>
                                      <p:tavLst>
                                        <p:tav tm="0">
                                          <p:val>
                                            <p:fltVal val="0"/>
                                          </p:val>
                                        </p:tav>
                                        <p:tav tm="100000">
                                          <p:val>
                                            <p:strVal val="#ppt_h"/>
                                          </p:val>
                                        </p:tav>
                                      </p:tavLst>
                                    </p:anim>
                                    <p:animEffect transition="in" filter="fade">
                                      <p:cBhvr>
                                        <p:cTn id="103" dur="500"/>
                                        <p:tgtEl>
                                          <p:spTgt spid="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 grpId="0" animBg="1"/>
      <p:bldP spid="164" grpId="0" animBg="1"/>
      <p:bldP spid="165" grpId="0" animBg="1"/>
      <p:bldP spid="166" grpId="0" animBg="1"/>
      <p:bldP spid="170" grpId="0"/>
      <p:bldP spid="180" grpId="0"/>
      <p:bldP spid="181" grpId="0"/>
      <p:bldP spid="18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83858"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210633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428814"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4751292" y="5671262"/>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073770"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7396248"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6"/>
          <p:cNvSpPr txBox="1"/>
          <p:nvPr/>
        </p:nvSpPr>
        <p:spPr>
          <a:xfrm>
            <a:off x="871872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10041204"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136368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984787" y="4993808"/>
            <a:ext cx="2225309" cy="5785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2013</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210095" y="4993808"/>
            <a:ext cx="3619836" cy="578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2014</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829932" y="4993808"/>
            <a:ext cx="5044032" cy="5785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2015</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9786124" y="2591918"/>
            <a:ext cx="565710" cy="601066"/>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6083173" y="2612543"/>
            <a:ext cx="692404" cy="5598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2553095" y="2553615"/>
            <a:ext cx="462585" cy="67767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1624696" y="3425754"/>
            <a:ext cx="2319384" cy="825847"/>
            <a:chOff x="1469669" y="2631524"/>
            <a:chExt cx="2339926" cy="853899"/>
          </a:xfrm>
        </p:grpSpPr>
        <p:sp>
          <p:nvSpPr>
            <p:cNvPr id="26" name="TextBox 25"/>
            <p:cNvSpPr txBox="1"/>
            <p:nvPr/>
          </p:nvSpPr>
          <p:spPr>
            <a:xfrm>
              <a:off x="1912536"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1469669"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269685" y="3425755"/>
            <a:ext cx="2319384" cy="825847"/>
            <a:chOff x="4926037" y="2631524"/>
            <a:chExt cx="2339926" cy="853899"/>
          </a:xfrm>
        </p:grpSpPr>
        <p:sp>
          <p:nvSpPr>
            <p:cNvPr id="28" name="TextBox 27"/>
            <p:cNvSpPr txBox="1"/>
            <p:nvPr/>
          </p:nvSpPr>
          <p:spPr>
            <a:xfrm>
              <a:off x="5368904"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4926037"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8914673" y="3425755"/>
            <a:ext cx="2319384" cy="825847"/>
            <a:chOff x="8382405" y="2631524"/>
            <a:chExt cx="2339926" cy="853899"/>
          </a:xfrm>
        </p:grpSpPr>
        <p:sp>
          <p:nvSpPr>
            <p:cNvPr id="32" name="TextBox 31"/>
            <p:cNvSpPr txBox="1"/>
            <p:nvPr/>
          </p:nvSpPr>
          <p:spPr>
            <a:xfrm>
              <a:off x="8825272" y="2631524"/>
              <a:ext cx="1454186" cy="339711"/>
            </a:xfrm>
            <a:prstGeom prst="rect">
              <a:avLst/>
            </a:prstGeom>
            <a:noFill/>
          </p:spPr>
          <p:txBody>
            <a:bodyPr wrap="none" rtlCol="0">
              <a:spAutoFit/>
            </a:bodyPr>
            <a:lstStyle/>
            <a:p>
              <a:pPr algn="just">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382405" y="2931701"/>
              <a:ext cx="2339926" cy="55372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14999532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par>
                                <p:cTn id="9" presetID="12" presetClass="entr" presetSubtype="1"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down)">
                                      <p:cBhvr>
                                        <p:cTn id="12" dur="500"/>
                                        <p:tgtEl>
                                          <p:spTgt spid="4"/>
                                        </p:tgtEl>
                                      </p:cBhvr>
                                    </p:animEffect>
                                  </p:childTnLst>
                                </p:cTn>
                              </p:par>
                            </p:childTnLst>
                          </p:cTn>
                        </p:par>
                        <p:par>
                          <p:cTn id="13" fill="hold">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p:tgtEl>
                                          <p:spTgt spid="24"/>
                                        </p:tgtEl>
                                        <p:attrNameLst>
                                          <p:attrName>ppt_y</p:attrName>
                                        </p:attrNameLst>
                                      </p:cBhvr>
                                      <p:tavLst>
                                        <p:tav tm="0">
                                          <p:val>
                                            <p:strVal val="#ppt_y+#ppt_h*1.125000"/>
                                          </p:val>
                                        </p:tav>
                                        <p:tav tm="100000">
                                          <p:val>
                                            <p:strVal val="#ppt_y"/>
                                          </p:val>
                                        </p:tav>
                                      </p:tavLst>
                                    </p:anim>
                                    <p:animEffect transition="in" filter="wipe(up)">
                                      <p:cBhvr>
                                        <p:cTn id="17" dur="500"/>
                                        <p:tgtEl>
                                          <p:spTgt spid="24"/>
                                        </p:tgtEl>
                                      </p:cBhvr>
                                    </p:animEffect>
                                  </p:childTnLst>
                                </p:cTn>
                              </p:par>
                              <p:par>
                                <p:cTn id="18" presetID="1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ppt_y</p:attrName>
                                        </p:attrNameLst>
                                      </p:cBhvr>
                                      <p:tavLst>
                                        <p:tav tm="0">
                                          <p:val>
                                            <p:strVal val="#ppt_y-#ppt_h*1.125000"/>
                                          </p:val>
                                        </p:tav>
                                        <p:tav tm="100000">
                                          <p:val>
                                            <p:strVal val="#ppt_y"/>
                                          </p:val>
                                        </p:tav>
                                      </p:tavLst>
                                    </p:anim>
                                    <p:animEffect transition="in" filter="wipe(down)">
                                      <p:cBhvr>
                                        <p:cTn id="21" dur="500"/>
                                        <p:tgtEl>
                                          <p:spTgt spid="5"/>
                                        </p:tgtEl>
                                      </p:cBhvr>
                                    </p:animEffect>
                                  </p:childTnLst>
                                </p:cTn>
                              </p:par>
                            </p:childTnLst>
                          </p:cTn>
                        </p:par>
                        <p:par>
                          <p:cTn id="22" fill="hold">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ppt_y</p:attrName>
                                        </p:attrNameLst>
                                      </p:cBhvr>
                                      <p:tavLst>
                                        <p:tav tm="0">
                                          <p:val>
                                            <p:strVal val="#ppt_y+#ppt_h*1.125000"/>
                                          </p:val>
                                        </p:tav>
                                        <p:tav tm="100000">
                                          <p:val>
                                            <p:strVal val="#ppt_y"/>
                                          </p:val>
                                        </p:tav>
                                      </p:tavLst>
                                    </p:anim>
                                    <p:animEffect transition="in" filter="wipe(up)">
                                      <p:cBhvr>
                                        <p:cTn id="26" dur="500"/>
                                        <p:tgtEl>
                                          <p:spTgt spid="23"/>
                                        </p:tgtEl>
                                      </p:cBhvr>
                                    </p:animEffect>
                                  </p:childTnLst>
                                </p:cTn>
                              </p:par>
                              <p:par>
                                <p:cTn id="27" presetID="12" presetClass="entr" presetSubtype="1"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down)">
                                      <p:cBhvr>
                                        <p:cTn id="30" dur="500"/>
                                        <p:tgtEl>
                                          <p:spTgt spid="6"/>
                                        </p:tgtEl>
                                      </p:cBhvr>
                                    </p:animEffect>
                                  </p:childTnLst>
                                </p:cTn>
                              </p:par>
                            </p:childTnLst>
                          </p:cTn>
                        </p:par>
                        <p:par>
                          <p:cTn id="31" fill="hold">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par>
                          <p:cTn id="67" fill="hold">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par>
                          <p:cTn id="71" fill="hold">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childTnLst>
                                </p:cTn>
                              </p:par>
                            </p:childTnLst>
                          </p:cTn>
                        </p:par>
                        <p:par>
                          <p:cTn id="75" fill="hold">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1588" y="892"/>
            <a:ext cx="12855576" cy="724197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6"/>
          <p:cNvSpPr>
            <a:spLocks/>
          </p:cNvSpPr>
          <p:nvPr/>
        </p:nvSpPr>
        <p:spPr bwMode="auto">
          <a:xfrm>
            <a:off x="-14284" y="3760307"/>
            <a:ext cx="12791139" cy="3471451"/>
          </a:xfrm>
          <a:custGeom>
            <a:avLst/>
            <a:gdLst>
              <a:gd name="T0" fmla="*/ 0 w 5734"/>
              <a:gd name="T1" fmla="*/ 0 h 886"/>
              <a:gd name="T2" fmla="*/ 123 w 5734"/>
              <a:gd name="T3" fmla="*/ 88 h 886"/>
              <a:gd name="T4" fmla="*/ 249 w 5734"/>
              <a:gd name="T5" fmla="*/ 165 h 886"/>
              <a:gd name="T6" fmla="*/ 377 w 5734"/>
              <a:gd name="T7" fmla="*/ 233 h 886"/>
              <a:gd name="T8" fmla="*/ 510 w 5734"/>
              <a:gd name="T9" fmla="*/ 293 h 886"/>
              <a:gd name="T10" fmla="*/ 646 w 5734"/>
              <a:gd name="T11" fmla="*/ 343 h 886"/>
              <a:gd name="T12" fmla="*/ 785 w 5734"/>
              <a:gd name="T13" fmla="*/ 387 h 886"/>
              <a:gd name="T14" fmla="*/ 926 w 5734"/>
              <a:gd name="T15" fmla="*/ 422 h 886"/>
              <a:gd name="T16" fmla="*/ 1072 w 5734"/>
              <a:gd name="T17" fmla="*/ 452 h 886"/>
              <a:gd name="T18" fmla="*/ 1219 w 5734"/>
              <a:gd name="T19" fmla="*/ 473 h 886"/>
              <a:gd name="T20" fmla="*/ 1368 w 5734"/>
              <a:gd name="T21" fmla="*/ 490 h 886"/>
              <a:gd name="T22" fmla="*/ 1520 w 5734"/>
              <a:gd name="T23" fmla="*/ 501 h 886"/>
              <a:gd name="T24" fmla="*/ 1674 w 5734"/>
              <a:gd name="T25" fmla="*/ 506 h 886"/>
              <a:gd name="T26" fmla="*/ 1830 w 5734"/>
              <a:gd name="T27" fmla="*/ 506 h 886"/>
              <a:gd name="T28" fmla="*/ 1987 w 5734"/>
              <a:gd name="T29" fmla="*/ 503 h 886"/>
              <a:gd name="T30" fmla="*/ 2147 w 5734"/>
              <a:gd name="T31" fmla="*/ 494 h 886"/>
              <a:gd name="T32" fmla="*/ 2306 w 5734"/>
              <a:gd name="T33" fmla="*/ 483 h 886"/>
              <a:gd name="T34" fmla="*/ 2469 w 5734"/>
              <a:gd name="T35" fmla="*/ 469 h 886"/>
              <a:gd name="T36" fmla="*/ 2632 w 5734"/>
              <a:gd name="T37" fmla="*/ 454 h 886"/>
              <a:gd name="T38" fmla="*/ 2796 w 5734"/>
              <a:gd name="T39" fmla="*/ 434 h 886"/>
              <a:gd name="T40" fmla="*/ 2961 w 5734"/>
              <a:gd name="T41" fmla="*/ 415 h 886"/>
              <a:gd name="T42" fmla="*/ 3125 w 5734"/>
              <a:gd name="T43" fmla="*/ 394 h 886"/>
              <a:gd name="T44" fmla="*/ 3292 w 5734"/>
              <a:gd name="T45" fmla="*/ 371 h 886"/>
              <a:gd name="T46" fmla="*/ 3458 w 5734"/>
              <a:gd name="T47" fmla="*/ 350 h 886"/>
              <a:gd name="T48" fmla="*/ 3624 w 5734"/>
              <a:gd name="T49" fmla="*/ 328 h 886"/>
              <a:gd name="T50" fmla="*/ 3793 w 5734"/>
              <a:gd name="T51" fmla="*/ 307 h 886"/>
              <a:gd name="T52" fmla="*/ 3959 w 5734"/>
              <a:gd name="T53" fmla="*/ 287 h 886"/>
              <a:gd name="T54" fmla="*/ 4125 w 5734"/>
              <a:gd name="T55" fmla="*/ 268 h 886"/>
              <a:gd name="T56" fmla="*/ 4290 w 5734"/>
              <a:gd name="T57" fmla="*/ 252 h 886"/>
              <a:gd name="T58" fmla="*/ 4454 w 5734"/>
              <a:gd name="T59" fmla="*/ 238 h 886"/>
              <a:gd name="T60" fmla="*/ 4619 w 5734"/>
              <a:gd name="T61" fmla="*/ 228 h 886"/>
              <a:gd name="T62" fmla="*/ 4784 w 5734"/>
              <a:gd name="T63" fmla="*/ 221 h 886"/>
              <a:gd name="T64" fmla="*/ 4945 w 5734"/>
              <a:gd name="T65" fmla="*/ 217 h 886"/>
              <a:gd name="T66" fmla="*/ 5106 w 5734"/>
              <a:gd name="T67" fmla="*/ 217 h 886"/>
              <a:gd name="T68" fmla="*/ 5265 w 5734"/>
              <a:gd name="T69" fmla="*/ 223 h 886"/>
              <a:gd name="T70" fmla="*/ 5424 w 5734"/>
              <a:gd name="T71" fmla="*/ 233 h 886"/>
              <a:gd name="T72" fmla="*/ 5580 w 5734"/>
              <a:gd name="T73" fmla="*/ 249 h 886"/>
              <a:gd name="T74" fmla="*/ 5734 w 5734"/>
              <a:gd name="T75" fmla="*/ 272 h 886"/>
              <a:gd name="T76" fmla="*/ 5734 w 5734"/>
              <a:gd name="T77" fmla="*/ 886 h 886"/>
              <a:gd name="T78" fmla="*/ 0 w 5734"/>
              <a:gd name="T79" fmla="*/ 886 h 886"/>
              <a:gd name="T80" fmla="*/ 0 w 5734"/>
              <a:gd name="T81" fmla="*/ 0 h 8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734" h="886">
                <a:moveTo>
                  <a:pt x="0" y="0"/>
                </a:moveTo>
                <a:lnTo>
                  <a:pt x="123" y="88"/>
                </a:lnTo>
                <a:lnTo>
                  <a:pt x="249" y="165"/>
                </a:lnTo>
                <a:lnTo>
                  <a:pt x="377" y="233"/>
                </a:lnTo>
                <a:lnTo>
                  <a:pt x="510" y="293"/>
                </a:lnTo>
                <a:lnTo>
                  <a:pt x="646" y="343"/>
                </a:lnTo>
                <a:lnTo>
                  <a:pt x="785" y="387"/>
                </a:lnTo>
                <a:lnTo>
                  <a:pt x="926" y="422"/>
                </a:lnTo>
                <a:lnTo>
                  <a:pt x="1072" y="452"/>
                </a:lnTo>
                <a:lnTo>
                  <a:pt x="1219" y="473"/>
                </a:lnTo>
                <a:lnTo>
                  <a:pt x="1368" y="490"/>
                </a:lnTo>
                <a:lnTo>
                  <a:pt x="1520" y="501"/>
                </a:lnTo>
                <a:lnTo>
                  <a:pt x="1674" y="506"/>
                </a:lnTo>
                <a:lnTo>
                  <a:pt x="1830" y="506"/>
                </a:lnTo>
                <a:lnTo>
                  <a:pt x="1987" y="503"/>
                </a:lnTo>
                <a:lnTo>
                  <a:pt x="2147" y="494"/>
                </a:lnTo>
                <a:lnTo>
                  <a:pt x="2306" y="483"/>
                </a:lnTo>
                <a:lnTo>
                  <a:pt x="2469" y="469"/>
                </a:lnTo>
                <a:lnTo>
                  <a:pt x="2632" y="454"/>
                </a:lnTo>
                <a:lnTo>
                  <a:pt x="2796" y="434"/>
                </a:lnTo>
                <a:lnTo>
                  <a:pt x="2961" y="415"/>
                </a:lnTo>
                <a:lnTo>
                  <a:pt x="3125" y="394"/>
                </a:lnTo>
                <a:lnTo>
                  <a:pt x="3292" y="371"/>
                </a:lnTo>
                <a:lnTo>
                  <a:pt x="3458" y="350"/>
                </a:lnTo>
                <a:lnTo>
                  <a:pt x="3624" y="328"/>
                </a:lnTo>
                <a:lnTo>
                  <a:pt x="3793" y="307"/>
                </a:lnTo>
                <a:lnTo>
                  <a:pt x="3959" y="287"/>
                </a:lnTo>
                <a:lnTo>
                  <a:pt x="4125" y="268"/>
                </a:lnTo>
                <a:lnTo>
                  <a:pt x="4290" y="252"/>
                </a:lnTo>
                <a:lnTo>
                  <a:pt x="4454" y="238"/>
                </a:lnTo>
                <a:lnTo>
                  <a:pt x="4619" y="228"/>
                </a:lnTo>
                <a:lnTo>
                  <a:pt x="4784" y="221"/>
                </a:lnTo>
                <a:lnTo>
                  <a:pt x="4945" y="217"/>
                </a:lnTo>
                <a:lnTo>
                  <a:pt x="5106" y="217"/>
                </a:lnTo>
                <a:lnTo>
                  <a:pt x="5265" y="223"/>
                </a:lnTo>
                <a:lnTo>
                  <a:pt x="5424" y="233"/>
                </a:lnTo>
                <a:lnTo>
                  <a:pt x="5580" y="249"/>
                </a:lnTo>
                <a:lnTo>
                  <a:pt x="5734" y="272"/>
                </a:lnTo>
                <a:lnTo>
                  <a:pt x="5734" y="886"/>
                </a:lnTo>
                <a:lnTo>
                  <a:pt x="0" y="886"/>
                </a:lnTo>
                <a:lnTo>
                  <a:pt x="0" y="0"/>
                </a:lnTo>
                <a:close/>
              </a:path>
            </a:pathLst>
          </a:custGeom>
          <a:solidFill>
            <a:schemeClr val="accent2"/>
          </a:solidFill>
          <a:ln w="0">
            <a:noFill/>
            <a:prstDash val="solid"/>
            <a:round/>
            <a:headEnd/>
            <a:tailEnd/>
          </a:ln>
        </p:spPr>
        <p:txBody>
          <a:bodyPr vert="horz" wrap="square" lIns="91418" tIns="45708" rIns="91418" bIns="45708" numCol="1" anchor="t" anchorCtr="0" compatLnSpc="1">
            <a:prstTxWarp prst="textNoShape">
              <a:avLst/>
            </a:prstTxWarp>
          </a:bodyPr>
          <a:lstStyle/>
          <a:p>
            <a:endParaRPr lang="zh-CN" altLang="en-US"/>
          </a:p>
        </p:txBody>
      </p:sp>
      <p:sp>
        <p:nvSpPr>
          <p:cNvPr id="11" name="Freeform 7"/>
          <p:cNvSpPr>
            <a:spLocks/>
          </p:cNvSpPr>
          <p:nvPr/>
        </p:nvSpPr>
        <p:spPr bwMode="auto">
          <a:xfrm>
            <a:off x="-14284" y="4653636"/>
            <a:ext cx="12871447" cy="2578122"/>
          </a:xfrm>
          <a:custGeom>
            <a:avLst/>
            <a:gdLst>
              <a:gd name="T0" fmla="*/ 5044 w 5734"/>
              <a:gd name="T1" fmla="*/ 0 h 658"/>
              <a:gd name="T2" fmla="*/ 5272 w 5734"/>
              <a:gd name="T3" fmla="*/ 7 h 658"/>
              <a:gd name="T4" fmla="*/ 5503 w 5734"/>
              <a:gd name="T5" fmla="*/ 21 h 658"/>
              <a:gd name="T6" fmla="*/ 5734 w 5734"/>
              <a:gd name="T7" fmla="*/ 44 h 658"/>
              <a:gd name="T8" fmla="*/ 5734 w 5734"/>
              <a:gd name="T9" fmla="*/ 658 h 658"/>
              <a:gd name="T10" fmla="*/ 0 w 5734"/>
              <a:gd name="T11" fmla="*/ 658 h 658"/>
              <a:gd name="T12" fmla="*/ 0 w 5734"/>
              <a:gd name="T13" fmla="*/ 355 h 658"/>
              <a:gd name="T14" fmla="*/ 179 w 5734"/>
              <a:gd name="T15" fmla="*/ 399 h 658"/>
              <a:gd name="T16" fmla="*/ 359 w 5734"/>
              <a:gd name="T17" fmla="*/ 430 h 658"/>
              <a:gd name="T18" fmla="*/ 541 w 5734"/>
              <a:gd name="T19" fmla="*/ 453 h 658"/>
              <a:gd name="T20" fmla="*/ 725 w 5734"/>
              <a:gd name="T21" fmla="*/ 467 h 658"/>
              <a:gd name="T22" fmla="*/ 911 w 5734"/>
              <a:gd name="T23" fmla="*/ 472 h 658"/>
              <a:gd name="T24" fmla="*/ 1100 w 5734"/>
              <a:gd name="T25" fmla="*/ 471 h 658"/>
              <a:gd name="T26" fmla="*/ 1289 w 5734"/>
              <a:gd name="T27" fmla="*/ 462 h 658"/>
              <a:gd name="T28" fmla="*/ 1481 w 5734"/>
              <a:gd name="T29" fmla="*/ 446 h 658"/>
              <a:gd name="T30" fmla="*/ 1674 w 5734"/>
              <a:gd name="T31" fmla="*/ 427 h 658"/>
              <a:gd name="T32" fmla="*/ 1870 w 5734"/>
              <a:gd name="T33" fmla="*/ 402 h 658"/>
              <a:gd name="T34" fmla="*/ 2068 w 5734"/>
              <a:gd name="T35" fmla="*/ 373 h 658"/>
              <a:gd name="T36" fmla="*/ 2268 w 5734"/>
              <a:gd name="T37" fmla="*/ 341 h 658"/>
              <a:gd name="T38" fmla="*/ 2469 w 5734"/>
              <a:gd name="T39" fmla="*/ 308 h 658"/>
              <a:gd name="T40" fmla="*/ 2672 w 5734"/>
              <a:gd name="T41" fmla="*/ 271 h 658"/>
              <a:gd name="T42" fmla="*/ 2879 w 5734"/>
              <a:gd name="T43" fmla="*/ 236 h 658"/>
              <a:gd name="T44" fmla="*/ 3085 w 5734"/>
              <a:gd name="T45" fmla="*/ 199 h 658"/>
              <a:gd name="T46" fmla="*/ 3295 w 5734"/>
              <a:gd name="T47" fmla="*/ 164 h 658"/>
              <a:gd name="T48" fmla="*/ 3507 w 5734"/>
              <a:gd name="T49" fmla="*/ 131 h 658"/>
              <a:gd name="T50" fmla="*/ 3721 w 5734"/>
              <a:gd name="T51" fmla="*/ 100 h 658"/>
              <a:gd name="T52" fmla="*/ 3936 w 5734"/>
              <a:gd name="T53" fmla="*/ 70 h 658"/>
              <a:gd name="T54" fmla="*/ 4153 w 5734"/>
              <a:gd name="T55" fmla="*/ 45 h 658"/>
              <a:gd name="T56" fmla="*/ 4374 w 5734"/>
              <a:gd name="T57" fmla="*/ 26 h 658"/>
              <a:gd name="T58" fmla="*/ 4594 w 5734"/>
              <a:gd name="T59" fmla="*/ 10 h 658"/>
              <a:gd name="T60" fmla="*/ 4819 w 5734"/>
              <a:gd name="T61" fmla="*/ 2 h 658"/>
              <a:gd name="T62" fmla="*/ 5044 w 5734"/>
              <a:gd name="T63" fmla="*/ 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34" h="658">
                <a:moveTo>
                  <a:pt x="5044" y="0"/>
                </a:moveTo>
                <a:lnTo>
                  <a:pt x="5272" y="7"/>
                </a:lnTo>
                <a:lnTo>
                  <a:pt x="5503" y="21"/>
                </a:lnTo>
                <a:lnTo>
                  <a:pt x="5734" y="44"/>
                </a:lnTo>
                <a:lnTo>
                  <a:pt x="5734" y="658"/>
                </a:lnTo>
                <a:lnTo>
                  <a:pt x="0" y="658"/>
                </a:lnTo>
                <a:lnTo>
                  <a:pt x="0" y="355"/>
                </a:lnTo>
                <a:lnTo>
                  <a:pt x="179" y="399"/>
                </a:lnTo>
                <a:lnTo>
                  <a:pt x="359" y="430"/>
                </a:lnTo>
                <a:lnTo>
                  <a:pt x="541" y="453"/>
                </a:lnTo>
                <a:lnTo>
                  <a:pt x="725" y="467"/>
                </a:lnTo>
                <a:lnTo>
                  <a:pt x="911" y="472"/>
                </a:lnTo>
                <a:lnTo>
                  <a:pt x="1100" y="471"/>
                </a:lnTo>
                <a:lnTo>
                  <a:pt x="1289" y="462"/>
                </a:lnTo>
                <a:lnTo>
                  <a:pt x="1481" y="446"/>
                </a:lnTo>
                <a:lnTo>
                  <a:pt x="1674" y="427"/>
                </a:lnTo>
                <a:lnTo>
                  <a:pt x="1870" y="402"/>
                </a:lnTo>
                <a:lnTo>
                  <a:pt x="2068" y="373"/>
                </a:lnTo>
                <a:lnTo>
                  <a:pt x="2268" y="341"/>
                </a:lnTo>
                <a:lnTo>
                  <a:pt x="2469" y="308"/>
                </a:lnTo>
                <a:lnTo>
                  <a:pt x="2672" y="271"/>
                </a:lnTo>
                <a:lnTo>
                  <a:pt x="2879" y="236"/>
                </a:lnTo>
                <a:lnTo>
                  <a:pt x="3085" y="199"/>
                </a:lnTo>
                <a:lnTo>
                  <a:pt x="3295" y="164"/>
                </a:lnTo>
                <a:lnTo>
                  <a:pt x="3507" y="131"/>
                </a:lnTo>
                <a:lnTo>
                  <a:pt x="3721" y="100"/>
                </a:lnTo>
                <a:lnTo>
                  <a:pt x="3936" y="70"/>
                </a:lnTo>
                <a:lnTo>
                  <a:pt x="4153" y="45"/>
                </a:lnTo>
                <a:lnTo>
                  <a:pt x="4374" y="26"/>
                </a:lnTo>
                <a:lnTo>
                  <a:pt x="4594" y="10"/>
                </a:lnTo>
                <a:lnTo>
                  <a:pt x="4819" y="2"/>
                </a:lnTo>
                <a:lnTo>
                  <a:pt x="5044" y="0"/>
                </a:lnTo>
                <a:close/>
              </a:path>
            </a:pathLst>
          </a:custGeom>
          <a:solidFill>
            <a:schemeClr val="accent1"/>
          </a:solidFill>
          <a:ln w="0">
            <a:noFill/>
            <a:prstDash val="solid"/>
            <a:round/>
            <a:headEnd/>
            <a:tailEnd/>
          </a:ln>
        </p:spPr>
        <p:txBody>
          <a:bodyPr vert="horz" wrap="square" lIns="91418" tIns="45708" rIns="91418" bIns="45708" numCol="1" anchor="t" anchorCtr="0" compatLnSpc="1">
            <a:prstTxWarp prst="textNoShape">
              <a:avLst/>
            </a:prstTxWarp>
          </a:bodyPr>
          <a:lstStyle/>
          <a:p>
            <a:endParaRPr lang="zh-CN" altLang="en-US"/>
          </a:p>
        </p:txBody>
      </p:sp>
      <p:sp>
        <p:nvSpPr>
          <p:cNvPr id="6" name="矩形 259"/>
          <p:cNvSpPr>
            <a:spLocks noChangeArrowheads="1"/>
          </p:cNvSpPr>
          <p:nvPr/>
        </p:nvSpPr>
        <p:spPr bwMode="auto">
          <a:xfrm>
            <a:off x="6400806" y="6561587"/>
            <a:ext cx="5528398" cy="5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50000"/>
              </a:lnSpc>
              <a:buNone/>
            </a:pPr>
            <a:r>
              <a:rPr lang="en-US" altLang="zh-CN" sz="900" dirty="0">
                <a:solidFill>
                  <a:schemeClr val="bg1"/>
                </a:solidFill>
                <a:latin typeface="Arial" panose="020B0604020202020204" pitchFamily="34" charset="0"/>
                <a:cs typeface="Arial" panose="020B0604020202020204" pitchFamily="34" charset="0"/>
              </a:rPr>
              <a:t>Click on add related title words Click on add related title words Click on add related title words Click on add related title words Click on add related title words Click on add related title words</a:t>
            </a:r>
            <a:endParaRPr lang="zh-CN" altLang="en-US" sz="900"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6328814" y="5885079"/>
            <a:ext cx="567238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800" cap="all"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4800" cap="all"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85833572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left)">
                                      <p:cBhvr>
                                        <p:cTn id="12" dur="500"/>
                                        <p:tgtEl>
                                          <p:spTgt spid="10"/>
                                        </p:tgtEl>
                                      </p:cBhvr>
                                    </p:animEffect>
                                  </p:childTnLst>
                                </p:cTn>
                              </p:par>
                              <p:par>
                                <p:cTn id="13" presetID="22" presetClass="entr" presetSubtype="2" fill="hold" grpId="0"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right)">
                                      <p:cBhvr>
                                        <p:cTn id="15" dur="500"/>
                                        <p:tgtEl>
                                          <p:spTgt spid="11"/>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9"/>
                                        </p:tgtEl>
                                        <p:attrNameLst>
                                          <p:attrName>ppt_y</p:attrName>
                                        </p:attrNameLst>
                                      </p:cBhvr>
                                      <p:tavLst>
                                        <p:tav tm="0">
                                          <p:val>
                                            <p:strVal val="#ppt_y"/>
                                          </p:val>
                                        </p:tav>
                                        <p:tav tm="100000">
                                          <p:val>
                                            <p:strVal val="#ppt_y"/>
                                          </p:val>
                                        </p:tav>
                                      </p:tavLst>
                                    </p:anim>
                                    <p:anim calcmode="lin" valueType="num">
                                      <p:cBhvr>
                                        <p:cTn id="21"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9"/>
                                        </p:tgtEl>
                                      </p:cBhvr>
                                    </p:animEffect>
                                  </p:childTnLst>
                                </p:cTn>
                              </p:par>
                            </p:childTnLst>
                          </p:cTn>
                        </p:par>
                        <p:par>
                          <p:cTn id="24" fill="hold">
                            <p:stCondLst>
                              <p:cond delay="2100"/>
                            </p:stCondLst>
                            <p:childTnLst>
                              <p:par>
                                <p:cTn id="25" presetID="26" presetClass="emph" presetSubtype="0" fill="hold" grpId="1" nodeType="afterEffect">
                                  <p:stCondLst>
                                    <p:cond delay="0"/>
                                  </p:stCondLst>
                                  <p:iterate type="lt">
                                    <p:tmPct val="0"/>
                                  </p:iterate>
                                  <p:childTnLst>
                                    <p:animEffect transition="out" filter="fade">
                                      <p:cBhvr>
                                        <p:cTn id="26" dur="500" tmFilter="0, 0; .2, .5; .8, .5; 1, 0"/>
                                        <p:tgtEl>
                                          <p:spTgt spid="9"/>
                                        </p:tgtEl>
                                      </p:cBhvr>
                                    </p:animEffect>
                                    <p:animScale>
                                      <p:cBhvr>
                                        <p:cTn id="27" dur="250" autoRev="1" fill="hold"/>
                                        <p:tgtEl>
                                          <p:spTgt spid="9"/>
                                        </p:tgtEl>
                                      </p:cBhvr>
                                      <p:by x="105000" y="105000"/>
                                    </p:animScale>
                                  </p:childTnLst>
                                </p:cTn>
                              </p:par>
                            </p:childTnLst>
                          </p:cTn>
                        </p:par>
                        <p:par>
                          <p:cTn id="28" fill="hold">
                            <p:stCondLst>
                              <p:cond delay="26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
                                        </p:tgtEl>
                                        <p:attrNameLst>
                                          <p:attrName>ppt_y</p:attrName>
                                        </p:attrNameLst>
                                      </p:cBhvr>
                                      <p:tavLst>
                                        <p:tav tm="0">
                                          <p:val>
                                            <p:strVal val="#ppt_y"/>
                                          </p:val>
                                        </p:tav>
                                        <p:tav tm="100000">
                                          <p:val>
                                            <p:strVal val="#ppt_y"/>
                                          </p:val>
                                        </p:tav>
                                      </p:tavLst>
                                    </p:anim>
                                    <p:anim calcmode="lin" valueType="num">
                                      <p:cBhvr>
                                        <p:cTn id="33"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
                                        </p:tgtEl>
                                      </p:cBhvr>
                                    </p:animEffect>
                                  </p:childTnLst>
                                </p:cTn>
                              </p:par>
                            </p:childTnLst>
                          </p:cTn>
                        </p:par>
                        <p:par>
                          <p:cTn id="36" fill="hold">
                            <p:stCondLst>
                              <p:cond delay="11150"/>
                            </p:stCondLst>
                            <p:childTnLst>
                              <p:par>
                                <p:cTn id="37" presetID="26" presetClass="emph" presetSubtype="0" fill="hold" grpId="1" nodeType="afterEffect">
                                  <p:stCondLst>
                                    <p:cond delay="0"/>
                                  </p:stCondLst>
                                  <p:iterate type="lt">
                                    <p:tmPct val="0"/>
                                  </p:iterate>
                                  <p:childTnLst>
                                    <p:animEffect transition="out" filter="fade">
                                      <p:cBhvr>
                                        <p:cTn id="38" dur="500" tmFilter="0, 0; .2, .5; .8, .5; 1, 0"/>
                                        <p:tgtEl>
                                          <p:spTgt spid="6"/>
                                        </p:tgtEl>
                                      </p:cBhvr>
                                    </p:animEffect>
                                    <p:animScale>
                                      <p:cBhvr>
                                        <p:cTn id="39" dur="250"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0" grpId="0" animBg="1"/>
      <p:bldP spid="11" grpId="0" animBg="1"/>
      <p:bldP spid="6" grpId="0"/>
      <p:bldP spid="6" grpId="1"/>
      <p:bldP spid="9" grpId="0"/>
      <p:bldP spid="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5141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平行四边形 3"/>
          <p:cNvSpPr/>
          <p:nvPr/>
        </p:nvSpPr>
        <p:spPr>
          <a:xfrm>
            <a:off x="3518259" y="447"/>
            <a:ext cx="5822234" cy="4352447"/>
          </a:xfrm>
          <a:custGeom>
            <a:avLst/>
            <a:gdLst>
              <a:gd name="connsiteX0" fmla="*/ 0 w 6131432"/>
              <a:gd name="connsiteY0" fmla="*/ 6845300 h 6845300"/>
              <a:gd name="connsiteX1" fmla="*/ 1532858 w 6131432"/>
              <a:gd name="connsiteY1" fmla="*/ 0 h 6845300"/>
              <a:gd name="connsiteX2" fmla="*/ 6131432 w 6131432"/>
              <a:gd name="connsiteY2" fmla="*/ 0 h 6845300"/>
              <a:gd name="connsiteX3" fmla="*/ 4598574 w 6131432"/>
              <a:gd name="connsiteY3" fmla="*/ 6845300 h 6845300"/>
              <a:gd name="connsiteX4" fmla="*/ 0 w 6131432"/>
              <a:gd name="connsiteY4" fmla="*/ 6845300 h 6845300"/>
              <a:gd name="connsiteX0" fmla="*/ 0 w 5521832"/>
              <a:gd name="connsiteY0" fmla="*/ 4127500 h 6845300"/>
              <a:gd name="connsiteX1" fmla="*/ 923258 w 5521832"/>
              <a:gd name="connsiteY1" fmla="*/ 0 h 6845300"/>
              <a:gd name="connsiteX2" fmla="*/ 5521832 w 5521832"/>
              <a:gd name="connsiteY2" fmla="*/ 0 h 6845300"/>
              <a:gd name="connsiteX3" fmla="*/ 3988974 w 5521832"/>
              <a:gd name="connsiteY3" fmla="*/ 6845300 h 6845300"/>
              <a:gd name="connsiteX4" fmla="*/ 0 w 5521832"/>
              <a:gd name="connsiteY4" fmla="*/ 4127500 h 6845300"/>
              <a:gd name="connsiteX0" fmla="*/ 0 w 5521832"/>
              <a:gd name="connsiteY0" fmla="*/ 4127500 h 4127500"/>
              <a:gd name="connsiteX1" fmla="*/ 923258 w 5521832"/>
              <a:gd name="connsiteY1" fmla="*/ 0 h 4127500"/>
              <a:gd name="connsiteX2" fmla="*/ 5521832 w 5521832"/>
              <a:gd name="connsiteY2" fmla="*/ 0 h 4127500"/>
              <a:gd name="connsiteX3" fmla="*/ 4598574 w 5521832"/>
              <a:gd name="connsiteY3" fmla="*/ 4114800 h 4127500"/>
              <a:gd name="connsiteX4" fmla="*/ 0 w 5521832"/>
              <a:gd name="connsiteY4" fmla="*/ 4127500 h 412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1832" h="4127500">
                <a:moveTo>
                  <a:pt x="0" y="4127500"/>
                </a:moveTo>
                <a:lnTo>
                  <a:pt x="923258" y="0"/>
                </a:lnTo>
                <a:lnTo>
                  <a:pt x="5521832" y="0"/>
                </a:lnTo>
                <a:lnTo>
                  <a:pt x="4598574" y="4114800"/>
                </a:lnTo>
                <a:lnTo>
                  <a:pt x="0" y="4127500"/>
                </a:lnTo>
                <a:close/>
              </a:path>
            </a:pathLst>
          </a:custGeom>
          <a:solidFill>
            <a:schemeClr val="accent2">
              <a:alpha val="50196"/>
            </a:schemeClr>
          </a:solidFill>
          <a:ln>
            <a:noFill/>
          </a:ln>
          <a:effectLst>
            <a:outerShdw blurRad="266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695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9" name="直接连接符 8"/>
          <p:cNvCxnSpPr/>
          <p:nvPr/>
        </p:nvCxnSpPr>
        <p:spPr>
          <a:xfrm>
            <a:off x="4587957" y="2415579"/>
            <a:ext cx="36828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0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bg1"/>
                </a:solidFill>
                <a:ea typeface="微软雅黑" panose="020B0503020204020204" pitchFamily="34" charset="-122"/>
                <a:sym typeface="Arial" panose="020B0604020202020204" pitchFamily="34" charset="0"/>
              </a:rPr>
              <a:t>请替换文字内容</a:t>
            </a:r>
          </a:p>
        </p:txBody>
      </p:sp>
    </p:spTree>
    <p:extLst>
      <p:ext uri="{BB962C8B-B14F-4D97-AF65-F5344CB8AC3E}">
        <p14:creationId xmlns:p14="http://schemas.microsoft.com/office/powerpoint/2010/main" val="395809214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by="(-#ppt_w*2)" calcmode="lin" valueType="num">
                                      <p:cBhvr rctx="PPT">
                                        <p:cTn id="18" dur="500" autoRev="1" fill="hold">
                                          <p:stCondLst>
                                            <p:cond delay="0"/>
                                          </p:stCondLst>
                                        </p:cTn>
                                        <p:tgtEl>
                                          <p:spTgt spid="7"/>
                                        </p:tgtEl>
                                        <p:attrNameLst>
                                          <p:attrName>ppt_w</p:attrName>
                                        </p:attrNameLst>
                                      </p:cBhvr>
                                    </p:anim>
                                    <p:anim by="(#ppt_w*0.50)" calcmode="lin" valueType="num">
                                      <p:cBhvr>
                                        <p:cTn id="19" dur="500" decel="50000" autoRev="1" fill="hold">
                                          <p:stCondLst>
                                            <p:cond delay="0"/>
                                          </p:stCondLst>
                                        </p:cTn>
                                        <p:tgtEl>
                                          <p:spTgt spid="7"/>
                                        </p:tgtEl>
                                        <p:attrNameLst>
                                          <p:attrName>ppt_x</p:attrName>
                                        </p:attrNameLst>
                                      </p:cBhvr>
                                    </p:anim>
                                    <p:anim from="(-#ppt_h/2)" to="(#ppt_y)" calcmode="lin" valueType="num">
                                      <p:cBhvr>
                                        <p:cTn id="20" dur="1000" fill="hold">
                                          <p:stCondLst>
                                            <p:cond delay="0"/>
                                          </p:stCondLst>
                                        </p:cTn>
                                        <p:tgtEl>
                                          <p:spTgt spid="7"/>
                                        </p:tgtEl>
                                        <p:attrNameLst>
                                          <p:attrName>ppt_y</p:attrName>
                                        </p:attrNameLst>
                                      </p:cBhvr>
                                    </p:anim>
                                    <p:animRot by="21600000">
                                      <p:cBhvr>
                                        <p:cTn id="21" dur="1000" fill="hold">
                                          <p:stCondLst>
                                            <p:cond delay="0"/>
                                          </p:stCondLst>
                                        </p:cTn>
                                        <p:tgtEl>
                                          <p:spTgt spid="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grpId="0" nodeType="clickEffect">
                                  <p:stCondLst>
                                    <p:cond delay="0"/>
                                  </p:stCondLst>
                                  <p:iterate type="lt">
                                    <p:tmPct val="10000"/>
                                  </p:iterate>
                                  <p:childTnLst>
                                    <p:set>
                                      <p:cBhvr>
                                        <p:cTn id="31" dur="1" fill="hold">
                                          <p:stCondLst>
                                            <p:cond delay="0"/>
                                          </p:stCondLst>
                                        </p:cTn>
                                        <p:tgtEl>
                                          <p:spTgt spid="4104"/>
                                        </p:tgtEl>
                                        <p:attrNameLst>
                                          <p:attrName>style.visibility</p:attrName>
                                        </p:attrNameLst>
                                      </p:cBhvr>
                                      <p:to>
                                        <p:strVal val="visible"/>
                                      </p:to>
                                    </p:set>
                                    <p:anim by="(-#ppt_w*2)" calcmode="lin" valueType="num">
                                      <p:cBhvr rctx="PPT">
                                        <p:cTn id="32" dur="500" autoRev="1" fill="hold">
                                          <p:stCondLst>
                                            <p:cond delay="0"/>
                                          </p:stCondLst>
                                        </p:cTn>
                                        <p:tgtEl>
                                          <p:spTgt spid="4104"/>
                                        </p:tgtEl>
                                        <p:attrNameLst>
                                          <p:attrName>ppt_w</p:attrName>
                                        </p:attrNameLst>
                                      </p:cBhvr>
                                    </p:anim>
                                    <p:anim by="(#ppt_w*0.50)" calcmode="lin" valueType="num">
                                      <p:cBhvr>
                                        <p:cTn id="33" dur="500" decel="50000" autoRev="1" fill="hold">
                                          <p:stCondLst>
                                            <p:cond delay="0"/>
                                          </p:stCondLst>
                                        </p:cTn>
                                        <p:tgtEl>
                                          <p:spTgt spid="4104"/>
                                        </p:tgtEl>
                                        <p:attrNameLst>
                                          <p:attrName>ppt_x</p:attrName>
                                        </p:attrNameLst>
                                      </p:cBhvr>
                                    </p:anim>
                                    <p:anim from="(-#ppt_h/2)" to="(#ppt_y)" calcmode="lin" valueType="num">
                                      <p:cBhvr>
                                        <p:cTn id="34" dur="1000" fill="hold">
                                          <p:stCondLst>
                                            <p:cond delay="0"/>
                                          </p:stCondLst>
                                        </p:cTn>
                                        <p:tgtEl>
                                          <p:spTgt spid="4104"/>
                                        </p:tgtEl>
                                        <p:attrNameLst>
                                          <p:attrName>ppt_y</p:attrName>
                                        </p:attrNameLst>
                                      </p:cBhvr>
                                    </p:anim>
                                    <p:animRot by="21600000">
                                      <p:cBhvr>
                                        <p:cTn id="35" dur="1000" fill="hold">
                                          <p:stCondLst>
                                            <p:cond delay="0"/>
                                          </p:stCondLst>
                                        </p:cTn>
                                        <p:tgtEl>
                                          <p:spTgt spid="4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410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75959" y="6178296"/>
            <a:ext cx="4895912" cy="53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9" name="矩形 8"/>
          <p:cNvSpPr/>
          <p:nvPr/>
        </p:nvSpPr>
        <p:spPr>
          <a:xfrm>
            <a:off x="875959" y="4918452"/>
            <a:ext cx="4895912" cy="539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0" name="矩形 9"/>
          <p:cNvSpPr/>
          <p:nvPr/>
        </p:nvSpPr>
        <p:spPr>
          <a:xfrm>
            <a:off x="875959" y="2400439"/>
            <a:ext cx="4895912" cy="539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矩形 10"/>
          <p:cNvSpPr/>
          <p:nvPr/>
        </p:nvSpPr>
        <p:spPr>
          <a:xfrm>
            <a:off x="875959" y="3660282"/>
            <a:ext cx="4895912" cy="53742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矩形 11"/>
          <p:cNvSpPr/>
          <p:nvPr/>
        </p:nvSpPr>
        <p:spPr>
          <a:xfrm>
            <a:off x="875959" y="1140595"/>
            <a:ext cx="4745231" cy="539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spcBef>
                <a:spcPts val="0"/>
              </a:spcBef>
              <a:spcAft>
                <a:spcPts val="0"/>
              </a:spcAft>
            </a:pPr>
            <a:r>
              <a:rPr lang="zh-CN" altLang="en-US"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4" name="矩形 13"/>
          <p:cNvSpPr/>
          <p:nvPr/>
        </p:nvSpPr>
        <p:spPr>
          <a:xfrm>
            <a:off x="5477207" y="1004331"/>
            <a:ext cx="6585250" cy="603409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898">
              <a:solidFill>
                <a:srgbClr val="FFFFFF"/>
              </a:solidFill>
              <a:latin typeface="+mn-ea"/>
            </a:endParaRPr>
          </a:p>
        </p:txBody>
      </p:sp>
      <p:sp>
        <p:nvSpPr>
          <p:cNvPr id="2" name="矩形 1"/>
          <p:cNvSpPr/>
          <p:nvPr/>
        </p:nvSpPr>
        <p:spPr>
          <a:xfrm>
            <a:off x="5689037" y="1240061"/>
            <a:ext cx="6140938" cy="2957647"/>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5" name="直接连接符 14"/>
          <p:cNvCxnSpPr/>
          <p:nvPr/>
        </p:nvCxnSpPr>
        <p:spPr>
          <a:xfrm>
            <a:off x="5704901" y="4905852"/>
            <a:ext cx="6068007" cy="0"/>
          </a:xfrm>
          <a:prstGeom prst="line">
            <a:avLst/>
          </a:prstGeom>
          <a:ln w="9525">
            <a:solidFill>
              <a:srgbClr val="FFFFFF"/>
            </a:solidFill>
          </a:ln>
        </p:spPr>
        <p:style>
          <a:lnRef idx="1">
            <a:schemeClr val="accent1"/>
          </a:lnRef>
          <a:fillRef idx="0">
            <a:schemeClr val="accent1"/>
          </a:fillRef>
          <a:effectRef idx="0">
            <a:schemeClr val="accent1"/>
          </a:effectRef>
          <a:fontRef idx="minor">
            <a:schemeClr val="tx1"/>
          </a:fontRef>
        </p:style>
      </p:cxnSp>
      <p:sp>
        <p:nvSpPr>
          <p:cNvPr id="17" name="Content Placeholder 2"/>
          <p:cNvSpPr txBox="1">
            <a:spLocks/>
          </p:cNvSpPr>
          <p:nvPr/>
        </p:nvSpPr>
        <p:spPr>
          <a:xfrm>
            <a:off x="5644086" y="4560708"/>
            <a:ext cx="1858220" cy="3577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4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sz="14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8" name="Content Placeholder 2"/>
          <p:cNvSpPr txBox="1">
            <a:spLocks/>
          </p:cNvSpPr>
          <p:nvPr/>
        </p:nvSpPr>
        <p:spPr>
          <a:xfrm>
            <a:off x="5644085" y="4950253"/>
            <a:ext cx="6185889" cy="6319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lnSpc>
                <a:spcPct val="150000"/>
              </a:lnSpc>
              <a:spcBef>
                <a:spcPts val="0"/>
              </a:spcBef>
              <a:spcAft>
                <a:spcPts val="0"/>
              </a:spcAft>
            </a:pP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1" name="Content Placeholder 2"/>
          <p:cNvSpPr txBox="1">
            <a:spLocks/>
          </p:cNvSpPr>
          <p:nvPr/>
        </p:nvSpPr>
        <p:spPr>
          <a:xfrm>
            <a:off x="5644085" y="5715566"/>
            <a:ext cx="6185889" cy="6319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just">
              <a:lnSpc>
                <a:spcPct val="150000"/>
              </a:lnSpc>
              <a:spcBef>
                <a:spcPts val="0"/>
              </a:spcBef>
              <a:spcAft>
                <a:spcPts val="0"/>
              </a:spcAft>
            </a:pP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3"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124108306"/>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750"/>
                                        <p:tgtEl>
                                          <p:spTgt spid="17"/>
                                        </p:tgtEl>
                                      </p:cBhvr>
                                    </p:animEffect>
                                  </p:childTnLst>
                                </p:cTn>
                              </p:par>
                            </p:childTnLst>
                          </p:cTn>
                        </p:par>
                        <p:par>
                          <p:cTn id="20" fill="hold">
                            <p:stCondLst>
                              <p:cond delay="2250"/>
                            </p:stCondLst>
                            <p:childTnLst>
                              <p:par>
                                <p:cTn id="21" presetID="22" presetClass="entr" presetSubtype="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75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750"/>
                                        <p:tgtEl>
                                          <p:spTgt spid="18"/>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left)">
                                      <p:cBhvr>
                                        <p:cTn id="31" dur="750"/>
                                        <p:tgtEl>
                                          <p:spTgt spid="21"/>
                                        </p:tgtEl>
                                      </p:cBhvr>
                                    </p:animEffect>
                                  </p:childTnLst>
                                </p:cTn>
                              </p:par>
                            </p:childTnLst>
                          </p:cTn>
                        </p:par>
                        <p:par>
                          <p:cTn id="32" fill="hold">
                            <p:stCondLst>
                              <p:cond delay="4250"/>
                            </p:stCondLst>
                            <p:childTnLst>
                              <p:par>
                                <p:cTn id="33" presetID="22" presetClass="entr" presetSubtype="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right)">
                                      <p:cBhvr>
                                        <p:cTn id="35" dur="1250"/>
                                        <p:tgtEl>
                                          <p:spTgt spid="12"/>
                                        </p:tgtEl>
                                      </p:cBhvr>
                                    </p:animEffect>
                                  </p:childTnLst>
                                </p:cTn>
                              </p:par>
                              <p:par>
                                <p:cTn id="36" presetID="22" presetClass="entr" presetSubtype="2" fill="hold" grpId="0" nodeType="withEffect">
                                  <p:stCondLst>
                                    <p:cond delay="250"/>
                                  </p:stCondLst>
                                  <p:childTnLst>
                                    <p:set>
                                      <p:cBhvr>
                                        <p:cTn id="37" dur="1" fill="hold">
                                          <p:stCondLst>
                                            <p:cond delay="0"/>
                                          </p:stCondLst>
                                        </p:cTn>
                                        <p:tgtEl>
                                          <p:spTgt spid="10"/>
                                        </p:tgtEl>
                                        <p:attrNameLst>
                                          <p:attrName>style.visibility</p:attrName>
                                        </p:attrNameLst>
                                      </p:cBhvr>
                                      <p:to>
                                        <p:strVal val="visible"/>
                                      </p:to>
                                    </p:set>
                                    <p:animEffect transition="in" filter="wipe(right)">
                                      <p:cBhvr>
                                        <p:cTn id="38" dur="1250"/>
                                        <p:tgtEl>
                                          <p:spTgt spid="10"/>
                                        </p:tgtEl>
                                      </p:cBhvr>
                                    </p:animEffect>
                                  </p:childTnLst>
                                </p:cTn>
                              </p:par>
                              <p:par>
                                <p:cTn id="39" presetID="22" presetClass="entr" presetSubtype="2" fill="hold" grpId="0" nodeType="withEffect">
                                  <p:stCondLst>
                                    <p:cond delay="500"/>
                                  </p:stCondLst>
                                  <p:childTnLst>
                                    <p:set>
                                      <p:cBhvr>
                                        <p:cTn id="40" dur="1" fill="hold">
                                          <p:stCondLst>
                                            <p:cond delay="0"/>
                                          </p:stCondLst>
                                        </p:cTn>
                                        <p:tgtEl>
                                          <p:spTgt spid="11"/>
                                        </p:tgtEl>
                                        <p:attrNameLst>
                                          <p:attrName>style.visibility</p:attrName>
                                        </p:attrNameLst>
                                      </p:cBhvr>
                                      <p:to>
                                        <p:strVal val="visible"/>
                                      </p:to>
                                    </p:set>
                                    <p:animEffect transition="in" filter="wipe(right)">
                                      <p:cBhvr>
                                        <p:cTn id="41" dur="1250"/>
                                        <p:tgtEl>
                                          <p:spTgt spid="11"/>
                                        </p:tgtEl>
                                      </p:cBhvr>
                                    </p:animEffect>
                                  </p:childTnLst>
                                </p:cTn>
                              </p:par>
                              <p:par>
                                <p:cTn id="42" presetID="22" presetClass="entr" presetSubtype="2" fill="hold" grpId="0" nodeType="withEffect">
                                  <p:stCondLst>
                                    <p:cond delay="750"/>
                                  </p:stCondLst>
                                  <p:childTnLst>
                                    <p:set>
                                      <p:cBhvr>
                                        <p:cTn id="43" dur="1" fill="hold">
                                          <p:stCondLst>
                                            <p:cond delay="0"/>
                                          </p:stCondLst>
                                        </p:cTn>
                                        <p:tgtEl>
                                          <p:spTgt spid="9"/>
                                        </p:tgtEl>
                                        <p:attrNameLst>
                                          <p:attrName>style.visibility</p:attrName>
                                        </p:attrNameLst>
                                      </p:cBhvr>
                                      <p:to>
                                        <p:strVal val="visible"/>
                                      </p:to>
                                    </p:set>
                                    <p:animEffect transition="in" filter="wipe(right)">
                                      <p:cBhvr>
                                        <p:cTn id="44" dur="1250"/>
                                        <p:tgtEl>
                                          <p:spTgt spid="9"/>
                                        </p:tgtEl>
                                      </p:cBhvr>
                                    </p:animEffect>
                                  </p:childTnLst>
                                </p:cTn>
                              </p:par>
                              <p:par>
                                <p:cTn id="45" presetID="22" presetClass="entr" presetSubtype="2" fill="hold" grpId="0" nodeType="withEffect">
                                  <p:stCondLst>
                                    <p:cond delay="1000"/>
                                  </p:stCondLst>
                                  <p:childTnLst>
                                    <p:set>
                                      <p:cBhvr>
                                        <p:cTn id="46" dur="1" fill="hold">
                                          <p:stCondLst>
                                            <p:cond delay="0"/>
                                          </p:stCondLst>
                                        </p:cTn>
                                        <p:tgtEl>
                                          <p:spTgt spid="7"/>
                                        </p:tgtEl>
                                        <p:attrNameLst>
                                          <p:attrName>style.visibility</p:attrName>
                                        </p:attrNameLst>
                                      </p:cBhvr>
                                      <p:to>
                                        <p:strVal val="visible"/>
                                      </p:to>
                                    </p:set>
                                    <p:animEffect transition="in" filter="wipe(right)">
                                      <p:cBhvr>
                                        <p:cTn id="47" dur="1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4" grpId="0" animBg="1"/>
      <p:bldP spid="2" grpId="0" animBg="1"/>
      <p:bldP spid="17" grpId="0"/>
      <p:bldP spid="18"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553448" y="2083074"/>
            <a:ext cx="4828807" cy="4037259"/>
            <a:chOff x="6268472" y="1942824"/>
            <a:chExt cx="4831523" cy="4039530"/>
          </a:xfrm>
        </p:grpSpPr>
        <p:sp>
          <p:nvSpPr>
            <p:cNvPr id="6" name="Freeform 11"/>
            <p:cNvSpPr>
              <a:spLocks/>
            </p:cNvSpPr>
            <p:nvPr/>
          </p:nvSpPr>
          <p:spPr bwMode="auto">
            <a:xfrm>
              <a:off x="7641912" y="2865795"/>
              <a:ext cx="3357094" cy="1790858"/>
            </a:xfrm>
            <a:custGeom>
              <a:avLst/>
              <a:gdLst>
                <a:gd name="T0" fmla="*/ 374 w 2320"/>
                <a:gd name="T1" fmla="*/ 611 h 1237"/>
                <a:gd name="T2" fmla="*/ 846 w 2320"/>
                <a:gd name="T3" fmla="*/ 313 h 1237"/>
                <a:gd name="T4" fmla="*/ 1265 w 2320"/>
                <a:gd name="T5" fmla="*/ 14 h 1237"/>
                <a:gd name="T6" fmla="*/ 1597 w 2320"/>
                <a:gd name="T7" fmla="*/ 279 h 1237"/>
                <a:gd name="T8" fmla="*/ 2199 w 2320"/>
                <a:gd name="T9" fmla="*/ 554 h 1237"/>
                <a:gd name="T10" fmla="*/ 2051 w 2320"/>
                <a:gd name="T11" fmla="*/ 1014 h 1237"/>
                <a:gd name="T12" fmla="*/ 1780 w 2320"/>
                <a:gd name="T13" fmla="*/ 1054 h 1237"/>
                <a:gd name="T14" fmla="*/ 1303 w 2320"/>
                <a:gd name="T15" fmla="*/ 1237 h 1237"/>
                <a:gd name="T16" fmla="*/ 815 w 2320"/>
                <a:gd name="T17" fmla="*/ 1083 h 1237"/>
                <a:gd name="T18" fmla="*/ 200 w 2320"/>
                <a:gd name="T19" fmla="*/ 953 h 1237"/>
                <a:gd name="T20" fmla="*/ 374 w 2320"/>
                <a:gd name="T21" fmla="*/ 611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0" h="1237">
                  <a:moveTo>
                    <a:pt x="374" y="611"/>
                  </a:moveTo>
                  <a:cubicBezTo>
                    <a:pt x="374" y="611"/>
                    <a:pt x="268" y="269"/>
                    <a:pt x="846" y="313"/>
                  </a:cubicBezTo>
                  <a:cubicBezTo>
                    <a:pt x="846" y="313"/>
                    <a:pt x="904" y="0"/>
                    <a:pt x="1265" y="14"/>
                  </a:cubicBezTo>
                  <a:cubicBezTo>
                    <a:pt x="1265" y="14"/>
                    <a:pt x="1592" y="24"/>
                    <a:pt x="1597" y="279"/>
                  </a:cubicBezTo>
                  <a:cubicBezTo>
                    <a:pt x="1597" y="279"/>
                    <a:pt x="2031" y="187"/>
                    <a:pt x="2199" y="554"/>
                  </a:cubicBezTo>
                  <a:cubicBezTo>
                    <a:pt x="2199" y="554"/>
                    <a:pt x="2320" y="869"/>
                    <a:pt x="2051" y="1014"/>
                  </a:cubicBezTo>
                  <a:cubicBezTo>
                    <a:pt x="2051" y="1014"/>
                    <a:pt x="1912" y="1085"/>
                    <a:pt x="1780" y="1054"/>
                  </a:cubicBezTo>
                  <a:cubicBezTo>
                    <a:pt x="1780" y="1054"/>
                    <a:pt x="1646" y="1225"/>
                    <a:pt x="1303" y="1237"/>
                  </a:cubicBezTo>
                  <a:cubicBezTo>
                    <a:pt x="1303" y="1237"/>
                    <a:pt x="972" y="1237"/>
                    <a:pt x="815" y="1083"/>
                  </a:cubicBezTo>
                  <a:cubicBezTo>
                    <a:pt x="815" y="1083"/>
                    <a:pt x="383" y="1184"/>
                    <a:pt x="200" y="953"/>
                  </a:cubicBezTo>
                  <a:cubicBezTo>
                    <a:pt x="200" y="953"/>
                    <a:pt x="0" y="685"/>
                    <a:pt x="374" y="611"/>
                  </a:cubicBezTo>
                  <a:close/>
                </a:path>
              </a:pathLst>
            </a:custGeom>
            <a:solidFill>
              <a:schemeClr val="bg1">
                <a:lumMod val="8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13"/>
            <p:cNvSpPr>
              <a:spLocks/>
            </p:cNvSpPr>
            <p:nvPr/>
          </p:nvSpPr>
          <p:spPr bwMode="auto">
            <a:xfrm>
              <a:off x="8857444" y="3517629"/>
              <a:ext cx="504941" cy="687332"/>
            </a:xfrm>
            <a:custGeom>
              <a:avLst/>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4"/>
            <p:cNvSpPr>
              <a:spLocks/>
            </p:cNvSpPr>
            <p:nvPr/>
          </p:nvSpPr>
          <p:spPr bwMode="auto">
            <a:xfrm>
              <a:off x="9401556" y="3502939"/>
              <a:ext cx="503105" cy="687332"/>
            </a:xfrm>
            <a:custGeom>
              <a:avLst/>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5"/>
            <p:cNvSpPr>
              <a:spLocks/>
            </p:cNvSpPr>
            <p:nvPr/>
          </p:nvSpPr>
          <p:spPr bwMode="auto">
            <a:xfrm>
              <a:off x="8851323" y="3529258"/>
              <a:ext cx="504941" cy="687332"/>
            </a:xfrm>
            <a:custGeom>
              <a:avLst/>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6"/>
            <p:cNvSpPr>
              <a:spLocks/>
            </p:cNvSpPr>
            <p:nvPr/>
          </p:nvSpPr>
          <p:spPr bwMode="auto">
            <a:xfrm>
              <a:off x="9395436" y="3514568"/>
              <a:ext cx="503717" cy="687332"/>
            </a:xfrm>
            <a:custGeom>
              <a:avLst/>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7"/>
            <p:cNvSpPr>
              <a:spLocks/>
            </p:cNvSpPr>
            <p:nvPr/>
          </p:nvSpPr>
          <p:spPr bwMode="auto">
            <a:xfrm>
              <a:off x="6849920" y="2178463"/>
              <a:ext cx="398445" cy="242984"/>
            </a:xfrm>
            <a:custGeom>
              <a:avLst/>
              <a:gdLst>
                <a:gd name="T0" fmla="*/ 0 w 651"/>
                <a:gd name="T1" fmla="*/ 2 h 397"/>
                <a:gd name="T2" fmla="*/ 3 w 651"/>
                <a:gd name="T3" fmla="*/ 390 h 397"/>
                <a:gd name="T4" fmla="*/ 644 w 651"/>
                <a:gd name="T5" fmla="*/ 397 h 397"/>
                <a:gd name="T6" fmla="*/ 651 w 651"/>
                <a:gd name="T7" fmla="*/ 0 h 397"/>
                <a:gd name="T8" fmla="*/ 0 w 651"/>
                <a:gd name="T9" fmla="*/ 2 h 397"/>
              </a:gdLst>
              <a:ahLst/>
              <a:cxnLst>
                <a:cxn ang="0">
                  <a:pos x="T0" y="T1"/>
                </a:cxn>
                <a:cxn ang="0">
                  <a:pos x="T2" y="T3"/>
                </a:cxn>
                <a:cxn ang="0">
                  <a:pos x="T4" y="T5"/>
                </a:cxn>
                <a:cxn ang="0">
                  <a:pos x="T6" y="T7"/>
                </a:cxn>
                <a:cxn ang="0">
                  <a:pos x="T8" y="T9"/>
                </a:cxn>
              </a:cxnLst>
              <a:rect l="0" t="0" r="r" b="b"/>
              <a:pathLst>
                <a:path w="651" h="397">
                  <a:moveTo>
                    <a:pt x="0" y="2"/>
                  </a:moveTo>
                  <a:lnTo>
                    <a:pt x="3" y="390"/>
                  </a:lnTo>
                  <a:lnTo>
                    <a:pt x="644" y="397"/>
                  </a:lnTo>
                  <a:lnTo>
                    <a:pt x="651" y="0"/>
                  </a:lnTo>
                  <a:lnTo>
                    <a:pt x="0" y="2"/>
                  </a:lnTo>
                  <a:close/>
                </a:path>
              </a:pathLst>
            </a:custGeom>
            <a:solidFill>
              <a:schemeClr val="accent1">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8"/>
            <p:cNvSpPr>
              <a:spLocks/>
            </p:cNvSpPr>
            <p:nvPr/>
          </p:nvSpPr>
          <p:spPr bwMode="auto">
            <a:xfrm>
              <a:off x="6799731" y="2458170"/>
              <a:ext cx="509226" cy="85075"/>
            </a:xfrm>
            <a:custGeom>
              <a:avLst/>
              <a:gdLst>
                <a:gd name="T0" fmla="*/ 0 w 832"/>
                <a:gd name="T1" fmla="*/ 139 h 139"/>
                <a:gd name="T2" fmla="*/ 832 w 832"/>
                <a:gd name="T3" fmla="*/ 137 h 139"/>
                <a:gd name="T4" fmla="*/ 737 w 832"/>
                <a:gd name="T5" fmla="*/ 0 h 139"/>
                <a:gd name="T6" fmla="*/ 82 w 832"/>
                <a:gd name="T7" fmla="*/ 4 h 139"/>
                <a:gd name="T8" fmla="*/ 0 w 832"/>
                <a:gd name="T9" fmla="*/ 139 h 139"/>
              </a:gdLst>
              <a:ahLst/>
              <a:cxnLst>
                <a:cxn ang="0">
                  <a:pos x="T0" y="T1"/>
                </a:cxn>
                <a:cxn ang="0">
                  <a:pos x="T2" y="T3"/>
                </a:cxn>
                <a:cxn ang="0">
                  <a:pos x="T4" y="T5"/>
                </a:cxn>
                <a:cxn ang="0">
                  <a:pos x="T6" y="T7"/>
                </a:cxn>
                <a:cxn ang="0">
                  <a:pos x="T8" y="T9"/>
                </a:cxn>
              </a:cxnLst>
              <a:rect l="0" t="0" r="r" b="b"/>
              <a:pathLst>
                <a:path w="832" h="139">
                  <a:moveTo>
                    <a:pt x="0" y="139"/>
                  </a:moveTo>
                  <a:lnTo>
                    <a:pt x="832" y="137"/>
                  </a:lnTo>
                  <a:lnTo>
                    <a:pt x="737" y="0"/>
                  </a:lnTo>
                  <a:lnTo>
                    <a:pt x="82" y="4"/>
                  </a:lnTo>
                  <a:lnTo>
                    <a:pt x="0" y="139"/>
                  </a:lnTo>
                  <a:close/>
                </a:path>
              </a:pathLst>
            </a:custGeom>
            <a:solidFill>
              <a:schemeClr val="accent1">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9"/>
            <p:cNvSpPr>
              <a:spLocks noEditPoints="1"/>
            </p:cNvSpPr>
            <p:nvPr/>
          </p:nvSpPr>
          <p:spPr bwMode="auto">
            <a:xfrm>
              <a:off x="6829722" y="2162550"/>
              <a:ext cx="438840" cy="274810"/>
            </a:xfrm>
            <a:custGeom>
              <a:avLst/>
              <a:gdLst>
                <a:gd name="T0" fmla="*/ 288 w 303"/>
                <a:gd name="T1" fmla="*/ 0 h 190"/>
                <a:gd name="T2" fmla="*/ 15 w 303"/>
                <a:gd name="T3" fmla="*/ 0 h 190"/>
                <a:gd name="T4" fmla="*/ 0 w 303"/>
                <a:gd name="T5" fmla="*/ 16 h 190"/>
                <a:gd name="T6" fmla="*/ 0 w 303"/>
                <a:gd name="T7" fmla="*/ 174 h 190"/>
                <a:gd name="T8" fmla="*/ 15 w 303"/>
                <a:gd name="T9" fmla="*/ 190 h 190"/>
                <a:gd name="T10" fmla="*/ 288 w 303"/>
                <a:gd name="T11" fmla="*/ 190 h 190"/>
                <a:gd name="T12" fmla="*/ 303 w 303"/>
                <a:gd name="T13" fmla="*/ 174 h 190"/>
                <a:gd name="T14" fmla="*/ 303 w 303"/>
                <a:gd name="T15" fmla="*/ 16 h 190"/>
                <a:gd name="T16" fmla="*/ 288 w 303"/>
                <a:gd name="T17" fmla="*/ 0 h 190"/>
                <a:gd name="T18" fmla="*/ 279 w 303"/>
                <a:gd name="T19" fmla="*/ 168 h 190"/>
                <a:gd name="T20" fmla="*/ 23 w 303"/>
                <a:gd name="T21" fmla="*/ 168 h 190"/>
                <a:gd name="T22" fmla="*/ 23 w 303"/>
                <a:gd name="T23" fmla="*/ 20 h 190"/>
                <a:gd name="T24" fmla="*/ 279 w 303"/>
                <a:gd name="T25" fmla="*/ 20 h 190"/>
                <a:gd name="T26" fmla="*/ 279 w 303"/>
                <a:gd name="T27" fmla="*/ 168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 h="190">
                  <a:moveTo>
                    <a:pt x="288" y="0"/>
                  </a:moveTo>
                  <a:cubicBezTo>
                    <a:pt x="15" y="0"/>
                    <a:pt x="15" y="0"/>
                    <a:pt x="15" y="0"/>
                  </a:cubicBezTo>
                  <a:cubicBezTo>
                    <a:pt x="7" y="0"/>
                    <a:pt x="0" y="7"/>
                    <a:pt x="0" y="16"/>
                  </a:cubicBezTo>
                  <a:cubicBezTo>
                    <a:pt x="0" y="174"/>
                    <a:pt x="0" y="174"/>
                    <a:pt x="0" y="174"/>
                  </a:cubicBezTo>
                  <a:cubicBezTo>
                    <a:pt x="0" y="183"/>
                    <a:pt x="7" y="190"/>
                    <a:pt x="15" y="190"/>
                  </a:cubicBezTo>
                  <a:cubicBezTo>
                    <a:pt x="288" y="190"/>
                    <a:pt x="288" y="190"/>
                    <a:pt x="288" y="190"/>
                  </a:cubicBezTo>
                  <a:cubicBezTo>
                    <a:pt x="296" y="190"/>
                    <a:pt x="303" y="183"/>
                    <a:pt x="303" y="174"/>
                  </a:cubicBezTo>
                  <a:cubicBezTo>
                    <a:pt x="303" y="16"/>
                    <a:pt x="303" y="16"/>
                    <a:pt x="303" y="16"/>
                  </a:cubicBezTo>
                  <a:cubicBezTo>
                    <a:pt x="303" y="7"/>
                    <a:pt x="296" y="0"/>
                    <a:pt x="288" y="0"/>
                  </a:cubicBezTo>
                  <a:close/>
                  <a:moveTo>
                    <a:pt x="279" y="168"/>
                  </a:moveTo>
                  <a:cubicBezTo>
                    <a:pt x="23" y="168"/>
                    <a:pt x="23" y="168"/>
                    <a:pt x="23" y="168"/>
                  </a:cubicBezTo>
                  <a:cubicBezTo>
                    <a:pt x="23" y="20"/>
                    <a:pt x="23" y="20"/>
                    <a:pt x="23" y="20"/>
                  </a:cubicBezTo>
                  <a:cubicBezTo>
                    <a:pt x="279" y="20"/>
                    <a:pt x="279" y="20"/>
                    <a:pt x="279" y="20"/>
                  </a:cubicBezTo>
                  <a:lnTo>
                    <a:pt x="279" y="168"/>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0"/>
            <p:cNvSpPr>
              <a:spLocks noEditPoints="1"/>
            </p:cNvSpPr>
            <p:nvPr/>
          </p:nvSpPr>
          <p:spPr bwMode="auto">
            <a:xfrm>
              <a:off x="6788102" y="2450825"/>
              <a:ext cx="537992" cy="93644"/>
            </a:xfrm>
            <a:custGeom>
              <a:avLst/>
              <a:gdLst>
                <a:gd name="T0" fmla="*/ 370 w 372"/>
                <a:gd name="T1" fmla="*/ 65 h 65"/>
                <a:gd name="T2" fmla="*/ 371 w 372"/>
                <a:gd name="T3" fmla="*/ 65 h 65"/>
                <a:gd name="T4" fmla="*/ 372 w 372"/>
                <a:gd name="T5" fmla="*/ 65 h 65"/>
                <a:gd name="T6" fmla="*/ 327 w 372"/>
                <a:gd name="T7" fmla="*/ 0 h 65"/>
                <a:gd name="T8" fmla="*/ 34 w 372"/>
                <a:gd name="T9" fmla="*/ 0 h 65"/>
                <a:gd name="T10" fmla="*/ 0 w 372"/>
                <a:gd name="T11" fmla="*/ 65 h 65"/>
                <a:gd name="T12" fmla="*/ 1 w 372"/>
                <a:gd name="T13" fmla="*/ 65 h 65"/>
                <a:gd name="T14" fmla="*/ 2 w 372"/>
                <a:gd name="T15" fmla="*/ 65 h 65"/>
                <a:gd name="T16" fmla="*/ 370 w 372"/>
                <a:gd name="T17" fmla="*/ 65 h 65"/>
                <a:gd name="T18" fmla="*/ 146 w 372"/>
                <a:gd name="T19" fmla="*/ 57 h 65"/>
                <a:gd name="T20" fmla="*/ 151 w 372"/>
                <a:gd name="T21" fmla="*/ 48 h 65"/>
                <a:gd name="T22" fmla="*/ 217 w 372"/>
                <a:gd name="T23" fmla="*/ 49 h 65"/>
                <a:gd name="T24" fmla="*/ 223 w 372"/>
                <a:gd name="T25" fmla="*/ 57 h 65"/>
                <a:gd name="T26" fmla="*/ 146 w 372"/>
                <a:gd name="T27" fmla="*/ 57 h 65"/>
                <a:gd name="T28" fmla="*/ 50 w 372"/>
                <a:gd name="T29" fmla="*/ 9 h 65"/>
                <a:gd name="T30" fmla="*/ 309 w 372"/>
                <a:gd name="T31" fmla="*/ 9 h 65"/>
                <a:gd name="T32" fmla="*/ 332 w 372"/>
                <a:gd name="T33" fmla="*/ 41 h 65"/>
                <a:gd name="T34" fmla="*/ 34 w 372"/>
                <a:gd name="T35" fmla="*/ 41 h 65"/>
                <a:gd name="T36" fmla="*/ 50 w 372"/>
                <a:gd name="T37" fmla="*/ 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2" h="65">
                  <a:moveTo>
                    <a:pt x="370" y="65"/>
                  </a:moveTo>
                  <a:cubicBezTo>
                    <a:pt x="370" y="65"/>
                    <a:pt x="370" y="65"/>
                    <a:pt x="371" y="65"/>
                  </a:cubicBezTo>
                  <a:cubicBezTo>
                    <a:pt x="372" y="65"/>
                    <a:pt x="372" y="65"/>
                    <a:pt x="372" y="65"/>
                  </a:cubicBezTo>
                  <a:cubicBezTo>
                    <a:pt x="327" y="0"/>
                    <a:pt x="327" y="0"/>
                    <a:pt x="327" y="0"/>
                  </a:cubicBezTo>
                  <a:cubicBezTo>
                    <a:pt x="34" y="0"/>
                    <a:pt x="34" y="0"/>
                    <a:pt x="34" y="0"/>
                  </a:cubicBezTo>
                  <a:cubicBezTo>
                    <a:pt x="0" y="65"/>
                    <a:pt x="0" y="65"/>
                    <a:pt x="0" y="65"/>
                  </a:cubicBezTo>
                  <a:cubicBezTo>
                    <a:pt x="1" y="65"/>
                    <a:pt x="1" y="65"/>
                    <a:pt x="1" y="65"/>
                  </a:cubicBezTo>
                  <a:cubicBezTo>
                    <a:pt x="1" y="65"/>
                    <a:pt x="2" y="65"/>
                    <a:pt x="2" y="65"/>
                  </a:cubicBezTo>
                  <a:lnTo>
                    <a:pt x="370" y="65"/>
                  </a:lnTo>
                  <a:close/>
                  <a:moveTo>
                    <a:pt x="146" y="57"/>
                  </a:moveTo>
                  <a:cubicBezTo>
                    <a:pt x="151" y="48"/>
                    <a:pt x="151" y="48"/>
                    <a:pt x="151" y="48"/>
                  </a:cubicBezTo>
                  <a:cubicBezTo>
                    <a:pt x="217" y="49"/>
                    <a:pt x="217" y="49"/>
                    <a:pt x="217" y="49"/>
                  </a:cubicBezTo>
                  <a:cubicBezTo>
                    <a:pt x="223" y="57"/>
                    <a:pt x="223" y="57"/>
                    <a:pt x="223" y="57"/>
                  </a:cubicBezTo>
                  <a:lnTo>
                    <a:pt x="146" y="57"/>
                  </a:lnTo>
                  <a:close/>
                  <a:moveTo>
                    <a:pt x="50" y="9"/>
                  </a:moveTo>
                  <a:cubicBezTo>
                    <a:pt x="309" y="9"/>
                    <a:pt x="309" y="9"/>
                    <a:pt x="309" y="9"/>
                  </a:cubicBezTo>
                  <a:cubicBezTo>
                    <a:pt x="332" y="41"/>
                    <a:pt x="332" y="41"/>
                    <a:pt x="332" y="41"/>
                  </a:cubicBezTo>
                  <a:cubicBezTo>
                    <a:pt x="34" y="41"/>
                    <a:pt x="34" y="41"/>
                    <a:pt x="34" y="41"/>
                  </a:cubicBezTo>
                  <a:lnTo>
                    <a:pt x="50" y="9"/>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21"/>
            <p:cNvSpPr>
              <a:spLocks/>
            </p:cNvSpPr>
            <p:nvPr/>
          </p:nvSpPr>
          <p:spPr bwMode="auto">
            <a:xfrm>
              <a:off x="6785042" y="2557934"/>
              <a:ext cx="544112" cy="25706"/>
            </a:xfrm>
            <a:custGeom>
              <a:avLst/>
              <a:gdLst>
                <a:gd name="T0" fmla="*/ 373 w 376"/>
                <a:gd name="T1" fmla="*/ 0 h 18"/>
                <a:gd name="T2" fmla="*/ 3 w 376"/>
                <a:gd name="T3" fmla="*/ 0 h 18"/>
                <a:gd name="T4" fmla="*/ 0 w 376"/>
                <a:gd name="T5" fmla="*/ 9 h 18"/>
                <a:gd name="T6" fmla="*/ 4 w 376"/>
                <a:gd name="T7" fmla="*/ 18 h 18"/>
                <a:gd name="T8" fmla="*/ 372 w 376"/>
                <a:gd name="T9" fmla="*/ 18 h 18"/>
                <a:gd name="T10" fmla="*/ 376 w 376"/>
                <a:gd name="T11" fmla="*/ 9 h 18"/>
                <a:gd name="T12" fmla="*/ 373 w 376"/>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76" h="18">
                  <a:moveTo>
                    <a:pt x="373" y="0"/>
                  </a:moveTo>
                  <a:cubicBezTo>
                    <a:pt x="3" y="0"/>
                    <a:pt x="3" y="0"/>
                    <a:pt x="3" y="0"/>
                  </a:cubicBezTo>
                  <a:cubicBezTo>
                    <a:pt x="1" y="1"/>
                    <a:pt x="0" y="5"/>
                    <a:pt x="0" y="9"/>
                  </a:cubicBezTo>
                  <a:cubicBezTo>
                    <a:pt x="0" y="14"/>
                    <a:pt x="2" y="18"/>
                    <a:pt x="4" y="18"/>
                  </a:cubicBezTo>
                  <a:cubicBezTo>
                    <a:pt x="372" y="18"/>
                    <a:pt x="372" y="18"/>
                    <a:pt x="372" y="18"/>
                  </a:cubicBezTo>
                  <a:cubicBezTo>
                    <a:pt x="374" y="18"/>
                    <a:pt x="376" y="14"/>
                    <a:pt x="376" y="9"/>
                  </a:cubicBezTo>
                  <a:cubicBezTo>
                    <a:pt x="376" y="5"/>
                    <a:pt x="375" y="1"/>
                    <a:pt x="373" y="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2"/>
            <p:cNvSpPr>
              <a:spLocks noEditPoints="1"/>
            </p:cNvSpPr>
            <p:nvPr/>
          </p:nvSpPr>
          <p:spPr bwMode="auto">
            <a:xfrm>
              <a:off x="6622849" y="1942824"/>
              <a:ext cx="868499" cy="868499"/>
            </a:xfrm>
            <a:custGeom>
              <a:avLst/>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4" y="18"/>
                    <a:pt x="18" y="145"/>
                    <a:pt x="18" y="300"/>
                  </a:cubicBezTo>
                  <a:cubicBezTo>
                    <a:pt x="18" y="455"/>
                    <a:pt x="144" y="582"/>
                    <a:pt x="300" y="582"/>
                  </a:cubicBezTo>
                  <a:cubicBezTo>
                    <a:pt x="455" y="582"/>
                    <a:pt x="582" y="455"/>
                    <a:pt x="582" y="300"/>
                  </a:cubicBezTo>
                  <a:cubicBezTo>
                    <a:pt x="582" y="145"/>
                    <a:pt x="455" y="18"/>
                    <a:pt x="300" y="1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3"/>
            <p:cNvSpPr>
              <a:spLocks/>
            </p:cNvSpPr>
            <p:nvPr/>
          </p:nvSpPr>
          <p:spPr bwMode="auto">
            <a:xfrm>
              <a:off x="6535938" y="3469889"/>
              <a:ext cx="308473" cy="503717"/>
            </a:xfrm>
            <a:custGeom>
              <a:avLst/>
              <a:gdLst>
                <a:gd name="T0" fmla="*/ 0 w 504"/>
                <a:gd name="T1" fmla="*/ 723 h 823"/>
                <a:gd name="T2" fmla="*/ 45 w 504"/>
                <a:gd name="T3" fmla="*/ 0 h 823"/>
                <a:gd name="T4" fmla="*/ 504 w 504"/>
                <a:gd name="T5" fmla="*/ 7 h 823"/>
                <a:gd name="T6" fmla="*/ 492 w 504"/>
                <a:gd name="T7" fmla="*/ 811 h 823"/>
                <a:gd name="T8" fmla="*/ 166 w 504"/>
                <a:gd name="T9" fmla="*/ 823 h 823"/>
                <a:gd name="T10" fmla="*/ 0 w 504"/>
                <a:gd name="T11" fmla="*/ 723 h 823"/>
              </a:gdLst>
              <a:ahLst/>
              <a:cxnLst>
                <a:cxn ang="0">
                  <a:pos x="T0" y="T1"/>
                </a:cxn>
                <a:cxn ang="0">
                  <a:pos x="T2" y="T3"/>
                </a:cxn>
                <a:cxn ang="0">
                  <a:pos x="T4" y="T5"/>
                </a:cxn>
                <a:cxn ang="0">
                  <a:pos x="T6" y="T7"/>
                </a:cxn>
                <a:cxn ang="0">
                  <a:pos x="T8" y="T9"/>
                </a:cxn>
                <a:cxn ang="0">
                  <a:pos x="T10" y="T11"/>
                </a:cxn>
              </a:cxnLst>
              <a:rect l="0" t="0" r="r" b="b"/>
              <a:pathLst>
                <a:path w="504" h="823">
                  <a:moveTo>
                    <a:pt x="0" y="723"/>
                  </a:moveTo>
                  <a:lnTo>
                    <a:pt x="45" y="0"/>
                  </a:lnTo>
                  <a:lnTo>
                    <a:pt x="504" y="7"/>
                  </a:lnTo>
                  <a:lnTo>
                    <a:pt x="492" y="811"/>
                  </a:lnTo>
                  <a:lnTo>
                    <a:pt x="166" y="823"/>
                  </a:lnTo>
                  <a:lnTo>
                    <a:pt x="0" y="723"/>
                  </a:lnTo>
                  <a:close/>
                </a:path>
              </a:pathLst>
            </a:custGeom>
            <a:solidFill>
              <a:schemeClr val="accent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4"/>
            <p:cNvSpPr>
              <a:spLocks noEditPoints="1"/>
            </p:cNvSpPr>
            <p:nvPr/>
          </p:nvSpPr>
          <p:spPr bwMode="auto">
            <a:xfrm>
              <a:off x="6521861" y="3439286"/>
              <a:ext cx="361722" cy="568594"/>
            </a:xfrm>
            <a:custGeom>
              <a:avLst/>
              <a:gdLst>
                <a:gd name="T0" fmla="*/ 203 w 250"/>
                <a:gd name="T1" fmla="*/ 0 h 393"/>
                <a:gd name="T2" fmla="*/ 47 w 250"/>
                <a:gd name="T3" fmla="*/ 0 h 393"/>
                <a:gd name="T4" fmla="*/ 0 w 250"/>
                <a:gd name="T5" fmla="*/ 47 h 393"/>
                <a:gd name="T6" fmla="*/ 0 w 250"/>
                <a:gd name="T7" fmla="*/ 346 h 393"/>
                <a:gd name="T8" fmla="*/ 47 w 250"/>
                <a:gd name="T9" fmla="*/ 393 h 393"/>
                <a:gd name="T10" fmla="*/ 203 w 250"/>
                <a:gd name="T11" fmla="*/ 393 h 393"/>
                <a:gd name="T12" fmla="*/ 250 w 250"/>
                <a:gd name="T13" fmla="*/ 346 h 393"/>
                <a:gd name="T14" fmla="*/ 250 w 250"/>
                <a:gd name="T15" fmla="*/ 47 h 393"/>
                <a:gd name="T16" fmla="*/ 203 w 250"/>
                <a:gd name="T17" fmla="*/ 0 h 393"/>
                <a:gd name="T18" fmla="*/ 100 w 250"/>
                <a:gd name="T19" fmla="*/ 51 h 393"/>
                <a:gd name="T20" fmla="*/ 164 w 250"/>
                <a:gd name="T21" fmla="*/ 51 h 393"/>
                <a:gd name="T22" fmla="*/ 170 w 250"/>
                <a:gd name="T23" fmla="*/ 56 h 393"/>
                <a:gd name="T24" fmla="*/ 164 w 250"/>
                <a:gd name="T25" fmla="*/ 62 h 393"/>
                <a:gd name="T26" fmla="*/ 100 w 250"/>
                <a:gd name="T27" fmla="*/ 62 h 393"/>
                <a:gd name="T28" fmla="*/ 94 w 250"/>
                <a:gd name="T29" fmla="*/ 56 h 393"/>
                <a:gd name="T30" fmla="*/ 100 w 250"/>
                <a:gd name="T31" fmla="*/ 51 h 393"/>
                <a:gd name="T32" fmla="*/ 41 w 250"/>
                <a:gd name="T33" fmla="*/ 47 h 393"/>
                <a:gd name="T34" fmla="*/ 50 w 250"/>
                <a:gd name="T35" fmla="*/ 37 h 393"/>
                <a:gd name="T36" fmla="*/ 60 w 250"/>
                <a:gd name="T37" fmla="*/ 47 h 393"/>
                <a:gd name="T38" fmla="*/ 50 w 250"/>
                <a:gd name="T39" fmla="*/ 56 h 393"/>
                <a:gd name="T40" fmla="*/ 41 w 250"/>
                <a:gd name="T41" fmla="*/ 47 h 393"/>
                <a:gd name="T42" fmla="*/ 152 w 250"/>
                <a:gd name="T43" fmla="*/ 347 h 393"/>
                <a:gd name="T44" fmla="*/ 112 w 250"/>
                <a:gd name="T45" fmla="*/ 347 h 393"/>
                <a:gd name="T46" fmla="*/ 109 w 250"/>
                <a:gd name="T47" fmla="*/ 344 h 393"/>
                <a:gd name="T48" fmla="*/ 112 w 250"/>
                <a:gd name="T49" fmla="*/ 340 h 393"/>
                <a:gd name="T50" fmla="*/ 152 w 250"/>
                <a:gd name="T51" fmla="*/ 340 h 393"/>
                <a:gd name="T52" fmla="*/ 155 w 250"/>
                <a:gd name="T53" fmla="*/ 344 h 393"/>
                <a:gd name="T54" fmla="*/ 152 w 250"/>
                <a:gd name="T55" fmla="*/ 347 h 393"/>
                <a:gd name="T56" fmla="*/ 205 w 250"/>
                <a:gd name="T57" fmla="*/ 307 h 393"/>
                <a:gd name="T58" fmla="*/ 53 w 250"/>
                <a:gd name="T59" fmla="*/ 307 h 393"/>
                <a:gd name="T60" fmla="*/ 53 w 250"/>
                <a:gd name="T61" fmla="*/ 85 h 393"/>
                <a:gd name="T62" fmla="*/ 205 w 250"/>
                <a:gd name="T63" fmla="*/ 85 h 393"/>
                <a:gd name="T64" fmla="*/ 205 w 250"/>
                <a:gd name="T65" fmla="*/ 307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393">
                  <a:moveTo>
                    <a:pt x="203" y="0"/>
                  </a:moveTo>
                  <a:cubicBezTo>
                    <a:pt x="47" y="0"/>
                    <a:pt x="47" y="0"/>
                    <a:pt x="47" y="0"/>
                  </a:cubicBezTo>
                  <a:cubicBezTo>
                    <a:pt x="21" y="0"/>
                    <a:pt x="0" y="21"/>
                    <a:pt x="0" y="47"/>
                  </a:cubicBezTo>
                  <a:cubicBezTo>
                    <a:pt x="0" y="346"/>
                    <a:pt x="0" y="346"/>
                    <a:pt x="0" y="346"/>
                  </a:cubicBezTo>
                  <a:cubicBezTo>
                    <a:pt x="0" y="372"/>
                    <a:pt x="21" y="393"/>
                    <a:pt x="47" y="393"/>
                  </a:cubicBezTo>
                  <a:cubicBezTo>
                    <a:pt x="203" y="393"/>
                    <a:pt x="203" y="393"/>
                    <a:pt x="203" y="393"/>
                  </a:cubicBezTo>
                  <a:cubicBezTo>
                    <a:pt x="229" y="393"/>
                    <a:pt x="250" y="372"/>
                    <a:pt x="250" y="346"/>
                  </a:cubicBezTo>
                  <a:cubicBezTo>
                    <a:pt x="250" y="47"/>
                    <a:pt x="250" y="47"/>
                    <a:pt x="250" y="47"/>
                  </a:cubicBezTo>
                  <a:cubicBezTo>
                    <a:pt x="250" y="21"/>
                    <a:pt x="229" y="0"/>
                    <a:pt x="203" y="0"/>
                  </a:cubicBezTo>
                  <a:close/>
                  <a:moveTo>
                    <a:pt x="100" y="51"/>
                  </a:moveTo>
                  <a:cubicBezTo>
                    <a:pt x="164" y="51"/>
                    <a:pt x="164" y="51"/>
                    <a:pt x="164" y="51"/>
                  </a:cubicBezTo>
                  <a:cubicBezTo>
                    <a:pt x="167" y="51"/>
                    <a:pt x="170" y="54"/>
                    <a:pt x="170" y="56"/>
                  </a:cubicBezTo>
                  <a:cubicBezTo>
                    <a:pt x="170" y="59"/>
                    <a:pt x="167" y="62"/>
                    <a:pt x="164" y="62"/>
                  </a:cubicBezTo>
                  <a:cubicBezTo>
                    <a:pt x="100" y="62"/>
                    <a:pt x="100" y="62"/>
                    <a:pt x="100" y="62"/>
                  </a:cubicBezTo>
                  <a:cubicBezTo>
                    <a:pt x="97" y="62"/>
                    <a:pt x="94" y="59"/>
                    <a:pt x="94" y="56"/>
                  </a:cubicBezTo>
                  <a:cubicBezTo>
                    <a:pt x="94" y="54"/>
                    <a:pt x="97" y="51"/>
                    <a:pt x="100" y="51"/>
                  </a:cubicBezTo>
                  <a:close/>
                  <a:moveTo>
                    <a:pt x="41" y="47"/>
                  </a:moveTo>
                  <a:cubicBezTo>
                    <a:pt x="41" y="42"/>
                    <a:pt x="45" y="37"/>
                    <a:pt x="50" y="37"/>
                  </a:cubicBezTo>
                  <a:cubicBezTo>
                    <a:pt x="55" y="37"/>
                    <a:pt x="60" y="42"/>
                    <a:pt x="60" y="47"/>
                  </a:cubicBezTo>
                  <a:cubicBezTo>
                    <a:pt x="60" y="52"/>
                    <a:pt x="55" y="56"/>
                    <a:pt x="50" y="56"/>
                  </a:cubicBezTo>
                  <a:cubicBezTo>
                    <a:pt x="45" y="56"/>
                    <a:pt x="41" y="52"/>
                    <a:pt x="41" y="47"/>
                  </a:cubicBezTo>
                  <a:close/>
                  <a:moveTo>
                    <a:pt x="152" y="347"/>
                  </a:moveTo>
                  <a:cubicBezTo>
                    <a:pt x="112" y="347"/>
                    <a:pt x="112" y="347"/>
                    <a:pt x="112" y="347"/>
                  </a:cubicBezTo>
                  <a:cubicBezTo>
                    <a:pt x="110" y="347"/>
                    <a:pt x="109" y="346"/>
                    <a:pt x="109" y="344"/>
                  </a:cubicBezTo>
                  <a:cubicBezTo>
                    <a:pt x="109" y="342"/>
                    <a:pt x="110" y="340"/>
                    <a:pt x="112" y="340"/>
                  </a:cubicBezTo>
                  <a:cubicBezTo>
                    <a:pt x="152" y="340"/>
                    <a:pt x="152" y="340"/>
                    <a:pt x="152" y="340"/>
                  </a:cubicBezTo>
                  <a:cubicBezTo>
                    <a:pt x="154" y="340"/>
                    <a:pt x="155" y="342"/>
                    <a:pt x="155" y="344"/>
                  </a:cubicBezTo>
                  <a:cubicBezTo>
                    <a:pt x="155" y="346"/>
                    <a:pt x="154" y="347"/>
                    <a:pt x="152" y="347"/>
                  </a:cubicBezTo>
                  <a:close/>
                  <a:moveTo>
                    <a:pt x="205" y="307"/>
                  </a:moveTo>
                  <a:cubicBezTo>
                    <a:pt x="53" y="307"/>
                    <a:pt x="53" y="307"/>
                    <a:pt x="53" y="307"/>
                  </a:cubicBezTo>
                  <a:cubicBezTo>
                    <a:pt x="53" y="85"/>
                    <a:pt x="53" y="85"/>
                    <a:pt x="53" y="85"/>
                  </a:cubicBezTo>
                  <a:cubicBezTo>
                    <a:pt x="205" y="85"/>
                    <a:pt x="205" y="85"/>
                    <a:pt x="205" y="85"/>
                  </a:cubicBezTo>
                  <a:lnTo>
                    <a:pt x="205" y="307"/>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5"/>
            <p:cNvSpPr>
              <a:spLocks noEditPoints="1"/>
            </p:cNvSpPr>
            <p:nvPr/>
          </p:nvSpPr>
          <p:spPr bwMode="auto">
            <a:xfrm>
              <a:off x="6268472" y="3303411"/>
              <a:ext cx="868499" cy="868499"/>
            </a:xfrm>
            <a:custGeom>
              <a:avLst/>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5" y="18"/>
                    <a:pt x="18" y="145"/>
                    <a:pt x="18" y="300"/>
                  </a:cubicBezTo>
                  <a:cubicBezTo>
                    <a:pt x="18" y="455"/>
                    <a:pt x="145" y="582"/>
                    <a:pt x="300" y="582"/>
                  </a:cubicBezTo>
                  <a:cubicBezTo>
                    <a:pt x="455" y="582"/>
                    <a:pt x="582" y="455"/>
                    <a:pt x="582" y="300"/>
                  </a:cubicBezTo>
                  <a:cubicBezTo>
                    <a:pt x="582" y="145"/>
                    <a:pt x="455" y="18"/>
                    <a:pt x="300" y="18"/>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26"/>
            <p:cNvSpPr>
              <a:spLocks noChangeArrowheads="1"/>
            </p:cNvSpPr>
            <p:nvPr/>
          </p:nvSpPr>
          <p:spPr bwMode="auto">
            <a:xfrm>
              <a:off x="6439234" y="4957782"/>
              <a:ext cx="253389" cy="178107"/>
            </a:xfrm>
            <a:prstGeom prst="rect">
              <a:avLst/>
            </a:prstGeom>
            <a:solidFill>
              <a:schemeClr val="accent3">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7"/>
            <p:cNvSpPr>
              <a:spLocks noEditPoints="1"/>
            </p:cNvSpPr>
            <p:nvPr/>
          </p:nvSpPr>
          <p:spPr bwMode="auto">
            <a:xfrm>
              <a:off x="6428829" y="4949214"/>
              <a:ext cx="272362" cy="222786"/>
            </a:xfrm>
            <a:custGeom>
              <a:avLst/>
              <a:gdLst>
                <a:gd name="T0" fmla="*/ 174 w 188"/>
                <a:gd name="T1" fmla="*/ 0 h 154"/>
                <a:gd name="T2" fmla="*/ 14 w 188"/>
                <a:gd name="T3" fmla="*/ 0 h 154"/>
                <a:gd name="T4" fmla="*/ 0 w 188"/>
                <a:gd name="T5" fmla="*/ 14 h 154"/>
                <a:gd name="T6" fmla="*/ 0 w 188"/>
                <a:gd name="T7" fmla="*/ 123 h 154"/>
                <a:gd name="T8" fmla="*/ 14 w 188"/>
                <a:gd name="T9" fmla="*/ 137 h 154"/>
                <a:gd name="T10" fmla="*/ 77 w 188"/>
                <a:gd name="T11" fmla="*/ 137 h 154"/>
                <a:gd name="T12" fmla="*/ 77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9 w 188"/>
                <a:gd name="T27" fmla="*/ 147 h 154"/>
                <a:gd name="T28" fmla="*/ 119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1 w 188"/>
                <a:gd name="T45" fmla="*/ 113 h 154"/>
                <a:gd name="T46" fmla="*/ 11 w 188"/>
                <a:gd name="T47" fmla="*/ 21 h 154"/>
                <a:gd name="T48" fmla="*/ 23 w 188"/>
                <a:gd name="T49" fmla="*/ 9 h 154"/>
                <a:gd name="T50" fmla="*/ 166 w 188"/>
                <a:gd name="T51" fmla="*/ 9 h 154"/>
                <a:gd name="T52" fmla="*/ 178 w 188"/>
                <a:gd name="T53" fmla="*/ 21 h 154"/>
                <a:gd name="T54" fmla="*/ 178 w 188"/>
                <a:gd name="T55" fmla="*/ 1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7" y="137"/>
                    <a:pt x="77" y="137"/>
                    <a:pt x="77" y="137"/>
                  </a:cubicBezTo>
                  <a:cubicBezTo>
                    <a:pt x="77" y="147"/>
                    <a:pt x="77" y="147"/>
                    <a:pt x="77"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9" y="147"/>
                    <a:pt x="119" y="147"/>
                    <a:pt x="119" y="147"/>
                  </a:cubicBezTo>
                  <a:cubicBezTo>
                    <a:pt x="119" y="137"/>
                    <a:pt x="119" y="137"/>
                    <a:pt x="119"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3" y="125"/>
                    <a:pt x="166" y="125"/>
                  </a:cubicBezTo>
                  <a:cubicBezTo>
                    <a:pt x="23" y="125"/>
                    <a:pt x="23" y="125"/>
                    <a:pt x="23" y="125"/>
                  </a:cubicBezTo>
                  <a:cubicBezTo>
                    <a:pt x="16" y="125"/>
                    <a:pt x="11" y="120"/>
                    <a:pt x="11" y="113"/>
                  </a:cubicBezTo>
                  <a:cubicBezTo>
                    <a:pt x="11" y="21"/>
                    <a:pt x="11" y="21"/>
                    <a:pt x="11" y="21"/>
                  </a:cubicBezTo>
                  <a:cubicBezTo>
                    <a:pt x="11" y="14"/>
                    <a:pt x="16" y="9"/>
                    <a:pt x="23" y="9"/>
                  </a:cubicBezTo>
                  <a:cubicBezTo>
                    <a:pt x="166" y="9"/>
                    <a:pt x="166" y="9"/>
                    <a:pt x="166" y="9"/>
                  </a:cubicBezTo>
                  <a:cubicBezTo>
                    <a:pt x="173" y="9"/>
                    <a:pt x="178" y="14"/>
                    <a:pt x="178" y="21"/>
                  </a:cubicBezTo>
                  <a:lnTo>
                    <a:pt x="178" y="113"/>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8"/>
            <p:cNvSpPr>
              <a:spLocks noChangeArrowheads="1"/>
            </p:cNvSpPr>
            <p:nvPr/>
          </p:nvSpPr>
          <p:spPr bwMode="auto">
            <a:xfrm>
              <a:off x="6769129" y="4957782"/>
              <a:ext cx="253389" cy="178107"/>
            </a:xfrm>
            <a:prstGeom prst="rect">
              <a:avLst/>
            </a:prstGeom>
            <a:solidFill>
              <a:schemeClr val="accent3">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9"/>
            <p:cNvSpPr>
              <a:spLocks noEditPoints="1"/>
            </p:cNvSpPr>
            <p:nvPr/>
          </p:nvSpPr>
          <p:spPr bwMode="auto">
            <a:xfrm>
              <a:off x="6759336" y="4949214"/>
              <a:ext cx="271750" cy="222786"/>
            </a:xfrm>
            <a:custGeom>
              <a:avLst/>
              <a:gdLst>
                <a:gd name="T0" fmla="*/ 174 w 188"/>
                <a:gd name="T1" fmla="*/ 0 h 154"/>
                <a:gd name="T2" fmla="*/ 14 w 188"/>
                <a:gd name="T3" fmla="*/ 0 h 154"/>
                <a:gd name="T4" fmla="*/ 0 w 188"/>
                <a:gd name="T5" fmla="*/ 14 h 154"/>
                <a:gd name="T6" fmla="*/ 0 w 188"/>
                <a:gd name="T7" fmla="*/ 123 h 154"/>
                <a:gd name="T8" fmla="*/ 14 w 188"/>
                <a:gd name="T9" fmla="*/ 137 h 154"/>
                <a:gd name="T10" fmla="*/ 76 w 188"/>
                <a:gd name="T11" fmla="*/ 137 h 154"/>
                <a:gd name="T12" fmla="*/ 76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8 w 188"/>
                <a:gd name="T27" fmla="*/ 147 h 154"/>
                <a:gd name="T28" fmla="*/ 118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0 w 188"/>
                <a:gd name="T45" fmla="*/ 113 h 154"/>
                <a:gd name="T46" fmla="*/ 10 w 188"/>
                <a:gd name="T47" fmla="*/ 21 h 154"/>
                <a:gd name="T48" fmla="*/ 23 w 188"/>
                <a:gd name="T49" fmla="*/ 9 h 154"/>
                <a:gd name="T50" fmla="*/ 166 w 188"/>
                <a:gd name="T51" fmla="*/ 9 h 154"/>
                <a:gd name="T52" fmla="*/ 178 w 188"/>
                <a:gd name="T53" fmla="*/ 21 h 154"/>
                <a:gd name="T54" fmla="*/ 178 w 188"/>
                <a:gd name="T55" fmla="*/ 1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6" y="137"/>
                    <a:pt x="76" y="137"/>
                    <a:pt x="76" y="137"/>
                  </a:cubicBezTo>
                  <a:cubicBezTo>
                    <a:pt x="76" y="147"/>
                    <a:pt x="76" y="147"/>
                    <a:pt x="76"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8" y="147"/>
                    <a:pt x="118" y="147"/>
                    <a:pt x="118" y="147"/>
                  </a:cubicBezTo>
                  <a:cubicBezTo>
                    <a:pt x="118" y="137"/>
                    <a:pt x="118" y="137"/>
                    <a:pt x="118"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2" y="125"/>
                    <a:pt x="166" y="125"/>
                  </a:cubicBezTo>
                  <a:cubicBezTo>
                    <a:pt x="23" y="125"/>
                    <a:pt x="23" y="125"/>
                    <a:pt x="23" y="125"/>
                  </a:cubicBezTo>
                  <a:cubicBezTo>
                    <a:pt x="16" y="125"/>
                    <a:pt x="10" y="120"/>
                    <a:pt x="10" y="113"/>
                  </a:cubicBezTo>
                  <a:cubicBezTo>
                    <a:pt x="10" y="21"/>
                    <a:pt x="10" y="21"/>
                    <a:pt x="10" y="21"/>
                  </a:cubicBezTo>
                  <a:cubicBezTo>
                    <a:pt x="10" y="14"/>
                    <a:pt x="16" y="9"/>
                    <a:pt x="23" y="9"/>
                  </a:cubicBezTo>
                  <a:cubicBezTo>
                    <a:pt x="166" y="9"/>
                    <a:pt x="166" y="9"/>
                    <a:pt x="166" y="9"/>
                  </a:cubicBezTo>
                  <a:cubicBezTo>
                    <a:pt x="172" y="9"/>
                    <a:pt x="178" y="14"/>
                    <a:pt x="178" y="21"/>
                  </a:cubicBezTo>
                  <a:lnTo>
                    <a:pt x="178" y="113"/>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30"/>
            <p:cNvSpPr>
              <a:spLocks noChangeArrowheads="1"/>
            </p:cNvSpPr>
            <p:nvPr/>
          </p:nvSpPr>
          <p:spPr bwMode="auto">
            <a:xfrm>
              <a:off x="6426381" y="5272988"/>
              <a:ext cx="639592" cy="14689"/>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1"/>
            <p:cNvSpPr>
              <a:spLocks noChangeArrowheads="1"/>
            </p:cNvSpPr>
            <p:nvPr/>
          </p:nvSpPr>
          <p:spPr bwMode="auto">
            <a:xfrm>
              <a:off x="6563480" y="5167715"/>
              <a:ext cx="14689" cy="112617"/>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32"/>
            <p:cNvSpPr>
              <a:spLocks noChangeArrowheads="1"/>
            </p:cNvSpPr>
            <p:nvPr/>
          </p:nvSpPr>
          <p:spPr bwMode="auto">
            <a:xfrm>
              <a:off x="6892151" y="5167715"/>
              <a:ext cx="14689" cy="112617"/>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33"/>
            <p:cNvSpPr>
              <a:spLocks noEditPoints="1"/>
            </p:cNvSpPr>
            <p:nvPr/>
          </p:nvSpPr>
          <p:spPr bwMode="auto">
            <a:xfrm>
              <a:off x="6311928" y="4681136"/>
              <a:ext cx="868499" cy="867275"/>
            </a:xfrm>
            <a:custGeom>
              <a:avLst/>
              <a:gdLst>
                <a:gd name="T0" fmla="*/ 300 w 600"/>
                <a:gd name="T1" fmla="*/ 599 h 599"/>
                <a:gd name="T2" fmla="*/ 0 w 600"/>
                <a:gd name="T3" fmla="*/ 299 h 599"/>
                <a:gd name="T4" fmla="*/ 300 w 600"/>
                <a:gd name="T5" fmla="*/ 0 h 599"/>
                <a:gd name="T6" fmla="*/ 600 w 600"/>
                <a:gd name="T7" fmla="*/ 299 h 599"/>
                <a:gd name="T8" fmla="*/ 300 w 600"/>
                <a:gd name="T9" fmla="*/ 599 h 599"/>
                <a:gd name="T10" fmla="*/ 300 w 600"/>
                <a:gd name="T11" fmla="*/ 18 h 599"/>
                <a:gd name="T12" fmla="*/ 18 w 600"/>
                <a:gd name="T13" fmla="*/ 299 h 599"/>
                <a:gd name="T14" fmla="*/ 300 w 600"/>
                <a:gd name="T15" fmla="*/ 581 h 599"/>
                <a:gd name="T16" fmla="*/ 582 w 600"/>
                <a:gd name="T17" fmla="*/ 299 h 599"/>
                <a:gd name="T18" fmla="*/ 300 w 600"/>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599">
                  <a:moveTo>
                    <a:pt x="300" y="599"/>
                  </a:moveTo>
                  <a:cubicBezTo>
                    <a:pt x="135" y="599"/>
                    <a:pt x="0" y="465"/>
                    <a:pt x="0" y="299"/>
                  </a:cubicBezTo>
                  <a:cubicBezTo>
                    <a:pt x="0" y="134"/>
                    <a:pt x="135" y="0"/>
                    <a:pt x="300" y="0"/>
                  </a:cubicBezTo>
                  <a:cubicBezTo>
                    <a:pt x="466" y="0"/>
                    <a:pt x="600" y="134"/>
                    <a:pt x="600" y="299"/>
                  </a:cubicBezTo>
                  <a:cubicBezTo>
                    <a:pt x="600" y="465"/>
                    <a:pt x="466" y="599"/>
                    <a:pt x="300" y="599"/>
                  </a:cubicBezTo>
                  <a:close/>
                  <a:moveTo>
                    <a:pt x="300" y="18"/>
                  </a:moveTo>
                  <a:cubicBezTo>
                    <a:pt x="145" y="18"/>
                    <a:pt x="18" y="144"/>
                    <a:pt x="18" y="299"/>
                  </a:cubicBezTo>
                  <a:cubicBezTo>
                    <a:pt x="18" y="455"/>
                    <a:pt x="145" y="581"/>
                    <a:pt x="300" y="581"/>
                  </a:cubicBezTo>
                  <a:cubicBezTo>
                    <a:pt x="456" y="581"/>
                    <a:pt x="582" y="455"/>
                    <a:pt x="582" y="299"/>
                  </a:cubicBezTo>
                  <a:cubicBezTo>
                    <a:pt x="582" y="144"/>
                    <a:pt x="456" y="18"/>
                    <a:pt x="300" y="18"/>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4"/>
            <p:cNvSpPr>
              <a:spLocks/>
            </p:cNvSpPr>
            <p:nvPr/>
          </p:nvSpPr>
          <p:spPr bwMode="auto">
            <a:xfrm>
              <a:off x="7717194" y="5605943"/>
              <a:ext cx="475563" cy="126082"/>
            </a:xfrm>
            <a:custGeom>
              <a:avLst/>
              <a:gdLst>
                <a:gd name="T0" fmla="*/ 312 w 329"/>
                <a:gd name="T1" fmla="*/ 0 h 87"/>
                <a:gd name="T2" fmla="*/ 164 w 329"/>
                <a:gd name="T3" fmla="*/ 34 h 87"/>
                <a:gd name="T4" fmla="*/ 17 w 329"/>
                <a:gd name="T5" fmla="*/ 0 h 87"/>
                <a:gd name="T6" fmla="*/ 0 w 329"/>
                <a:gd name="T7" fmla="*/ 27 h 87"/>
                <a:gd name="T8" fmla="*/ 164 w 329"/>
                <a:gd name="T9" fmla="*/ 87 h 87"/>
                <a:gd name="T10" fmla="*/ 329 w 329"/>
                <a:gd name="T11" fmla="*/ 27 h 87"/>
                <a:gd name="T12" fmla="*/ 312 w 32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4"/>
                    <a:pt x="164" y="34"/>
                  </a:cubicBezTo>
                  <a:cubicBezTo>
                    <a:pt x="100" y="34"/>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5"/>
            <p:cNvSpPr>
              <a:spLocks/>
            </p:cNvSpPr>
            <p:nvPr/>
          </p:nvSpPr>
          <p:spPr bwMode="auto">
            <a:xfrm>
              <a:off x="7717194" y="5490266"/>
              <a:ext cx="475563" cy="126082"/>
            </a:xfrm>
            <a:custGeom>
              <a:avLst/>
              <a:gdLst>
                <a:gd name="T0" fmla="*/ 312 w 329"/>
                <a:gd name="T1" fmla="*/ 0 h 87"/>
                <a:gd name="T2" fmla="*/ 164 w 329"/>
                <a:gd name="T3" fmla="*/ 33 h 87"/>
                <a:gd name="T4" fmla="*/ 17 w 329"/>
                <a:gd name="T5" fmla="*/ 0 h 87"/>
                <a:gd name="T6" fmla="*/ 0 w 329"/>
                <a:gd name="T7" fmla="*/ 27 h 87"/>
                <a:gd name="T8" fmla="*/ 164 w 329"/>
                <a:gd name="T9" fmla="*/ 87 h 87"/>
                <a:gd name="T10" fmla="*/ 329 w 329"/>
                <a:gd name="T11" fmla="*/ 27 h 87"/>
                <a:gd name="T12" fmla="*/ 312 w 32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3"/>
                    <a:pt x="164" y="33"/>
                  </a:cubicBezTo>
                  <a:cubicBezTo>
                    <a:pt x="100" y="33"/>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Oval 36"/>
            <p:cNvSpPr>
              <a:spLocks noChangeArrowheads="1"/>
            </p:cNvSpPr>
            <p:nvPr/>
          </p:nvSpPr>
          <p:spPr bwMode="auto">
            <a:xfrm>
              <a:off x="7717194" y="5325012"/>
              <a:ext cx="475563" cy="175658"/>
            </a:xfrm>
            <a:prstGeom prst="ellipse">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7"/>
            <p:cNvSpPr>
              <a:spLocks noEditPoints="1"/>
            </p:cNvSpPr>
            <p:nvPr/>
          </p:nvSpPr>
          <p:spPr bwMode="auto">
            <a:xfrm>
              <a:off x="7521338" y="5094882"/>
              <a:ext cx="867275" cy="867275"/>
            </a:xfrm>
            <a:custGeom>
              <a:avLst/>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870297" y="5094882"/>
              <a:ext cx="866663" cy="867275"/>
            </a:xfrm>
            <a:custGeom>
              <a:avLst/>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9"/>
            <p:cNvSpPr>
              <a:spLocks noEditPoints="1"/>
            </p:cNvSpPr>
            <p:nvPr/>
          </p:nvSpPr>
          <p:spPr bwMode="auto">
            <a:xfrm>
              <a:off x="10071139" y="4953498"/>
              <a:ext cx="1028856" cy="1028856"/>
            </a:xfrm>
            <a:custGeom>
              <a:avLst/>
              <a:gdLst>
                <a:gd name="T0" fmla="*/ 355 w 711"/>
                <a:gd name="T1" fmla="*/ 711 h 711"/>
                <a:gd name="T2" fmla="*/ 0 w 711"/>
                <a:gd name="T3" fmla="*/ 356 h 711"/>
                <a:gd name="T4" fmla="*/ 355 w 711"/>
                <a:gd name="T5" fmla="*/ 0 h 711"/>
                <a:gd name="T6" fmla="*/ 711 w 711"/>
                <a:gd name="T7" fmla="*/ 356 h 711"/>
                <a:gd name="T8" fmla="*/ 355 w 711"/>
                <a:gd name="T9" fmla="*/ 711 h 711"/>
                <a:gd name="T10" fmla="*/ 355 w 711"/>
                <a:gd name="T11" fmla="*/ 22 h 711"/>
                <a:gd name="T12" fmla="*/ 21 w 711"/>
                <a:gd name="T13" fmla="*/ 356 h 711"/>
                <a:gd name="T14" fmla="*/ 355 w 711"/>
                <a:gd name="T15" fmla="*/ 690 h 711"/>
                <a:gd name="T16" fmla="*/ 689 w 711"/>
                <a:gd name="T17" fmla="*/ 356 h 711"/>
                <a:gd name="T18" fmla="*/ 355 w 711"/>
                <a:gd name="T19" fmla="*/ 22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1" h="711">
                  <a:moveTo>
                    <a:pt x="355" y="711"/>
                  </a:moveTo>
                  <a:cubicBezTo>
                    <a:pt x="159" y="711"/>
                    <a:pt x="0" y="552"/>
                    <a:pt x="0" y="356"/>
                  </a:cubicBezTo>
                  <a:cubicBezTo>
                    <a:pt x="0" y="160"/>
                    <a:pt x="159" y="0"/>
                    <a:pt x="355" y="0"/>
                  </a:cubicBezTo>
                  <a:cubicBezTo>
                    <a:pt x="551" y="0"/>
                    <a:pt x="711" y="160"/>
                    <a:pt x="711" y="356"/>
                  </a:cubicBezTo>
                  <a:cubicBezTo>
                    <a:pt x="711" y="552"/>
                    <a:pt x="551" y="711"/>
                    <a:pt x="355" y="711"/>
                  </a:cubicBezTo>
                  <a:close/>
                  <a:moveTo>
                    <a:pt x="355" y="22"/>
                  </a:moveTo>
                  <a:cubicBezTo>
                    <a:pt x="171" y="22"/>
                    <a:pt x="21" y="171"/>
                    <a:pt x="21" y="356"/>
                  </a:cubicBezTo>
                  <a:cubicBezTo>
                    <a:pt x="21" y="540"/>
                    <a:pt x="171" y="690"/>
                    <a:pt x="355" y="690"/>
                  </a:cubicBezTo>
                  <a:cubicBezTo>
                    <a:pt x="540" y="690"/>
                    <a:pt x="689" y="540"/>
                    <a:pt x="689" y="356"/>
                  </a:cubicBezTo>
                  <a:cubicBezTo>
                    <a:pt x="689" y="171"/>
                    <a:pt x="540" y="22"/>
                    <a:pt x="355" y="22"/>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40"/>
            <p:cNvSpPr>
              <a:spLocks/>
            </p:cNvSpPr>
            <p:nvPr/>
          </p:nvSpPr>
          <p:spPr bwMode="auto">
            <a:xfrm>
              <a:off x="10266383" y="5176284"/>
              <a:ext cx="493924" cy="351317"/>
            </a:xfrm>
            <a:custGeom>
              <a:avLst/>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 name="T16" fmla="*/ 24 w 807"/>
                <a:gd name="T17" fmla="*/ 567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574">
                  <a:moveTo>
                    <a:pt x="24" y="567"/>
                  </a:moveTo>
                  <a:lnTo>
                    <a:pt x="0" y="452"/>
                  </a:lnTo>
                  <a:lnTo>
                    <a:pt x="22" y="23"/>
                  </a:lnTo>
                  <a:lnTo>
                    <a:pt x="104" y="5"/>
                  </a:lnTo>
                  <a:lnTo>
                    <a:pt x="766" y="0"/>
                  </a:lnTo>
                  <a:lnTo>
                    <a:pt x="807" y="66"/>
                  </a:lnTo>
                  <a:lnTo>
                    <a:pt x="797" y="522"/>
                  </a:lnTo>
                  <a:lnTo>
                    <a:pt x="755" y="574"/>
                  </a:lnTo>
                  <a:lnTo>
                    <a:pt x="24" y="567"/>
                  </a:lnTo>
                  <a:close/>
                </a:path>
              </a:pathLst>
            </a:custGeom>
            <a:solidFill>
              <a:schemeClr val="accent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41"/>
            <p:cNvSpPr>
              <a:spLocks/>
            </p:cNvSpPr>
            <p:nvPr/>
          </p:nvSpPr>
          <p:spPr bwMode="auto">
            <a:xfrm>
              <a:off x="10266383" y="5176284"/>
              <a:ext cx="493924" cy="351317"/>
            </a:xfrm>
            <a:custGeom>
              <a:avLst/>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7" h="574">
                  <a:moveTo>
                    <a:pt x="24" y="567"/>
                  </a:moveTo>
                  <a:lnTo>
                    <a:pt x="0" y="452"/>
                  </a:lnTo>
                  <a:lnTo>
                    <a:pt x="22" y="23"/>
                  </a:lnTo>
                  <a:lnTo>
                    <a:pt x="104" y="5"/>
                  </a:lnTo>
                  <a:lnTo>
                    <a:pt x="766" y="0"/>
                  </a:lnTo>
                  <a:lnTo>
                    <a:pt x="807" y="66"/>
                  </a:lnTo>
                  <a:lnTo>
                    <a:pt x="797" y="522"/>
                  </a:lnTo>
                  <a:lnTo>
                    <a:pt x="755" y="5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2"/>
            <p:cNvSpPr>
              <a:spLocks noEditPoints="1"/>
            </p:cNvSpPr>
            <p:nvPr/>
          </p:nvSpPr>
          <p:spPr bwMode="auto">
            <a:xfrm>
              <a:off x="10254754" y="5163431"/>
              <a:ext cx="519630" cy="422314"/>
            </a:xfrm>
            <a:custGeom>
              <a:avLst/>
              <a:gdLst>
                <a:gd name="T0" fmla="*/ 332 w 359"/>
                <a:gd name="T1" fmla="*/ 0 h 292"/>
                <a:gd name="T2" fmla="*/ 27 w 359"/>
                <a:gd name="T3" fmla="*/ 0 h 292"/>
                <a:gd name="T4" fmla="*/ 0 w 359"/>
                <a:gd name="T5" fmla="*/ 27 h 292"/>
                <a:gd name="T6" fmla="*/ 0 w 359"/>
                <a:gd name="T7" fmla="*/ 234 h 292"/>
                <a:gd name="T8" fmla="*/ 27 w 359"/>
                <a:gd name="T9" fmla="*/ 261 h 292"/>
                <a:gd name="T10" fmla="*/ 147 w 359"/>
                <a:gd name="T11" fmla="*/ 261 h 292"/>
                <a:gd name="T12" fmla="*/ 147 w 359"/>
                <a:gd name="T13" fmla="*/ 279 h 292"/>
                <a:gd name="T14" fmla="*/ 33 w 359"/>
                <a:gd name="T15" fmla="*/ 279 h 292"/>
                <a:gd name="T16" fmla="*/ 27 w 359"/>
                <a:gd name="T17" fmla="*/ 286 h 292"/>
                <a:gd name="T18" fmla="*/ 33 w 359"/>
                <a:gd name="T19" fmla="*/ 292 h 292"/>
                <a:gd name="T20" fmla="*/ 327 w 359"/>
                <a:gd name="T21" fmla="*/ 292 h 292"/>
                <a:gd name="T22" fmla="*/ 333 w 359"/>
                <a:gd name="T23" fmla="*/ 286 h 292"/>
                <a:gd name="T24" fmla="*/ 327 w 359"/>
                <a:gd name="T25" fmla="*/ 279 h 292"/>
                <a:gd name="T26" fmla="*/ 226 w 359"/>
                <a:gd name="T27" fmla="*/ 279 h 292"/>
                <a:gd name="T28" fmla="*/ 226 w 359"/>
                <a:gd name="T29" fmla="*/ 261 h 292"/>
                <a:gd name="T30" fmla="*/ 332 w 359"/>
                <a:gd name="T31" fmla="*/ 261 h 292"/>
                <a:gd name="T32" fmla="*/ 359 w 359"/>
                <a:gd name="T33" fmla="*/ 234 h 292"/>
                <a:gd name="T34" fmla="*/ 359 w 359"/>
                <a:gd name="T35" fmla="*/ 27 h 292"/>
                <a:gd name="T36" fmla="*/ 332 w 359"/>
                <a:gd name="T37" fmla="*/ 0 h 292"/>
                <a:gd name="T38" fmla="*/ 340 w 359"/>
                <a:gd name="T39" fmla="*/ 215 h 292"/>
                <a:gd name="T40" fmla="*/ 316 w 359"/>
                <a:gd name="T41" fmla="*/ 238 h 292"/>
                <a:gd name="T42" fmla="*/ 45 w 359"/>
                <a:gd name="T43" fmla="*/ 238 h 292"/>
                <a:gd name="T44" fmla="*/ 21 w 359"/>
                <a:gd name="T45" fmla="*/ 215 h 292"/>
                <a:gd name="T46" fmla="*/ 21 w 359"/>
                <a:gd name="T47" fmla="*/ 40 h 292"/>
                <a:gd name="T48" fmla="*/ 45 w 359"/>
                <a:gd name="T49" fmla="*/ 17 h 292"/>
                <a:gd name="T50" fmla="*/ 316 w 359"/>
                <a:gd name="T51" fmla="*/ 17 h 292"/>
                <a:gd name="T52" fmla="*/ 340 w 359"/>
                <a:gd name="T53" fmla="*/ 40 h 292"/>
                <a:gd name="T54" fmla="*/ 340 w 359"/>
                <a:gd name="T55" fmla="*/ 215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 h="292">
                  <a:moveTo>
                    <a:pt x="332" y="0"/>
                  </a:moveTo>
                  <a:cubicBezTo>
                    <a:pt x="27" y="0"/>
                    <a:pt x="27" y="0"/>
                    <a:pt x="27" y="0"/>
                  </a:cubicBezTo>
                  <a:cubicBezTo>
                    <a:pt x="12" y="0"/>
                    <a:pt x="0" y="12"/>
                    <a:pt x="0" y="27"/>
                  </a:cubicBezTo>
                  <a:cubicBezTo>
                    <a:pt x="0" y="234"/>
                    <a:pt x="0" y="234"/>
                    <a:pt x="0" y="234"/>
                  </a:cubicBezTo>
                  <a:cubicBezTo>
                    <a:pt x="0" y="249"/>
                    <a:pt x="12" y="261"/>
                    <a:pt x="27" y="261"/>
                  </a:cubicBezTo>
                  <a:cubicBezTo>
                    <a:pt x="147" y="261"/>
                    <a:pt x="147" y="261"/>
                    <a:pt x="147" y="261"/>
                  </a:cubicBezTo>
                  <a:cubicBezTo>
                    <a:pt x="147" y="279"/>
                    <a:pt x="147" y="279"/>
                    <a:pt x="147" y="279"/>
                  </a:cubicBezTo>
                  <a:cubicBezTo>
                    <a:pt x="33" y="279"/>
                    <a:pt x="33" y="279"/>
                    <a:pt x="33" y="279"/>
                  </a:cubicBezTo>
                  <a:cubicBezTo>
                    <a:pt x="30" y="279"/>
                    <a:pt x="27" y="282"/>
                    <a:pt x="27" y="286"/>
                  </a:cubicBezTo>
                  <a:cubicBezTo>
                    <a:pt x="27" y="289"/>
                    <a:pt x="30" y="292"/>
                    <a:pt x="33" y="292"/>
                  </a:cubicBezTo>
                  <a:cubicBezTo>
                    <a:pt x="327" y="292"/>
                    <a:pt x="327" y="292"/>
                    <a:pt x="327" y="292"/>
                  </a:cubicBezTo>
                  <a:cubicBezTo>
                    <a:pt x="330" y="292"/>
                    <a:pt x="333" y="289"/>
                    <a:pt x="333" y="286"/>
                  </a:cubicBezTo>
                  <a:cubicBezTo>
                    <a:pt x="333" y="282"/>
                    <a:pt x="330" y="279"/>
                    <a:pt x="327" y="279"/>
                  </a:cubicBezTo>
                  <a:cubicBezTo>
                    <a:pt x="226" y="279"/>
                    <a:pt x="226" y="279"/>
                    <a:pt x="226" y="279"/>
                  </a:cubicBezTo>
                  <a:cubicBezTo>
                    <a:pt x="226" y="261"/>
                    <a:pt x="226" y="261"/>
                    <a:pt x="226" y="261"/>
                  </a:cubicBezTo>
                  <a:cubicBezTo>
                    <a:pt x="332" y="261"/>
                    <a:pt x="332" y="261"/>
                    <a:pt x="332" y="261"/>
                  </a:cubicBezTo>
                  <a:cubicBezTo>
                    <a:pt x="347" y="261"/>
                    <a:pt x="359" y="249"/>
                    <a:pt x="359" y="234"/>
                  </a:cubicBezTo>
                  <a:cubicBezTo>
                    <a:pt x="359" y="27"/>
                    <a:pt x="359" y="27"/>
                    <a:pt x="359" y="27"/>
                  </a:cubicBezTo>
                  <a:cubicBezTo>
                    <a:pt x="359" y="12"/>
                    <a:pt x="347" y="0"/>
                    <a:pt x="332" y="0"/>
                  </a:cubicBezTo>
                  <a:close/>
                  <a:moveTo>
                    <a:pt x="340" y="215"/>
                  </a:moveTo>
                  <a:cubicBezTo>
                    <a:pt x="340" y="228"/>
                    <a:pt x="329" y="238"/>
                    <a:pt x="316" y="238"/>
                  </a:cubicBezTo>
                  <a:cubicBezTo>
                    <a:pt x="45" y="238"/>
                    <a:pt x="45" y="238"/>
                    <a:pt x="45" y="238"/>
                  </a:cubicBezTo>
                  <a:cubicBezTo>
                    <a:pt x="31" y="238"/>
                    <a:pt x="21" y="228"/>
                    <a:pt x="21" y="215"/>
                  </a:cubicBezTo>
                  <a:cubicBezTo>
                    <a:pt x="21" y="40"/>
                    <a:pt x="21" y="40"/>
                    <a:pt x="21" y="40"/>
                  </a:cubicBezTo>
                  <a:cubicBezTo>
                    <a:pt x="21" y="27"/>
                    <a:pt x="31" y="17"/>
                    <a:pt x="45" y="17"/>
                  </a:cubicBezTo>
                  <a:cubicBezTo>
                    <a:pt x="316" y="17"/>
                    <a:pt x="316" y="17"/>
                    <a:pt x="316" y="17"/>
                  </a:cubicBezTo>
                  <a:cubicBezTo>
                    <a:pt x="329" y="17"/>
                    <a:pt x="340" y="27"/>
                    <a:pt x="340" y="40"/>
                  </a:cubicBezTo>
                  <a:lnTo>
                    <a:pt x="340" y="215"/>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Oval 43"/>
            <p:cNvSpPr>
              <a:spLocks noChangeArrowheads="1"/>
            </p:cNvSpPr>
            <p:nvPr/>
          </p:nvSpPr>
          <p:spPr bwMode="auto">
            <a:xfrm>
              <a:off x="10762755" y="5612064"/>
              <a:ext cx="101600" cy="97928"/>
            </a:xfrm>
            <a:prstGeom prst="ellipse">
              <a:avLst/>
            </a:prstGeom>
            <a:solidFill>
              <a:srgbClr val="B5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44"/>
            <p:cNvSpPr>
              <a:spLocks/>
            </p:cNvSpPr>
            <p:nvPr/>
          </p:nvSpPr>
          <p:spPr bwMode="auto">
            <a:xfrm>
              <a:off x="10712567" y="5372752"/>
              <a:ext cx="181779" cy="145056"/>
            </a:xfrm>
            <a:custGeom>
              <a:avLst/>
              <a:gdLst>
                <a:gd name="T0" fmla="*/ 4 w 297"/>
                <a:gd name="T1" fmla="*/ 237 h 237"/>
                <a:gd name="T2" fmla="*/ 0 w 297"/>
                <a:gd name="T3" fmla="*/ 0 h 237"/>
                <a:gd name="T4" fmla="*/ 295 w 297"/>
                <a:gd name="T5" fmla="*/ 8 h 237"/>
                <a:gd name="T6" fmla="*/ 297 w 297"/>
                <a:gd name="T7" fmla="*/ 237 h 237"/>
                <a:gd name="T8" fmla="*/ 4 w 297"/>
                <a:gd name="T9" fmla="*/ 237 h 237"/>
              </a:gdLst>
              <a:ahLst/>
              <a:cxnLst>
                <a:cxn ang="0">
                  <a:pos x="T0" y="T1"/>
                </a:cxn>
                <a:cxn ang="0">
                  <a:pos x="T2" y="T3"/>
                </a:cxn>
                <a:cxn ang="0">
                  <a:pos x="T4" y="T5"/>
                </a:cxn>
                <a:cxn ang="0">
                  <a:pos x="T6" y="T7"/>
                </a:cxn>
                <a:cxn ang="0">
                  <a:pos x="T8" y="T9"/>
                </a:cxn>
              </a:cxnLst>
              <a:rect l="0" t="0" r="r" b="b"/>
              <a:pathLst>
                <a:path w="297" h="237">
                  <a:moveTo>
                    <a:pt x="4" y="237"/>
                  </a:moveTo>
                  <a:lnTo>
                    <a:pt x="0" y="0"/>
                  </a:lnTo>
                  <a:lnTo>
                    <a:pt x="295" y="8"/>
                  </a:lnTo>
                  <a:lnTo>
                    <a:pt x="297" y="237"/>
                  </a:lnTo>
                  <a:lnTo>
                    <a:pt x="4" y="237"/>
                  </a:lnTo>
                  <a:close/>
                </a:path>
              </a:pathLst>
            </a:custGeom>
            <a:solidFill>
              <a:srgbClr val="B5E3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5"/>
            <p:cNvSpPr>
              <a:spLocks noEditPoints="1"/>
            </p:cNvSpPr>
            <p:nvPr/>
          </p:nvSpPr>
          <p:spPr bwMode="auto">
            <a:xfrm>
              <a:off x="10686249" y="5307875"/>
              <a:ext cx="238700" cy="440064"/>
            </a:xfrm>
            <a:custGeom>
              <a:avLst/>
              <a:gdLst>
                <a:gd name="T0" fmla="*/ 83 w 165"/>
                <a:gd name="T1" fmla="*/ 0 h 304"/>
                <a:gd name="T2" fmla="*/ 0 w 165"/>
                <a:gd name="T3" fmla="*/ 69 h 304"/>
                <a:gd name="T4" fmla="*/ 0 w 165"/>
                <a:gd name="T5" fmla="*/ 236 h 304"/>
                <a:gd name="T6" fmla="*/ 83 w 165"/>
                <a:gd name="T7" fmla="*/ 304 h 304"/>
                <a:gd name="T8" fmla="*/ 165 w 165"/>
                <a:gd name="T9" fmla="*/ 236 h 304"/>
                <a:gd name="T10" fmla="*/ 165 w 165"/>
                <a:gd name="T11" fmla="*/ 69 h 304"/>
                <a:gd name="T12" fmla="*/ 83 w 165"/>
                <a:gd name="T13" fmla="*/ 0 h 304"/>
                <a:gd name="T14" fmla="*/ 85 w 165"/>
                <a:gd name="T15" fmla="*/ 265 h 304"/>
                <a:gd name="T16" fmla="*/ 65 w 165"/>
                <a:gd name="T17" fmla="*/ 245 h 304"/>
                <a:gd name="T18" fmla="*/ 85 w 165"/>
                <a:gd name="T19" fmla="*/ 225 h 304"/>
                <a:gd name="T20" fmla="*/ 105 w 165"/>
                <a:gd name="T21" fmla="*/ 245 h 304"/>
                <a:gd name="T22" fmla="*/ 85 w 165"/>
                <a:gd name="T23" fmla="*/ 265 h 304"/>
                <a:gd name="T24" fmla="*/ 129 w 165"/>
                <a:gd name="T25" fmla="*/ 124 h 304"/>
                <a:gd name="T26" fmla="*/ 38 w 165"/>
                <a:gd name="T27" fmla="*/ 124 h 304"/>
                <a:gd name="T28" fmla="*/ 31 w 165"/>
                <a:gd name="T29" fmla="*/ 117 h 304"/>
                <a:gd name="T30" fmla="*/ 38 w 165"/>
                <a:gd name="T31" fmla="*/ 110 h 304"/>
                <a:gd name="T32" fmla="*/ 129 w 165"/>
                <a:gd name="T33" fmla="*/ 110 h 304"/>
                <a:gd name="T34" fmla="*/ 136 w 165"/>
                <a:gd name="T35" fmla="*/ 117 h 304"/>
                <a:gd name="T36" fmla="*/ 129 w 165"/>
                <a:gd name="T37" fmla="*/ 124 h 304"/>
                <a:gd name="T38" fmla="*/ 129 w 165"/>
                <a:gd name="T39" fmla="*/ 75 h 304"/>
                <a:gd name="T40" fmla="*/ 38 w 165"/>
                <a:gd name="T41" fmla="*/ 75 h 304"/>
                <a:gd name="T42" fmla="*/ 31 w 165"/>
                <a:gd name="T43" fmla="*/ 68 h 304"/>
                <a:gd name="T44" fmla="*/ 38 w 165"/>
                <a:gd name="T45" fmla="*/ 61 h 304"/>
                <a:gd name="T46" fmla="*/ 129 w 165"/>
                <a:gd name="T47" fmla="*/ 61 h 304"/>
                <a:gd name="T48" fmla="*/ 136 w 165"/>
                <a:gd name="T49" fmla="*/ 68 h 304"/>
                <a:gd name="T50" fmla="*/ 129 w 165"/>
                <a:gd name="T51" fmla="*/ 75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5" h="304">
                  <a:moveTo>
                    <a:pt x="83" y="0"/>
                  </a:moveTo>
                  <a:cubicBezTo>
                    <a:pt x="37" y="0"/>
                    <a:pt x="3" y="8"/>
                    <a:pt x="0" y="69"/>
                  </a:cubicBezTo>
                  <a:cubicBezTo>
                    <a:pt x="0" y="236"/>
                    <a:pt x="0" y="236"/>
                    <a:pt x="0" y="236"/>
                  </a:cubicBezTo>
                  <a:cubicBezTo>
                    <a:pt x="2" y="299"/>
                    <a:pt x="37" y="304"/>
                    <a:pt x="83" y="304"/>
                  </a:cubicBezTo>
                  <a:cubicBezTo>
                    <a:pt x="128" y="304"/>
                    <a:pt x="165" y="296"/>
                    <a:pt x="165" y="236"/>
                  </a:cubicBezTo>
                  <a:cubicBezTo>
                    <a:pt x="165" y="69"/>
                    <a:pt x="165" y="69"/>
                    <a:pt x="165" y="69"/>
                  </a:cubicBezTo>
                  <a:cubicBezTo>
                    <a:pt x="164" y="15"/>
                    <a:pt x="128" y="0"/>
                    <a:pt x="83" y="0"/>
                  </a:cubicBezTo>
                  <a:close/>
                  <a:moveTo>
                    <a:pt x="85" y="265"/>
                  </a:moveTo>
                  <a:cubicBezTo>
                    <a:pt x="74" y="265"/>
                    <a:pt x="65" y="256"/>
                    <a:pt x="65" y="245"/>
                  </a:cubicBezTo>
                  <a:cubicBezTo>
                    <a:pt x="65" y="234"/>
                    <a:pt x="74" y="225"/>
                    <a:pt x="85" y="225"/>
                  </a:cubicBezTo>
                  <a:cubicBezTo>
                    <a:pt x="96" y="225"/>
                    <a:pt x="105" y="234"/>
                    <a:pt x="105" y="245"/>
                  </a:cubicBezTo>
                  <a:cubicBezTo>
                    <a:pt x="105" y="256"/>
                    <a:pt x="96" y="265"/>
                    <a:pt x="85" y="265"/>
                  </a:cubicBezTo>
                  <a:close/>
                  <a:moveTo>
                    <a:pt x="129" y="124"/>
                  </a:moveTo>
                  <a:cubicBezTo>
                    <a:pt x="38" y="124"/>
                    <a:pt x="38" y="124"/>
                    <a:pt x="38" y="124"/>
                  </a:cubicBezTo>
                  <a:cubicBezTo>
                    <a:pt x="34" y="124"/>
                    <a:pt x="31" y="121"/>
                    <a:pt x="31" y="117"/>
                  </a:cubicBezTo>
                  <a:cubicBezTo>
                    <a:pt x="31" y="113"/>
                    <a:pt x="34" y="110"/>
                    <a:pt x="38" y="110"/>
                  </a:cubicBezTo>
                  <a:cubicBezTo>
                    <a:pt x="129" y="110"/>
                    <a:pt x="129" y="110"/>
                    <a:pt x="129" y="110"/>
                  </a:cubicBezTo>
                  <a:cubicBezTo>
                    <a:pt x="133" y="110"/>
                    <a:pt x="136" y="113"/>
                    <a:pt x="136" y="117"/>
                  </a:cubicBezTo>
                  <a:cubicBezTo>
                    <a:pt x="136" y="121"/>
                    <a:pt x="133" y="124"/>
                    <a:pt x="129" y="124"/>
                  </a:cubicBezTo>
                  <a:close/>
                  <a:moveTo>
                    <a:pt x="129" y="75"/>
                  </a:moveTo>
                  <a:cubicBezTo>
                    <a:pt x="38" y="75"/>
                    <a:pt x="38" y="75"/>
                    <a:pt x="38" y="75"/>
                  </a:cubicBezTo>
                  <a:cubicBezTo>
                    <a:pt x="34" y="75"/>
                    <a:pt x="31" y="72"/>
                    <a:pt x="31" y="68"/>
                  </a:cubicBezTo>
                  <a:cubicBezTo>
                    <a:pt x="31" y="64"/>
                    <a:pt x="34" y="61"/>
                    <a:pt x="38" y="61"/>
                  </a:cubicBezTo>
                  <a:cubicBezTo>
                    <a:pt x="129" y="61"/>
                    <a:pt x="129" y="61"/>
                    <a:pt x="129" y="61"/>
                  </a:cubicBezTo>
                  <a:cubicBezTo>
                    <a:pt x="133" y="61"/>
                    <a:pt x="136" y="64"/>
                    <a:pt x="136" y="68"/>
                  </a:cubicBezTo>
                  <a:cubicBezTo>
                    <a:pt x="136" y="72"/>
                    <a:pt x="133" y="75"/>
                    <a:pt x="129" y="75"/>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6"/>
            <p:cNvSpPr>
              <a:spLocks/>
            </p:cNvSpPr>
            <p:nvPr/>
          </p:nvSpPr>
          <p:spPr bwMode="auto">
            <a:xfrm>
              <a:off x="8761964" y="3117960"/>
              <a:ext cx="61817" cy="60593"/>
            </a:xfrm>
            <a:custGeom>
              <a:avLst/>
              <a:gdLst>
                <a:gd name="T0" fmla="*/ 38 w 43"/>
                <a:gd name="T1" fmla="*/ 29 h 42"/>
                <a:gd name="T2" fmla="*/ 29 w 43"/>
                <a:gd name="T3" fmla="*/ 4 h 42"/>
                <a:gd name="T4" fmla="*/ 4 w 43"/>
                <a:gd name="T5" fmla="*/ 14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20"/>
                    <a:pt x="38"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7"/>
            <p:cNvSpPr>
              <a:spLocks/>
            </p:cNvSpPr>
            <p:nvPr/>
          </p:nvSpPr>
          <p:spPr bwMode="auto">
            <a:xfrm>
              <a:off x="8671992" y="3077565"/>
              <a:ext cx="60593" cy="60593"/>
            </a:xfrm>
            <a:custGeom>
              <a:avLst/>
              <a:gdLst>
                <a:gd name="T0" fmla="*/ 38 w 42"/>
                <a:gd name="T1" fmla="*/ 29 h 42"/>
                <a:gd name="T2" fmla="*/ 28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8" y="4"/>
                  </a:cubicBezTo>
                  <a:cubicBezTo>
                    <a:pt x="19" y="0"/>
                    <a:pt x="8" y="4"/>
                    <a:pt x="4" y="13"/>
                  </a:cubicBezTo>
                  <a:cubicBezTo>
                    <a:pt x="0" y="23"/>
                    <a:pt x="4" y="34"/>
                    <a:pt x="13" y="38"/>
                  </a:cubicBezTo>
                  <a:cubicBezTo>
                    <a:pt x="22"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8"/>
            <p:cNvSpPr>
              <a:spLocks/>
            </p:cNvSpPr>
            <p:nvPr/>
          </p:nvSpPr>
          <p:spPr bwMode="auto">
            <a:xfrm>
              <a:off x="8580797" y="3035333"/>
              <a:ext cx="60593" cy="62429"/>
            </a:xfrm>
            <a:custGeom>
              <a:avLst/>
              <a:gdLst>
                <a:gd name="T0" fmla="*/ 38 w 42"/>
                <a:gd name="T1" fmla="*/ 29 h 43"/>
                <a:gd name="T2" fmla="*/ 29 w 42"/>
                <a:gd name="T3" fmla="*/ 5 h 43"/>
                <a:gd name="T4" fmla="*/ 4 w 42"/>
                <a:gd name="T5" fmla="*/ 14 h 43"/>
                <a:gd name="T6" fmla="*/ 14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20" y="0"/>
                    <a:pt x="9" y="5"/>
                    <a:pt x="4" y="14"/>
                  </a:cubicBezTo>
                  <a:cubicBezTo>
                    <a:pt x="0" y="23"/>
                    <a:pt x="4" y="34"/>
                    <a:pt x="14" y="39"/>
                  </a:cubicBezTo>
                  <a:cubicBezTo>
                    <a:pt x="23" y="43"/>
                    <a:pt x="34"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9"/>
            <p:cNvSpPr>
              <a:spLocks/>
            </p:cNvSpPr>
            <p:nvPr/>
          </p:nvSpPr>
          <p:spPr bwMode="auto">
            <a:xfrm>
              <a:off x="8489602" y="2994938"/>
              <a:ext cx="62429" cy="60593"/>
            </a:xfrm>
            <a:custGeom>
              <a:avLst/>
              <a:gdLst>
                <a:gd name="T0" fmla="*/ 39 w 43"/>
                <a:gd name="T1" fmla="*/ 29 h 42"/>
                <a:gd name="T2" fmla="*/ 29 w 43"/>
                <a:gd name="T3" fmla="*/ 4 h 42"/>
                <a:gd name="T4" fmla="*/ 5 w 43"/>
                <a:gd name="T5" fmla="*/ 14 h 42"/>
                <a:gd name="T6" fmla="*/ 14 w 43"/>
                <a:gd name="T7" fmla="*/ 38 h 42"/>
                <a:gd name="T8" fmla="*/ 39 w 43"/>
                <a:gd name="T9" fmla="*/ 29 h 42"/>
              </a:gdLst>
              <a:ahLst/>
              <a:cxnLst>
                <a:cxn ang="0">
                  <a:pos x="T0" y="T1"/>
                </a:cxn>
                <a:cxn ang="0">
                  <a:pos x="T2" y="T3"/>
                </a:cxn>
                <a:cxn ang="0">
                  <a:pos x="T4" y="T5"/>
                </a:cxn>
                <a:cxn ang="0">
                  <a:pos x="T6" y="T7"/>
                </a:cxn>
                <a:cxn ang="0">
                  <a:pos x="T8" y="T9"/>
                </a:cxn>
              </a:cxnLst>
              <a:rect l="0" t="0" r="r" b="b"/>
              <a:pathLst>
                <a:path w="43" h="42">
                  <a:moveTo>
                    <a:pt x="39" y="29"/>
                  </a:moveTo>
                  <a:cubicBezTo>
                    <a:pt x="43" y="20"/>
                    <a:pt x="39" y="9"/>
                    <a:pt x="29" y="4"/>
                  </a:cubicBezTo>
                  <a:cubicBezTo>
                    <a:pt x="20" y="0"/>
                    <a:pt x="9" y="4"/>
                    <a:pt x="5" y="14"/>
                  </a:cubicBezTo>
                  <a:cubicBezTo>
                    <a:pt x="0" y="23"/>
                    <a:pt x="5" y="34"/>
                    <a:pt x="14" y="38"/>
                  </a:cubicBezTo>
                  <a:cubicBezTo>
                    <a:pt x="23" y="42"/>
                    <a:pt x="34" y="38"/>
                    <a:pt x="39"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0"/>
            <p:cNvSpPr>
              <a:spLocks/>
            </p:cNvSpPr>
            <p:nvPr/>
          </p:nvSpPr>
          <p:spPr bwMode="auto">
            <a:xfrm>
              <a:off x="8400242" y="2954543"/>
              <a:ext cx="60593" cy="60593"/>
            </a:xfrm>
            <a:custGeom>
              <a:avLst/>
              <a:gdLst>
                <a:gd name="T0" fmla="*/ 38 w 42"/>
                <a:gd name="T1" fmla="*/ 29 h 42"/>
                <a:gd name="T2" fmla="*/ 29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51"/>
            <p:cNvSpPr>
              <a:spLocks/>
            </p:cNvSpPr>
            <p:nvPr/>
          </p:nvSpPr>
          <p:spPr bwMode="auto">
            <a:xfrm>
              <a:off x="8309047" y="2912311"/>
              <a:ext cx="61817" cy="62429"/>
            </a:xfrm>
            <a:custGeom>
              <a:avLst/>
              <a:gdLst>
                <a:gd name="T0" fmla="*/ 39 w 43"/>
                <a:gd name="T1" fmla="*/ 29 h 43"/>
                <a:gd name="T2" fmla="*/ 29 w 43"/>
                <a:gd name="T3" fmla="*/ 5 h 43"/>
                <a:gd name="T4" fmla="*/ 5 w 43"/>
                <a:gd name="T5" fmla="*/ 14 h 43"/>
                <a:gd name="T6" fmla="*/ 14 w 43"/>
                <a:gd name="T7" fmla="*/ 39 h 43"/>
                <a:gd name="T8" fmla="*/ 39 w 43"/>
                <a:gd name="T9" fmla="*/ 29 h 43"/>
              </a:gdLst>
              <a:ahLst/>
              <a:cxnLst>
                <a:cxn ang="0">
                  <a:pos x="T0" y="T1"/>
                </a:cxn>
                <a:cxn ang="0">
                  <a:pos x="T2" y="T3"/>
                </a:cxn>
                <a:cxn ang="0">
                  <a:pos x="T4" y="T5"/>
                </a:cxn>
                <a:cxn ang="0">
                  <a:pos x="T6" y="T7"/>
                </a:cxn>
                <a:cxn ang="0">
                  <a:pos x="T8" y="T9"/>
                </a:cxn>
              </a:cxnLst>
              <a:rect l="0" t="0" r="r" b="b"/>
              <a:pathLst>
                <a:path w="43" h="43">
                  <a:moveTo>
                    <a:pt x="39" y="29"/>
                  </a:moveTo>
                  <a:cubicBezTo>
                    <a:pt x="43" y="20"/>
                    <a:pt x="39" y="9"/>
                    <a:pt x="29" y="5"/>
                  </a:cubicBezTo>
                  <a:cubicBezTo>
                    <a:pt x="20" y="0"/>
                    <a:pt x="9" y="5"/>
                    <a:pt x="5" y="14"/>
                  </a:cubicBezTo>
                  <a:cubicBezTo>
                    <a:pt x="0" y="23"/>
                    <a:pt x="5" y="34"/>
                    <a:pt x="14" y="39"/>
                  </a:cubicBezTo>
                  <a:cubicBezTo>
                    <a:pt x="23" y="43"/>
                    <a:pt x="34" y="39"/>
                    <a:pt x="39"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52"/>
            <p:cNvSpPr>
              <a:spLocks/>
            </p:cNvSpPr>
            <p:nvPr/>
          </p:nvSpPr>
          <p:spPr bwMode="auto">
            <a:xfrm>
              <a:off x="8219075" y="2871916"/>
              <a:ext cx="60593" cy="60593"/>
            </a:xfrm>
            <a:custGeom>
              <a:avLst/>
              <a:gdLst>
                <a:gd name="T0" fmla="*/ 38 w 42"/>
                <a:gd name="T1" fmla="*/ 29 h 42"/>
                <a:gd name="T2" fmla="*/ 29 w 42"/>
                <a:gd name="T3" fmla="*/ 4 h 42"/>
                <a:gd name="T4" fmla="*/ 4 w 42"/>
                <a:gd name="T5" fmla="*/ 14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20"/>
                    <a:pt x="38" y="9"/>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53"/>
            <p:cNvSpPr>
              <a:spLocks/>
            </p:cNvSpPr>
            <p:nvPr/>
          </p:nvSpPr>
          <p:spPr bwMode="auto">
            <a:xfrm>
              <a:off x="8127880" y="2831521"/>
              <a:ext cx="62429" cy="60593"/>
            </a:xfrm>
            <a:custGeom>
              <a:avLst/>
              <a:gdLst>
                <a:gd name="T0" fmla="*/ 39 w 43"/>
                <a:gd name="T1" fmla="*/ 29 h 42"/>
                <a:gd name="T2" fmla="*/ 29 w 43"/>
                <a:gd name="T3" fmla="*/ 4 h 42"/>
                <a:gd name="T4" fmla="*/ 5 w 43"/>
                <a:gd name="T5" fmla="*/ 13 h 42"/>
                <a:gd name="T6" fmla="*/ 14 w 43"/>
                <a:gd name="T7" fmla="*/ 38 h 42"/>
                <a:gd name="T8" fmla="*/ 39 w 43"/>
                <a:gd name="T9" fmla="*/ 29 h 42"/>
              </a:gdLst>
              <a:ahLst/>
              <a:cxnLst>
                <a:cxn ang="0">
                  <a:pos x="T0" y="T1"/>
                </a:cxn>
                <a:cxn ang="0">
                  <a:pos x="T2" y="T3"/>
                </a:cxn>
                <a:cxn ang="0">
                  <a:pos x="T4" y="T5"/>
                </a:cxn>
                <a:cxn ang="0">
                  <a:pos x="T6" y="T7"/>
                </a:cxn>
                <a:cxn ang="0">
                  <a:pos x="T8" y="T9"/>
                </a:cxn>
              </a:cxnLst>
              <a:rect l="0" t="0" r="r" b="b"/>
              <a:pathLst>
                <a:path w="43" h="42">
                  <a:moveTo>
                    <a:pt x="39" y="29"/>
                  </a:moveTo>
                  <a:cubicBezTo>
                    <a:pt x="43" y="19"/>
                    <a:pt x="39" y="8"/>
                    <a:pt x="29" y="4"/>
                  </a:cubicBezTo>
                  <a:cubicBezTo>
                    <a:pt x="20" y="0"/>
                    <a:pt x="9" y="4"/>
                    <a:pt x="5" y="13"/>
                  </a:cubicBezTo>
                  <a:cubicBezTo>
                    <a:pt x="0" y="23"/>
                    <a:pt x="4" y="34"/>
                    <a:pt x="14" y="38"/>
                  </a:cubicBezTo>
                  <a:cubicBezTo>
                    <a:pt x="23" y="42"/>
                    <a:pt x="34" y="38"/>
                    <a:pt x="39"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4"/>
            <p:cNvSpPr>
              <a:spLocks/>
            </p:cNvSpPr>
            <p:nvPr/>
          </p:nvSpPr>
          <p:spPr bwMode="auto">
            <a:xfrm>
              <a:off x="8037909" y="2789289"/>
              <a:ext cx="61205" cy="62429"/>
            </a:xfrm>
            <a:custGeom>
              <a:avLst/>
              <a:gdLst>
                <a:gd name="T0" fmla="*/ 38 w 42"/>
                <a:gd name="T1" fmla="*/ 29 h 43"/>
                <a:gd name="T2" fmla="*/ 29 w 42"/>
                <a:gd name="T3" fmla="*/ 5 h 43"/>
                <a:gd name="T4" fmla="*/ 4 w 42"/>
                <a:gd name="T5" fmla="*/ 14 h 43"/>
                <a:gd name="T6" fmla="*/ 13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19" y="0"/>
                    <a:pt x="8" y="5"/>
                    <a:pt x="4" y="14"/>
                  </a:cubicBezTo>
                  <a:cubicBezTo>
                    <a:pt x="0" y="23"/>
                    <a:pt x="4" y="34"/>
                    <a:pt x="13" y="39"/>
                  </a:cubicBezTo>
                  <a:cubicBezTo>
                    <a:pt x="23" y="43"/>
                    <a:pt x="34"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5"/>
            <p:cNvSpPr>
              <a:spLocks/>
            </p:cNvSpPr>
            <p:nvPr/>
          </p:nvSpPr>
          <p:spPr bwMode="auto">
            <a:xfrm>
              <a:off x="7947325" y="2748894"/>
              <a:ext cx="61817" cy="60593"/>
            </a:xfrm>
            <a:custGeom>
              <a:avLst/>
              <a:gdLst>
                <a:gd name="T0" fmla="*/ 38 w 43"/>
                <a:gd name="T1" fmla="*/ 29 h 42"/>
                <a:gd name="T2" fmla="*/ 29 w 43"/>
                <a:gd name="T3" fmla="*/ 4 h 42"/>
                <a:gd name="T4" fmla="*/ 4 w 43"/>
                <a:gd name="T5" fmla="*/ 14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20"/>
                    <a:pt x="39"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6"/>
            <p:cNvSpPr>
              <a:spLocks/>
            </p:cNvSpPr>
            <p:nvPr/>
          </p:nvSpPr>
          <p:spPr bwMode="auto">
            <a:xfrm>
              <a:off x="7857354" y="2708499"/>
              <a:ext cx="60593" cy="60593"/>
            </a:xfrm>
            <a:custGeom>
              <a:avLst/>
              <a:gdLst>
                <a:gd name="T0" fmla="*/ 38 w 42"/>
                <a:gd name="T1" fmla="*/ 29 h 42"/>
                <a:gd name="T2" fmla="*/ 29 w 42"/>
                <a:gd name="T3" fmla="*/ 4 h 42"/>
                <a:gd name="T4" fmla="*/ 4 w 42"/>
                <a:gd name="T5" fmla="*/ 13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7"/>
            <p:cNvSpPr>
              <a:spLocks/>
            </p:cNvSpPr>
            <p:nvPr/>
          </p:nvSpPr>
          <p:spPr bwMode="auto">
            <a:xfrm>
              <a:off x="7766158" y="2666267"/>
              <a:ext cx="62429" cy="62429"/>
            </a:xfrm>
            <a:custGeom>
              <a:avLst/>
              <a:gdLst>
                <a:gd name="T0" fmla="*/ 38 w 43"/>
                <a:gd name="T1" fmla="*/ 29 h 43"/>
                <a:gd name="T2" fmla="*/ 29 w 43"/>
                <a:gd name="T3" fmla="*/ 5 h 43"/>
                <a:gd name="T4" fmla="*/ 4 w 43"/>
                <a:gd name="T5" fmla="*/ 14 h 43"/>
                <a:gd name="T6" fmla="*/ 14 w 43"/>
                <a:gd name="T7" fmla="*/ 39 h 43"/>
                <a:gd name="T8" fmla="*/ 38 w 43"/>
                <a:gd name="T9" fmla="*/ 29 h 43"/>
              </a:gdLst>
              <a:ahLst/>
              <a:cxnLst>
                <a:cxn ang="0">
                  <a:pos x="T0" y="T1"/>
                </a:cxn>
                <a:cxn ang="0">
                  <a:pos x="T2" y="T3"/>
                </a:cxn>
                <a:cxn ang="0">
                  <a:pos x="T4" y="T5"/>
                </a:cxn>
                <a:cxn ang="0">
                  <a:pos x="T6" y="T7"/>
                </a:cxn>
                <a:cxn ang="0">
                  <a:pos x="T8" y="T9"/>
                </a:cxn>
              </a:cxnLst>
              <a:rect l="0" t="0" r="r" b="b"/>
              <a:pathLst>
                <a:path w="43" h="43">
                  <a:moveTo>
                    <a:pt x="38" y="29"/>
                  </a:moveTo>
                  <a:cubicBezTo>
                    <a:pt x="43" y="20"/>
                    <a:pt x="38" y="9"/>
                    <a:pt x="29" y="5"/>
                  </a:cubicBezTo>
                  <a:cubicBezTo>
                    <a:pt x="20" y="0"/>
                    <a:pt x="9" y="4"/>
                    <a:pt x="4" y="14"/>
                  </a:cubicBezTo>
                  <a:cubicBezTo>
                    <a:pt x="0" y="23"/>
                    <a:pt x="4" y="34"/>
                    <a:pt x="14" y="39"/>
                  </a:cubicBezTo>
                  <a:cubicBezTo>
                    <a:pt x="23" y="43"/>
                    <a:pt x="34"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8"/>
            <p:cNvSpPr>
              <a:spLocks/>
            </p:cNvSpPr>
            <p:nvPr/>
          </p:nvSpPr>
          <p:spPr bwMode="auto">
            <a:xfrm>
              <a:off x="7676187" y="2625872"/>
              <a:ext cx="61205" cy="60593"/>
            </a:xfrm>
            <a:custGeom>
              <a:avLst/>
              <a:gdLst>
                <a:gd name="T0" fmla="*/ 38 w 42"/>
                <a:gd name="T1" fmla="*/ 29 h 42"/>
                <a:gd name="T2" fmla="*/ 29 w 42"/>
                <a:gd name="T3" fmla="*/ 4 h 42"/>
                <a:gd name="T4" fmla="*/ 4 w 42"/>
                <a:gd name="T5" fmla="*/ 14 h 42"/>
                <a:gd name="T6" fmla="*/ 13 w 42"/>
                <a:gd name="T7" fmla="*/ 38 h 42"/>
                <a:gd name="T8" fmla="*/ 38 w 42"/>
                <a:gd name="T9" fmla="*/ 29 h 42"/>
              </a:gdLst>
              <a:ahLst/>
              <a:cxnLst>
                <a:cxn ang="0">
                  <a:pos x="T0" y="T1"/>
                </a:cxn>
                <a:cxn ang="0">
                  <a:pos x="T2" y="T3"/>
                </a:cxn>
                <a:cxn ang="0">
                  <a:pos x="T4" y="T5"/>
                </a:cxn>
                <a:cxn ang="0">
                  <a:pos x="T6" y="T7"/>
                </a:cxn>
                <a:cxn ang="0">
                  <a:pos x="T8" y="T9"/>
                </a:cxn>
              </a:cxnLst>
              <a:rect l="0" t="0" r="r" b="b"/>
              <a:pathLst>
                <a:path w="42" h="42">
                  <a:moveTo>
                    <a:pt x="38" y="29"/>
                  </a:moveTo>
                  <a:cubicBezTo>
                    <a:pt x="42" y="20"/>
                    <a:pt x="38" y="8"/>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9"/>
            <p:cNvSpPr>
              <a:spLocks/>
            </p:cNvSpPr>
            <p:nvPr/>
          </p:nvSpPr>
          <p:spPr bwMode="auto">
            <a:xfrm>
              <a:off x="7584992" y="2585476"/>
              <a:ext cx="62429" cy="60593"/>
            </a:xfrm>
            <a:custGeom>
              <a:avLst/>
              <a:gdLst>
                <a:gd name="T0" fmla="*/ 38 w 43"/>
                <a:gd name="T1" fmla="*/ 29 h 42"/>
                <a:gd name="T2" fmla="*/ 29 w 43"/>
                <a:gd name="T3" fmla="*/ 4 h 42"/>
                <a:gd name="T4" fmla="*/ 4 w 43"/>
                <a:gd name="T5" fmla="*/ 13 h 42"/>
                <a:gd name="T6" fmla="*/ 14 w 43"/>
                <a:gd name="T7" fmla="*/ 38 h 42"/>
                <a:gd name="T8" fmla="*/ 38 w 43"/>
                <a:gd name="T9" fmla="*/ 29 h 42"/>
              </a:gdLst>
              <a:ahLst/>
              <a:cxnLst>
                <a:cxn ang="0">
                  <a:pos x="T0" y="T1"/>
                </a:cxn>
                <a:cxn ang="0">
                  <a:pos x="T2" y="T3"/>
                </a:cxn>
                <a:cxn ang="0">
                  <a:pos x="T4" y="T5"/>
                </a:cxn>
                <a:cxn ang="0">
                  <a:pos x="T6" y="T7"/>
                </a:cxn>
                <a:cxn ang="0">
                  <a:pos x="T8" y="T9"/>
                </a:cxn>
              </a:cxnLst>
              <a:rect l="0" t="0" r="r" b="b"/>
              <a:pathLst>
                <a:path w="43" h="42">
                  <a:moveTo>
                    <a:pt x="38" y="29"/>
                  </a:moveTo>
                  <a:cubicBezTo>
                    <a:pt x="43" y="19"/>
                    <a:pt x="38" y="8"/>
                    <a:pt x="29" y="4"/>
                  </a:cubicBezTo>
                  <a:cubicBezTo>
                    <a:pt x="20" y="0"/>
                    <a:pt x="9" y="4"/>
                    <a:pt x="4" y="13"/>
                  </a:cubicBezTo>
                  <a:cubicBezTo>
                    <a:pt x="0" y="23"/>
                    <a:pt x="4" y="34"/>
                    <a:pt x="14" y="38"/>
                  </a:cubicBezTo>
                  <a:cubicBezTo>
                    <a:pt x="23" y="42"/>
                    <a:pt x="34" y="38"/>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0"/>
            <p:cNvSpPr>
              <a:spLocks/>
            </p:cNvSpPr>
            <p:nvPr/>
          </p:nvSpPr>
          <p:spPr bwMode="auto">
            <a:xfrm>
              <a:off x="7495632" y="2543245"/>
              <a:ext cx="60593" cy="62429"/>
            </a:xfrm>
            <a:custGeom>
              <a:avLst/>
              <a:gdLst>
                <a:gd name="T0" fmla="*/ 38 w 42"/>
                <a:gd name="T1" fmla="*/ 29 h 43"/>
                <a:gd name="T2" fmla="*/ 28 w 42"/>
                <a:gd name="T3" fmla="*/ 5 h 43"/>
                <a:gd name="T4" fmla="*/ 4 w 42"/>
                <a:gd name="T5" fmla="*/ 14 h 43"/>
                <a:gd name="T6" fmla="*/ 13 w 42"/>
                <a:gd name="T7" fmla="*/ 39 h 43"/>
                <a:gd name="T8" fmla="*/ 38 w 42"/>
                <a:gd name="T9" fmla="*/ 29 h 43"/>
              </a:gdLst>
              <a:ahLst/>
              <a:cxnLst>
                <a:cxn ang="0">
                  <a:pos x="T0" y="T1"/>
                </a:cxn>
                <a:cxn ang="0">
                  <a:pos x="T2" y="T3"/>
                </a:cxn>
                <a:cxn ang="0">
                  <a:pos x="T4" y="T5"/>
                </a:cxn>
                <a:cxn ang="0">
                  <a:pos x="T6" y="T7"/>
                </a:cxn>
                <a:cxn ang="0">
                  <a:pos x="T8" y="T9"/>
                </a:cxn>
              </a:cxnLst>
              <a:rect l="0" t="0" r="r" b="b"/>
              <a:pathLst>
                <a:path w="42" h="43">
                  <a:moveTo>
                    <a:pt x="38" y="29"/>
                  </a:moveTo>
                  <a:cubicBezTo>
                    <a:pt x="42" y="20"/>
                    <a:pt x="38" y="9"/>
                    <a:pt x="28" y="5"/>
                  </a:cubicBezTo>
                  <a:cubicBezTo>
                    <a:pt x="19" y="0"/>
                    <a:pt x="8" y="4"/>
                    <a:pt x="4" y="14"/>
                  </a:cubicBezTo>
                  <a:cubicBezTo>
                    <a:pt x="0" y="23"/>
                    <a:pt x="4" y="34"/>
                    <a:pt x="13" y="39"/>
                  </a:cubicBezTo>
                  <a:cubicBezTo>
                    <a:pt x="22" y="43"/>
                    <a:pt x="33" y="39"/>
                    <a:pt x="38" y="2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1"/>
            <p:cNvSpPr>
              <a:spLocks/>
            </p:cNvSpPr>
            <p:nvPr/>
          </p:nvSpPr>
          <p:spPr bwMode="auto">
            <a:xfrm>
              <a:off x="7999350" y="3610048"/>
              <a:ext cx="54472" cy="53248"/>
            </a:xfrm>
            <a:custGeom>
              <a:avLst/>
              <a:gdLst>
                <a:gd name="T0" fmla="*/ 38 w 38"/>
                <a:gd name="T1" fmla="*/ 19 h 37"/>
                <a:gd name="T2" fmla="*/ 19 w 38"/>
                <a:gd name="T3" fmla="*/ 0 h 37"/>
                <a:gd name="T4" fmla="*/ 0 w 38"/>
                <a:gd name="T5" fmla="*/ 19 h 37"/>
                <a:gd name="T6" fmla="*/ 19 w 38"/>
                <a:gd name="T7" fmla="*/ 37 h 37"/>
                <a:gd name="T8" fmla="*/ 38 w 38"/>
                <a:gd name="T9" fmla="*/ 19 h 37"/>
              </a:gdLst>
              <a:ahLst/>
              <a:cxnLst>
                <a:cxn ang="0">
                  <a:pos x="T0" y="T1"/>
                </a:cxn>
                <a:cxn ang="0">
                  <a:pos x="T2" y="T3"/>
                </a:cxn>
                <a:cxn ang="0">
                  <a:pos x="T4" y="T5"/>
                </a:cxn>
                <a:cxn ang="0">
                  <a:pos x="T6" y="T7"/>
                </a:cxn>
                <a:cxn ang="0">
                  <a:pos x="T8" y="T9"/>
                </a:cxn>
              </a:cxnLst>
              <a:rect l="0" t="0" r="r" b="b"/>
              <a:pathLst>
                <a:path w="38" h="37">
                  <a:moveTo>
                    <a:pt x="38" y="19"/>
                  </a:moveTo>
                  <a:cubicBezTo>
                    <a:pt x="38" y="8"/>
                    <a:pt x="29" y="0"/>
                    <a:pt x="19" y="0"/>
                  </a:cubicBezTo>
                  <a:cubicBezTo>
                    <a:pt x="9" y="0"/>
                    <a:pt x="0" y="9"/>
                    <a:pt x="0" y="19"/>
                  </a:cubicBezTo>
                  <a:cubicBezTo>
                    <a:pt x="0" y="29"/>
                    <a:pt x="9" y="37"/>
                    <a:pt x="19" y="37"/>
                  </a:cubicBezTo>
                  <a:cubicBezTo>
                    <a:pt x="29" y="37"/>
                    <a:pt x="38" y="29"/>
                    <a:pt x="38" y="1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62"/>
            <p:cNvSpPr>
              <a:spLocks noChangeArrowheads="1"/>
            </p:cNvSpPr>
            <p:nvPr/>
          </p:nvSpPr>
          <p:spPr bwMode="auto">
            <a:xfrm>
              <a:off x="7900809" y="3610048"/>
              <a:ext cx="53248" cy="55084"/>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Oval 63"/>
            <p:cNvSpPr>
              <a:spLocks noChangeArrowheads="1"/>
            </p:cNvSpPr>
            <p:nvPr/>
          </p:nvSpPr>
          <p:spPr bwMode="auto">
            <a:xfrm>
              <a:off x="7801045" y="3611272"/>
              <a:ext cx="53248" cy="53860"/>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4"/>
            <p:cNvSpPr>
              <a:spLocks/>
            </p:cNvSpPr>
            <p:nvPr/>
          </p:nvSpPr>
          <p:spPr bwMode="auto">
            <a:xfrm>
              <a:off x="7701281" y="3611272"/>
              <a:ext cx="54472" cy="53860"/>
            </a:xfrm>
            <a:custGeom>
              <a:avLst/>
              <a:gdLst>
                <a:gd name="T0" fmla="*/ 38 w 38"/>
                <a:gd name="T1" fmla="*/ 18 h 37"/>
                <a:gd name="T2" fmla="*/ 19 w 38"/>
                <a:gd name="T3" fmla="*/ 0 h 37"/>
                <a:gd name="T4" fmla="*/ 0 w 38"/>
                <a:gd name="T5" fmla="*/ 19 h 37"/>
                <a:gd name="T6" fmla="*/ 19 w 38"/>
                <a:gd name="T7" fmla="*/ 37 h 37"/>
                <a:gd name="T8" fmla="*/ 38 w 38"/>
                <a:gd name="T9" fmla="*/ 18 h 37"/>
              </a:gdLst>
              <a:ah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9"/>
                  </a:cubicBezTo>
                  <a:cubicBezTo>
                    <a:pt x="0" y="29"/>
                    <a:pt x="9" y="37"/>
                    <a:pt x="19" y="37"/>
                  </a:cubicBezTo>
                  <a:cubicBezTo>
                    <a:pt x="29" y="37"/>
                    <a:pt x="38" y="29"/>
                    <a:pt x="38" y="1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5"/>
            <p:cNvSpPr>
              <a:spLocks/>
            </p:cNvSpPr>
            <p:nvPr/>
          </p:nvSpPr>
          <p:spPr bwMode="auto">
            <a:xfrm>
              <a:off x="7602741" y="3611272"/>
              <a:ext cx="53248" cy="53860"/>
            </a:xfrm>
            <a:custGeom>
              <a:avLst/>
              <a:gdLst>
                <a:gd name="T0" fmla="*/ 37 w 37"/>
                <a:gd name="T1" fmla="*/ 19 h 37"/>
                <a:gd name="T2" fmla="*/ 18 w 37"/>
                <a:gd name="T3" fmla="*/ 0 h 37"/>
                <a:gd name="T4" fmla="*/ 0 w 37"/>
                <a:gd name="T5" fmla="*/ 19 h 37"/>
                <a:gd name="T6" fmla="*/ 18 w 37"/>
                <a:gd name="T7" fmla="*/ 37 h 37"/>
                <a:gd name="T8" fmla="*/ 37 w 37"/>
                <a:gd name="T9" fmla="*/ 19 h 37"/>
              </a:gdLst>
              <a:ahLst/>
              <a:cxnLst>
                <a:cxn ang="0">
                  <a:pos x="T0" y="T1"/>
                </a:cxn>
                <a:cxn ang="0">
                  <a:pos x="T2" y="T3"/>
                </a:cxn>
                <a:cxn ang="0">
                  <a:pos x="T4" y="T5"/>
                </a:cxn>
                <a:cxn ang="0">
                  <a:pos x="T6" y="T7"/>
                </a:cxn>
                <a:cxn ang="0">
                  <a:pos x="T8" y="T9"/>
                </a:cxn>
              </a:cxnLst>
              <a:rect l="0" t="0" r="r" b="b"/>
              <a:pathLst>
                <a:path w="37" h="37">
                  <a:moveTo>
                    <a:pt x="37" y="19"/>
                  </a:moveTo>
                  <a:cubicBezTo>
                    <a:pt x="37" y="8"/>
                    <a:pt x="29" y="0"/>
                    <a:pt x="18" y="0"/>
                  </a:cubicBezTo>
                  <a:cubicBezTo>
                    <a:pt x="8" y="0"/>
                    <a:pt x="0" y="9"/>
                    <a:pt x="0" y="19"/>
                  </a:cubicBezTo>
                  <a:cubicBezTo>
                    <a:pt x="0" y="29"/>
                    <a:pt x="8" y="37"/>
                    <a:pt x="18" y="37"/>
                  </a:cubicBezTo>
                  <a:cubicBezTo>
                    <a:pt x="29" y="37"/>
                    <a:pt x="37" y="29"/>
                    <a:pt x="37" y="19"/>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Oval 66"/>
            <p:cNvSpPr>
              <a:spLocks noChangeArrowheads="1"/>
            </p:cNvSpPr>
            <p:nvPr/>
          </p:nvSpPr>
          <p:spPr bwMode="auto">
            <a:xfrm>
              <a:off x="7502977" y="3611272"/>
              <a:ext cx="53248" cy="55084"/>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7"/>
            <p:cNvSpPr>
              <a:spLocks/>
            </p:cNvSpPr>
            <p:nvPr/>
          </p:nvSpPr>
          <p:spPr bwMode="auto">
            <a:xfrm>
              <a:off x="7403213" y="3613108"/>
              <a:ext cx="54472" cy="53248"/>
            </a:xfrm>
            <a:custGeom>
              <a:avLst/>
              <a:gdLst>
                <a:gd name="T0" fmla="*/ 38 w 38"/>
                <a:gd name="T1" fmla="*/ 18 h 37"/>
                <a:gd name="T2" fmla="*/ 19 w 38"/>
                <a:gd name="T3" fmla="*/ 0 h 37"/>
                <a:gd name="T4" fmla="*/ 0 w 38"/>
                <a:gd name="T5" fmla="*/ 18 h 37"/>
                <a:gd name="T6" fmla="*/ 19 w 38"/>
                <a:gd name="T7" fmla="*/ 37 h 37"/>
                <a:gd name="T8" fmla="*/ 38 w 38"/>
                <a:gd name="T9" fmla="*/ 18 h 37"/>
              </a:gdLst>
              <a:ah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8"/>
                  </a:cubicBezTo>
                  <a:cubicBezTo>
                    <a:pt x="0" y="29"/>
                    <a:pt x="9" y="37"/>
                    <a:pt x="19" y="37"/>
                  </a:cubicBezTo>
                  <a:cubicBezTo>
                    <a:pt x="29" y="37"/>
                    <a:pt x="38" y="28"/>
                    <a:pt x="38" y="1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8"/>
            <p:cNvSpPr>
              <a:spLocks/>
            </p:cNvSpPr>
            <p:nvPr/>
          </p:nvSpPr>
          <p:spPr bwMode="auto">
            <a:xfrm>
              <a:off x="7304673" y="3613108"/>
              <a:ext cx="53248" cy="53248"/>
            </a:xfrm>
            <a:custGeom>
              <a:avLst/>
              <a:gdLst>
                <a:gd name="T0" fmla="*/ 37 w 37"/>
                <a:gd name="T1" fmla="*/ 18 h 37"/>
                <a:gd name="T2" fmla="*/ 18 w 37"/>
                <a:gd name="T3" fmla="*/ 0 h 37"/>
                <a:gd name="T4" fmla="*/ 0 w 37"/>
                <a:gd name="T5" fmla="*/ 19 h 37"/>
                <a:gd name="T6" fmla="*/ 18 w 37"/>
                <a:gd name="T7" fmla="*/ 37 h 37"/>
                <a:gd name="T8" fmla="*/ 37 w 37"/>
                <a:gd name="T9" fmla="*/ 18 h 37"/>
              </a:gdLst>
              <a:ahLst/>
              <a:cxnLst>
                <a:cxn ang="0">
                  <a:pos x="T0" y="T1"/>
                </a:cxn>
                <a:cxn ang="0">
                  <a:pos x="T2" y="T3"/>
                </a:cxn>
                <a:cxn ang="0">
                  <a:pos x="T4" y="T5"/>
                </a:cxn>
                <a:cxn ang="0">
                  <a:pos x="T6" y="T7"/>
                </a:cxn>
                <a:cxn ang="0">
                  <a:pos x="T8" y="T9"/>
                </a:cxn>
              </a:cxnLst>
              <a:rect l="0" t="0" r="r" b="b"/>
              <a:pathLst>
                <a:path w="37" h="37">
                  <a:moveTo>
                    <a:pt x="37" y="18"/>
                  </a:moveTo>
                  <a:cubicBezTo>
                    <a:pt x="37" y="8"/>
                    <a:pt x="29" y="0"/>
                    <a:pt x="18" y="0"/>
                  </a:cubicBezTo>
                  <a:cubicBezTo>
                    <a:pt x="8" y="0"/>
                    <a:pt x="0" y="8"/>
                    <a:pt x="0" y="19"/>
                  </a:cubicBezTo>
                  <a:cubicBezTo>
                    <a:pt x="0" y="29"/>
                    <a:pt x="8" y="37"/>
                    <a:pt x="18" y="37"/>
                  </a:cubicBezTo>
                  <a:cubicBezTo>
                    <a:pt x="29" y="37"/>
                    <a:pt x="37" y="29"/>
                    <a:pt x="37" y="18"/>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Oval 69"/>
            <p:cNvSpPr>
              <a:spLocks noChangeArrowheads="1"/>
            </p:cNvSpPr>
            <p:nvPr/>
          </p:nvSpPr>
          <p:spPr bwMode="auto">
            <a:xfrm>
              <a:off x="7204909" y="3613108"/>
              <a:ext cx="53248" cy="53248"/>
            </a:xfrm>
            <a:prstGeom prst="ellipse">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70"/>
            <p:cNvSpPr>
              <a:spLocks/>
            </p:cNvSpPr>
            <p:nvPr/>
          </p:nvSpPr>
          <p:spPr bwMode="auto">
            <a:xfrm>
              <a:off x="7850009" y="4424687"/>
              <a:ext cx="60593" cy="61205"/>
            </a:xfrm>
            <a:custGeom>
              <a:avLst/>
              <a:gdLst>
                <a:gd name="T0" fmla="*/ 37 w 42"/>
                <a:gd name="T1" fmla="*/ 12 h 42"/>
                <a:gd name="T2" fmla="*/ 12 w 42"/>
                <a:gd name="T3" fmla="*/ 4 h 42"/>
                <a:gd name="T4" fmla="*/ 4 w 42"/>
                <a:gd name="T5" fmla="*/ 30 h 42"/>
                <a:gd name="T6" fmla="*/ 30 w 42"/>
                <a:gd name="T7" fmla="*/ 37 h 42"/>
                <a:gd name="T8" fmla="*/ 37 w 42"/>
                <a:gd name="T9" fmla="*/ 12 h 42"/>
              </a:gdLst>
              <a:ahLst/>
              <a:cxnLst>
                <a:cxn ang="0">
                  <a:pos x="T0" y="T1"/>
                </a:cxn>
                <a:cxn ang="0">
                  <a:pos x="T2" y="T3"/>
                </a:cxn>
                <a:cxn ang="0">
                  <a:pos x="T4" y="T5"/>
                </a:cxn>
                <a:cxn ang="0">
                  <a:pos x="T6" y="T7"/>
                </a:cxn>
                <a:cxn ang="0">
                  <a:pos x="T8" y="T9"/>
                </a:cxn>
              </a:cxnLst>
              <a:rect l="0" t="0" r="r" b="b"/>
              <a:pathLst>
                <a:path w="42" h="42">
                  <a:moveTo>
                    <a:pt x="37" y="12"/>
                  </a:moveTo>
                  <a:cubicBezTo>
                    <a:pt x="33" y="3"/>
                    <a:pt x="21" y="0"/>
                    <a:pt x="12" y="4"/>
                  </a:cubicBezTo>
                  <a:cubicBezTo>
                    <a:pt x="3" y="9"/>
                    <a:pt x="0" y="21"/>
                    <a:pt x="4" y="30"/>
                  </a:cubicBezTo>
                  <a:cubicBezTo>
                    <a:pt x="9" y="39"/>
                    <a:pt x="21" y="42"/>
                    <a:pt x="30" y="37"/>
                  </a:cubicBezTo>
                  <a:cubicBezTo>
                    <a:pt x="39" y="32"/>
                    <a:pt x="42" y="21"/>
                    <a:pt x="37"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71"/>
            <p:cNvSpPr>
              <a:spLocks/>
            </p:cNvSpPr>
            <p:nvPr/>
          </p:nvSpPr>
          <p:spPr bwMode="auto">
            <a:xfrm>
              <a:off x="7761874" y="4471203"/>
              <a:ext cx="62429" cy="62429"/>
            </a:xfrm>
            <a:custGeom>
              <a:avLst/>
              <a:gdLst>
                <a:gd name="T0" fmla="*/ 38 w 43"/>
                <a:gd name="T1" fmla="*/ 12 h 43"/>
                <a:gd name="T2" fmla="*/ 13 w 43"/>
                <a:gd name="T3" fmla="*/ 5 h 43"/>
                <a:gd name="T4" fmla="*/ 5 w 43"/>
                <a:gd name="T5" fmla="*/ 30 h 43"/>
                <a:gd name="T6" fmla="*/ 30 w 43"/>
                <a:gd name="T7" fmla="*/ 38 h 43"/>
                <a:gd name="T8" fmla="*/ 38 w 43"/>
                <a:gd name="T9" fmla="*/ 12 h 43"/>
              </a:gdLst>
              <a:ahLst/>
              <a:cxnLst>
                <a:cxn ang="0">
                  <a:pos x="T0" y="T1"/>
                </a:cxn>
                <a:cxn ang="0">
                  <a:pos x="T2" y="T3"/>
                </a:cxn>
                <a:cxn ang="0">
                  <a:pos x="T4" y="T5"/>
                </a:cxn>
                <a:cxn ang="0">
                  <a:pos x="T6" y="T7"/>
                </a:cxn>
                <a:cxn ang="0">
                  <a:pos x="T8" y="T9"/>
                </a:cxn>
              </a:cxnLst>
              <a:rect l="0" t="0" r="r" b="b"/>
              <a:pathLst>
                <a:path w="43" h="43">
                  <a:moveTo>
                    <a:pt x="38" y="12"/>
                  </a:moveTo>
                  <a:cubicBezTo>
                    <a:pt x="33" y="3"/>
                    <a:pt x="22" y="0"/>
                    <a:pt x="13" y="5"/>
                  </a:cubicBezTo>
                  <a:cubicBezTo>
                    <a:pt x="4" y="10"/>
                    <a:pt x="0" y="21"/>
                    <a:pt x="5" y="30"/>
                  </a:cubicBezTo>
                  <a:cubicBezTo>
                    <a:pt x="10" y="39"/>
                    <a:pt x="21" y="43"/>
                    <a:pt x="30" y="38"/>
                  </a:cubicBezTo>
                  <a:cubicBezTo>
                    <a:pt x="39" y="33"/>
                    <a:pt x="43" y="22"/>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72"/>
            <p:cNvSpPr>
              <a:spLocks/>
            </p:cNvSpPr>
            <p:nvPr/>
          </p:nvSpPr>
          <p:spPr bwMode="auto">
            <a:xfrm>
              <a:off x="7674963" y="4517718"/>
              <a:ext cx="60593" cy="61817"/>
            </a:xfrm>
            <a:custGeom>
              <a:avLst/>
              <a:gdLst>
                <a:gd name="T0" fmla="*/ 37 w 42"/>
                <a:gd name="T1" fmla="*/ 13 h 43"/>
                <a:gd name="T2" fmla="*/ 12 w 42"/>
                <a:gd name="T3" fmla="*/ 5 h 43"/>
                <a:gd name="T4" fmla="*/ 4 w 42"/>
                <a:gd name="T5" fmla="*/ 30 h 43"/>
                <a:gd name="T6" fmla="*/ 30 w 42"/>
                <a:gd name="T7" fmla="*/ 38 h 43"/>
                <a:gd name="T8" fmla="*/ 37 w 42"/>
                <a:gd name="T9" fmla="*/ 13 h 43"/>
              </a:gdLst>
              <a:ahLst/>
              <a:cxnLst>
                <a:cxn ang="0">
                  <a:pos x="T0" y="T1"/>
                </a:cxn>
                <a:cxn ang="0">
                  <a:pos x="T2" y="T3"/>
                </a:cxn>
                <a:cxn ang="0">
                  <a:pos x="T4" y="T5"/>
                </a:cxn>
                <a:cxn ang="0">
                  <a:pos x="T6" y="T7"/>
                </a:cxn>
                <a:cxn ang="0">
                  <a:pos x="T8" y="T9"/>
                </a:cxn>
              </a:cxnLst>
              <a:rect l="0" t="0" r="r" b="b"/>
              <a:pathLst>
                <a:path w="42" h="43">
                  <a:moveTo>
                    <a:pt x="37" y="13"/>
                  </a:moveTo>
                  <a:cubicBezTo>
                    <a:pt x="32" y="4"/>
                    <a:pt x="21" y="0"/>
                    <a:pt x="12" y="5"/>
                  </a:cubicBezTo>
                  <a:cubicBezTo>
                    <a:pt x="3" y="10"/>
                    <a:pt x="0" y="21"/>
                    <a:pt x="4" y="30"/>
                  </a:cubicBezTo>
                  <a:cubicBezTo>
                    <a:pt x="9" y="39"/>
                    <a:pt x="21" y="43"/>
                    <a:pt x="30" y="38"/>
                  </a:cubicBezTo>
                  <a:cubicBezTo>
                    <a:pt x="39" y="33"/>
                    <a:pt x="42" y="22"/>
                    <a:pt x="37"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3"/>
            <p:cNvSpPr>
              <a:spLocks/>
            </p:cNvSpPr>
            <p:nvPr/>
          </p:nvSpPr>
          <p:spPr bwMode="auto">
            <a:xfrm>
              <a:off x="7586828" y="4565458"/>
              <a:ext cx="62429" cy="60593"/>
            </a:xfrm>
            <a:custGeom>
              <a:avLst/>
              <a:gdLst>
                <a:gd name="T0" fmla="*/ 38 w 43"/>
                <a:gd name="T1" fmla="*/ 12 h 42"/>
                <a:gd name="T2" fmla="*/ 12 w 43"/>
                <a:gd name="T3" fmla="*/ 5 h 42"/>
                <a:gd name="T4" fmla="*/ 5 w 43"/>
                <a:gd name="T5" fmla="*/ 30 h 42"/>
                <a:gd name="T6" fmla="*/ 30 w 43"/>
                <a:gd name="T7" fmla="*/ 37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2" y="5"/>
                  </a:cubicBezTo>
                  <a:cubicBezTo>
                    <a:pt x="3" y="9"/>
                    <a:pt x="0" y="21"/>
                    <a:pt x="5" y="30"/>
                  </a:cubicBezTo>
                  <a:cubicBezTo>
                    <a:pt x="10" y="39"/>
                    <a:pt x="21" y="42"/>
                    <a:pt x="30" y="37"/>
                  </a:cubicBezTo>
                  <a:cubicBezTo>
                    <a:pt x="39" y="33"/>
                    <a:pt x="43" y="21"/>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74"/>
            <p:cNvSpPr>
              <a:spLocks/>
            </p:cNvSpPr>
            <p:nvPr/>
          </p:nvSpPr>
          <p:spPr bwMode="auto">
            <a:xfrm>
              <a:off x="7498693" y="4611974"/>
              <a:ext cx="61817" cy="61817"/>
            </a:xfrm>
            <a:custGeom>
              <a:avLst/>
              <a:gdLst>
                <a:gd name="T0" fmla="*/ 38 w 43"/>
                <a:gd name="T1" fmla="*/ 13 h 43"/>
                <a:gd name="T2" fmla="*/ 13 w 43"/>
                <a:gd name="T3" fmla="*/ 5 h 43"/>
                <a:gd name="T4" fmla="*/ 5 w 43"/>
                <a:gd name="T5" fmla="*/ 30 h 43"/>
                <a:gd name="T6" fmla="*/ 30 w 43"/>
                <a:gd name="T7" fmla="*/ 38 h 43"/>
                <a:gd name="T8" fmla="*/ 38 w 43"/>
                <a:gd name="T9" fmla="*/ 13 h 43"/>
              </a:gdLst>
              <a:ahLst/>
              <a:cxnLst>
                <a:cxn ang="0">
                  <a:pos x="T0" y="T1"/>
                </a:cxn>
                <a:cxn ang="0">
                  <a:pos x="T2" y="T3"/>
                </a:cxn>
                <a:cxn ang="0">
                  <a:pos x="T4" y="T5"/>
                </a:cxn>
                <a:cxn ang="0">
                  <a:pos x="T6" y="T7"/>
                </a:cxn>
                <a:cxn ang="0">
                  <a:pos x="T8" y="T9"/>
                </a:cxn>
              </a:cxnLst>
              <a:rect l="0" t="0" r="r" b="b"/>
              <a:pathLst>
                <a:path w="43" h="43">
                  <a:moveTo>
                    <a:pt x="38" y="13"/>
                  </a:moveTo>
                  <a:cubicBezTo>
                    <a:pt x="33" y="3"/>
                    <a:pt x="22" y="0"/>
                    <a:pt x="13" y="5"/>
                  </a:cubicBezTo>
                  <a:cubicBezTo>
                    <a:pt x="4" y="10"/>
                    <a:pt x="0" y="21"/>
                    <a:pt x="5" y="30"/>
                  </a:cubicBezTo>
                  <a:cubicBezTo>
                    <a:pt x="10" y="39"/>
                    <a:pt x="21" y="43"/>
                    <a:pt x="30" y="38"/>
                  </a:cubicBezTo>
                  <a:cubicBezTo>
                    <a:pt x="40" y="33"/>
                    <a:pt x="43" y="22"/>
                    <a:pt x="38"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75"/>
            <p:cNvSpPr>
              <a:spLocks/>
            </p:cNvSpPr>
            <p:nvPr/>
          </p:nvSpPr>
          <p:spPr bwMode="auto">
            <a:xfrm>
              <a:off x="7411781" y="4657878"/>
              <a:ext cx="60593" cy="62429"/>
            </a:xfrm>
            <a:custGeom>
              <a:avLst/>
              <a:gdLst>
                <a:gd name="T0" fmla="*/ 38 w 42"/>
                <a:gd name="T1" fmla="*/ 13 h 43"/>
                <a:gd name="T2" fmla="*/ 12 w 42"/>
                <a:gd name="T3" fmla="*/ 5 h 43"/>
                <a:gd name="T4" fmla="*/ 5 w 42"/>
                <a:gd name="T5" fmla="*/ 31 h 43"/>
                <a:gd name="T6" fmla="*/ 30 w 42"/>
                <a:gd name="T7" fmla="*/ 38 h 43"/>
                <a:gd name="T8" fmla="*/ 38 w 42"/>
                <a:gd name="T9" fmla="*/ 13 h 43"/>
              </a:gdLst>
              <a:ahLst/>
              <a:cxnLst>
                <a:cxn ang="0">
                  <a:pos x="T0" y="T1"/>
                </a:cxn>
                <a:cxn ang="0">
                  <a:pos x="T2" y="T3"/>
                </a:cxn>
                <a:cxn ang="0">
                  <a:pos x="T4" y="T5"/>
                </a:cxn>
                <a:cxn ang="0">
                  <a:pos x="T6" y="T7"/>
                </a:cxn>
                <a:cxn ang="0">
                  <a:pos x="T8" y="T9"/>
                </a:cxn>
              </a:cxnLst>
              <a:rect l="0" t="0" r="r" b="b"/>
              <a:pathLst>
                <a:path w="42" h="43">
                  <a:moveTo>
                    <a:pt x="38" y="13"/>
                  </a:moveTo>
                  <a:cubicBezTo>
                    <a:pt x="33" y="4"/>
                    <a:pt x="21" y="0"/>
                    <a:pt x="12" y="5"/>
                  </a:cubicBezTo>
                  <a:cubicBezTo>
                    <a:pt x="3" y="10"/>
                    <a:pt x="0" y="21"/>
                    <a:pt x="5" y="31"/>
                  </a:cubicBezTo>
                  <a:cubicBezTo>
                    <a:pt x="10" y="40"/>
                    <a:pt x="21" y="43"/>
                    <a:pt x="30" y="38"/>
                  </a:cubicBezTo>
                  <a:cubicBezTo>
                    <a:pt x="39" y="33"/>
                    <a:pt x="42" y="22"/>
                    <a:pt x="38"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76"/>
            <p:cNvSpPr>
              <a:spLocks/>
            </p:cNvSpPr>
            <p:nvPr/>
          </p:nvSpPr>
          <p:spPr bwMode="auto">
            <a:xfrm>
              <a:off x="7323646" y="4705618"/>
              <a:ext cx="61817" cy="61205"/>
            </a:xfrm>
            <a:custGeom>
              <a:avLst/>
              <a:gdLst>
                <a:gd name="T0" fmla="*/ 38 w 43"/>
                <a:gd name="T1" fmla="*/ 12 h 42"/>
                <a:gd name="T2" fmla="*/ 13 w 43"/>
                <a:gd name="T3" fmla="*/ 5 h 42"/>
                <a:gd name="T4" fmla="*/ 5 w 43"/>
                <a:gd name="T5" fmla="*/ 30 h 42"/>
                <a:gd name="T6" fmla="*/ 30 w 43"/>
                <a:gd name="T7" fmla="*/ 38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3" y="5"/>
                  </a:cubicBezTo>
                  <a:cubicBezTo>
                    <a:pt x="4" y="10"/>
                    <a:pt x="0" y="21"/>
                    <a:pt x="5" y="30"/>
                  </a:cubicBezTo>
                  <a:cubicBezTo>
                    <a:pt x="10" y="39"/>
                    <a:pt x="21" y="42"/>
                    <a:pt x="30" y="38"/>
                  </a:cubicBezTo>
                  <a:cubicBezTo>
                    <a:pt x="39" y="33"/>
                    <a:pt x="43" y="21"/>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7"/>
            <p:cNvSpPr>
              <a:spLocks/>
            </p:cNvSpPr>
            <p:nvPr/>
          </p:nvSpPr>
          <p:spPr bwMode="auto">
            <a:xfrm>
              <a:off x="7236735" y="4752134"/>
              <a:ext cx="60593" cy="62429"/>
            </a:xfrm>
            <a:custGeom>
              <a:avLst/>
              <a:gdLst>
                <a:gd name="T0" fmla="*/ 37 w 42"/>
                <a:gd name="T1" fmla="*/ 13 h 43"/>
                <a:gd name="T2" fmla="*/ 12 w 42"/>
                <a:gd name="T3" fmla="*/ 5 h 43"/>
                <a:gd name="T4" fmla="*/ 5 w 42"/>
                <a:gd name="T5" fmla="*/ 30 h 43"/>
                <a:gd name="T6" fmla="*/ 30 w 42"/>
                <a:gd name="T7" fmla="*/ 38 h 43"/>
                <a:gd name="T8" fmla="*/ 37 w 42"/>
                <a:gd name="T9" fmla="*/ 13 h 43"/>
              </a:gdLst>
              <a:ahLst/>
              <a:cxnLst>
                <a:cxn ang="0">
                  <a:pos x="T0" y="T1"/>
                </a:cxn>
                <a:cxn ang="0">
                  <a:pos x="T2" y="T3"/>
                </a:cxn>
                <a:cxn ang="0">
                  <a:pos x="T4" y="T5"/>
                </a:cxn>
                <a:cxn ang="0">
                  <a:pos x="T6" y="T7"/>
                </a:cxn>
                <a:cxn ang="0">
                  <a:pos x="T8" y="T9"/>
                </a:cxn>
              </a:cxnLst>
              <a:rect l="0" t="0" r="r" b="b"/>
              <a:pathLst>
                <a:path w="42" h="43">
                  <a:moveTo>
                    <a:pt x="37" y="13"/>
                  </a:moveTo>
                  <a:cubicBezTo>
                    <a:pt x="33" y="4"/>
                    <a:pt x="21" y="0"/>
                    <a:pt x="12" y="5"/>
                  </a:cubicBezTo>
                  <a:cubicBezTo>
                    <a:pt x="3" y="10"/>
                    <a:pt x="0" y="21"/>
                    <a:pt x="5" y="30"/>
                  </a:cubicBezTo>
                  <a:cubicBezTo>
                    <a:pt x="9" y="39"/>
                    <a:pt x="21" y="43"/>
                    <a:pt x="30" y="38"/>
                  </a:cubicBezTo>
                  <a:cubicBezTo>
                    <a:pt x="39" y="33"/>
                    <a:pt x="42" y="22"/>
                    <a:pt x="37" y="1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78"/>
            <p:cNvSpPr>
              <a:spLocks/>
            </p:cNvSpPr>
            <p:nvPr/>
          </p:nvSpPr>
          <p:spPr bwMode="auto">
            <a:xfrm>
              <a:off x="7147988" y="4799873"/>
              <a:ext cx="62429" cy="60593"/>
            </a:xfrm>
            <a:custGeom>
              <a:avLst/>
              <a:gdLst>
                <a:gd name="T0" fmla="*/ 38 w 43"/>
                <a:gd name="T1" fmla="*/ 12 h 42"/>
                <a:gd name="T2" fmla="*/ 13 w 43"/>
                <a:gd name="T3" fmla="*/ 4 h 42"/>
                <a:gd name="T4" fmla="*/ 5 w 43"/>
                <a:gd name="T5" fmla="*/ 30 h 42"/>
                <a:gd name="T6" fmla="*/ 30 w 43"/>
                <a:gd name="T7" fmla="*/ 37 h 42"/>
                <a:gd name="T8" fmla="*/ 38 w 43"/>
                <a:gd name="T9" fmla="*/ 12 h 42"/>
              </a:gdLst>
              <a:ahLst/>
              <a:cxnLst>
                <a:cxn ang="0">
                  <a:pos x="T0" y="T1"/>
                </a:cxn>
                <a:cxn ang="0">
                  <a:pos x="T2" y="T3"/>
                </a:cxn>
                <a:cxn ang="0">
                  <a:pos x="T4" y="T5"/>
                </a:cxn>
                <a:cxn ang="0">
                  <a:pos x="T6" y="T7"/>
                </a:cxn>
                <a:cxn ang="0">
                  <a:pos x="T8" y="T9"/>
                </a:cxn>
              </a:cxnLst>
              <a:rect l="0" t="0" r="r" b="b"/>
              <a:pathLst>
                <a:path w="43" h="42">
                  <a:moveTo>
                    <a:pt x="38" y="12"/>
                  </a:moveTo>
                  <a:cubicBezTo>
                    <a:pt x="33" y="3"/>
                    <a:pt x="22" y="0"/>
                    <a:pt x="13" y="4"/>
                  </a:cubicBezTo>
                  <a:cubicBezTo>
                    <a:pt x="4" y="9"/>
                    <a:pt x="0" y="21"/>
                    <a:pt x="5" y="30"/>
                  </a:cubicBezTo>
                  <a:cubicBezTo>
                    <a:pt x="10" y="39"/>
                    <a:pt x="21" y="42"/>
                    <a:pt x="30" y="37"/>
                  </a:cubicBezTo>
                  <a:cubicBezTo>
                    <a:pt x="39" y="32"/>
                    <a:pt x="43" y="21"/>
                    <a:pt x="38" y="1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9"/>
            <p:cNvSpPr>
              <a:spLocks/>
            </p:cNvSpPr>
            <p:nvPr/>
          </p:nvSpPr>
          <p:spPr bwMode="auto">
            <a:xfrm>
              <a:off x="8528773" y="4584432"/>
              <a:ext cx="62429" cy="60593"/>
            </a:xfrm>
            <a:custGeom>
              <a:avLst/>
              <a:gdLst>
                <a:gd name="T0" fmla="*/ 31 w 43"/>
                <a:gd name="T1" fmla="*/ 6 h 42"/>
                <a:gd name="T2" fmla="*/ 6 w 43"/>
                <a:gd name="T3" fmla="*/ 11 h 42"/>
                <a:gd name="T4" fmla="*/ 11 w 43"/>
                <a:gd name="T5" fmla="*/ 37 h 42"/>
                <a:gd name="T6" fmla="*/ 37 w 43"/>
                <a:gd name="T7" fmla="*/ 31 h 42"/>
                <a:gd name="T8" fmla="*/ 31 w 43"/>
                <a:gd name="T9" fmla="*/ 6 h 42"/>
              </a:gdLst>
              <a:ahLst/>
              <a:cxnLst>
                <a:cxn ang="0">
                  <a:pos x="T0" y="T1"/>
                </a:cxn>
                <a:cxn ang="0">
                  <a:pos x="T2" y="T3"/>
                </a:cxn>
                <a:cxn ang="0">
                  <a:pos x="T4" y="T5"/>
                </a:cxn>
                <a:cxn ang="0">
                  <a:pos x="T6" y="T7"/>
                </a:cxn>
                <a:cxn ang="0">
                  <a:pos x="T8" y="T9"/>
                </a:cxn>
              </a:cxnLst>
              <a:rect l="0" t="0" r="r" b="b"/>
              <a:pathLst>
                <a:path w="43" h="42">
                  <a:moveTo>
                    <a:pt x="31" y="6"/>
                  </a:moveTo>
                  <a:cubicBezTo>
                    <a:pt x="23" y="0"/>
                    <a:pt x="11" y="3"/>
                    <a:pt x="6" y="11"/>
                  </a:cubicBezTo>
                  <a:cubicBezTo>
                    <a:pt x="0" y="20"/>
                    <a:pt x="3" y="31"/>
                    <a:pt x="11" y="37"/>
                  </a:cubicBezTo>
                  <a:cubicBezTo>
                    <a:pt x="20" y="42"/>
                    <a:pt x="32" y="40"/>
                    <a:pt x="37" y="31"/>
                  </a:cubicBezTo>
                  <a:cubicBezTo>
                    <a:pt x="43" y="23"/>
                    <a:pt x="40" y="11"/>
                    <a:pt x="31" y="6"/>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80"/>
            <p:cNvSpPr>
              <a:spLocks/>
            </p:cNvSpPr>
            <p:nvPr/>
          </p:nvSpPr>
          <p:spPr bwMode="auto">
            <a:xfrm>
              <a:off x="8474912" y="4668283"/>
              <a:ext cx="62429" cy="60593"/>
            </a:xfrm>
            <a:custGeom>
              <a:avLst/>
              <a:gdLst>
                <a:gd name="T0" fmla="*/ 31 w 43"/>
                <a:gd name="T1" fmla="*/ 5 h 42"/>
                <a:gd name="T2" fmla="*/ 6 w 43"/>
                <a:gd name="T3" fmla="*/ 11 h 42"/>
                <a:gd name="T4" fmla="*/ 11 w 43"/>
                <a:gd name="T5" fmla="*/ 37 h 42"/>
                <a:gd name="T6" fmla="*/ 37 w 43"/>
                <a:gd name="T7" fmla="*/ 31 h 42"/>
                <a:gd name="T8" fmla="*/ 31 w 43"/>
                <a:gd name="T9" fmla="*/ 5 h 42"/>
              </a:gdLst>
              <a:ahLst/>
              <a:cxnLst>
                <a:cxn ang="0">
                  <a:pos x="T0" y="T1"/>
                </a:cxn>
                <a:cxn ang="0">
                  <a:pos x="T2" y="T3"/>
                </a:cxn>
                <a:cxn ang="0">
                  <a:pos x="T4" y="T5"/>
                </a:cxn>
                <a:cxn ang="0">
                  <a:pos x="T6" y="T7"/>
                </a:cxn>
                <a:cxn ang="0">
                  <a:pos x="T8" y="T9"/>
                </a:cxn>
              </a:cxnLst>
              <a:rect l="0" t="0" r="r" b="b"/>
              <a:pathLst>
                <a:path w="43" h="42">
                  <a:moveTo>
                    <a:pt x="31" y="5"/>
                  </a:moveTo>
                  <a:cubicBezTo>
                    <a:pt x="23" y="0"/>
                    <a:pt x="11" y="2"/>
                    <a:pt x="6" y="11"/>
                  </a:cubicBezTo>
                  <a:cubicBezTo>
                    <a:pt x="0" y="20"/>
                    <a:pt x="3" y="31"/>
                    <a:pt x="11" y="37"/>
                  </a:cubicBezTo>
                  <a:cubicBezTo>
                    <a:pt x="20" y="42"/>
                    <a:pt x="32" y="40"/>
                    <a:pt x="37" y="31"/>
                  </a:cubicBezTo>
                  <a:cubicBezTo>
                    <a:pt x="43" y="22"/>
                    <a:pt x="40" y="11"/>
                    <a:pt x="31"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81"/>
            <p:cNvSpPr>
              <a:spLocks/>
            </p:cNvSpPr>
            <p:nvPr/>
          </p:nvSpPr>
          <p:spPr bwMode="auto">
            <a:xfrm>
              <a:off x="8421664" y="4752134"/>
              <a:ext cx="62429" cy="60593"/>
            </a:xfrm>
            <a:custGeom>
              <a:avLst/>
              <a:gdLst>
                <a:gd name="T0" fmla="*/ 32 w 43"/>
                <a:gd name="T1" fmla="*/ 5 h 42"/>
                <a:gd name="T2" fmla="*/ 6 w 43"/>
                <a:gd name="T3" fmla="*/ 11 h 42"/>
                <a:gd name="T4" fmla="*/ 11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1" y="37"/>
                  </a:cubicBezTo>
                  <a:cubicBezTo>
                    <a:pt x="20" y="42"/>
                    <a:pt x="32" y="40"/>
                    <a:pt x="37" y="31"/>
                  </a:cubicBezTo>
                  <a:cubicBezTo>
                    <a:pt x="43" y="22"/>
                    <a:pt x="40" y="11"/>
                    <a:pt x="32"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82"/>
            <p:cNvSpPr>
              <a:spLocks/>
            </p:cNvSpPr>
            <p:nvPr/>
          </p:nvSpPr>
          <p:spPr bwMode="auto">
            <a:xfrm>
              <a:off x="8368416" y="4835984"/>
              <a:ext cx="61817" cy="60593"/>
            </a:xfrm>
            <a:custGeom>
              <a:avLst/>
              <a:gdLst>
                <a:gd name="T0" fmla="*/ 32 w 43"/>
                <a:gd name="T1" fmla="*/ 5 h 42"/>
                <a:gd name="T2" fmla="*/ 6 w 43"/>
                <a:gd name="T3" fmla="*/ 11 h 42"/>
                <a:gd name="T4" fmla="*/ 12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2" y="37"/>
                  </a:cubicBezTo>
                  <a:cubicBezTo>
                    <a:pt x="20" y="42"/>
                    <a:pt x="32" y="40"/>
                    <a:pt x="37" y="31"/>
                  </a:cubicBezTo>
                  <a:cubicBezTo>
                    <a:pt x="43" y="22"/>
                    <a:pt x="40" y="11"/>
                    <a:pt x="32"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83"/>
            <p:cNvSpPr>
              <a:spLocks/>
            </p:cNvSpPr>
            <p:nvPr/>
          </p:nvSpPr>
          <p:spPr bwMode="auto">
            <a:xfrm>
              <a:off x="8314555" y="4919835"/>
              <a:ext cx="62429" cy="61205"/>
            </a:xfrm>
            <a:custGeom>
              <a:avLst/>
              <a:gdLst>
                <a:gd name="T0" fmla="*/ 32 w 43"/>
                <a:gd name="T1" fmla="*/ 5 h 42"/>
                <a:gd name="T2" fmla="*/ 6 w 43"/>
                <a:gd name="T3" fmla="*/ 11 h 42"/>
                <a:gd name="T4" fmla="*/ 12 w 43"/>
                <a:gd name="T5" fmla="*/ 37 h 42"/>
                <a:gd name="T6" fmla="*/ 37 w 43"/>
                <a:gd name="T7" fmla="*/ 31 h 42"/>
                <a:gd name="T8" fmla="*/ 32 w 43"/>
                <a:gd name="T9" fmla="*/ 5 h 42"/>
              </a:gdLst>
              <a:ah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19"/>
                    <a:pt x="3" y="31"/>
                    <a:pt x="12" y="37"/>
                  </a:cubicBezTo>
                  <a:cubicBezTo>
                    <a:pt x="20" y="42"/>
                    <a:pt x="32" y="39"/>
                    <a:pt x="37" y="31"/>
                  </a:cubicBezTo>
                  <a:cubicBezTo>
                    <a:pt x="43" y="22"/>
                    <a:pt x="40" y="11"/>
                    <a:pt x="32" y="5"/>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84"/>
            <p:cNvSpPr>
              <a:spLocks/>
            </p:cNvSpPr>
            <p:nvPr/>
          </p:nvSpPr>
          <p:spPr bwMode="auto">
            <a:xfrm>
              <a:off x="8261307" y="5002462"/>
              <a:ext cx="61817" cy="62429"/>
            </a:xfrm>
            <a:custGeom>
              <a:avLst/>
              <a:gdLst>
                <a:gd name="T0" fmla="*/ 32 w 43"/>
                <a:gd name="T1" fmla="*/ 6 h 43"/>
                <a:gd name="T2" fmla="*/ 6 w 43"/>
                <a:gd name="T3" fmla="*/ 12 h 43"/>
                <a:gd name="T4" fmla="*/ 12 w 43"/>
                <a:gd name="T5" fmla="*/ 37 h 43"/>
                <a:gd name="T6" fmla="*/ 37 w 43"/>
                <a:gd name="T7" fmla="*/ 32 h 43"/>
                <a:gd name="T8" fmla="*/ 32 w 43"/>
                <a:gd name="T9" fmla="*/ 6 h 43"/>
              </a:gdLst>
              <a:ahLst/>
              <a:cxnLst>
                <a:cxn ang="0">
                  <a:pos x="T0" y="T1"/>
                </a:cxn>
                <a:cxn ang="0">
                  <a:pos x="T2" y="T3"/>
                </a:cxn>
                <a:cxn ang="0">
                  <a:pos x="T4" y="T5"/>
                </a:cxn>
                <a:cxn ang="0">
                  <a:pos x="T6" y="T7"/>
                </a:cxn>
                <a:cxn ang="0">
                  <a:pos x="T8" y="T9"/>
                </a:cxn>
              </a:cxnLst>
              <a:rect l="0" t="0" r="r" b="b"/>
              <a:pathLst>
                <a:path w="43" h="43">
                  <a:moveTo>
                    <a:pt x="32" y="6"/>
                  </a:moveTo>
                  <a:cubicBezTo>
                    <a:pt x="23" y="0"/>
                    <a:pt x="12" y="3"/>
                    <a:pt x="6" y="12"/>
                  </a:cubicBezTo>
                  <a:cubicBezTo>
                    <a:pt x="0" y="20"/>
                    <a:pt x="3" y="32"/>
                    <a:pt x="12" y="37"/>
                  </a:cubicBezTo>
                  <a:cubicBezTo>
                    <a:pt x="20" y="43"/>
                    <a:pt x="32" y="40"/>
                    <a:pt x="37" y="32"/>
                  </a:cubicBezTo>
                  <a:cubicBezTo>
                    <a:pt x="43" y="23"/>
                    <a:pt x="40" y="12"/>
                    <a:pt x="32" y="6"/>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85"/>
            <p:cNvSpPr>
              <a:spLocks/>
            </p:cNvSpPr>
            <p:nvPr/>
          </p:nvSpPr>
          <p:spPr bwMode="auto">
            <a:xfrm>
              <a:off x="8208671" y="5086313"/>
              <a:ext cx="61205" cy="62429"/>
            </a:xfrm>
            <a:custGeom>
              <a:avLst/>
              <a:gdLst>
                <a:gd name="T0" fmla="*/ 31 w 42"/>
                <a:gd name="T1" fmla="*/ 6 h 43"/>
                <a:gd name="T2" fmla="*/ 5 w 42"/>
                <a:gd name="T3" fmla="*/ 12 h 43"/>
                <a:gd name="T4" fmla="*/ 11 w 42"/>
                <a:gd name="T5" fmla="*/ 37 h 43"/>
                <a:gd name="T6" fmla="*/ 37 w 42"/>
                <a:gd name="T7" fmla="*/ 32 h 43"/>
                <a:gd name="T8" fmla="*/ 31 w 42"/>
                <a:gd name="T9" fmla="*/ 6 h 43"/>
              </a:gdLst>
              <a:ahLst/>
              <a:cxnLst>
                <a:cxn ang="0">
                  <a:pos x="T0" y="T1"/>
                </a:cxn>
                <a:cxn ang="0">
                  <a:pos x="T2" y="T3"/>
                </a:cxn>
                <a:cxn ang="0">
                  <a:pos x="T4" y="T5"/>
                </a:cxn>
                <a:cxn ang="0">
                  <a:pos x="T6" y="T7"/>
                </a:cxn>
                <a:cxn ang="0">
                  <a:pos x="T8" y="T9"/>
                </a:cxn>
              </a:cxnLst>
              <a:rect l="0" t="0" r="r" b="b"/>
              <a:pathLst>
                <a:path w="42" h="43">
                  <a:moveTo>
                    <a:pt x="31" y="6"/>
                  </a:moveTo>
                  <a:cubicBezTo>
                    <a:pt x="22" y="0"/>
                    <a:pt x="11" y="3"/>
                    <a:pt x="5" y="12"/>
                  </a:cubicBezTo>
                  <a:cubicBezTo>
                    <a:pt x="0" y="20"/>
                    <a:pt x="2" y="32"/>
                    <a:pt x="11" y="37"/>
                  </a:cubicBezTo>
                  <a:cubicBezTo>
                    <a:pt x="19" y="43"/>
                    <a:pt x="31" y="40"/>
                    <a:pt x="37" y="32"/>
                  </a:cubicBezTo>
                  <a:cubicBezTo>
                    <a:pt x="42" y="23"/>
                    <a:pt x="40" y="11"/>
                    <a:pt x="31" y="6"/>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86"/>
            <p:cNvSpPr>
              <a:spLocks/>
            </p:cNvSpPr>
            <p:nvPr/>
          </p:nvSpPr>
          <p:spPr bwMode="auto">
            <a:xfrm>
              <a:off x="9346472" y="4782736"/>
              <a:ext cx="57533" cy="57533"/>
            </a:xfrm>
            <a:custGeom>
              <a:avLst/>
              <a:gdLst>
                <a:gd name="T0" fmla="*/ 22 w 40"/>
                <a:gd name="T1" fmla="*/ 1 h 40"/>
                <a:gd name="T2" fmla="*/ 1 w 40"/>
                <a:gd name="T3" fmla="*/ 17 h 40"/>
                <a:gd name="T4" fmla="*/ 17 w 40"/>
                <a:gd name="T5" fmla="*/ 38 h 40"/>
                <a:gd name="T6" fmla="*/ 38 w 40"/>
                <a:gd name="T7" fmla="*/ 22 h 40"/>
                <a:gd name="T8" fmla="*/ 22 w 40"/>
                <a:gd name="T9" fmla="*/ 1 h 40"/>
              </a:gdLst>
              <a:ahLst/>
              <a:cxnLst>
                <a:cxn ang="0">
                  <a:pos x="T0" y="T1"/>
                </a:cxn>
                <a:cxn ang="0">
                  <a:pos x="T2" y="T3"/>
                </a:cxn>
                <a:cxn ang="0">
                  <a:pos x="T4" y="T5"/>
                </a:cxn>
                <a:cxn ang="0">
                  <a:pos x="T6" y="T7"/>
                </a:cxn>
                <a:cxn ang="0">
                  <a:pos x="T8" y="T9"/>
                </a:cxn>
              </a:cxnLst>
              <a:rect l="0" t="0" r="r" b="b"/>
              <a:pathLst>
                <a:path w="40" h="40">
                  <a:moveTo>
                    <a:pt x="22" y="1"/>
                  </a:moveTo>
                  <a:cubicBezTo>
                    <a:pt x="12" y="0"/>
                    <a:pt x="3" y="7"/>
                    <a:pt x="1" y="17"/>
                  </a:cubicBezTo>
                  <a:cubicBezTo>
                    <a:pt x="0" y="27"/>
                    <a:pt x="7" y="36"/>
                    <a:pt x="17" y="38"/>
                  </a:cubicBezTo>
                  <a:cubicBezTo>
                    <a:pt x="27" y="40"/>
                    <a:pt x="37" y="32"/>
                    <a:pt x="38" y="22"/>
                  </a:cubicBezTo>
                  <a:cubicBezTo>
                    <a:pt x="40" y="12"/>
                    <a:pt x="33" y="3"/>
                    <a:pt x="22" y="1"/>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7"/>
            <p:cNvSpPr>
              <a:spLocks/>
            </p:cNvSpPr>
            <p:nvPr/>
          </p:nvSpPr>
          <p:spPr bwMode="auto">
            <a:xfrm>
              <a:off x="9331782" y="4880664"/>
              <a:ext cx="58145" cy="56921"/>
            </a:xfrm>
            <a:custGeom>
              <a:avLst/>
              <a:gdLst>
                <a:gd name="T0" fmla="*/ 22 w 40"/>
                <a:gd name="T1" fmla="*/ 1 h 39"/>
                <a:gd name="T2" fmla="*/ 1 w 40"/>
                <a:gd name="T3" fmla="*/ 17 h 39"/>
                <a:gd name="T4" fmla="*/ 17 w 40"/>
                <a:gd name="T5" fmla="*/ 38 h 39"/>
                <a:gd name="T6" fmla="*/ 38 w 40"/>
                <a:gd name="T7" fmla="*/ 22 h 39"/>
                <a:gd name="T8" fmla="*/ 22 w 40"/>
                <a:gd name="T9" fmla="*/ 1 h 39"/>
              </a:gdLst>
              <a:ahLst/>
              <a:cxnLst>
                <a:cxn ang="0">
                  <a:pos x="T0" y="T1"/>
                </a:cxn>
                <a:cxn ang="0">
                  <a:pos x="T2" y="T3"/>
                </a:cxn>
                <a:cxn ang="0">
                  <a:pos x="T4" y="T5"/>
                </a:cxn>
                <a:cxn ang="0">
                  <a:pos x="T6" y="T7"/>
                </a:cxn>
                <a:cxn ang="0">
                  <a:pos x="T8" y="T9"/>
                </a:cxn>
              </a:cxnLst>
              <a:rect l="0" t="0" r="r" b="b"/>
              <a:pathLst>
                <a:path w="40" h="39">
                  <a:moveTo>
                    <a:pt x="22" y="1"/>
                  </a:moveTo>
                  <a:cubicBezTo>
                    <a:pt x="12" y="0"/>
                    <a:pt x="3" y="7"/>
                    <a:pt x="1" y="17"/>
                  </a:cubicBezTo>
                  <a:cubicBezTo>
                    <a:pt x="0" y="27"/>
                    <a:pt x="7" y="36"/>
                    <a:pt x="17" y="38"/>
                  </a:cubicBezTo>
                  <a:cubicBezTo>
                    <a:pt x="27" y="39"/>
                    <a:pt x="37" y="32"/>
                    <a:pt x="38" y="22"/>
                  </a:cubicBezTo>
                  <a:cubicBezTo>
                    <a:pt x="40" y="12"/>
                    <a:pt x="33" y="3"/>
                    <a:pt x="22" y="1"/>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88"/>
            <p:cNvSpPr>
              <a:spLocks/>
            </p:cNvSpPr>
            <p:nvPr/>
          </p:nvSpPr>
          <p:spPr bwMode="auto">
            <a:xfrm>
              <a:off x="9317093" y="4977980"/>
              <a:ext cx="58145" cy="57533"/>
            </a:xfrm>
            <a:custGeom>
              <a:avLst/>
              <a:gdLst>
                <a:gd name="T0" fmla="*/ 22 w 40"/>
                <a:gd name="T1" fmla="*/ 2 h 40"/>
                <a:gd name="T2" fmla="*/ 1 w 40"/>
                <a:gd name="T3" fmla="*/ 18 h 40"/>
                <a:gd name="T4" fmla="*/ 17 w 40"/>
                <a:gd name="T5" fmla="*/ 39 h 40"/>
                <a:gd name="T6" fmla="*/ 38 w 40"/>
                <a:gd name="T7" fmla="*/ 23 h 40"/>
                <a:gd name="T8" fmla="*/ 22 w 40"/>
                <a:gd name="T9" fmla="*/ 2 h 40"/>
              </a:gdLst>
              <a:ahLst/>
              <a:cxnLst>
                <a:cxn ang="0">
                  <a:pos x="T0" y="T1"/>
                </a:cxn>
                <a:cxn ang="0">
                  <a:pos x="T2" y="T3"/>
                </a:cxn>
                <a:cxn ang="0">
                  <a:pos x="T4" y="T5"/>
                </a:cxn>
                <a:cxn ang="0">
                  <a:pos x="T6" y="T7"/>
                </a:cxn>
                <a:cxn ang="0">
                  <a:pos x="T8" y="T9"/>
                </a:cxn>
              </a:cxnLst>
              <a:rect l="0" t="0" r="r" b="b"/>
              <a:pathLst>
                <a:path w="40" h="40">
                  <a:moveTo>
                    <a:pt x="22" y="2"/>
                  </a:moveTo>
                  <a:cubicBezTo>
                    <a:pt x="12" y="0"/>
                    <a:pt x="3" y="7"/>
                    <a:pt x="1" y="18"/>
                  </a:cubicBezTo>
                  <a:cubicBezTo>
                    <a:pt x="0" y="28"/>
                    <a:pt x="7" y="37"/>
                    <a:pt x="17" y="39"/>
                  </a:cubicBezTo>
                  <a:cubicBezTo>
                    <a:pt x="27" y="40"/>
                    <a:pt x="36" y="33"/>
                    <a:pt x="38" y="23"/>
                  </a:cubicBezTo>
                  <a:cubicBezTo>
                    <a:pt x="40" y="13"/>
                    <a:pt x="32" y="3"/>
                    <a:pt x="22" y="2"/>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89"/>
            <p:cNvSpPr>
              <a:spLocks/>
            </p:cNvSpPr>
            <p:nvPr/>
          </p:nvSpPr>
          <p:spPr bwMode="auto">
            <a:xfrm>
              <a:off x="10301270" y="4574027"/>
              <a:ext cx="60593" cy="60593"/>
            </a:xfrm>
            <a:custGeom>
              <a:avLst/>
              <a:gdLst>
                <a:gd name="T0" fmla="*/ 16 w 42"/>
                <a:gd name="T1" fmla="*/ 3 h 42"/>
                <a:gd name="T2" fmla="*/ 3 w 42"/>
                <a:gd name="T3" fmla="*/ 26 h 42"/>
                <a:gd name="T4" fmla="*/ 27 w 42"/>
                <a:gd name="T5" fmla="*/ 39 h 42"/>
                <a:gd name="T6" fmla="*/ 39 w 42"/>
                <a:gd name="T7" fmla="*/ 15 h 42"/>
                <a:gd name="T8" fmla="*/ 16 w 42"/>
                <a:gd name="T9" fmla="*/ 3 h 42"/>
              </a:gdLst>
              <a:ahLst/>
              <a:cxnLst>
                <a:cxn ang="0">
                  <a:pos x="T0" y="T1"/>
                </a:cxn>
                <a:cxn ang="0">
                  <a:pos x="T2" y="T3"/>
                </a:cxn>
                <a:cxn ang="0">
                  <a:pos x="T4" y="T5"/>
                </a:cxn>
                <a:cxn ang="0">
                  <a:pos x="T6" y="T7"/>
                </a:cxn>
                <a:cxn ang="0">
                  <a:pos x="T8" y="T9"/>
                </a:cxn>
              </a:cxnLst>
              <a:rect l="0" t="0" r="r" b="b"/>
              <a:pathLst>
                <a:path w="42" h="42">
                  <a:moveTo>
                    <a:pt x="16" y="3"/>
                  </a:moveTo>
                  <a:cubicBezTo>
                    <a:pt x="6" y="6"/>
                    <a:pt x="0" y="17"/>
                    <a:pt x="3" y="26"/>
                  </a:cubicBezTo>
                  <a:cubicBezTo>
                    <a:pt x="7" y="36"/>
                    <a:pt x="17" y="42"/>
                    <a:pt x="27" y="39"/>
                  </a:cubicBezTo>
                  <a:cubicBezTo>
                    <a:pt x="37" y="35"/>
                    <a:pt x="42" y="25"/>
                    <a:pt x="39" y="15"/>
                  </a:cubicBezTo>
                  <a:cubicBezTo>
                    <a:pt x="36" y="5"/>
                    <a:pt x="25" y="0"/>
                    <a:pt x="16" y="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90"/>
            <p:cNvSpPr>
              <a:spLocks/>
            </p:cNvSpPr>
            <p:nvPr/>
          </p:nvSpPr>
          <p:spPr bwMode="auto">
            <a:xfrm>
              <a:off x="10331872" y="4668283"/>
              <a:ext cx="60593" cy="60593"/>
            </a:xfrm>
            <a:custGeom>
              <a:avLst/>
              <a:gdLst>
                <a:gd name="T0" fmla="*/ 15 w 42"/>
                <a:gd name="T1" fmla="*/ 4 h 42"/>
                <a:gd name="T2" fmla="*/ 3 w 42"/>
                <a:gd name="T3" fmla="*/ 27 h 42"/>
                <a:gd name="T4" fmla="*/ 27 w 42"/>
                <a:gd name="T5" fmla="*/ 39 h 42"/>
                <a:gd name="T6" fmla="*/ 39 w 42"/>
                <a:gd name="T7" fmla="*/ 16 h 42"/>
                <a:gd name="T8" fmla="*/ 15 w 42"/>
                <a:gd name="T9" fmla="*/ 4 h 42"/>
              </a:gdLst>
              <a:ahLst/>
              <a:cxnLst>
                <a:cxn ang="0">
                  <a:pos x="T0" y="T1"/>
                </a:cxn>
                <a:cxn ang="0">
                  <a:pos x="T2" y="T3"/>
                </a:cxn>
                <a:cxn ang="0">
                  <a:pos x="T4" y="T5"/>
                </a:cxn>
                <a:cxn ang="0">
                  <a:pos x="T6" y="T7"/>
                </a:cxn>
                <a:cxn ang="0">
                  <a:pos x="T8" y="T9"/>
                </a:cxn>
              </a:cxnLst>
              <a:rect l="0" t="0" r="r" b="b"/>
              <a:pathLst>
                <a:path w="42" h="42">
                  <a:moveTo>
                    <a:pt x="15" y="4"/>
                  </a:moveTo>
                  <a:cubicBezTo>
                    <a:pt x="5" y="7"/>
                    <a:pt x="0" y="17"/>
                    <a:pt x="3" y="27"/>
                  </a:cubicBezTo>
                  <a:cubicBezTo>
                    <a:pt x="6" y="37"/>
                    <a:pt x="17" y="42"/>
                    <a:pt x="27" y="39"/>
                  </a:cubicBezTo>
                  <a:cubicBezTo>
                    <a:pt x="36" y="36"/>
                    <a:pt x="42" y="25"/>
                    <a:pt x="39" y="16"/>
                  </a:cubicBezTo>
                  <a:cubicBezTo>
                    <a:pt x="36" y="6"/>
                    <a:pt x="25" y="0"/>
                    <a:pt x="15" y="4"/>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91"/>
            <p:cNvSpPr>
              <a:spLocks/>
            </p:cNvSpPr>
            <p:nvPr/>
          </p:nvSpPr>
          <p:spPr bwMode="auto">
            <a:xfrm>
              <a:off x="10361863" y="4763762"/>
              <a:ext cx="59369" cy="60593"/>
            </a:xfrm>
            <a:custGeom>
              <a:avLst/>
              <a:gdLst>
                <a:gd name="T0" fmla="*/ 15 w 41"/>
                <a:gd name="T1" fmla="*/ 3 h 42"/>
                <a:gd name="T2" fmla="*/ 3 w 41"/>
                <a:gd name="T3" fmla="*/ 26 h 42"/>
                <a:gd name="T4" fmla="*/ 26 w 41"/>
                <a:gd name="T5" fmla="*/ 39 h 42"/>
                <a:gd name="T6" fmla="*/ 38 w 41"/>
                <a:gd name="T7" fmla="*/ 15 h 42"/>
                <a:gd name="T8" fmla="*/ 15 w 41"/>
                <a:gd name="T9" fmla="*/ 3 h 42"/>
              </a:gdLst>
              <a:ahLst/>
              <a:cxnLst>
                <a:cxn ang="0">
                  <a:pos x="T0" y="T1"/>
                </a:cxn>
                <a:cxn ang="0">
                  <a:pos x="T2" y="T3"/>
                </a:cxn>
                <a:cxn ang="0">
                  <a:pos x="T4" y="T5"/>
                </a:cxn>
                <a:cxn ang="0">
                  <a:pos x="T6" y="T7"/>
                </a:cxn>
                <a:cxn ang="0">
                  <a:pos x="T8" y="T9"/>
                </a:cxn>
              </a:cxnLst>
              <a:rect l="0" t="0" r="r" b="b"/>
              <a:pathLst>
                <a:path w="41" h="42">
                  <a:moveTo>
                    <a:pt x="15" y="3"/>
                  </a:moveTo>
                  <a:cubicBezTo>
                    <a:pt x="5" y="6"/>
                    <a:pt x="0" y="17"/>
                    <a:pt x="3" y="26"/>
                  </a:cubicBezTo>
                  <a:cubicBezTo>
                    <a:pt x="6" y="36"/>
                    <a:pt x="16" y="42"/>
                    <a:pt x="26" y="39"/>
                  </a:cubicBezTo>
                  <a:cubicBezTo>
                    <a:pt x="36" y="35"/>
                    <a:pt x="41" y="25"/>
                    <a:pt x="38" y="15"/>
                  </a:cubicBezTo>
                  <a:cubicBezTo>
                    <a:pt x="35" y="5"/>
                    <a:pt x="25" y="0"/>
                    <a:pt x="15" y="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92"/>
            <p:cNvSpPr>
              <a:spLocks/>
            </p:cNvSpPr>
            <p:nvPr/>
          </p:nvSpPr>
          <p:spPr bwMode="auto">
            <a:xfrm>
              <a:off x="10391241" y="4858018"/>
              <a:ext cx="60593" cy="60593"/>
            </a:xfrm>
            <a:custGeom>
              <a:avLst/>
              <a:gdLst>
                <a:gd name="T0" fmla="*/ 16 w 42"/>
                <a:gd name="T1" fmla="*/ 3 h 42"/>
                <a:gd name="T2" fmla="*/ 4 w 42"/>
                <a:gd name="T3" fmla="*/ 27 h 42"/>
                <a:gd name="T4" fmla="*/ 27 w 42"/>
                <a:gd name="T5" fmla="*/ 39 h 42"/>
                <a:gd name="T6" fmla="*/ 39 w 42"/>
                <a:gd name="T7" fmla="*/ 16 h 42"/>
                <a:gd name="T8" fmla="*/ 16 w 42"/>
                <a:gd name="T9" fmla="*/ 3 h 42"/>
              </a:gdLst>
              <a:ahLst/>
              <a:cxnLst>
                <a:cxn ang="0">
                  <a:pos x="T0" y="T1"/>
                </a:cxn>
                <a:cxn ang="0">
                  <a:pos x="T2" y="T3"/>
                </a:cxn>
                <a:cxn ang="0">
                  <a:pos x="T4" y="T5"/>
                </a:cxn>
                <a:cxn ang="0">
                  <a:pos x="T6" y="T7"/>
                </a:cxn>
                <a:cxn ang="0">
                  <a:pos x="T8" y="T9"/>
                </a:cxn>
              </a:cxnLst>
              <a:rect l="0" t="0" r="r" b="b"/>
              <a:pathLst>
                <a:path w="42" h="42">
                  <a:moveTo>
                    <a:pt x="16" y="3"/>
                  </a:moveTo>
                  <a:cubicBezTo>
                    <a:pt x="6" y="7"/>
                    <a:pt x="0" y="17"/>
                    <a:pt x="4" y="27"/>
                  </a:cubicBezTo>
                  <a:cubicBezTo>
                    <a:pt x="7" y="37"/>
                    <a:pt x="17" y="42"/>
                    <a:pt x="27" y="39"/>
                  </a:cubicBezTo>
                  <a:cubicBezTo>
                    <a:pt x="37" y="36"/>
                    <a:pt x="42" y="25"/>
                    <a:pt x="39" y="16"/>
                  </a:cubicBezTo>
                  <a:cubicBezTo>
                    <a:pt x="36" y="6"/>
                    <a:pt x="25" y="0"/>
                    <a:pt x="16" y="3"/>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Rectangle 93"/>
            <p:cNvSpPr>
              <a:spLocks noChangeArrowheads="1"/>
            </p:cNvSpPr>
            <p:nvPr/>
          </p:nvSpPr>
          <p:spPr bwMode="auto">
            <a:xfrm>
              <a:off x="9071661" y="5771197"/>
              <a:ext cx="441288" cy="18974"/>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94"/>
            <p:cNvSpPr>
              <a:spLocks noChangeArrowheads="1"/>
            </p:cNvSpPr>
            <p:nvPr/>
          </p:nvSpPr>
          <p:spPr bwMode="auto">
            <a:xfrm>
              <a:off x="9290163" y="5636546"/>
              <a:ext cx="18362" cy="14322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95"/>
            <p:cNvSpPr>
              <a:spLocks/>
            </p:cNvSpPr>
            <p:nvPr/>
          </p:nvSpPr>
          <p:spPr bwMode="auto">
            <a:xfrm>
              <a:off x="9046567" y="5293186"/>
              <a:ext cx="504941" cy="97316"/>
            </a:xfrm>
            <a:custGeom>
              <a:avLst/>
              <a:gdLst>
                <a:gd name="T0" fmla="*/ 349 w 349"/>
                <a:gd name="T1" fmla="*/ 33 h 67"/>
                <a:gd name="T2" fmla="*/ 316 w 349"/>
                <a:gd name="T3" fmla="*/ 67 h 67"/>
                <a:gd name="T4" fmla="*/ 33 w 349"/>
                <a:gd name="T5" fmla="*/ 67 h 67"/>
                <a:gd name="T6" fmla="*/ 0 w 349"/>
                <a:gd name="T7" fmla="*/ 33 h 67"/>
                <a:gd name="T8" fmla="*/ 33 w 349"/>
                <a:gd name="T9" fmla="*/ 0 h 67"/>
                <a:gd name="T10" fmla="*/ 316 w 349"/>
                <a:gd name="T11" fmla="*/ 0 h 67"/>
                <a:gd name="T12" fmla="*/ 349 w 349"/>
                <a:gd name="T13" fmla="*/ 33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3"/>
                  </a:moveTo>
                  <a:cubicBezTo>
                    <a:pt x="349" y="52"/>
                    <a:pt x="334" y="67"/>
                    <a:pt x="316" y="67"/>
                  </a:cubicBezTo>
                  <a:cubicBezTo>
                    <a:pt x="33" y="67"/>
                    <a:pt x="33" y="67"/>
                    <a:pt x="33" y="67"/>
                  </a:cubicBezTo>
                  <a:cubicBezTo>
                    <a:pt x="15" y="67"/>
                    <a:pt x="0" y="52"/>
                    <a:pt x="0" y="33"/>
                  </a:cubicBezTo>
                  <a:cubicBezTo>
                    <a:pt x="0" y="15"/>
                    <a:pt x="15" y="0"/>
                    <a:pt x="33" y="0"/>
                  </a:cubicBezTo>
                  <a:cubicBezTo>
                    <a:pt x="316" y="0"/>
                    <a:pt x="316" y="0"/>
                    <a:pt x="316" y="0"/>
                  </a:cubicBezTo>
                  <a:cubicBezTo>
                    <a:pt x="334" y="0"/>
                    <a:pt x="349" y="15"/>
                    <a:pt x="349" y="33"/>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96"/>
            <p:cNvSpPr>
              <a:spLocks/>
            </p:cNvSpPr>
            <p:nvPr/>
          </p:nvSpPr>
          <p:spPr bwMode="auto">
            <a:xfrm>
              <a:off x="9046567" y="5420492"/>
              <a:ext cx="504941" cy="97316"/>
            </a:xfrm>
            <a:custGeom>
              <a:avLst/>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97"/>
            <p:cNvSpPr>
              <a:spLocks/>
            </p:cNvSpPr>
            <p:nvPr/>
          </p:nvSpPr>
          <p:spPr bwMode="auto">
            <a:xfrm>
              <a:off x="9046567" y="5549635"/>
              <a:ext cx="504941" cy="96704"/>
            </a:xfrm>
            <a:custGeom>
              <a:avLst/>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ah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98"/>
            <p:cNvSpPr>
              <a:spLocks noChangeArrowheads="1"/>
            </p:cNvSpPr>
            <p:nvPr/>
          </p:nvSpPr>
          <p:spPr bwMode="auto">
            <a:xfrm>
              <a:off x="9120625" y="5322564"/>
              <a:ext cx="34887"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99"/>
            <p:cNvSpPr>
              <a:spLocks noChangeArrowheads="1"/>
            </p:cNvSpPr>
            <p:nvPr/>
          </p:nvSpPr>
          <p:spPr bwMode="auto">
            <a:xfrm>
              <a:off x="9175710" y="5322564"/>
              <a:ext cx="33051"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100"/>
            <p:cNvSpPr>
              <a:spLocks noChangeArrowheads="1"/>
            </p:cNvSpPr>
            <p:nvPr/>
          </p:nvSpPr>
          <p:spPr bwMode="auto">
            <a:xfrm>
              <a:off x="9228958" y="5322564"/>
              <a:ext cx="33663"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Rectangle 101"/>
            <p:cNvSpPr>
              <a:spLocks noChangeArrowheads="1"/>
            </p:cNvSpPr>
            <p:nvPr/>
          </p:nvSpPr>
          <p:spPr bwMode="auto">
            <a:xfrm>
              <a:off x="9282818" y="5322564"/>
              <a:ext cx="33051"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102"/>
            <p:cNvSpPr>
              <a:spLocks noChangeArrowheads="1"/>
            </p:cNvSpPr>
            <p:nvPr/>
          </p:nvSpPr>
          <p:spPr bwMode="auto">
            <a:xfrm>
              <a:off x="9336067" y="5322564"/>
              <a:ext cx="34887"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103"/>
            <p:cNvSpPr>
              <a:spLocks noChangeArrowheads="1"/>
            </p:cNvSpPr>
            <p:nvPr/>
          </p:nvSpPr>
          <p:spPr bwMode="auto">
            <a:xfrm>
              <a:off x="9389927" y="5322564"/>
              <a:ext cx="34275"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ectangle 104"/>
            <p:cNvSpPr>
              <a:spLocks noChangeArrowheads="1"/>
            </p:cNvSpPr>
            <p:nvPr/>
          </p:nvSpPr>
          <p:spPr bwMode="auto">
            <a:xfrm>
              <a:off x="9443176" y="5322564"/>
              <a:ext cx="34887" cy="34275"/>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105"/>
            <p:cNvSpPr>
              <a:spLocks noChangeArrowheads="1"/>
            </p:cNvSpPr>
            <p:nvPr/>
          </p:nvSpPr>
          <p:spPr bwMode="auto">
            <a:xfrm>
              <a:off x="9120625" y="5582685"/>
              <a:ext cx="34887"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ectangle 106"/>
            <p:cNvSpPr>
              <a:spLocks noChangeArrowheads="1"/>
            </p:cNvSpPr>
            <p:nvPr/>
          </p:nvSpPr>
          <p:spPr bwMode="auto">
            <a:xfrm>
              <a:off x="9175710" y="5582685"/>
              <a:ext cx="33051"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7"/>
            <p:cNvSpPr>
              <a:spLocks noChangeArrowheads="1"/>
            </p:cNvSpPr>
            <p:nvPr/>
          </p:nvSpPr>
          <p:spPr bwMode="auto">
            <a:xfrm>
              <a:off x="9228958" y="5582685"/>
              <a:ext cx="33663"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8"/>
            <p:cNvSpPr>
              <a:spLocks noChangeArrowheads="1"/>
            </p:cNvSpPr>
            <p:nvPr/>
          </p:nvSpPr>
          <p:spPr bwMode="auto">
            <a:xfrm>
              <a:off x="9336067" y="5582685"/>
              <a:ext cx="34887"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ectangle 109"/>
            <p:cNvSpPr>
              <a:spLocks noChangeArrowheads="1"/>
            </p:cNvSpPr>
            <p:nvPr/>
          </p:nvSpPr>
          <p:spPr bwMode="auto">
            <a:xfrm>
              <a:off x="9443176" y="5582685"/>
              <a:ext cx="34887" cy="33663"/>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Oval 110"/>
            <p:cNvSpPr>
              <a:spLocks noChangeArrowheads="1"/>
            </p:cNvSpPr>
            <p:nvPr/>
          </p:nvSpPr>
          <p:spPr bwMode="auto">
            <a:xfrm>
              <a:off x="9237527" y="5448034"/>
              <a:ext cx="39171" cy="39171"/>
            </a:xfrm>
            <a:prstGeom prst="ellipse">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Oval 111"/>
            <p:cNvSpPr>
              <a:spLocks noChangeArrowheads="1"/>
            </p:cNvSpPr>
            <p:nvPr/>
          </p:nvSpPr>
          <p:spPr bwMode="auto">
            <a:xfrm>
              <a:off x="9172649" y="5448034"/>
              <a:ext cx="40395" cy="39171"/>
            </a:xfrm>
            <a:prstGeom prst="ellipse">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Oval 112"/>
            <p:cNvSpPr>
              <a:spLocks noChangeArrowheads="1"/>
            </p:cNvSpPr>
            <p:nvPr/>
          </p:nvSpPr>
          <p:spPr bwMode="auto">
            <a:xfrm>
              <a:off x="9108996" y="5448034"/>
              <a:ext cx="39171" cy="39171"/>
            </a:xfrm>
            <a:prstGeom prst="ellipse">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7" name="TextBox 62"/>
          <p:cNvSpPr txBox="1"/>
          <p:nvPr/>
        </p:nvSpPr>
        <p:spPr>
          <a:xfrm>
            <a:off x="1287217" y="1818524"/>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Rectangle 64"/>
          <p:cNvSpPr/>
          <p:nvPr/>
        </p:nvSpPr>
        <p:spPr>
          <a:xfrm>
            <a:off x="1282292" y="2083075"/>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Donut 65"/>
          <p:cNvSpPr/>
          <p:nvPr/>
        </p:nvSpPr>
        <p:spPr>
          <a:xfrm>
            <a:off x="1370341" y="3519677"/>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66"/>
          <p:cNvSpPr>
            <a:spLocks noEditPoints="1"/>
          </p:cNvSpPr>
          <p:nvPr/>
        </p:nvSpPr>
        <p:spPr bwMode="auto">
          <a:xfrm>
            <a:off x="1576097" y="3717118"/>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67"/>
          <p:cNvSpPr>
            <a:spLocks noEditPoints="1"/>
          </p:cNvSpPr>
          <p:nvPr/>
        </p:nvSpPr>
        <p:spPr bwMode="auto">
          <a:xfrm>
            <a:off x="1547746" y="5242261"/>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68"/>
          <p:cNvSpPr>
            <a:spLocks noEditPoints="1"/>
          </p:cNvSpPr>
          <p:nvPr/>
        </p:nvSpPr>
        <p:spPr bwMode="auto">
          <a:xfrm>
            <a:off x="4287300" y="5239740"/>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69"/>
          <p:cNvSpPr>
            <a:spLocks noEditPoints="1"/>
          </p:cNvSpPr>
          <p:nvPr/>
        </p:nvSpPr>
        <p:spPr bwMode="auto">
          <a:xfrm>
            <a:off x="4277168" y="3729971"/>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Donut 70"/>
          <p:cNvSpPr/>
          <p:nvPr/>
        </p:nvSpPr>
        <p:spPr>
          <a:xfrm>
            <a:off x="4043745" y="5036716"/>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Donut 71"/>
          <p:cNvSpPr/>
          <p:nvPr/>
        </p:nvSpPr>
        <p:spPr>
          <a:xfrm>
            <a:off x="1364921" y="50368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Donut 72"/>
          <p:cNvSpPr/>
          <p:nvPr/>
        </p:nvSpPr>
        <p:spPr>
          <a:xfrm>
            <a:off x="4038039" y="3519677"/>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Box 73"/>
          <p:cNvSpPr txBox="1"/>
          <p:nvPr/>
        </p:nvSpPr>
        <p:spPr>
          <a:xfrm>
            <a:off x="2112994" y="382768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74"/>
          <p:cNvSpPr txBox="1"/>
          <p:nvPr/>
        </p:nvSpPr>
        <p:spPr>
          <a:xfrm>
            <a:off x="2112994" y="355845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TextBox 75"/>
          <p:cNvSpPr txBox="1"/>
          <p:nvPr/>
        </p:nvSpPr>
        <p:spPr>
          <a:xfrm>
            <a:off x="4810998" y="3827681"/>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TextBox 76"/>
          <p:cNvSpPr txBox="1"/>
          <p:nvPr/>
        </p:nvSpPr>
        <p:spPr>
          <a:xfrm>
            <a:off x="4810998" y="355845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77"/>
          <p:cNvSpPr txBox="1"/>
          <p:nvPr/>
        </p:nvSpPr>
        <p:spPr>
          <a:xfrm>
            <a:off x="2112994" y="5353627"/>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TextBox 78"/>
          <p:cNvSpPr txBox="1"/>
          <p:nvPr/>
        </p:nvSpPr>
        <p:spPr>
          <a:xfrm>
            <a:off x="2112994" y="506782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TextBox 79"/>
          <p:cNvSpPr txBox="1"/>
          <p:nvPr/>
        </p:nvSpPr>
        <p:spPr>
          <a:xfrm>
            <a:off x="4810998" y="5353627"/>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80"/>
          <p:cNvSpPr txBox="1"/>
          <p:nvPr/>
        </p:nvSpPr>
        <p:spPr>
          <a:xfrm>
            <a:off x="4810998" y="506782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Rectangle 81"/>
          <p:cNvSpPr/>
          <p:nvPr/>
        </p:nvSpPr>
        <p:spPr>
          <a:xfrm>
            <a:off x="1317222" y="425448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Rectangle 82"/>
          <p:cNvSpPr/>
          <p:nvPr/>
        </p:nvSpPr>
        <p:spPr>
          <a:xfrm>
            <a:off x="1317222" y="577802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Rectangle 83"/>
          <p:cNvSpPr/>
          <p:nvPr/>
        </p:nvSpPr>
        <p:spPr>
          <a:xfrm>
            <a:off x="3981534" y="4254480"/>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Rectangle 84"/>
          <p:cNvSpPr/>
          <p:nvPr/>
        </p:nvSpPr>
        <p:spPr>
          <a:xfrm>
            <a:off x="3975405" y="5778025"/>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56912634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7"/>
                                        </p:tgtEl>
                                        <p:attrNameLst>
                                          <p:attrName>style.visibility</p:attrName>
                                        </p:attrNameLst>
                                      </p:cBhvr>
                                      <p:to>
                                        <p:strVal val="visible"/>
                                      </p:to>
                                    </p:set>
                                    <p:anim calcmode="lin" valueType="num">
                                      <p:cBhvr>
                                        <p:cTn id="13" dur="500" fill="hold"/>
                                        <p:tgtEl>
                                          <p:spTgt spid="127"/>
                                        </p:tgtEl>
                                        <p:attrNameLst>
                                          <p:attrName>ppt_w</p:attrName>
                                        </p:attrNameLst>
                                      </p:cBhvr>
                                      <p:tavLst>
                                        <p:tav tm="0">
                                          <p:val>
                                            <p:fltVal val="0"/>
                                          </p:val>
                                        </p:tav>
                                        <p:tav tm="100000">
                                          <p:val>
                                            <p:strVal val="#ppt_w"/>
                                          </p:val>
                                        </p:tav>
                                      </p:tavLst>
                                    </p:anim>
                                    <p:anim calcmode="lin" valueType="num">
                                      <p:cBhvr>
                                        <p:cTn id="14" dur="500" fill="hold"/>
                                        <p:tgtEl>
                                          <p:spTgt spid="127"/>
                                        </p:tgtEl>
                                        <p:attrNameLst>
                                          <p:attrName>ppt_h</p:attrName>
                                        </p:attrNameLst>
                                      </p:cBhvr>
                                      <p:tavLst>
                                        <p:tav tm="0">
                                          <p:val>
                                            <p:fltVal val="0"/>
                                          </p:val>
                                        </p:tav>
                                        <p:tav tm="100000">
                                          <p:val>
                                            <p:strVal val="#ppt_h"/>
                                          </p:val>
                                        </p:tav>
                                      </p:tavLst>
                                    </p:anim>
                                    <p:animEffect transition="in" filter="fade">
                                      <p:cBhvr>
                                        <p:cTn id="15" dur="500"/>
                                        <p:tgtEl>
                                          <p:spTgt spid="127"/>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8"/>
                                        </p:tgtEl>
                                        <p:attrNameLst>
                                          <p:attrName>style.visibility</p:attrName>
                                        </p:attrNameLst>
                                      </p:cBhvr>
                                      <p:to>
                                        <p:strVal val="visible"/>
                                      </p:to>
                                    </p:set>
                                    <p:animEffect transition="in" filter="wipe(left)">
                                      <p:cBhvr>
                                        <p:cTn id="19" dur="500"/>
                                        <p:tgtEl>
                                          <p:spTgt spid="128"/>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129"/>
                                        </p:tgtEl>
                                        <p:attrNameLst>
                                          <p:attrName>style.visibility</p:attrName>
                                        </p:attrNameLst>
                                      </p:cBhvr>
                                      <p:to>
                                        <p:strVal val="visible"/>
                                      </p:to>
                                    </p:set>
                                    <p:anim calcmode="lin" valueType="num">
                                      <p:cBhvr>
                                        <p:cTn id="23" dur="500" fill="hold"/>
                                        <p:tgtEl>
                                          <p:spTgt spid="129"/>
                                        </p:tgtEl>
                                        <p:attrNameLst>
                                          <p:attrName>ppt_w</p:attrName>
                                        </p:attrNameLst>
                                      </p:cBhvr>
                                      <p:tavLst>
                                        <p:tav tm="0">
                                          <p:val>
                                            <p:fltVal val="0"/>
                                          </p:val>
                                        </p:tav>
                                        <p:tav tm="100000">
                                          <p:val>
                                            <p:strVal val="#ppt_w"/>
                                          </p:val>
                                        </p:tav>
                                      </p:tavLst>
                                    </p:anim>
                                    <p:anim calcmode="lin" valueType="num">
                                      <p:cBhvr>
                                        <p:cTn id="24" dur="500" fill="hold"/>
                                        <p:tgtEl>
                                          <p:spTgt spid="129"/>
                                        </p:tgtEl>
                                        <p:attrNameLst>
                                          <p:attrName>ppt_h</p:attrName>
                                        </p:attrNameLst>
                                      </p:cBhvr>
                                      <p:tavLst>
                                        <p:tav tm="0">
                                          <p:val>
                                            <p:fltVal val="0"/>
                                          </p:val>
                                        </p:tav>
                                        <p:tav tm="100000">
                                          <p:val>
                                            <p:strVal val="#ppt_h"/>
                                          </p:val>
                                        </p:tav>
                                      </p:tavLst>
                                    </p:anim>
                                    <p:anim calcmode="lin" valueType="num">
                                      <p:cBhvr>
                                        <p:cTn id="25" dur="500" fill="hold"/>
                                        <p:tgtEl>
                                          <p:spTgt spid="129"/>
                                        </p:tgtEl>
                                        <p:attrNameLst>
                                          <p:attrName>style.rotation</p:attrName>
                                        </p:attrNameLst>
                                      </p:cBhvr>
                                      <p:tavLst>
                                        <p:tav tm="0">
                                          <p:val>
                                            <p:fltVal val="360"/>
                                          </p:val>
                                        </p:tav>
                                        <p:tav tm="100000">
                                          <p:val>
                                            <p:fltVal val="0"/>
                                          </p:val>
                                        </p:tav>
                                      </p:tavLst>
                                    </p:anim>
                                    <p:animEffect transition="in" filter="fade">
                                      <p:cBhvr>
                                        <p:cTn id="26" dur="500"/>
                                        <p:tgtEl>
                                          <p:spTgt spid="129"/>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130"/>
                                        </p:tgtEl>
                                        <p:attrNameLst>
                                          <p:attrName>style.visibility</p:attrName>
                                        </p:attrNameLst>
                                      </p:cBhvr>
                                      <p:to>
                                        <p:strVal val="visible"/>
                                      </p:to>
                                    </p:set>
                                    <p:anim calcmode="lin" valueType="num">
                                      <p:cBhvr>
                                        <p:cTn id="30" dur="500" fill="hold"/>
                                        <p:tgtEl>
                                          <p:spTgt spid="130"/>
                                        </p:tgtEl>
                                        <p:attrNameLst>
                                          <p:attrName>ppt_w</p:attrName>
                                        </p:attrNameLst>
                                      </p:cBhvr>
                                      <p:tavLst>
                                        <p:tav tm="0">
                                          <p:val>
                                            <p:fltVal val="0"/>
                                          </p:val>
                                        </p:tav>
                                        <p:tav tm="100000">
                                          <p:val>
                                            <p:strVal val="#ppt_w"/>
                                          </p:val>
                                        </p:tav>
                                      </p:tavLst>
                                    </p:anim>
                                    <p:anim calcmode="lin" valueType="num">
                                      <p:cBhvr>
                                        <p:cTn id="31" dur="500" fill="hold"/>
                                        <p:tgtEl>
                                          <p:spTgt spid="130"/>
                                        </p:tgtEl>
                                        <p:attrNameLst>
                                          <p:attrName>ppt_h</p:attrName>
                                        </p:attrNameLst>
                                      </p:cBhvr>
                                      <p:tavLst>
                                        <p:tav tm="0">
                                          <p:val>
                                            <p:fltVal val="0"/>
                                          </p:val>
                                        </p:tav>
                                        <p:tav tm="100000">
                                          <p:val>
                                            <p:strVal val="#ppt_h"/>
                                          </p:val>
                                        </p:tav>
                                      </p:tavLst>
                                    </p:anim>
                                    <p:anim calcmode="lin" valueType="num">
                                      <p:cBhvr>
                                        <p:cTn id="32" dur="500" fill="hold"/>
                                        <p:tgtEl>
                                          <p:spTgt spid="130"/>
                                        </p:tgtEl>
                                        <p:attrNameLst>
                                          <p:attrName>style.rotation</p:attrName>
                                        </p:attrNameLst>
                                      </p:cBhvr>
                                      <p:tavLst>
                                        <p:tav tm="0">
                                          <p:val>
                                            <p:fltVal val="360"/>
                                          </p:val>
                                        </p:tav>
                                        <p:tav tm="100000">
                                          <p:val>
                                            <p:fltVal val="0"/>
                                          </p:val>
                                        </p:tav>
                                      </p:tavLst>
                                    </p:anim>
                                    <p:animEffect transition="in" filter="fade">
                                      <p:cBhvr>
                                        <p:cTn id="33" dur="500"/>
                                        <p:tgtEl>
                                          <p:spTgt spid="130"/>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61"/>
                                        </p:tgtEl>
                                        <p:attrNameLst>
                                          <p:attrName>style.visibility</p:attrName>
                                        </p:attrNameLst>
                                      </p:cBhvr>
                                      <p:to>
                                        <p:strVal val="visible"/>
                                      </p:to>
                                    </p:set>
                                    <p:animEffect transition="in" filter="fade">
                                      <p:cBhvr>
                                        <p:cTn id="37" dur="500"/>
                                        <p:tgtEl>
                                          <p:spTgt spid="161"/>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60"/>
                                        </p:tgtEl>
                                        <p:attrNameLst>
                                          <p:attrName>style.visibility</p:attrName>
                                        </p:attrNameLst>
                                      </p:cBhvr>
                                      <p:to>
                                        <p:strVal val="visible"/>
                                      </p:to>
                                    </p:set>
                                    <p:animEffect transition="in" filter="fade">
                                      <p:cBhvr>
                                        <p:cTn id="41" dur="500"/>
                                        <p:tgtEl>
                                          <p:spTgt spid="160"/>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168"/>
                                        </p:tgtEl>
                                        <p:attrNameLst>
                                          <p:attrName>style.visibility</p:attrName>
                                        </p:attrNameLst>
                                      </p:cBhvr>
                                      <p:to>
                                        <p:strVal val="visible"/>
                                      </p:to>
                                    </p:set>
                                    <p:anim calcmode="lin" valueType="num">
                                      <p:cBhvr>
                                        <p:cTn id="45" dur="500" fill="hold"/>
                                        <p:tgtEl>
                                          <p:spTgt spid="168"/>
                                        </p:tgtEl>
                                        <p:attrNameLst>
                                          <p:attrName>ppt_w</p:attrName>
                                        </p:attrNameLst>
                                      </p:cBhvr>
                                      <p:tavLst>
                                        <p:tav tm="0">
                                          <p:val>
                                            <p:fltVal val="0"/>
                                          </p:val>
                                        </p:tav>
                                        <p:tav tm="100000">
                                          <p:val>
                                            <p:strVal val="#ppt_w"/>
                                          </p:val>
                                        </p:tav>
                                      </p:tavLst>
                                    </p:anim>
                                    <p:anim calcmode="lin" valueType="num">
                                      <p:cBhvr>
                                        <p:cTn id="46" dur="500" fill="hold"/>
                                        <p:tgtEl>
                                          <p:spTgt spid="168"/>
                                        </p:tgtEl>
                                        <p:attrNameLst>
                                          <p:attrName>ppt_h</p:attrName>
                                        </p:attrNameLst>
                                      </p:cBhvr>
                                      <p:tavLst>
                                        <p:tav tm="0">
                                          <p:val>
                                            <p:fltVal val="0"/>
                                          </p:val>
                                        </p:tav>
                                        <p:tav tm="100000">
                                          <p:val>
                                            <p:strVal val="#ppt_h"/>
                                          </p:val>
                                        </p:tav>
                                      </p:tavLst>
                                    </p:anim>
                                    <p:animEffect transition="in" filter="fade">
                                      <p:cBhvr>
                                        <p:cTn id="47" dur="500"/>
                                        <p:tgtEl>
                                          <p:spTgt spid="168"/>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159"/>
                                        </p:tgtEl>
                                        <p:attrNameLst>
                                          <p:attrName>style.visibility</p:attrName>
                                        </p:attrNameLst>
                                      </p:cBhvr>
                                      <p:to>
                                        <p:strVal val="visible"/>
                                      </p:to>
                                    </p:set>
                                    <p:anim calcmode="lin" valueType="num">
                                      <p:cBhvr>
                                        <p:cTn id="51" dur="500" fill="hold"/>
                                        <p:tgtEl>
                                          <p:spTgt spid="159"/>
                                        </p:tgtEl>
                                        <p:attrNameLst>
                                          <p:attrName>ppt_w</p:attrName>
                                        </p:attrNameLst>
                                      </p:cBhvr>
                                      <p:tavLst>
                                        <p:tav tm="0">
                                          <p:val>
                                            <p:fltVal val="0"/>
                                          </p:val>
                                        </p:tav>
                                        <p:tav tm="100000">
                                          <p:val>
                                            <p:strVal val="#ppt_w"/>
                                          </p:val>
                                        </p:tav>
                                      </p:tavLst>
                                    </p:anim>
                                    <p:anim calcmode="lin" valueType="num">
                                      <p:cBhvr>
                                        <p:cTn id="52" dur="500" fill="hold"/>
                                        <p:tgtEl>
                                          <p:spTgt spid="159"/>
                                        </p:tgtEl>
                                        <p:attrNameLst>
                                          <p:attrName>ppt_h</p:attrName>
                                        </p:attrNameLst>
                                      </p:cBhvr>
                                      <p:tavLst>
                                        <p:tav tm="0">
                                          <p:val>
                                            <p:fltVal val="0"/>
                                          </p:val>
                                        </p:tav>
                                        <p:tav tm="100000">
                                          <p:val>
                                            <p:strVal val="#ppt_h"/>
                                          </p:val>
                                        </p:tav>
                                      </p:tavLst>
                                    </p:anim>
                                    <p:anim calcmode="lin" valueType="num">
                                      <p:cBhvr>
                                        <p:cTn id="53" dur="500" fill="hold"/>
                                        <p:tgtEl>
                                          <p:spTgt spid="159"/>
                                        </p:tgtEl>
                                        <p:attrNameLst>
                                          <p:attrName>style.rotation</p:attrName>
                                        </p:attrNameLst>
                                      </p:cBhvr>
                                      <p:tavLst>
                                        <p:tav tm="0">
                                          <p:val>
                                            <p:fltVal val="360"/>
                                          </p:val>
                                        </p:tav>
                                        <p:tav tm="100000">
                                          <p:val>
                                            <p:fltVal val="0"/>
                                          </p:val>
                                        </p:tav>
                                      </p:tavLst>
                                    </p:anim>
                                    <p:animEffect transition="in" filter="fade">
                                      <p:cBhvr>
                                        <p:cTn id="54" dur="500"/>
                                        <p:tgtEl>
                                          <p:spTgt spid="159"/>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156"/>
                                        </p:tgtEl>
                                        <p:attrNameLst>
                                          <p:attrName>style.visibility</p:attrName>
                                        </p:attrNameLst>
                                      </p:cBhvr>
                                      <p:to>
                                        <p:strVal val="visible"/>
                                      </p:to>
                                    </p:set>
                                    <p:anim calcmode="lin" valueType="num">
                                      <p:cBhvr>
                                        <p:cTn id="58" dur="500" fill="hold"/>
                                        <p:tgtEl>
                                          <p:spTgt spid="156"/>
                                        </p:tgtEl>
                                        <p:attrNameLst>
                                          <p:attrName>ppt_w</p:attrName>
                                        </p:attrNameLst>
                                      </p:cBhvr>
                                      <p:tavLst>
                                        <p:tav tm="0">
                                          <p:val>
                                            <p:fltVal val="0"/>
                                          </p:val>
                                        </p:tav>
                                        <p:tav tm="100000">
                                          <p:val>
                                            <p:strVal val="#ppt_w"/>
                                          </p:val>
                                        </p:tav>
                                      </p:tavLst>
                                    </p:anim>
                                    <p:anim calcmode="lin" valueType="num">
                                      <p:cBhvr>
                                        <p:cTn id="59" dur="500" fill="hold"/>
                                        <p:tgtEl>
                                          <p:spTgt spid="156"/>
                                        </p:tgtEl>
                                        <p:attrNameLst>
                                          <p:attrName>ppt_h</p:attrName>
                                        </p:attrNameLst>
                                      </p:cBhvr>
                                      <p:tavLst>
                                        <p:tav tm="0">
                                          <p:val>
                                            <p:fltVal val="0"/>
                                          </p:val>
                                        </p:tav>
                                        <p:tav tm="100000">
                                          <p:val>
                                            <p:strVal val="#ppt_h"/>
                                          </p:val>
                                        </p:tav>
                                      </p:tavLst>
                                    </p:anim>
                                    <p:anim calcmode="lin" valueType="num">
                                      <p:cBhvr>
                                        <p:cTn id="60" dur="500" fill="hold"/>
                                        <p:tgtEl>
                                          <p:spTgt spid="156"/>
                                        </p:tgtEl>
                                        <p:attrNameLst>
                                          <p:attrName>style.rotation</p:attrName>
                                        </p:attrNameLst>
                                      </p:cBhvr>
                                      <p:tavLst>
                                        <p:tav tm="0">
                                          <p:val>
                                            <p:fltVal val="360"/>
                                          </p:val>
                                        </p:tav>
                                        <p:tav tm="100000">
                                          <p:val>
                                            <p:fltVal val="0"/>
                                          </p:val>
                                        </p:tav>
                                      </p:tavLst>
                                    </p:anim>
                                    <p:animEffect transition="in" filter="fade">
                                      <p:cBhvr>
                                        <p:cTn id="61" dur="500"/>
                                        <p:tgtEl>
                                          <p:spTgt spid="156"/>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163"/>
                                        </p:tgtEl>
                                        <p:attrNameLst>
                                          <p:attrName>style.visibility</p:attrName>
                                        </p:attrNameLst>
                                      </p:cBhvr>
                                      <p:to>
                                        <p:strVal val="visible"/>
                                      </p:to>
                                    </p:set>
                                    <p:animEffect transition="in" filter="fade">
                                      <p:cBhvr>
                                        <p:cTn id="65" dur="500"/>
                                        <p:tgtEl>
                                          <p:spTgt spid="163"/>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162"/>
                                        </p:tgtEl>
                                        <p:attrNameLst>
                                          <p:attrName>style.visibility</p:attrName>
                                        </p:attrNameLst>
                                      </p:cBhvr>
                                      <p:to>
                                        <p:strVal val="visible"/>
                                      </p:to>
                                    </p:set>
                                    <p:animEffect transition="in" filter="fade">
                                      <p:cBhvr>
                                        <p:cTn id="69" dur="500"/>
                                        <p:tgtEl>
                                          <p:spTgt spid="162"/>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170"/>
                                        </p:tgtEl>
                                        <p:attrNameLst>
                                          <p:attrName>style.visibility</p:attrName>
                                        </p:attrNameLst>
                                      </p:cBhvr>
                                      <p:to>
                                        <p:strVal val="visible"/>
                                      </p:to>
                                    </p:set>
                                    <p:anim calcmode="lin" valueType="num">
                                      <p:cBhvr>
                                        <p:cTn id="73" dur="500" fill="hold"/>
                                        <p:tgtEl>
                                          <p:spTgt spid="170"/>
                                        </p:tgtEl>
                                        <p:attrNameLst>
                                          <p:attrName>ppt_w</p:attrName>
                                        </p:attrNameLst>
                                      </p:cBhvr>
                                      <p:tavLst>
                                        <p:tav tm="0">
                                          <p:val>
                                            <p:fltVal val="0"/>
                                          </p:val>
                                        </p:tav>
                                        <p:tav tm="100000">
                                          <p:val>
                                            <p:strVal val="#ppt_w"/>
                                          </p:val>
                                        </p:tav>
                                      </p:tavLst>
                                    </p:anim>
                                    <p:anim calcmode="lin" valueType="num">
                                      <p:cBhvr>
                                        <p:cTn id="74" dur="500" fill="hold"/>
                                        <p:tgtEl>
                                          <p:spTgt spid="170"/>
                                        </p:tgtEl>
                                        <p:attrNameLst>
                                          <p:attrName>ppt_h</p:attrName>
                                        </p:attrNameLst>
                                      </p:cBhvr>
                                      <p:tavLst>
                                        <p:tav tm="0">
                                          <p:val>
                                            <p:fltVal val="0"/>
                                          </p:val>
                                        </p:tav>
                                        <p:tav tm="100000">
                                          <p:val>
                                            <p:strVal val="#ppt_h"/>
                                          </p:val>
                                        </p:tav>
                                      </p:tavLst>
                                    </p:anim>
                                    <p:animEffect transition="in" filter="fade">
                                      <p:cBhvr>
                                        <p:cTn id="75" dur="500"/>
                                        <p:tgtEl>
                                          <p:spTgt spid="170"/>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158"/>
                                        </p:tgtEl>
                                        <p:attrNameLst>
                                          <p:attrName>style.visibility</p:attrName>
                                        </p:attrNameLst>
                                      </p:cBhvr>
                                      <p:to>
                                        <p:strVal val="visible"/>
                                      </p:to>
                                    </p:set>
                                    <p:anim calcmode="lin" valueType="num">
                                      <p:cBhvr>
                                        <p:cTn id="79" dur="500" fill="hold"/>
                                        <p:tgtEl>
                                          <p:spTgt spid="158"/>
                                        </p:tgtEl>
                                        <p:attrNameLst>
                                          <p:attrName>ppt_w</p:attrName>
                                        </p:attrNameLst>
                                      </p:cBhvr>
                                      <p:tavLst>
                                        <p:tav tm="0">
                                          <p:val>
                                            <p:fltVal val="0"/>
                                          </p:val>
                                        </p:tav>
                                        <p:tav tm="100000">
                                          <p:val>
                                            <p:strVal val="#ppt_w"/>
                                          </p:val>
                                        </p:tav>
                                      </p:tavLst>
                                    </p:anim>
                                    <p:anim calcmode="lin" valueType="num">
                                      <p:cBhvr>
                                        <p:cTn id="80" dur="500" fill="hold"/>
                                        <p:tgtEl>
                                          <p:spTgt spid="158"/>
                                        </p:tgtEl>
                                        <p:attrNameLst>
                                          <p:attrName>ppt_h</p:attrName>
                                        </p:attrNameLst>
                                      </p:cBhvr>
                                      <p:tavLst>
                                        <p:tav tm="0">
                                          <p:val>
                                            <p:fltVal val="0"/>
                                          </p:val>
                                        </p:tav>
                                        <p:tav tm="100000">
                                          <p:val>
                                            <p:strVal val="#ppt_h"/>
                                          </p:val>
                                        </p:tav>
                                      </p:tavLst>
                                    </p:anim>
                                    <p:anim calcmode="lin" valueType="num">
                                      <p:cBhvr>
                                        <p:cTn id="81" dur="500" fill="hold"/>
                                        <p:tgtEl>
                                          <p:spTgt spid="158"/>
                                        </p:tgtEl>
                                        <p:attrNameLst>
                                          <p:attrName>style.rotation</p:attrName>
                                        </p:attrNameLst>
                                      </p:cBhvr>
                                      <p:tavLst>
                                        <p:tav tm="0">
                                          <p:val>
                                            <p:fltVal val="360"/>
                                          </p:val>
                                        </p:tav>
                                        <p:tav tm="100000">
                                          <p:val>
                                            <p:fltVal val="0"/>
                                          </p:val>
                                        </p:tav>
                                      </p:tavLst>
                                    </p:anim>
                                    <p:animEffect transition="in" filter="fade">
                                      <p:cBhvr>
                                        <p:cTn id="82" dur="500"/>
                                        <p:tgtEl>
                                          <p:spTgt spid="158"/>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154"/>
                                        </p:tgtEl>
                                        <p:attrNameLst>
                                          <p:attrName>style.visibility</p:attrName>
                                        </p:attrNameLst>
                                      </p:cBhvr>
                                      <p:to>
                                        <p:strVal val="visible"/>
                                      </p:to>
                                    </p:set>
                                    <p:anim calcmode="lin" valueType="num">
                                      <p:cBhvr>
                                        <p:cTn id="86" dur="500" fill="hold"/>
                                        <p:tgtEl>
                                          <p:spTgt spid="154"/>
                                        </p:tgtEl>
                                        <p:attrNameLst>
                                          <p:attrName>ppt_w</p:attrName>
                                        </p:attrNameLst>
                                      </p:cBhvr>
                                      <p:tavLst>
                                        <p:tav tm="0">
                                          <p:val>
                                            <p:fltVal val="0"/>
                                          </p:val>
                                        </p:tav>
                                        <p:tav tm="100000">
                                          <p:val>
                                            <p:strVal val="#ppt_w"/>
                                          </p:val>
                                        </p:tav>
                                      </p:tavLst>
                                    </p:anim>
                                    <p:anim calcmode="lin" valueType="num">
                                      <p:cBhvr>
                                        <p:cTn id="87" dur="500" fill="hold"/>
                                        <p:tgtEl>
                                          <p:spTgt spid="154"/>
                                        </p:tgtEl>
                                        <p:attrNameLst>
                                          <p:attrName>ppt_h</p:attrName>
                                        </p:attrNameLst>
                                      </p:cBhvr>
                                      <p:tavLst>
                                        <p:tav tm="0">
                                          <p:val>
                                            <p:fltVal val="0"/>
                                          </p:val>
                                        </p:tav>
                                        <p:tav tm="100000">
                                          <p:val>
                                            <p:strVal val="#ppt_h"/>
                                          </p:val>
                                        </p:tav>
                                      </p:tavLst>
                                    </p:anim>
                                    <p:anim calcmode="lin" valueType="num">
                                      <p:cBhvr>
                                        <p:cTn id="88" dur="500" fill="hold"/>
                                        <p:tgtEl>
                                          <p:spTgt spid="154"/>
                                        </p:tgtEl>
                                        <p:attrNameLst>
                                          <p:attrName>style.rotation</p:attrName>
                                        </p:attrNameLst>
                                      </p:cBhvr>
                                      <p:tavLst>
                                        <p:tav tm="0">
                                          <p:val>
                                            <p:fltVal val="360"/>
                                          </p:val>
                                        </p:tav>
                                        <p:tav tm="100000">
                                          <p:val>
                                            <p:fltVal val="0"/>
                                          </p:val>
                                        </p:tav>
                                      </p:tavLst>
                                    </p:anim>
                                    <p:animEffect transition="in" filter="fade">
                                      <p:cBhvr>
                                        <p:cTn id="89" dur="500"/>
                                        <p:tgtEl>
                                          <p:spTgt spid="154"/>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165"/>
                                        </p:tgtEl>
                                        <p:attrNameLst>
                                          <p:attrName>style.visibility</p:attrName>
                                        </p:attrNameLst>
                                      </p:cBhvr>
                                      <p:to>
                                        <p:strVal val="visible"/>
                                      </p:to>
                                    </p:set>
                                    <p:animEffect transition="in" filter="fade">
                                      <p:cBhvr>
                                        <p:cTn id="93" dur="500"/>
                                        <p:tgtEl>
                                          <p:spTgt spid="165"/>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164"/>
                                        </p:tgtEl>
                                        <p:attrNameLst>
                                          <p:attrName>style.visibility</p:attrName>
                                        </p:attrNameLst>
                                      </p:cBhvr>
                                      <p:to>
                                        <p:strVal val="visible"/>
                                      </p:to>
                                    </p:set>
                                    <p:animEffect transition="in" filter="fade">
                                      <p:cBhvr>
                                        <p:cTn id="97" dur="500"/>
                                        <p:tgtEl>
                                          <p:spTgt spid="164"/>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169"/>
                                        </p:tgtEl>
                                        <p:attrNameLst>
                                          <p:attrName>style.visibility</p:attrName>
                                        </p:attrNameLst>
                                      </p:cBhvr>
                                      <p:to>
                                        <p:strVal val="visible"/>
                                      </p:to>
                                    </p:set>
                                    <p:anim calcmode="lin" valueType="num">
                                      <p:cBhvr>
                                        <p:cTn id="101" dur="500" fill="hold"/>
                                        <p:tgtEl>
                                          <p:spTgt spid="169"/>
                                        </p:tgtEl>
                                        <p:attrNameLst>
                                          <p:attrName>ppt_w</p:attrName>
                                        </p:attrNameLst>
                                      </p:cBhvr>
                                      <p:tavLst>
                                        <p:tav tm="0">
                                          <p:val>
                                            <p:fltVal val="0"/>
                                          </p:val>
                                        </p:tav>
                                        <p:tav tm="100000">
                                          <p:val>
                                            <p:strVal val="#ppt_w"/>
                                          </p:val>
                                        </p:tav>
                                      </p:tavLst>
                                    </p:anim>
                                    <p:anim calcmode="lin" valueType="num">
                                      <p:cBhvr>
                                        <p:cTn id="102" dur="500" fill="hold"/>
                                        <p:tgtEl>
                                          <p:spTgt spid="169"/>
                                        </p:tgtEl>
                                        <p:attrNameLst>
                                          <p:attrName>ppt_h</p:attrName>
                                        </p:attrNameLst>
                                      </p:cBhvr>
                                      <p:tavLst>
                                        <p:tav tm="0">
                                          <p:val>
                                            <p:fltVal val="0"/>
                                          </p:val>
                                        </p:tav>
                                        <p:tav tm="100000">
                                          <p:val>
                                            <p:strVal val="#ppt_h"/>
                                          </p:val>
                                        </p:tav>
                                      </p:tavLst>
                                    </p:anim>
                                    <p:animEffect transition="in" filter="fade">
                                      <p:cBhvr>
                                        <p:cTn id="103" dur="500"/>
                                        <p:tgtEl>
                                          <p:spTgt spid="169"/>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157"/>
                                        </p:tgtEl>
                                        <p:attrNameLst>
                                          <p:attrName>style.visibility</p:attrName>
                                        </p:attrNameLst>
                                      </p:cBhvr>
                                      <p:to>
                                        <p:strVal val="visible"/>
                                      </p:to>
                                    </p:set>
                                    <p:anim calcmode="lin" valueType="num">
                                      <p:cBhvr>
                                        <p:cTn id="107" dur="500" fill="hold"/>
                                        <p:tgtEl>
                                          <p:spTgt spid="157"/>
                                        </p:tgtEl>
                                        <p:attrNameLst>
                                          <p:attrName>ppt_w</p:attrName>
                                        </p:attrNameLst>
                                      </p:cBhvr>
                                      <p:tavLst>
                                        <p:tav tm="0">
                                          <p:val>
                                            <p:fltVal val="0"/>
                                          </p:val>
                                        </p:tav>
                                        <p:tav tm="100000">
                                          <p:val>
                                            <p:strVal val="#ppt_w"/>
                                          </p:val>
                                        </p:tav>
                                      </p:tavLst>
                                    </p:anim>
                                    <p:anim calcmode="lin" valueType="num">
                                      <p:cBhvr>
                                        <p:cTn id="108" dur="500" fill="hold"/>
                                        <p:tgtEl>
                                          <p:spTgt spid="157"/>
                                        </p:tgtEl>
                                        <p:attrNameLst>
                                          <p:attrName>ppt_h</p:attrName>
                                        </p:attrNameLst>
                                      </p:cBhvr>
                                      <p:tavLst>
                                        <p:tav tm="0">
                                          <p:val>
                                            <p:fltVal val="0"/>
                                          </p:val>
                                        </p:tav>
                                        <p:tav tm="100000">
                                          <p:val>
                                            <p:strVal val="#ppt_h"/>
                                          </p:val>
                                        </p:tav>
                                      </p:tavLst>
                                    </p:anim>
                                    <p:anim calcmode="lin" valueType="num">
                                      <p:cBhvr>
                                        <p:cTn id="109" dur="500" fill="hold"/>
                                        <p:tgtEl>
                                          <p:spTgt spid="157"/>
                                        </p:tgtEl>
                                        <p:attrNameLst>
                                          <p:attrName>style.rotation</p:attrName>
                                        </p:attrNameLst>
                                      </p:cBhvr>
                                      <p:tavLst>
                                        <p:tav tm="0">
                                          <p:val>
                                            <p:fltVal val="360"/>
                                          </p:val>
                                        </p:tav>
                                        <p:tav tm="100000">
                                          <p:val>
                                            <p:fltVal val="0"/>
                                          </p:val>
                                        </p:tav>
                                      </p:tavLst>
                                    </p:anim>
                                    <p:animEffect transition="in" filter="fade">
                                      <p:cBhvr>
                                        <p:cTn id="110" dur="500"/>
                                        <p:tgtEl>
                                          <p:spTgt spid="157"/>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155"/>
                                        </p:tgtEl>
                                        <p:attrNameLst>
                                          <p:attrName>style.visibility</p:attrName>
                                        </p:attrNameLst>
                                      </p:cBhvr>
                                      <p:to>
                                        <p:strVal val="visible"/>
                                      </p:to>
                                    </p:set>
                                    <p:anim calcmode="lin" valueType="num">
                                      <p:cBhvr>
                                        <p:cTn id="114" dur="500" fill="hold"/>
                                        <p:tgtEl>
                                          <p:spTgt spid="155"/>
                                        </p:tgtEl>
                                        <p:attrNameLst>
                                          <p:attrName>ppt_w</p:attrName>
                                        </p:attrNameLst>
                                      </p:cBhvr>
                                      <p:tavLst>
                                        <p:tav tm="0">
                                          <p:val>
                                            <p:fltVal val="0"/>
                                          </p:val>
                                        </p:tav>
                                        <p:tav tm="100000">
                                          <p:val>
                                            <p:strVal val="#ppt_w"/>
                                          </p:val>
                                        </p:tav>
                                      </p:tavLst>
                                    </p:anim>
                                    <p:anim calcmode="lin" valueType="num">
                                      <p:cBhvr>
                                        <p:cTn id="115" dur="500" fill="hold"/>
                                        <p:tgtEl>
                                          <p:spTgt spid="155"/>
                                        </p:tgtEl>
                                        <p:attrNameLst>
                                          <p:attrName>ppt_h</p:attrName>
                                        </p:attrNameLst>
                                      </p:cBhvr>
                                      <p:tavLst>
                                        <p:tav tm="0">
                                          <p:val>
                                            <p:fltVal val="0"/>
                                          </p:val>
                                        </p:tav>
                                        <p:tav tm="100000">
                                          <p:val>
                                            <p:strVal val="#ppt_h"/>
                                          </p:val>
                                        </p:tav>
                                      </p:tavLst>
                                    </p:anim>
                                    <p:anim calcmode="lin" valueType="num">
                                      <p:cBhvr>
                                        <p:cTn id="116" dur="500" fill="hold"/>
                                        <p:tgtEl>
                                          <p:spTgt spid="155"/>
                                        </p:tgtEl>
                                        <p:attrNameLst>
                                          <p:attrName>style.rotation</p:attrName>
                                        </p:attrNameLst>
                                      </p:cBhvr>
                                      <p:tavLst>
                                        <p:tav tm="0">
                                          <p:val>
                                            <p:fltVal val="360"/>
                                          </p:val>
                                        </p:tav>
                                        <p:tav tm="100000">
                                          <p:val>
                                            <p:fltVal val="0"/>
                                          </p:val>
                                        </p:tav>
                                      </p:tavLst>
                                    </p:anim>
                                    <p:animEffect transition="in" filter="fade">
                                      <p:cBhvr>
                                        <p:cTn id="117" dur="500"/>
                                        <p:tgtEl>
                                          <p:spTgt spid="155"/>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167"/>
                                        </p:tgtEl>
                                        <p:attrNameLst>
                                          <p:attrName>style.visibility</p:attrName>
                                        </p:attrNameLst>
                                      </p:cBhvr>
                                      <p:to>
                                        <p:strVal val="visible"/>
                                      </p:to>
                                    </p:set>
                                    <p:animEffect transition="in" filter="fade">
                                      <p:cBhvr>
                                        <p:cTn id="121" dur="500"/>
                                        <p:tgtEl>
                                          <p:spTgt spid="167"/>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166"/>
                                        </p:tgtEl>
                                        <p:attrNameLst>
                                          <p:attrName>style.visibility</p:attrName>
                                        </p:attrNameLst>
                                      </p:cBhvr>
                                      <p:to>
                                        <p:strVal val="visible"/>
                                      </p:to>
                                    </p:set>
                                    <p:animEffect transition="in" filter="fade">
                                      <p:cBhvr>
                                        <p:cTn id="125" dur="500"/>
                                        <p:tgtEl>
                                          <p:spTgt spid="166"/>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171"/>
                                        </p:tgtEl>
                                        <p:attrNameLst>
                                          <p:attrName>style.visibility</p:attrName>
                                        </p:attrNameLst>
                                      </p:cBhvr>
                                      <p:to>
                                        <p:strVal val="visible"/>
                                      </p:to>
                                    </p:set>
                                    <p:anim calcmode="lin" valueType="num">
                                      <p:cBhvr>
                                        <p:cTn id="129" dur="500" fill="hold"/>
                                        <p:tgtEl>
                                          <p:spTgt spid="171"/>
                                        </p:tgtEl>
                                        <p:attrNameLst>
                                          <p:attrName>ppt_w</p:attrName>
                                        </p:attrNameLst>
                                      </p:cBhvr>
                                      <p:tavLst>
                                        <p:tav tm="0">
                                          <p:val>
                                            <p:fltVal val="0"/>
                                          </p:val>
                                        </p:tav>
                                        <p:tav tm="100000">
                                          <p:val>
                                            <p:strVal val="#ppt_w"/>
                                          </p:val>
                                        </p:tav>
                                      </p:tavLst>
                                    </p:anim>
                                    <p:anim calcmode="lin" valueType="num">
                                      <p:cBhvr>
                                        <p:cTn id="130" dur="500" fill="hold"/>
                                        <p:tgtEl>
                                          <p:spTgt spid="171"/>
                                        </p:tgtEl>
                                        <p:attrNameLst>
                                          <p:attrName>ppt_h</p:attrName>
                                        </p:attrNameLst>
                                      </p:cBhvr>
                                      <p:tavLst>
                                        <p:tav tm="0">
                                          <p:val>
                                            <p:fltVal val="0"/>
                                          </p:val>
                                        </p:tav>
                                        <p:tav tm="100000">
                                          <p:val>
                                            <p:strVal val="#ppt_h"/>
                                          </p:val>
                                        </p:tav>
                                      </p:tavLst>
                                    </p:anim>
                                    <p:animEffect transition="in" filter="fade">
                                      <p:cBhvr>
                                        <p:cTn id="131"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animBg="1"/>
      <p:bldP spid="130" grpId="0" animBg="1"/>
      <p:bldP spid="154" grpId="0" animBg="1"/>
      <p:bldP spid="155" grpId="0" animBg="1"/>
      <p:bldP spid="156" grpId="0" animBg="1"/>
      <p:bldP spid="157" grpId="0" animBg="1"/>
      <p:bldP spid="158" grpId="0" animBg="1"/>
      <p:bldP spid="159" grpId="0" animBg="1"/>
      <p:bldP spid="160" grpId="0"/>
      <p:bldP spid="161" grpId="0"/>
      <p:bldP spid="162" grpId="0"/>
      <p:bldP spid="163" grpId="0"/>
      <p:bldP spid="164" grpId="0"/>
      <p:bldP spid="165" grpId="0"/>
      <p:bldP spid="166" grpId="0"/>
      <p:bldP spid="167" grpId="0"/>
      <p:bldP spid="168" grpId="0"/>
      <p:bldP spid="169" grpId="0"/>
      <p:bldP spid="170" grpId="0"/>
      <p:bldP spid="17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6463470" y="2370411"/>
            <a:ext cx="1" cy="1437958"/>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Shape 1785"/>
          <p:cNvSpPr/>
          <p:nvPr/>
        </p:nvSpPr>
        <p:spPr>
          <a:xfrm>
            <a:off x="6463468" y="2370413"/>
            <a:ext cx="4364259" cy="1430195"/>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Shape 1786"/>
          <p:cNvSpPr/>
          <p:nvPr/>
        </p:nvSpPr>
        <p:spPr>
          <a:xfrm>
            <a:off x="6469727" y="2370411"/>
            <a:ext cx="2195274" cy="1430197"/>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1788"/>
          <p:cNvSpPr/>
          <p:nvPr/>
        </p:nvSpPr>
        <p:spPr>
          <a:xfrm flipH="1">
            <a:off x="4277458" y="2370411"/>
            <a:ext cx="2186813" cy="1422435"/>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1789"/>
          <p:cNvSpPr/>
          <p:nvPr/>
        </p:nvSpPr>
        <p:spPr>
          <a:xfrm flipH="1">
            <a:off x="2091449" y="2370411"/>
            <a:ext cx="4372020" cy="1437958"/>
          </a:xfrm>
          <a:prstGeom prst="line">
            <a:avLst/>
          </a:prstGeom>
          <a:ln w="6350">
            <a:solidFill>
              <a:schemeClr val="bg1">
                <a:lumMod val="65000"/>
              </a:schemeClr>
            </a:solidFill>
            <a:miter lim="400000"/>
          </a:ln>
        </p:spPr>
        <p:txBody>
          <a:bodyPr lIns="0" tIns="0" rIns="0" bIns="0"/>
          <a:lstStyle/>
          <a:p>
            <a:pPr defTabSz="241060">
              <a:defRPr sz="1200">
                <a:solidFill>
                  <a:srgbClr val="000000"/>
                </a:solidFill>
                <a:latin typeface="Helvetica"/>
                <a:ea typeface="Helvetica"/>
                <a:cs typeface="Helvetica"/>
                <a:sym typeface="Helvetica"/>
              </a:defRPr>
            </a:pPr>
            <a:endParaRPr sz="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Shape 1794"/>
          <p:cNvSpPr/>
          <p:nvPr/>
        </p:nvSpPr>
        <p:spPr>
          <a:xfrm>
            <a:off x="1106512" y="3538660"/>
            <a:ext cx="1995392" cy="621146"/>
          </a:xfrm>
          <a:prstGeom prst="roundRect">
            <a:avLst>
              <a:gd name="adj" fmla="val 50000"/>
            </a:avLst>
          </a:prstGeom>
          <a:solidFill>
            <a:schemeClr val="accent2"/>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Shape 1796"/>
          <p:cNvSpPr/>
          <p:nvPr/>
        </p:nvSpPr>
        <p:spPr>
          <a:xfrm>
            <a:off x="3281581" y="3538660"/>
            <a:ext cx="1995392" cy="621146"/>
          </a:xfrm>
          <a:prstGeom prst="roundRect">
            <a:avLst>
              <a:gd name="adj" fmla="val 50000"/>
            </a:avLst>
          </a:prstGeom>
          <a:solidFill>
            <a:schemeClr val="accent3"/>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1798"/>
          <p:cNvSpPr/>
          <p:nvPr/>
        </p:nvSpPr>
        <p:spPr>
          <a:xfrm>
            <a:off x="5441358" y="3538660"/>
            <a:ext cx="1995392" cy="621146"/>
          </a:xfrm>
          <a:prstGeom prst="roundRect">
            <a:avLst>
              <a:gd name="adj" fmla="val 50000"/>
            </a:avLst>
          </a:prstGeom>
          <a:solidFill>
            <a:schemeClr val="accent1"/>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1800"/>
          <p:cNvSpPr/>
          <p:nvPr/>
        </p:nvSpPr>
        <p:spPr>
          <a:xfrm>
            <a:off x="7573757" y="3538660"/>
            <a:ext cx="1995392" cy="621146"/>
          </a:xfrm>
          <a:prstGeom prst="roundRect">
            <a:avLst>
              <a:gd name="adj" fmla="val 50000"/>
            </a:avLst>
          </a:prstGeom>
          <a:solidFill>
            <a:schemeClr val="accent4"/>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1802"/>
          <p:cNvSpPr/>
          <p:nvPr/>
        </p:nvSpPr>
        <p:spPr>
          <a:xfrm>
            <a:off x="9731885" y="3538660"/>
            <a:ext cx="1995392" cy="621146"/>
          </a:xfrm>
          <a:prstGeom prst="roundRect">
            <a:avLst>
              <a:gd name="adj" fmla="val 50000"/>
            </a:avLst>
          </a:prstGeom>
          <a:solidFill>
            <a:schemeClr val="accent5"/>
          </a:solidFill>
          <a:ln w="12700">
            <a:miter lim="400000"/>
          </a:ln>
        </p:spPr>
        <p:txBody>
          <a:bodyPr lIns="20090" tIns="20090" rIns="20090" bIns="20090" anchor="ctr"/>
          <a:lstStyle/>
          <a:p>
            <a:pPr lvl="0">
              <a:lnSpc>
                <a:spcPct val="120000"/>
              </a:lnSpc>
            </a:pPr>
            <a:endParaRPr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1805"/>
          <p:cNvSpPr/>
          <p:nvPr/>
        </p:nvSpPr>
        <p:spPr>
          <a:xfrm>
            <a:off x="2374853" y="4601534"/>
            <a:ext cx="8163837" cy="1424565"/>
          </a:xfrm>
          <a:prstGeom prst="roundRect">
            <a:avLst>
              <a:gd name="adj" fmla="val 50000"/>
            </a:avLst>
          </a:prstGeom>
          <a:solidFill>
            <a:schemeClr val="accent1"/>
          </a:solidFill>
          <a:ln w="12700">
            <a:solidFill>
              <a:srgbClr val="A6AAA9"/>
            </a:solidFill>
            <a:miter lim="400000"/>
          </a:ln>
        </p:spPr>
        <p:txBody>
          <a:bodyPr lIns="20090" tIns="20090" rIns="20090" bIns="20090" anchor="ctr"/>
          <a:lstStyle/>
          <a:p>
            <a:pPr lvl="0">
              <a:lnSpc>
                <a:spcPct val="120000"/>
              </a:lnSpc>
            </a:pPr>
            <a:endParaRPr>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 name="Group 33"/>
          <p:cNvGrpSpPr/>
          <p:nvPr/>
        </p:nvGrpSpPr>
        <p:grpSpPr>
          <a:xfrm>
            <a:off x="5828699" y="1789613"/>
            <a:ext cx="1256144" cy="1256144"/>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6787" tIns="26787" rIns="26787" bIns="26787" anchor="ctr"/>
            <a:lstStyle/>
            <a:p>
              <a:pPr lvl="0">
                <a:lnSpc>
                  <a:spcPct val="120000"/>
                </a:lnSpc>
              </a:pPr>
              <a:endParaRPr>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lnSpc>
                  <a:spcPct val="120000"/>
                </a:lnSpc>
              </a:pPr>
              <a:endParaRPr>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 name="Text Placeholder 3"/>
          <p:cNvSpPr txBox="1">
            <a:spLocks/>
          </p:cNvSpPr>
          <p:nvPr/>
        </p:nvSpPr>
        <p:spPr>
          <a:xfrm>
            <a:off x="3046979" y="4914755"/>
            <a:ext cx="6745012" cy="798123"/>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Placeholder 3"/>
          <p:cNvSpPr txBox="1">
            <a:spLocks/>
          </p:cNvSpPr>
          <p:nvPr/>
        </p:nvSpPr>
        <p:spPr>
          <a:xfrm>
            <a:off x="3289756" y="3633709"/>
            <a:ext cx="1979038" cy="431051"/>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buNone/>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 Placeholder 3"/>
          <p:cNvSpPr txBox="1">
            <a:spLocks/>
          </p:cNvSpPr>
          <p:nvPr/>
        </p:nvSpPr>
        <p:spPr>
          <a:xfrm>
            <a:off x="5449531" y="3633709"/>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 Placeholder 3"/>
          <p:cNvSpPr txBox="1">
            <a:spLocks/>
          </p:cNvSpPr>
          <p:nvPr/>
        </p:nvSpPr>
        <p:spPr>
          <a:xfrm>
            <a:off x="7581931" y="3633709"/>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3"/>
          <p:cNvSpPr txBox="1">
            <a:spLocks/>
          </p:cNvSpPr>
          <p:nvPr/>
        </p:nvSpPr>
        <p:spPr>
          <a:xfrm>
            <a:off x="1131246" y="3633709"/>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3"/>
          <p:cNvSpPr txBox="1">
            <a:spLocks/>
          </p:cNvSpPr>
          <p:nvPr/>
        </p:nvSpPr>
        <p:spPr>
          <a:xfrm>
            <a:off x="9746756" y="3632697"/>
            <a:ext cx="1979038" cy="431051"/>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05020555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300"/>
                                        <p:tgtEl>
                                          <p:spTgt spid="6"/>
                                        </p:tgtEl>
                                      </p:cBhvr>
                                    </p:animEffect>
                                  </p:childTnLst>
                                </p:cTn>
                              </p:par>
                            </p:childTnLst>
                          </p:cTn>
                        </p:par>
                        <p:par>
                          <p:cTn id="14" fill="hold">
                            <p:stCondLst>
                              <p:cond delay="8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500"/>
                                        <p:tgtEl>
                                          <p:spTgt spid="22"/>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300"/>
                                        <p:tgtEl>
                                          <p:spTgt spid="5"/>
                                        </p:tgtEl>
                                      </p:cBhvr>
                                    </p:animEffect>
                                  </p:childTnLst>
                                </p:cTn>
                              </p:par>
                            </p:childTnLst>
                          </p:cTn>
                        </p:par>
                        <p:par>
                          <p:cTn id="25" fill="hold">
                            <p:stCondLst>
                              <p:cond delay="16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childTnLst>
                          </p:cTn>
                        </p:par>
                        <p:par>
                          <p:cTn id="32" fill="hold">
                            <p:stCondLst>
                              <p:cond delay="2100"/>
                            </p:stCondLst>
                            <p:childTnLst>
                              <p:par>
                                <p:cTn id="33" presetID="22" presetClass="entr" presetSubtype="1"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up)">
                                      <p:cBhvr>
                                        <p:cTn id="35" dur="300"/>
                                        <p:tgtEl>
                                          <p:spTgt spid="2"/>
                                        </p:tgtEl>
                                      </p:cBhvr>
                                    </p:animEffect>
                                  </p:childTnLst>
                                </p:cTn>
                              </p:par>
                            </p:childTnLst>
                          </p:cTn>
                        </p:par>
                        <p:par>
                          <p:cTn id="36" fill="hold">
                            <p:stCondLst>
                              <p:cond delay="24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up)">
                                      <p:cBhvr>
                                        <p:cTn id="46" dur="300"/>
                                        <p:tgtEl>
                                          <p:spTgt spid="4"/>
                                        </p:tgtEl>
                                      </p:cBhvr>
                                    </p:animEffect>
                                  </p:childTnLst>
                                </p:cTn>
                              </p:par>
                            </p:childTnLst>
                          </p:cTn>
                        </p:par>
                        <p:par>
                          <p:cTn id="47" fill="hold">
                            <p:stCondLst>
                              <p:cond delay="32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3700"/>
                            </p:stCondLst>
                            <p:childTnLst>
                              <p:par>
                                <p:cTn id="55" presetID="22" presetClass="entr" presetSubtype="1"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up)">
                                      <p:cBhvr>
                                        <p:cTn id="57" dur="300"/>
                                        <p:tgtEl>
                                          <p:spTgt spid="3"/>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childTnLst>
                          </p:cTn>
                        </p:par>
                        <p:par>
                          <p:cTn id="65" fill="hold">
                            <p:stCondLst>
                              <p:cond delay="4500"/>
                            </p:stCondLst>
                            <p:childTnLst>
                              <p:par>
                                <p:cTn id="66" presetID="53" presetClass="entr" presetSubtype="528"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Effect transition="in" filter="fade">
                                      <p:cBhvr>
                                        <p:cTn id="70" dur="500"/>
                                        <p:tgtEl>
                                          <p:spTgt spid="12"/>
                                        </p:tgtEl>
                                      </p:cBhvr>
                                    </p:animEffect>
                                    <p:anim calcmode="lin" valueType="num">
                                      <p:cBhvr>
                                        <p:cTn id="71" dur="500" fill="hold"/>
                                        <p:tgtEl>
                                          <p:spTgt spid="12"/>
                                        </p:tgtEl>
                                        <p:attrNameLst>
                                          <p:attrName>ppt_x</p:attrName>
                                        </p:attrNameLst>
                                      </p:cBhvr>
                                      <p:tavLst>
                                        <p:tav tm="0">
                                          <p:val>
                                            <p:fltVal val="0.5"/>
                                          </p:val>
                                        </p:tav>
                                        <p:tav tm="100000">
                                          <p:val>
                                            <p:strVal val="#ppt_x"/>
                                          </p:val>
                                        </p:tav>
                                      </p:tavLst>
                                    </p:anim>
                                    <p:anim calcmode="lin" valueType="num">
                                      <p:cBhvr>
                                        <p:cTn id="72" dur="500" fill="hold"/>
                                        <p:tgtEl>
                                          <p:spTgt spid="12"/>
                                        </p:tgtEl>
                                        <p:attrNameLst>
                                          <p:attrName>ppt_y</p:attrName>
                                        </p:attrNameLst>
                                      </p:cBhvr>
                                      <p:tavLst>
                                        <p:tav tm="0">
                                          <p:val>
                                            <p:fltVal val="0.5"/>
                                          </p:val>
                                        </p:tav>
                                        <p:tav tm="100000">
                                          <p:val>
                                            <p:strVal val="#ppt_y"/>
                                          </p:val>
                                        </p:tav>
                                      </p:tavLst>
                                    </p:anim>
                                  </p:childTnLst>
                                </p:cTn>
                              </p:par>
                              <p:par>
                                <p:cTn id="73" presetID="53" presetClass="entr" presetSubtype="528"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fltVal val="0.5"/>
                                          </p:val>
                                        </p:tav>
                                        <p:tav tm="100000">
                                          <p:val>
                                            <p:strVal val="#ppt_x"/>
                                          </p:val>
                                        </p:tav>
                                      </p:tavLst>
                                    </p:anim>
                                    <p:anim calcmode="lin" valueType="num">
                                      <p:cBhvr>
                                        <p:cTn id="79"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24"/>
          <p:cNvSpPr>
            <a:spLocks/>
          </p:cNvSpPr>
          <p:nvPr/>
        </p:nvSpPr>
        <p:spPr bwMode="auto">
          <a:xfrm rot="10800000">
            <a:off x="1643726" y="2286102"/>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1"/>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4"/>
          <p:cNvSpPr>
            <a:spLocks/>
          </p:cNvSpPr>
          <p:nvPr/>
        </p:nvSpPr>
        <p:spPr bwMode="auto">
          <a:xfrm rot="5400000" flipH="1">
            <a:off x="1903982" y="4006128"/>
            <a:ext cx="1459769"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2"/>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flipH="1">
            <a:off x="3624008" y="3745873"/>
            <a:ext cx="1459769"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3"/>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24"/>
          <p:cNvSpPr>
            <a:spLocks/>
          </p:cNvSpPr>
          <p:nvPr/>
        </p:nvSpPr>
        <p:spPr bwMode="auto">
          <a:xfrm rot="5400000">
            <a:off x="3884267" y="2025844"/>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4"/>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24"/>
          <p:cNvSpPr>
            <a:spLocks/>
          </p:cNvSpPr>
          <p:nvPr/>
        </p:nvSpPr>
        <p:spPr bwMode="auto">
          <a:xfrm rot="10800000">
            <a:off x="5604293" y="2286102"/>
            <a:ext cx="1459768"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5"/>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4"/>
          <p:cNvSpPr>
            <a:spLocks/>
          </p:cNvSpPr>
          <p:nvPr/>
        </p:nvSpPr>
        <p:spPr bwMode="auto">
          <a:xfrm rot="5400000" flipH="1">
            <a:off x="5864549" y="4006127"/>
            <a:ext cx="1459769" cy="1980282"/>
          </a:xfrm>
          <a:custGeom>
            <a:avLst/>
            <a:gdLst/>
            <a:ahLst/>
            <a:cxnLst>
              <a:cxn ang="0">
                <a:pos x="452" y="426"/>
              </a:cxn>
              <a:cxn ang="0">
                <a:pos x="478" y="432"/>
              </a:cxn>
              <a:cxn ang="0">
                <a:pos x="500" y="444"/>
              </a:cxn>
              <a:cxn ang="0">
                <a:pos x="524" y="464"/>
              </a:cxn>
              <a:cxn ang="0">
                <a:pos x="530" y="468"/>
              </a:cxn>
              <a:cxn ang="0">
                <a:pos x="586" y="468"/>
              </a:cxn>
              <a:cxn ang="0">
                <a:pos x="590" y="468"/>
              </a:cxn>
              <a:cxn ang="0">
                <a:pos x="594" y="464"/>
              </a:cxn>
              <a:cxn ang="0">
                <a:pos x="594" y="220"/>
              </a:cxn>
              <a:cxn ang="0">
                <a:pos x="594" y="216"/>
              </a:cxn>
              <a:cxn ang="0">
                <a:pos x="590" y="212"/>
              </a:cxn>
              <a:cxn ang="0">
                <a:pos x="346" y="212"/>
              </a:cxn>
              <a:cxn ang="0">
                <a:pos x="338" y="212"/>
              </a:cxn>
              <a:cxn ang="0">
                <a:pos x="338" y="202"/>
              </a:cxn>
              <a:cxn ang="0">
                <a:pos x="338" y="166"/>
              </a:cxn>
              <a:cxn ang="0">
                <a:pos x="344" y="152"/>
              </a:cxn>
              <a:cxn ang="0">
                <a:pos x="350" y="146"/>
              </a:cxn>
              <a:cxn ang="0">
                <a:pos x="370" y="120"/>
              </a:cxn>
              <a:cxn ang="0">
                <a:pos x="380" y="96"/>
              </a:cxn>
              <a:cxn ang="0">
                <a:pos x="382" y="84"/>
              </a:cxn>
              <a:cxn ang="0">
                <a:pos x="376" y="50"/>
              </a:cxn>
              <a:cxn ang="0">
                <a:pos x="358" y="24"/>
              </a:cxn>
              <a:cxn ang="0">
                <a:pos x="330" y="6"/>
              </a:cxn>
              <a:cxn ang="0">
                <a:pos x="298" y="0"/>
              </a:cxn>
              <a:cxn ang="0">
                <a:pos x="280" y="0"/>
              </a:cxn>
              <a:cxn ang="0">
                <a:pos x="250" y="14"/>
              </a:cxn>
              <a:cxn ang="0">
                <a:pos x="228" y="36"/>
              </a:cxn>
              <a:cxn ang="0">
                <a:pos x="214" y="66"/>
              </a:cxn>
              <a:cxn ang="0">
                <a:pos x="212" y="84"/>
              </a:cxn>
              <a:cxn ang="0">
                <a:pos x="218" y="108"/>
              </a:cxn>
              <a:cxn ang="0">
                <a:pos x="232" y="130"/>
              </a:cxn>
              <a:cxn ang="0">
                <a:pos x="250" y="152"/>
              </a:cxn>
              <a:cxn ang="0">
                <a:pos x="254" y="158"/>
              </a:cxn>
              <a:cxn ang="0">
                <a:pos x="256" y="202"/>
              </a:cxn>
              <a:cxn ang="0">
                <a:pos x="256" y="212"/>
              </a:cxn>
              <a:cxn ang="0">
                <a:pos x="248" y="212"/>
              </a:cxn>
              <a:cxn ang="0">
                <a:pos x="8" y="212"/>
              </a:cxn>
              <a:cxn ang="0">
                <a:pos x="2" y="214"/>
              </a:cxn>
              <a:cxn ang="0">
                <a:pos x="0" y="220"/>
              </a:cxn>
              <a:cxn ang="0">
                <a:pos x="0" y="798"/>
              </a:cxn>
              <a:cxn ang="0">
                <a:pos x="2" y="804"/>
              </a:cxn>
              <a:cxn ang="0">
                <a:pos x="8" y="806"/>
              </a:cxn>
              <a:cxn ang="0">
                <a:pos x="586" y="806"/>
              </a:cxn>
              <a:cxn ang="0">
                <a:pos x="592" y="804"/>
              </a:cxn>
              <a:cxn ang="0">
                <a:pos x="594" y="798"/>
              </a:cxn>
              <a:cxn ang="0">
                <a:pos x="594" y="558"/>
              </a:cxn>
              <a:cxn ang="0">
                <a:pos x="592" y="554"/>
              </a:cxn>
              <a:cxn ang="0">
                <a:pos x="586" y="550"/>
              </a:cxn>
              <a:cxn ang="0">
                <a:pos x="538" y="550"/>
              </a:cxn>
              <a:cxn ang="0">
                <a:pos x="524" y="556"/>
              </a:cxn>
              <a:cxn ang="0">
                <a:pos x="518" y="562"/>
              </a:cxn>
              <a:cxn ang="0">
                <a:pos x="490" y="582"/>
              </a:cxn>
              <a:cxn ang="0">
                <a:pos x="466" y="592"/>
              </a:cxn>
              <a:cxn ang="0">
                <a:pos x="452" y="594"/>
              </a:cxn>
              <a:cxn ang="0">
                <a:pos x="418" y="588"/>
              </a:cxn>
              <a:cxn ang="0">
                <a:pos x="390" y="570"/>
              </a:cxn>
              <a:cxn ang="0">
                <a:pos x="370" y="542"/>
              </a:cxn>
              <a:cxn ang="0">
                <a:pos x="364" y="510"/>
              </a:cxn>
              <a:cxn ang="0">
                <a:pos x="366" y="492"/>
              </a:cxn>
              <a:cxn ang="0">
                <a:pos x="380" y="462"/>
              </a:cxn>
              <a:cxn ang="0">
                <a:pos x="404" y="440"/>
              </a:cxn>
              <a:cxn ang="0">
                <a:pos x="434" y="426"/>
              </a:cxn>
              <a:cxn ang="0">
                <a:pos x="452" y="426"/>
              </a:cxn>
            </a:cxnLst>
            <a:rect l="0" t="0" r="r" b="b"/>
            <a:pathLst>
              <a:path w="594" h="806">
                <a:moveTo>
                  <a:pt x="452" y="426"/>
                </a:moveTo>
                <a:lnTo>
                  <a:pt x="452" y="426"/>
                </a:lnTo>
                <a:lnTo>
                  <a:pt x="466" y="426"/>
                </a:lnTo>
                <a:lnTo>
                  <a:pt x="478" y="432"/>
                </a:lnTo>
                <a:lnTo>
                  <a:pt x="490" y="438"/>
                </a:lnTo>
                <a:lnTo>
                  <a:pt x="500" y="444"/>
                </a:lnTo>
                <a:lnTo>
                  <a:pt x="518" y="458"/>
                </a:lnTo>
                <a:lnTo>
                  <a:pt x="524" y="464"/>
                </a:lnTo>
                <a:lnTo>
                  <a:pt x="524" y="464"/>
                </a:lnTo>
                <a:lnTo>
                  <a:pt x="530" y="468"/>
                </a:lnTo>
                <a:lnTo>
                  <a:pt x="538" y="468"/>
                </a:lnTo>
                <a:lnTo>
                  <a:pt x="586" y="468"/>
                </a:lnTo>
                <a:lnTo>
                  <a:pt x="586" y="468"/>
                </a:lnTo>
                <a:lnTo>
                  <a:pt x="590" y="468"/>
                </a:lnTo>
                <a:lnTo>
                  <a:pt x="592" y="466"/>
                </a:lnTo>
                <a:lnTo>
                  <a:pt x="594" y="464"/>
                </a:lnTo>
                <a:lnTo>
                  <a:pt x="594" y="460"/>
                </a:lnTo>
                <a:lnTo>
                  <a:pt x="594" y="220"/>
                </a:lnTo>
                <a:lnTo>
                  <a:pt x="594" y="220"/>
                </a:lnTo>
                <a:lnTo>
                  <a:pt x="594" y="216"/>
                </a:lnTo>
                <a:lnTo>
                  <a:pt x="592" y="214"/>
                </a:lnTo>
                <a:lnTo>
                  <a:pt x="590" y="212"/>
                </a:lnTo>
                <a:lnTo>
                  <a:pt x="586" y="212"/>
                </a:lnTo>
                <a:lnTo>
                  <a:pt x="346" y="212"/>
                </a:lnTo>
                <a:lnTo>
                  <a:pt x="346" y="212"/>
                </a:lnTo>
                <a:lnTo>
                  <a:pt x="338" y="212"/>
                </a:lnTo>
                <a:lnTo>
                  <a:pt x="338" y="212"/>
                </a:lnTo>
                <a:lnTo>
                  <a:pt x="338" y="202"/>
                </a:lnTo>
                <a:lnTo>
                  <a:pt x="338" y="166"/>
                </a:lnTo>
                <a:lnTo>
                  <a:pt x="338" y="166"/>
                </a:lnTo>
                <a:lnTo>
                  <a:pt x="340" y="158"/>
                </a:lnTo>
                <a:lnTo>
                  <a:pt x="344" y="152"/>
                </a:lnTo>
                <a:lnTo>
                  <a:pt x="344" y="152"/>
                </a:lnTo>
                <a:lnTo>
                  <a:pt x="350" y="146"/>
                </a:lnTo>
                <a:lnTo>
                  <a:pt x="364" y="130"/>
                </a:lnTo>
                <a:lnTo>
                  <a:pt x="370" y="120"/>
                </a:lnTo>
                <a:lnTo>
                  <a:pt x="376" y="108"/>
                </a:lnTo>
                <a:lnTo>
                  <a:pt x="380" y="96"/>
                </a:lnTo>
                <a:lnTo>
                  <a:pt x="382" y="84"/>
                </a:lnTo>
                <a:lnTo>
                  <a:pt x="382" y="84"/>
                </a:lnTo>
                <a:lnTo>
                  <a:pt x="380" y="66"/>
                </a:lnTo>
                <a:lnTo>
                  <a:pt x="376" y="50"/>
                </a:lnTo>
                <a:lnTo>
                  <a:pt x="368" y="36"/>
                </a:lnTo>
                <a:lnTo>
                  <a:pt x="358" y="24"/>
                </a:lnTo>
                <a:lnTo>
                  <a:pt x="344" y="14"/>
                </a:lnTo>
                <a:lnTo>
                  <a:pt x="330" y="6"/>
                </a:lnTo>
                <a:lnTo>
                  <a:pt x="314" y="0"/>
                </a:lnTo>
                <a:lnTo>
                  <a:pt x="298" y="0"/>
                </a:lnTo>
                <a:lnTo>
                  <a:pt x="298" y="0"/>
                </a:lnTo>
                <a:lnTo>
                  <a:pt x="280" y="0"/>
                </a:lnTo>
                <a:lnTo>
                  <a:pt x="264" y="6"/>
                </a:lnTo>
                <a:lnTo>
                  <a:pt x="250" y="14"/>
                </a:lnTo>
                <a:lnTo>
                  <a:pt x="238" y="24"/>
                </a:lnTo>
                <a:lnTo>
                  <a:pt x="228" y="36"/>
                </a:lnTo>
                <a:lnTo>
                  <a:pt x="220" y="50"/>
                </a:lnTo>
                <a:lnTo>
                  <a:pt x="214" y="66"/>
                </a:lnTo>
                <a:lnTo>
                  <a:pt x="212" y="84"/>
                </a:lnTo>
                <a:lnTo>
                  <a:pt x="212" y="84"/>
                </a:lnTo>
                <a:lnTo>
                  <a:pt x="214" y="96"/>
                </a:lnTo>
                <a:lnTo>
                  <a:pt x="218" y="108"/>
                </a:lnTo>
                <a:lnTo>
                  <a:pt x="224" y="120"/>
                </a:lnTo>
                <a:lnTo>
                  <a:pt x="232" y="130"/>
                </a:lnTo>
                <a:lnTo>
                  <a:pt x="244" y="146"/>
                </a:lnTo>
                <a:lnTo>
                  <a:pt x="250" y="152"/>
                </a:lnTo>
                <a:lnTo>
                  <a:pt x="250" y="152"/>
                </a:lnTo>
                <a:lnTo>
                  <a:pt x="254" y="158"/>
                </a:lnTo>
                <a:lnTo>
                  <a:pt x="256" y="166"/>
                </a:lnTo>
                <a:lnTo>
                  <a:pt x="256" y="202"/>
                </a:lnTo>
                <a:lnTo>
                  <a:pt x="256" y="202"/>
                </a:lnTo>
                <a:lnTo>
                  <a:pt x="256" y="212"/>
                </a:lnTo>
                <a:lnTo>
                  <a:pt x="256" y="212"/>
                </a:lnTo>
                <a:lnTo>
                  <a:pt x="248" y="212"/>
                </a:lnTo>
                <a:lnTo>
                  <a:pt x="8" y="212"/>
                </a:lnTo>
                <a:lnTo>
                  <a:pt x="8" y="212"/>
                </a:lnTo>
                <a:lnTo>
                  <a:pt x="6" y="212"/>
                </a:lnTo>
                <a:lnTo>
                  <a:pt x="2" y="214"/>
                </a:lnTo>
                <a:lnTo>
                  <a:pt x="0" y="216"/>
                </a:lnTo>
                <a:lnTo>
                  <a:pt x="0" y="220"/>
                </a:lnTo>
                <a:lnTo>
                  <a:pt x="0" y="798"/>
                </a:lnTo>
                <a:lnTo>
                  <a:pt x="0" y="798"/>
                </a:lnTo>
                <a:lnTo>
                  <a:pt x="0" y="802"/>
                </a:lnTo>
                <a:lnTo>
                  <a:pt x="2" y="804"/>
                </a:lnTo>
                <a:lnTo>
                  <a:pt x="6" y="806"/>
                </a:lnTo>
                <a:lnTo>
                  <a:pt x="8" y="806"/>
                </a:lnTo>
                <a:lnTo>
                  <a:pt x="586" y="806"/>
                </a:lnTo>
                <a:lnTo>
                  <a:pt x="586" y="806"/>
                </a:lnTo>
                <a:lnTo>
                  <a:pt x="590" y="806"/>
                </a:lnTo>
                <a:lnTo>
                  <a:pt x="592" y="804"/>
                </a:lnTo>
                <a:lnTo>
                  <a:pt x="594" y="802"/>
                </a:lnTo>
                <a:lnTo>
                  <a:pt x="594" y="798"/>
                </a:lnTo>
                <a:lnTo>
                  <a:pt x="594" y="558"/>
                </a:lnTo>
                <a:lnTo>
                  <a:pt x="594" y="558"/>
                </a:lnTo>
                <a:lnTo>
                  <a:pt x="594" y="556"/>
                </a:lnTo>
                <a:lnTo>
                  <a:pt x="592" y="554"/>
                </a:lnTo>
                <a:lnTo>
                  <a:pt x="590" y="552"/>
                </a:lnTo>
                <a:lnTo>
                  <a:pt x="586" y="550"/>
                </a:lnTo>
                <a:lnTo>
                  <a:pt x="538" y="550"/>
                </a:lnTo>
                <a:lnTo>
                  <a:pt x="538" y="550"/>
                </a:lnTo>
                <a:lnTo>
                  <a:pt x="530" y="552"/>
                </a:lnTo>
                <a:lnTo>
                  <a:pt x="524" y="556"/>
                </a:lnTo>
                <a:lnTo>
                  <a:pt x="524" y="556"/>
                </a:lnTo>
                <a:lnTo>
                  <a:pt x="518" y="562"/>
                </a:lnTo>
                <a:lnTo>
                  <a:pt x="500" y="576"/>
                </a:lnTo>
                <a:lnTo>
                  <a:pt x="490" y="582"/>
                </a:lnTo>
                <a:lnTo>
                  <a:pt x="478" y="588"/>
                </a:lnTo>
                <a:lnTo>
                  <a:pt x="466" y="592"/>
                </a:lnTo>
                <a:lnTo>
                  <a:pt x="452" y="594"/>
                </a:lnTo>
                <a:lnTo>
                  <a:pt x="452" y="594"/>
                </a:lnTo>
                <a:lnTo>
                  <a:pt x="434" y="592"/>
                </a:lnTo>
                <a:lnTo>
                  <a:pt x="418" y="588"/>
                </a:lnTo>
                <a:lnTo>
                  <a:pt x="404" y="580"/>
                </a:lnTo>
                <a:lnTo>
                  <a:pt x="390" y="570"/>
                </a:lnTo>
                <a:lnTo>
                  <a:pt x="380" y="558"/>
                </a:lnTo>
                <a:lnTo>
                  <a:pt x="370" y="542"/>
                </a:lnTo>
                <a:lnTo>
                  <a:pt x="366" y="526"/>
                </a:lnTo>
                <a:lnTo>
                  <a:pt x="364" y="510"/>
                </a:lnTo>
                <a:lnTo>
                  <a:pt x="364" y="510"/>
                </a:lnTo>
                <a:lnTo>
                  <a:pt x="366" y="492"/>
                </a:lnTo>
                <a:lnTo>
                  <a:pt x="370" y="476"/>
                </a:lnTo>
                <a:lnTo>
                  <a:pt x="380" y="462"/>
                </a:lnTo>
                <a:lnTo>
                  <a:pt x="390" y="450"/>
                </a:lnTo>
                <a:lnTo>
                  <a:pt x="404" y="440"/>
                </a:lnTo>
                <a:lnTo>
                  <a:pt x="418" y="432"/>
                </a:lnTo>
                <a:lnTo>
                  <a:pt x="434" y="426"/>
                </a:lnTo>
                <a:lnTo>
                  <a:pt x="452" y="426"/>
                </a:lnTo>
                <a:lnTo>
                  <a:pt x="452" y="426"/>
                </a:lnTo>
                <a:close/>
              </a:path>
            </a:pathLst>
          </a:custGeom>
          <a:solidFill>
            <a:schemeClr val="accent6"/>
          </a:solidFill>
          <a:ln w="19050" cap="flat" cmpd="sng">
            <a:noFill/>
            <a:prstDash val="solid"/>
            <a:round/>
            <a:headEnd type="none" w="med" len="med"/>
            <a:tailEnd type="none" w="med" len="med"/>
          </a:ln>
          <a:effectLst/>
        </p:spPr>
        <p:txBody>
          <a:bodyPr/>
          <a:lstStyle/>
          <a:p>
            <a:pPr algn="just">
              <a:lnSpc>
                <a:spcPct val="120000"/>
              </a:lnSpc>
              <a:defRPr/>
            </a:pPr>
            <a:endParaRPr lang="da-DK" sz="800" kern="0">
              <a:solidFill>
                <a:schemeClr val="tx1">
                  <a:lumMod val="95000"/>
                  <a:lumOff val="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a:grpSpLocks noChangeAspect="1"/>
          </p:cNvGrpSpPr>
          <p:nvPr/>
        </p:nvGrpSpPr>
        <p:grpSpPr>
          <a:xfrm>
            <a:off x="1899499" y="2903175"/>
            <a:ext cx="264741" cy="230801"/>
            <a:chOff x="7540014" y="4306907"/>
            <a:chExt cx="389342" cy="339426"/>
          </a:xfrm>
          <a:solidFill>
            <a:schemeClr val="accent1"/>
          </a:solidFill>
        </p:grpSpPr>
        <p:sp>
          <p:nvSpPr>
            <p:cNvPr id="35"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45"/>
          <p:cNvGrpSpPr>
            <a:grpSpLocks noChangeAspect="1"/>
          </p:cNvGrpSpPr>
          <p:nvPr/>
        </p:nvGrpSpPr>
        <p:grpSpPr>
          <a:xfrm>
            <a:off x="3875054" y="4880867"/>
            <a:ext cx="226333" cy="230801"/>
            <a:chOff x="7160655" y="2178006"/>
            <a:chExt cx="379359" cy="386846"/>
          </a:xfrm>
          <a:solidFill>
            <a:schemeClr val="accent3"/>
          </a:solidFill>
        </p:grpSpPr>
        <p:sp>
          <p:nvSpPr>
            <p:cNvPr id="47"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a:grpSpLocks noChangeAspect="1"/>
          </p:cNvGrpSpPr>
          <p:nvPr/>
        </p:nvGrpSpPr>
        <p:grpSpPr>
          <a:xfrm>
            <a:off x="2242685" y="4505212"/>
            <a:ext cx="262159" cy="230801"/>
            <a:chOff x="6040049" y="4182118"/>
            <a:chExt cx="521619" cy="459224"/>
          </a:xfrm>
          <a:solidFill>
            <a:schemeClr val="accent2"/>
          </a:solidFill>
        </p:grpSpPr>
        <p:sp>
          <p:nvSpPr>
            <p:cNvPr id="51"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6" name="Freeform 21"/>
          <p:cNvSpPr>
            <a:spLocks noChangeAspect="1" noEditPoints="1"/>
          </p:cNvSpPr>
          <p:nvPr/>
        </p:nvSpPr>
        <p:spPr bwMode="auto">
          <a:xfrm>
            <a:off x="4219781" y="3257644"/>
            <a:ext cx="259273" cy="230801"/>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accent4"/>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49"/>
          <p:cNvSpPr>
            <a:spLocks noChangeAspect="1" noEditPoints="1"/>
          </p:cNvSpPr>
          <p:nvPr/>
        </p:nvSpPr>
        <p:spPr bwMode="auto">
          <a:xfrm>
            <a:off x="6198683" y="4501210"/>
            <a:ext cx="270988" cy="230801"/>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accent6"/>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6"/>
          <p:cNvSpPr>
            <a:spLocks noChangeAspect="1" noEditPoints="1"/>
          </p:cNvSpPr>
          <p:nvPr/>
        </p:nvSpPr>
        <p:spPr bwMode="auto">
          <a:xfrm>
            <a:off x="5839823" y="2904872"/>
            <a:ext cx="230259" cy="230801"/>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accent5"/>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2216953" y="2888756"/>
            <a:ext cx="886542" cy="258532"/>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Content Placeholder 2"/>
          <p:cNvSpPr txBox="1">
            <a:spLocks/>
          </p:cNvSpPr>
          <p:nvPr/>
        </p:nvSpPr>
        <p:spPr>
          <a:xfrm>
            <a:off x="1930340" y="4875669"/>
            <a:ext cx="886542" cy="258532"/>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Content Placeholder 2"/>
          <p:cNvSpPr txBox="1">
            <a:spLocks/>
          </p:cNvSpPr>
          <p:nvPr/>
        </p:nvSpPr>
        <p:spPr>
          <a:xfrm>
            <a:off x="4142403" y="4875669"/>
            <a:ext cx="886542" cy="258532"/>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3849754" y="2893890"/>
            <a:ext cx="1064191" cy="258532"/>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Content Placeholder 2"/>
          <p:cNvSpPr txBox="1">
            <a:spLocks/>
          </p:cNvSpPr>
          <p:nvPr/>
        </p:nvSpPr>
        <p:spPr>
          <a:xfrm>
            <a:off x="6114496" y="2891016"/>
            <a:ext cx="886542" cy="258532"/>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Content Placeholder 2"/>
          <p:cNvSpPr txBox="1">
            <a:spLocks/>
          </p:cNvSpPr>
          <p:nvPr/>
        </p:nvSpPr>
        <p:spPr>
          <a:xfrm>
            <a:off x="5890905" y="4875669"/>
            <a:ext cx="886542" cy="258532"/>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Content Placeholder 2"/>
          <p:cNvSpPr txBox="1">
            <a:spLocks/>
          </p:cNvSpPr>
          <p:nvPr/>
        </p:nvSpPr>
        <p:spPr>
          <a:xfrm>
            <a:off x="7538982" y="2231504"/>
            <a:ext cx="1593794"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Content Placeholder 2"/>
          <p:cNvSpPr txBox="1">
            <a:spLocks/>
          </p:cNvSpPr>
          <p:nvPr/>
        </p:nvSpPr>
        <p:spPr>
          <a:xfrm>
            <a:off x="7538983" y="2496953"/>
            <a:ext cx="3580452" cy="443198"/>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矩形 1"/>
          <p:cNvSpPr/>
          <p:nvPr/>
        </p:nvSpPr>
        <p:spPr>
          <a:xfrm>
            <a:off x="7538981" y="3299239"/>
            <a:ext cx="3580453" cy="2543106"/>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403884679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p:cTn id="11" dur="750" fill="hold"/>
                                        <p:tgtEl>
                                          <p:spTgt spid="34"/>
                                        </p:tgtEl>
                                        <p:attrNameLst>
                                          <p:attrName>ppt_w</p:attrName>
                                        </p:attrNameLst>
                                      </p:cBhvr>
                                      <p:tavLst>
                                        <p:tav tm="0">
                                          <p:val>
                                            <p:fltVal val="0"/>
                                          </p:val>
                                        </p:tav>
                                        <p:tav tm="100000">
                                          <p:val>
                                            <p:strVal val="#ppt_w"/>
                                          </p:val>
                                        </p:tav>
                                      </p:tavLst>
                                    </p:anim>
                                    <p:anim calcmode="lin" valueType="num">
                                      <p:cBhvr>
                                        <p:cTn id="12" dur="750" fill="hold"/>
                                        <p:tgtEl>
                                          <p:spTgt spid="34"/>
                                        </p:tgtEl>
                                        <p:attrNameLst>
                                          <p:attrName>ppt_h</p:attrName>
                                        </p:attrNameLst>
                                      </p:cBhvr>
                                      <p:tavLst>
                                        <p:tav tm="0">
                                          <p:val>
                                            <p:fltVal val="0"/>
                                          </p:val>
                                        </p:tav>
                                        <p:tav tm="100000">
                                          <p:val>
                                            <p:strVal val="#ppt_h"/>
                                          </p:val>
                                        </p:tav>
                                      </p:tavLst>
                                    </p:anim>
                                    <p:animEffect transition="in" filter="fade">
                                      <p:cBhvr>
                                        <p:cTn id="13" dur="750"/>
                                        <p:tgtEl>
                                          <p:spTgt spid="34"/>
                                        </p:tgtEl>
                                      </p:cBhvr>
                                    </p:animEffect>
                                  </p:childTnLst>
                                </p:cTn>
                              </p:par>
                            </p:childTnLst>
                          </p:cTn>
                        </p:par>
                        <p:par>
                          <p:cTn id="14" fill="hold">
                            <p:stCondLst>
                              <p:cond delay="1250"/>
                            </p:stCondLst>
                            <p:childTnLst>
                              <p:par>
                                <p:cTn id="15" presetID="53" presetClass="entr" presetSubtype="16" fill="hold" grpId="0" nodeType="after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Effect transition="in" filter="fade">
                                      <p:cBhvr>
                                        <p:cTn id="19" dur="500"/>
                                        <p:tgtEl>
                                          <p:spTgt spid="59"/>
                                        </p:tgtEl>
                                      </p:cBhvr>
                                    </p:animEffect>
                                  </p:childTnLst>
                                </p:cTn>
                              </p:par>
                            </p:childTnLst>
                          </p:cTn>
                        </p:par>
                        <p:par>
                          <p:cTn id="20" fill="hold">
                            <p:stCondLst>
                              <p:cond delay="175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250"/>
                            </p:stCondLst>
                            <p:childTnLst>
                              <p:par>
                                <p:cTn id="25" presetID="53" presetClass="entr" presetSubtype="16" fill="hold" nodeType="after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p:cTn id="27" dur="750" fill="hold"/>
                                        <p:tgtEl>
                                          <p:spTgt spid="50"/>
                                        </p:tgtEl>
                                        <p:attrNameLst>
                                          <p:attrName>ppt_w</p:attrName>
                                        </p:attrNameLst>
                                      </p:cBhvr>
                                      <p:tavLst>
                                        <p:tav tm="0">
                                          <p:val>
                                            <p:fltVal val="0"/>
                                          </p:val>
                                        </p:tav>
                                        <p:tav tm="100000">
                                          <p:val>
                                            <p:strVal val="#ppt_w"/>
                                          </p:val>
                                        </p:tav>
                                      </p:tavLst>
                                    </p:anim>
                                    <p:anim calcmode="lin" valueType="num">
                                      <p:cBhvr>
                                        <p:cTn id="28" dur="750" fill="hold"/>
                                        <p:tgtEl>
                                          <p:spTgt spid="50"/>
                                        </p:tgtEl>
                                        <p:attrNameLst>
                                          <p:attrName>ppt_h</p:attrName>
                                        </p:attrNameLst>
                                      </p:cBhvr>
                                      <p:tavLst>
                                        <p:tav tm="0">
                                          <p:val>
                                            <p:fltVal val="0"/>
                                          </p:val>
                                        </p:tav>
                                        <p:tav tm="100000">
                                          <p:val>
                                            <p:strVal val="#ppt_h"/>
                                          </p:val>
                                        </p:tav>
                                      </p:tavLst>
                                    </p:anim>
                                    <p:animEffect transition="in" filter="fade">
                                      <p:cBhvr>
                                        <p:cTn id="29" dur="750"/>
                                        <p:tgtEl>
                                          <p:spTgt spid="50"/>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 calcmode="lin" valueType="num">
                                      <p:cBhvr>
                                        <p:cTn id="33" dur="500" fill="hold"/>
                                        <p:tgtEl>
                                          <p:spTgt spid="60"/>
                                        </p:tgtEl>
                                        <p:attrNameLst>
                                          <p:attrName>ppt_w</p:attrName>
                                        </p:attrNameLst>
                                      </p:cBhvr>
                                      <p:tavLst>
                                        <p:tav tm="0">
                                          <p:val>
                                            <p:fltVal val="0"/>
                                          </p:val>
                                        </p:tav>
                                        <p:tav tm="100000">
                                          <p:val>
                                            <p:strVal val="#ppt_w"/>
                                          </p:val>
                                        </p:tav>
                                      </p:tavLst>
                                    </p:anim>
                                    <p:anim calcmode="lin" valueType="num">
                                      <p:cBhvr>
                                        <p:cTn id="34" dur="500" fill="hold"/>
                                        <p:tgtEl>
                                          <p:spTgt spid="60"/>
                                        </p:tgtEl>
                                        <p:attrNameLst>
                                          <p:attrName>ppt_h</p:attrName>
                                        </p:attrNameLst>
                                      </p:cBhvr>
                                      <p:tavLst>
                                        <p:tav tm="0">
                                          <p:val>
                                            <p:fltVal val="0"/>
                                          </p:val>
                                        </p:tav>
                                        <p:tav tm="100000">
                                          <p:val>
                                            <p:strVal val="#ppt_h"/>
                                          </p:val>
                                        </p:tav>
                                      </p:tavLst>
                                    </p:anim>
                                    <p:animEffect transition="in" filter="fade">
                                      <p:cBhvr>
                                        <p:cTn id="35" dur="500"/>
                                        <p:tgtEl>
                                          <p:spTgt spid="60"/>
                                        </p:tgtEl>
                                      </p:cBhvr>
                                    </p:animEffect>
                                  </p:childTnLst>
                                </p:cTn>
                              </p:par>
                            </p:childTnLst>
                          </p:cTn>
                        </p:par>
                        <p:par>
                          <p:cTn id="36" fill="hold">
                            <p:stCondLst>
                              <p:cond delay="3500"/>
                            </p:stCondLst>
                            <p:childTnLst>
                              <p:par>
                                <p:cTn id="37" presetID="22" presetClass="entr" presetSubtype="4"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down)">
                                      <p:cBhvr>
                                        <p:cTn id="39" dur="500"/>
                                        <p:tgtEl>
                                          <p:spTgt spid="11"/>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p:cTn id="43" dur="750" fill="hold"/>
                                        <p:tgtEl>
                                          <p:spTgt spid="46"/>
                                        </p:tgtEl>
                                        <p:attrNameLst>
                                          <p:attrName>ppt_w</p:attrName>
                                        </p:attrNameLst>
                                      </p:cBhvr>
                                      <p:tavLst>
                                        <p:tav tm="0">
                                          <p:val>
                                            <p:fltVal val="0"/>
                                          </p:val>
                                        </p:tav>
                                        <p:tav tm="100000">
                                          <p:val>
                                            <p:strVal val="#ppt_w"/>
                                          </p:val>
                                        </p:tav>
                                      </p:tavLst>
                                    </p:anim>
                                    <p:anim calcmode="lin" valueType="num">
                                      <p:cBhvr>
                                        <p:cTn id="44" dur="750" fill="hold"/>
                                        <p:tgtEl>
                                          <p:spTgt spid="46"/>
                                        </p:tgtEl>
                                        <p:attrNameLst>
                                          <p:attrName>ppt_h</p:attrName>
                                        </p:attrNameLst>
                                      </p:cBhvr>
                                      <p:tavLst>
                                        <p:tav tm="0">
                                          <p:val>
                                            <p:fltVal val="0"/>
                                          </p:val>
                                        </p:tav>
                                        <p:tav tm="100000">
                                          <p:val>
                                            <p:strVal val="#ppt_h"/>
                                          </p:val>
                                        </p:tav>
                                      </p:tavLst>
                                    </p:anim>
                                    <p:animEffect transition="in" filter="fade">
                                      <p:cBhvr>
                                        <p:cTn id="45" dur="750"/>
                                        <p:tgtEl>
                                          <p:spTgt spid="46"/>
                                        </p:tgtEl>
                                      </p:cBhvr>
                                    </p:animEffect>
                                  </p:childTnLst>
                                </p:cTn>
                              </p:par>
                            </p:childTnLst>
                          </p:cTn>
                        </p:par>
                        <p:par>
                          <p:cTn id="46" fill="hold">
                            <p:stCondLst>
                              <p:cond delay="4750"/>
                            </p:stCondLst>
                            <p:childTnLst>
                              <p:par>
                                <p:cTn id="47" presetID="53" presetClass="entr" presetSubtype="16" fill="hold" grpId="0" nodeType="afterEffect">
                                  <p:stCondLst>
                                    <p:cond delay="0"/>
                                  </p:stCondLst>
                                  <p:childTnLst>
                                    <p:set>
                                      <p:cBhvr>
                                        <p:cTn id="48" dur="1" fill="hold">
                                          <p:stCondLst>
                                            <p:cond delay="0"/>
                                          </p:stCondLst>
                                        </p:cTn>
                                        <p:tgtEl>
                                          <p:spTgt spid="61"/>
                                        </p:tgtEl>
                                        <p:attrNameLst>
                                          <p:attrName>style.visibility</p:attrName>
                                        </p:attrNameLst>
                                      </p:cBhvr>
                                      <p:to>
                                        <p:strVal val="visible"/>
                                      </p:to>
                                    </p:set>
                                    <p:anim calcmode="lin" valueType="num">
                                      <p:cBhvr>
                                        <p:cTn id="49" dur="500" fill="hold"/>
                                        <p:tgtEl>
                                          <p:spTgt spid="61"/>
                                        </p:tgtEl>
                                        <p:attrNameLst>
                                          <p:attrName>ppt_w</p:attrName>
                                        </p:attrNameLst>
                                      </p:cBhvr>
                                      <p:tavLst>
                                        <p:tav tm="0">
                                          <p:val>
                                            <p:fltVal val="0"/>
                                          </p:val>
                                        </p:tav>
                                        <p:tav tm="100000">
                                          <p:val>
                                            <p:strVal val="#ppt_w"/>
                                          </p:val>
                                        </p:tav>
                                      </p:tavLst>
                                    </p:anim>
                                    <p:anim calcmode="lin" valueType="num">
                                      <p:cBhvr>
                                        <p:cTn id="50" dur="500" fill="hold"/>
                                        <p:tgtEl>
                                          <p:spTgt spid="61"/>
                                        </p:tgtEl>
                                        <p:attrNameLst>
                                          <p:attrName>ppt_h</p:attrName>
                                        </p:attrNameLst>
                                      </p:cBhvr>
                                      <p:tavLst>
                                        <p:tav tm="0">
                                          <p:val>
                                            <p:fltVal val="0"/>
                                          </p:val>
                                        </p:tav>
                                        <p:tav tm="100000">
                                          <p:val>
                                            <p:strVal val="#ppt_h"/>
                                          </p:val>
                                        </p:tav>
                                      </p:tavLst>
                                    </p:anim>
                                    <p:animEffect transition="in" filter="fade">
                                      <p:cBhvr>
                                        <p:cTn id="51" dur="500"/>
                                        <p:tgtEl>
                                          <p:spTgt spid="61"/>
                                        </p:tgtEl>
                                      </p:cBhvr>
                                    </p:animEffect>
                                  </p:childTnLst>
                                </p:cTn>
                              </p:par>
                            </p:childTnLst>
                          </p:cTn>
                        </p:par>
                        <p:par>
                          <p:cTn id="52" fill="hold">
                            <p:stCondLst>
                              <p:cond delay="525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5750"/>
                            </p:stCondLst>
                            <p:childTnLst>
                              <p:par>
                                <p:cTn id="57" presetID="53" presetClass="entr" presetSubtype="16"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p:cTn id="59" dur="750" fill="hold"/>
                                        <p:tgtEl>
                                          <p:spTgt spid="56"/>
                                        </p:tgtEl>
                                        <p:attrNameLst>
                                          <p:attrName>ppt_w</p:attrName>
                                        </p:attrNameLst>
                                      </p:cBhvr>
                                      <p:tavLst>
                                        <p:tav tm="0">
                                          <p:val>
                                            <p:fltVal val="0"/>
                                          </p:val>
                                        </p:tav>
                                        <p:tav tm="100000">
                                          <p:val>
                                            <p:strVal val="#ppt_w"/>
                                          </p:val>
                                        </p:tav>
                                      </p:tavLst>
                                    </p:anim>
                                    <p:anim calcmode="lin" valueType="num">
                                      <p:cBhvr>
                                        <p:cTn id="60" dur="750" fill="hold"/>
                                        <p:tgtEl>
                                          <p:spTgt spid="56"/>
                                        </p:tgtEl>
                                        <p:attrNameLst>
                                          <p:attrName>ppt_h</p:attrName>
                                        </p:attrNameLst>
                                      </p:cBhvr>
                                      <p:tavLst>
                                        <p:tav tm="0">
                                          <p:val>
                                            <p:fltVal val="0"/>
                                          </p:val>
                                        </p:tav>
                                        <p:tav tm="100000">
                                          <p:val>
                                            <p:strVal val="#ppt_h"/>
                                          </p:val>
                                        </p:tav>
                                      </p:tavLst>
                                    </p:anim>
                                    <p:animEffect transition="in" filter="fade">
                                      <p:cBhvr>
                                        <p:cTn id="61" dur="750"/>
                                        <p:tgtEl>
                                          <p:spTgt spid="56"/>
                                        </p:tgtEl>
                                      </p:cBhvr>
                                    </p:animEffect>
                                  </p:childTnLst>
                                </p:cTn>
                              </p:par>
                            </p:childTnLst>
                          </p:cTn>
                        </p:par>
                        <p:par>
                          <p:cTn id="62" fill="hold">
                            <p:stCondLst>
                              <p:cond delay="6500"/>
                            </p:stCondLst>
                            <p:childTnLst>
                              <p:par>
                                <p:cTn id="63" presetID="53" presetClass="entr" presetSubtype="16" fill="hold" grpId="0" nodeType="afterEffect">
                                  <p:stCondLst>
                                    <p:cond delay="0"/>
                                  </p:stCondLst>
                                  <p:childTnLst>
                                    <p:set>
                                      <p:cBhvr>
                                        <p:cTn id="64" dur="1" fill="hold">
                                          <p:stCondLst>
                                            <p:cond delay="0"/>
                                          </p:stCondLst>
                                        </p:cTn>
                                        <p:tgtEl>
                                          <p:spTgt spid="62"/>
                                        </p:tgtEl>
                                        <p:attrNameLst>
                                          <p:attrName>style.visibility</p:attrName>
                                        </p:attrNameLst>
                                      </p:cBhvr>
                                      <p:to>
                                        <p:strVal val="visible"/>
                                      </p:to>
                                    </p:set>
                                    <p:anim calcmode="lin" valueType="num">
                                      <p:cBhvr>
                                        <p:cTn id="65" dur="500" fill="hold"/>
                                        <p:tgtEl>
                                          <p:spTgt spid="62"/>
                                        </p:tgtEl>
                                        <p:attrNameLst>
                                          <p:attrName>ppt_w</p:attrName>
                                        </p:attrNameLst>
                                      </p:cBhvr>
                                      <p:tavLst>
                                        <p:tav tm="0">
                                          <p:val>
                                            <p:fltVal val="0"/>
                                          </p:val>
                                        </p:tav>
                                        <p:tav tm="100000">
                                          <p:val>
                                            <p:strVal val="#ppt_w"/>
                                          </p:val>
                                        </p:tav>
                                      </p:tavLst>
                                    </p:anim>
                                    <p:anim calcmode="lin" valueType="num">
                                      <p:cBhvr>
                                        <p:cTn id="66" dur="500" fill="hold"/>
                                        <p:tgtEl>
                                          <p:spTgt spid="62"/>
                                        </p:tgtEl>
                                        <p:attrNameLst>
                                          <p:attrName>ppt_h</p:attrName>
                                        </p:attrNameLst>
                                      </p:cBhvr>
                                      <p:tavLst>
                                        <p:tav tm="0">
                                          <p:val>
                                            <p:fltVal val="0"/>
                                          </p:val>
                                        </p:tav>
                                        <p:tav tm="100000">
                                          <p:val>
                                            <p:strVal val="#ppt_h"/>
                                          </p:val>
                                        </p:tav>
                                      </p:tavLst>
                                    </p:anim>
                                    <p:animEffect transition="in" filter="fade">
                                      <p:cBhvr>
                                        <p:cTn id="67" dur="500"/>
                                        <p:tgtEl>
                                          <p:spTgt spid="62"/>
                                        </p:tgtEl>
                                      </p:cBhvr>
                                    </p:animEffect>
                                  </p:childTnLst>
                                </p:cTn>
                              </p:par>
                            </p:childTnLst>
                          </p:cTn>
                        </p:par>
                        <p:par>
                          <p:cTn id="68" fill="hold">
                            <p:stCondLst>
                              <p:cond delay="7000"/>
                            </p:stCondLst>
                            <p:childTnLst>
                              <p:par>
                                <p:cTn id="69" presetID="22" presetClass="entr" presetSubtype="1"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up)">
                                      <p:cBhvr>
                                        <p:cTn id="71" dur="500"/>
                                        <p:tgtEl>
                                          <p:spTgt spid="13"/>
                                        </p:tgtEl>
                                      </p:cBhvr>
                                    </p:animEffect>
                                  </p:childTnLst>
                                </p:cTn>
                              </p:par>
                            </p:childTnLst>
                          </p:cTn>
                        </p:par>
                        <p:par>
                          <p:cTn id="72" fill="hold">
                            <p:stCondLst>
                              <p:cond delay="7500"/>
                            </p:stCondLst>
                            <p:childTnLst>
                              <p:par>
                                <p:cTn id="73" presetID="53" presetClass="entr" presetSubtype="16" fill="hold" grpId="0" nodeType="afterEffect">
                                  <p:stCondLst>
                                    <p:cond delay="0"/>
                                  </p:stCondLst>
                                  <p:childTnLst>
                                    <p:set>
                                      <p:cBhvr>
                                        <p:cTn id="74" dur="1" fill="hold">
                                          <p:stCondLst>
                                            <p:cond delay="0"/>
                                          </p:stCondLst>
                                        </p:cTn>
                                        <p:tgtEl>
                                          <p:spTgt spid="58"/>
                                        </p:tgtEl>
                                        <p:attrNameLst>
                                          <p:attrName>style.visibility</p:attrName>
                                        </p:attrNameLst>
                                      </p:cBhvr>
                                      <p:to>
                                        <p:strVal val="visible"/>
                                      </p:to>
                                    </p:set>
                                    <p:anim calcmode="lin" valueType="num">
                                      <p:cBhvr>
                                        <p:cTn id="75" dur="500" fill="hold"/>
                                        <p:tgtEl>
                                          <p:spTgt spid="58"/>
                                        </p:tgtEl>
                                        <p:attrNameLst>
                                          <p:attrName>ppt_w</p:attrName>
                                        </p:attrNameLst>
                                      </p:cBhvr>
                                      <p:tavLst>
                                        <p:tav tm="0">
                                          <p:val>
                                            <p:fltVal val="0"/>
                                          </p:val>
                                        </p:tav>
                                        <p:tav tm="100000">
                                          <p:val>
                                            <p:strVal val="#ppt_w"/>
                                          </p:val>
                                        </p:tav>
                                      </p:tavLst>
                                    </p:anim>
                                    <p:anim calcmode="lin" valueType="num">
                                      <p:cBhvr>
                                        <p:cTn id="76" dur="500" fill="hold"/>
                                        <p:tgtEl>
                                          <p:spTgt spid="58"/>
                                        </p:tgtEl>
                                        <p:attrNameLst>
                                          <p:attrName>ppt_h</p:attrName>
                                        </p:attrNameLst>
                                      </p:cBhvr>
                                      <p:tavLst>
                                        <p:tav tm="0">
                                          <p:val>
                                            <p:fltVal val="0"/>
                                          </p:val>
                                        </p:tav>
                                        <p:tav tm="100000">
                                          <p:val>
                                            <p:strVal val="#ppt_h"/>
                                          </p:val>
                                        </p:tav>
                                      </p:tavLst>
                                    </p:anim>
                                    <p:animEffect transition="in" filter="fade">
                                      <p:cBhvr>
                                        <p:cTn id="77" dur="500"/>
                                        <p:tgtEl>
                                          <p:spTgt spid="58"/>
                                        </p:tgtEl>
                                      </p:cBhvr>
                                    </p:animEffect>
                                  </p:childTnLst>
                                </p:cTn>
                              </p:par>
                            </p:childTnLst>
                          </p:cTn>
                        </p:par>
                        <p:par>
                          <p:cTn id="78" fill="hold">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63"/>
                                        </p:tgtEl>
                                        <p:attrNameLst>
                                          <p:attrName>style.visibility</p:attrName>
                                        </p:attrNameLst>
                                      </p:cBhvr>
                                      <p:to>
                                        <p:strVal val="visible"/>
                                      </p:to>
                                    </p:set>
                                    <p:anim calcmode="lin" valueType="num">
                                      <p:cBhvr>
                                        <p:cTn id="81" dur="500" fill="hold"/>
                                        <p:tgtEl>
                                          <p:spTgt spid="63"/>
                                        </p:tgtEl>
                                        <p:attrNameLst>
                                          <p:attrName>ppt_w</p:attrName>
                                        </p:attrNameLst>
                                      </p:cBhvr>
                                      <p:tavLst>
                                        <p:tav tm="0">
                                          <p:val>
                                            <p:fltVal val="0"/>
                                          </p:val>
                                        </p:tav>
                                        <p:tav tm="100000">
                                          <p:val>
                                            <p:strVal val="#ppt_w"/>
                                          </p:val>
                                        </p:tav>
                                      </p:tavLst>
                                    </p:anim>
                                    <p:anim calcmode="lin" valueType="num">
                                      <p:cBhvr>
                                        <p:cTn id="82" dur="500" fill="hold"/>
                                        <p:tgtEl>
                                          <p:spTgt spid="63"/>
                                        </p:tgtEl>
                                        <p:attrNameLst>
                                          <p:attrName>ppt_h</p:attrName>
                                        </p:attrNameLst>
                                      </p:cBhvr>
                                      <p:tavLst>
                                        <p:tav tm="0">
                                          <p:val>
                                            <p:fltVal val="0"/>
                                          </p:val>
                                        </p:tav>
                                        <p:tav tm="100000">
                                          <p:val>
                                            <p:strVal val="#ppt_h"/>
                                          </p:val>
                                        </p:tav>
                                      </p:tavLst>
                                    </p:anim>
                                    <p:animEffect transition="in" filter="fade">
                                      <p:cBhvr>
                                        <p:cTn id="83" dur="500"/>
                                        <p:tgtEl>
                                          <p:spTgt spid="63"/>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Effect transition="in" filter="wipe(left)">
                                      <p:cBhvr>
                                        <p:cTn id="87" dur="500"/>
                                        <p:tgtEl>
                                          <p:spTgt spid="14"/>
                                        </p:tgtEl>
                                      </p:cBhvr>
                                    </p:animEffect>
                                  </p:childTnLst>
                                </p:cTn>
                              </p:par>
                            </p:childTnLst>
                          </p:cTn>
                        </p:par>
                        <p:par>
                          <p:cTn id="88" fill="hold">
                            <p:stCondLst>
                              <p:cond delay="9000"/>
                            </p:stCondLst>
                            <p:childTnLst>
                              <p:par>
                                <p:cTn id="89" presetID="53" presetClass="entr" presetSubtype="16" fill="hold" grpId="0" nodeType="afterEffect">
                                  <p:stCondLst>
                                    <p:cond delay="0"/>
                                  </p:stCondLst>
                                  <p:childTnLst>
                                    <p:set>
                                      <p:cBhvr>
                                        <p:cTn id="90" dur="1" fill="hold">
                                          <p:stCondLst>
                                            <p:cond delay="0"/>
                                          </p:stCondLst>
                                        </p:cTn>
                                        <p:tgtEl>
                                          <p:spTgt spid="57"/>
                                        </p:tgtEl>
                                        <p:attrNameLst>
                                          <p:attrName>style.visibility</p:attrName>
                                        </p:attrNameLst>
                                      </p:cBhvr>
                                      <p:to>
                                        <p:strVal val="visible"/>
                                      </p:to>
                                    </p:set>
                                    <p:anim calcmode="lin" valueType="num">
                                      <p:cBhvr>
                                        <p:cTn id="91" dur="750" fill="hold"/>
                                        <p:tgtEl>
                                          <p:spTgt spid="57"/>
                                        </p:tgtEl>
                                        <p:attrNameLst>
                                          <p:attrName>ppt_w</p:attrName>
                                        </p:attrNameLst>
                                      </p:cBhvr>
                                      <p:tavLst>
                                        <p:tav tm="0">
                                          <p:val>
                                            <p:fltVal val="0"/>
                                          </p:val>
                                        </p:tav>
                                        <p:tav tm="100000">
                                          <p:val>
                                            <p:strVal val="#ppt_w"/>
                                          </p:val>
                                        </p:tav>
                                      </p:tavLst>
                                    </p:anim>
                                    <p:anim calcmode="lin" valueType="num">
                                      <p:cBhvr>
                                        <p:cTn id="92" dur="750" fill="hold"/>
                                        <p:tgtEl>
                                          <p:spTgt spid="57"/>
                                        </p:tgtEl>
                                        <p:attrNameLst>
                                          <p:attrName>ppt_h</p:attrName>
                                        </p:attrNameLst>
                                      </p:cBhvr>
                                      <p:tavLst>
                                        <p:tav tm="0">
                                          <p:val>
                                            <p:fltVal val="0"/>
                                          </p:val>
                                        </p:tav>
                                        <p:tav tm="100000">
                                          <p:val>
                                            <p:strVal val="#ppt_h"/>
                                          </p:val>
                                        </p:tav>
                                      </p:tavLst>
                                    </p:anim>
                                    <p:animEffect transition="in" filter="fade">
                                      <p:cBhvr>
                                        <p:cTn id="93" dur="750"/>
                                        <p:tgtEl>
                                          <p:spTgt spid="57"/>
                                        </p:tgtEl>
                                      </p:cBhvr>
                                    </p:animEffect>
                                  </p:childTnLst>
                                </p:cTn>
                              </p:par>
                            </p:childTnLst>
                          </p:cTn>
                        </p:par>
                        <p:par>
                          <p:cTn id="94" fill="hold">
                            <p:stCondLst>
                              <p:cond delay="9750"/>
                            </p:stCondLst>
                            <p:childTnLst>
                              <p:par>
                                <p:cTn id="95" presetID="53" presetClass="entr" presetSubtype="16" fill="hold" grpId="0" nodeType="afterEffect">
                                  <p:stCondLst>
                                    <p:cond delay="0"/>
                                  </p:stCondLst>
                                  <p:childTnLst>
                                    <p:set>
                                      <p:cBhvr>
                                        <p:cTn id="96" dur="1" fill="hold">
                                          <p:stCondLst>
                                            <p:cond delay="0"/>
                                          </p:stCondLst>
                                        </p:cTn>
                                        <p:tgtEl>
                                          <p:spTgt spid="64"/>
                                        </p:tgtEl>
                                        <p:attrNameLst>
                                          <p:attrName>style.visibility</p:attrName>
                                        </p:attrNameLst>
                                      </p:cBhvr>
                                      <p:to>
                                        <p:strVal val="visible"/>
                                      </p:to>
                                    </p:set>
                                    <p:anim calcmode="lin" valueType="num">
                                      <p:cBhvr>
                                        <p:cTn id="97" dur="500" fill="hold"/>
                                        <p:tgtEl>
                                          <p:spTgt spid="64"/>
                                        </p:tgtEl>
                                        <p:attrNameLst>
                                          <p:attrName>ppt_w</p:attrName>
                                        </p:attrNameLst>
                                      </p:cBhvr>
                                      <p:tavLst>
                                        <p:tav tm="0">
                                          <p:val>
                                            <p:fltVal val="0"/>
                                          </p:val>
                                        </p:tav>
                                        <p:tav tm="100000">
                                          <p:val>
                                            <p:strVal val="#ppt_w"/>
                                          </p:val>
                                        </p:tav>
                                      </p:tavLst>
                                    </p:anim>
                                    <p:anim calcmode="lin" valueType="num">
                                      <p:cBhvr>
                                        <p:cTn id="98" dur="500" fill="hold"/>
                                        <p:tgtEl>
                                          <p:spTgt spid="64"/>
                                        </p:tgtEl>
                                        <p:attrNameLst>
                                          <p:attrName>ppt_h</p:attrName>
                                        </p:attrNameLst>
                                      </p:cBhvr>
                                      <p:tavLst>
                                        <p:tav tm="0">
                                          <p:val>
                                            <p:fltVal val="0"/>
                                          </p:val>
                                        </p:tav>
                                        <p:tav tm="100000">
                                          <p:val>
                                            <p:strVal val="#ppt_h"/>
                                          </p:val>
                                        </p:tav>
                                      </p:tavLst>
                                    </p:anim>
                                    <p:animEffect transition="in" filter="fade">
                                      <p:cBhvr>
                                        <p:cTn id="99" dur="500"/>
                                        <p:tgtEl>
                                          <p:spTgt spid="64"/>
                                        </p:tgtEl>
                                      </p:cBhvr>
                                    </p:animEffect>
                                  </p:childTnLst>
                                </p:cTn>
                              </p:par>
                            </p:childTnLst>
                          </p:cTn>
                        </p:par>
                        <p:par>
                          <p:cTn id="100" fill="hold">
                            <p:stCondLst>
                              <p:cond delay="10250"/>
                            </p:stCondLst>
                            <p:childTnLst>
                              <p:par>
                                <p:cTn id="101" presetID="22" presetClass="entr" presetSubtype="8" fill="hold" grpId="0" nodeType="afterEffect">
                                  <p:stCondLst>
                                    <p:cond delay="0"/>
                                  </p:stCondLst>
                                  <p:childTnLst>
                                    <p:set>
                                      <p:cBhvr>
                                        <p:cTn id="102" dur="1" fill="hold">
                                          <p:stCondLst>
                                            <p:cond delay="0"/>
                                          </p:stCondLst>
                                        </p:cTn>
                                        <p:tgtEl>
                                          <p:spTgt spid="66"/>
                                        </p:tgtEl>
                                        <p:attrNameLst>
                                          <p:attrName>style.visibility</p:attrName>
                                        </p:attrNameLst>
                                      </p:cBhvr>
                                      <p:to>
                                        <p:strVal val="visible"/>
                                      </p:to>
                                    </p:set>
                                    <p:animEffect transition="in" filter="wipe(left)">
                                      <p:cBhvr>
                                        <p:cTn id="103" dur="750"/>
                                        <p:tgtEl>
                                          <p:spTgt spid="66"/>
                                        </p:tgtEl>
                                      </p:cBhvr>
                                    </p:animEffect>
                                  </p:childTnLst>
                                </p:cTn>
                              </p:par>
                            </p:childTnLst>
                          </p:cTn>
                        </p:par>
                        <p:par>
                          <p:cTn id="104" fill="hold">
                            <p:stCondLst>
                              <p:cond delay="11000"/>
                            </p:stCondLst>
                            <p:childTnLst>
                              <p:par>
                                <p:cTn id="105" presetID="22" presetClass="entr" presetSubtype="8" fill="hold" grpId="0" nodeType="afterEffect">
                                  <p:stCondLst>
                                    <p:cond delay="0"/>
                                  </p:stCondLst>
                                  <p:childTnLst>
                                    <p:set>
                                      <p:cBhvr>
                                        <p:cTn id="106" dur="1" fill="hold">
                                          <p:stCondLst>
                                            <p:cond delay="0"/>
                                          </p:stCondLst>
                                        </p:cTn>
                                        <p:tgtEl>
                                          <p:spTgt spid="67"/>
                                        </p:tgtEl>
                                        <p:attrNameLst>
                                          <p:attrName>style.visibility</p:attrName>
                                        </p:attrNameLst>
                                      </p:cBhvr>
                                      <p:to>
                                        <p:strVal val="visible"/>
                                      </p:to>
                                    </p:set>
                                    <p:animEffect transition="in" filter="wipe(left)">
                                      <p:cBhvr>
                                        <p:cTn id="107" dur="750"/>
                                        <p:tgtEl>
                                          <p:spTgt spid="67"/>
                                        </p:tgtEl>
                                      </p:cBhvr>
                                    </p:animEffect>
                                  </p:childTnLst>
                                </p:cTn>
                              </p:par>
                            </p:childTnLst>
                          </p:cTn>
                        </p:par>
                      </p:childTnLst>
                    </p:cTn>
                  </p:par>
                  <p:par>
                    <p:cTn id="108" fill="hold">
                      <p:stCondLst>
                        <p:cond delay="indefinite"/>
                      </p:stCondLst>
                      <p:childTnLst>
                        <p:par>
                          <p:cTn id="109" fill="hold">
                            <p:stCondLst>
                              <p:cond delay="0"/>
                            </p:stCondLst>
                            <p:childTnLst>
                              <p:par>
                                <p:cTn id="110" presetID="22" presetClass="entr" presetSubtype="4" fill="hold" grpId="0" nodeType="clickEffect">
                                  <p:stCondLst>
                                    <p:cond delay="0"/>
                                  </p:stCondLst>
                                  <p:childTnLst>
                                    <p:set>
                                      <p:cBhvr>
                                        <p:cTn id="111" dur="1" fill="hold">
                                          <p:stCondLst>
                                            <p:cond delay="0"/>
                                          </p:stCondLst>
                                        </p:cTn>
                                        <p:tgtEl>
                                          <p:spTgt spid="2"/>
                                        </p:tgtEl>
                                        <p:attrNameLst>
                                          <p:attrName>style.visibility</p:attrName>
                                        </p:attrNameLst>
                                      </p:cBhvr>
                                      <p:to>
                                        <p:strVal val="visible"/>
                                      </p:to>
                                    </p:set>
                                    <p:animEffect transition="in" filter="wipe(down)">
                                      <p:cBhvr>
                                        <p:cTn id="1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P spid="13" grpId="0" animBg="1"/>
      <p:bldP spid="14" grpId="0" animBg="1"/>
      <p:bldP spid="56" grpId="0" animBg="1"/>
      <p:bldP spid="57" grpId="0" animBg="1"/>
      <p:bldP spid="58" grpId="0" animBg="1"/>
      <p:bldP spid="59" grpId="0"/>
      <p:bldP spid="60" grpId="0"/>
      <p:bldP spid="61" grpId="0"/>
      <p:bldP spid="62" grpId="0"/>
      <p:bldP spid="63" grpId="0"/>
      <p:bldP spid="64" grpId="0"/>
      <p:bldP spid="66" grpId="0"/>
      <p:bldP spid="67" grpId="0"/>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94" y="448"/>
            <a:ext cx="12857163"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平行四边形 3"/>
          <p:cNvSpPr/>
          <p:nvPr/>
        </p:nvSpPr>
        <p:spPr>
          <a:xfrm>
            <a:off x="3518259" y="447"/>
            <a:ext cx="5822234" cy="4352447"/>
          </a:xfrm>
          <a:custGeom>
            <a:avLst/>
            <a:gdLst>
              <a:gd name="connsiteX0" fmla="*/ 0 w 6131432"/>
              <a:gd name="connsiteY0" fmla="*/ 6845300 h 6845300"/>
              <a:gd name="connsiteX1" fmla="*/ 1532858 w 6131432"/>
              <a:gd name="connsiteY1" fmla="*/ 0 h 6845300"/>
              <a:gd name="connsiteX2" fmla="*/ 6131432 w 6131432"/>
              <a:gd name="connsiteY2" fmla="*/ 0 h 6845300"/>
              <a:gd name="connsiteX3" fmla="*/ 4598574 w 6131432"/>
              <a:gd name="connsiteY3" fmla="*/ 6845300 h 6845300"/>
              <a:gd name="connsiteX4" fmla="*/ 0 w 6131432"/>
              <a:gd name="connsiteY4" fmla="*/ 6845300 h 6845300"/>
              <a:gd name="connsiteX0" fmla="*/ 0 w 5521832"/>
              <a:gd name="connsiteY0" fmla="*/ 4127500 h 6845300"/>
              <a:gd name="connsiteX1" fmla="*/ 923258 w 5521832"/>
              <a:gd name="connsiteY1" fmla="*/ 0 h 6845300"/>
              <a:gd name="connsiteX2" fmla="*/ 5521832 w 5521832"/>
              <a:gd name="connsiteY2" fmla="*/ 0 h 6845300"/>
              <a:gd name="connsiteX3" fmla="*/ 3988974 w 5521832"/>
              <a:gd name="connsiteY3" fmla="*/ 6845300 h 6845300"/>
              <a:gd name="connsiteX4" fmla="*/ 0 w 5521832"/>
              <a:gd name="connsiteY4" fmla="*/ 4127500 h 6845300"/>
              <a:gd name="connsiteX0" fmla="*/ 0 w 5521832"/>
              <a:gd name="connsiteY0" fmla="*/ 4127500 h 4127500"/>
              <a:gd name="connsiteX1" fmla="*/ 923258 w 5521832"/>
              <a:gd name="connsiteY1" fmla="*/ 0 h 4127500"/>
              <a:gd name="connsiteX2" fmla="*/ 5521832 w 5521832"/>
              <a:gd name="connsiteY2" fmla="*/ 0 h 4127500"/>
              <a:gd name="connsiteX3" fmla="*/ 4598574 w 5521832"/>
              <a:gd name="connsiteY3" fmla="*/ 4114800 h 4127500"/>
              <a:gd name="connsiteX4" fmla="*/ 0 w 5521832"/>
              <a:gd name="connsiteY4" fmla="*/ 4127500 h 412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1832" h="4127500">
                <a:moveTo>
                  <a:pt x="0" y="4127500"/>
                </a:moveTo>
                <a:lnTo>
                  <a:pt x="923258" y="0"/>
                </a:lnTo>
                <a:lnTo>
                  <a:pt x="5521832" y="0"/>
                </a:lnTo>
                <a:lnTo>
                  <a:pt x="4598574" y="4114800"/>
                </a:lnTo>
                <a:lnTo>
                  <a:pt x="0" y="4127500"/>
                </a:lnTo>
                <a:close/>
              </a:path>
            </a:pathLst>
          </a:custGeom>
          <a:solidFill>
            <a:schemeClr val="accent2">
              <a:alpha val="50196"/>
            </a:schemeClr>
          </a:solidFill>
          <a:ln>
            <a:noFill/>
          </a:ln>
          <a:effectLst>
            <a:outerShdw blurRad="2667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7" name="文本框 6"/>
          <p:cNvSpPr txBox="1"/>
          <p:nvPr/>
        </p:nvSpPr>
        <p:spPr>
          <a:xfrm>
            <a:off x="5695319" y="1240456"/>
            <a:ext cx="1468114" cy="1070930"/>
          </a:xfrm>
          <a:prstGeom prst="rect">
            <a:avLst/>
          </a:prstGeom>
          <a:noFill/>
          <a:effectLst/>
        </p:spPr>
        <p:txBody>
          <a:bodyPr lIns="0" tIns="0" rIns="0" bIns="0">
            <a:spAutoFit/>
          </a:bodyPr>
          <a:lstStyle/>
          <a:p>
            <a:pPr algn="ctr">
              <a:defRPr/>
            </a:pPr>
            <a:r>
              <a:rPr lang="en-US" altLang="zh-CN" sz="695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695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9" name="直接连接符 8"/>
          <p:cNvCxnSpPr/>
          <p:nvPr/>
        </p:nvCxnSpPr>
        <p:spPr>
          <a:xfrm>
            <a:off x="4587957" y="2415579"/>
            <a:ext cx="3682839"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04" name="文本框 17"/>
          <p:cNvSpPr txBox="1">
            <a:spLocks noChangeArrowheads="1"/>
          </p:cNvSpPr>
          <p:nvPr/>
        </p:nvSpPr>
        <p:spPr bwMode="auto">
          <a:xfrm>
            <a:off x="4476991" y="2576581"/>
            <a:ext cx="3904768" cy="5842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3797" dirty="0">
                <a:solidFill>
                  <a:schemeClr val="bg1"/>
                </a:solidFill>
                <a:ea typeface="微软雅黑" panose="020B0503020204020204" pitchFamily="34" charset="-122"/>
                <a:sym typeface="Arial" panose="020B0604020202020204" pitchFamily="34" charset="0"/>
              </a:rPr>
              <a:t>请替换文字内容</a:t>
            </a:r>
          </a:p>
        </p:txBody>
      </p:sp>
    </p:spTree>
    <p:extLst>
      <p:ext uri="{BB962C8B-B14F-4D97-AF65-F5344CB8AC3E}">
        <p14:creationId xmlns:p14="http://schemas.microsoft.com/office/powerpoint/2010/main" val="68058736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7"/>
                                        </p:tgtEl>
                                        <p:attrNameLst>
                                          <p:attrName>style.visibility</p:attrName>
                                        </p:attrNameLst>
                                      </p:cBhvr>
                                      <p:to>
                                        <p:strVal val="visible"/>
                                      </p:to>
                                    </p:set>
                                    <p:anim by="(-#ppt_w*2)" calcmode="lin" valueType="num">
                                      <p:cBhvr rctx="PPT">
                                        <p:cTn id="18" dur="500" autoRev="1" fill="hold">
                                          <p:stCondLst>
                                            <p:cond delay="0"/>
                                          </p:stCondLst>
                                        </p:cTn>
                                        <p:tgtEl>
                                          <p:spTgt spid="7"/>
                                        </p:tgtEl>
                                        <p:attrNameLst>
                                          <p:attrName>ppt_w</p:attrName>
                                        </p:attrNameLst>
                                      </p:cBhvr>
                                    </p:anim>
                                    <p:anim by="(#ppt_w*0.50)" calcmode="lin" valueType="num">
                                      <p:cBhvr>
                                        <p:cTn id="19" dur="500" decel="50000" autoRev="1" fill="hold">
                                          <p:stCondLst>
                                            <p:cond delay="0"/>
                                          </p:stCondLst>
                                        </p:cTn>
                                        <p:tgtEl>
                                          <p:spTgt spid="7"/>
                                        </p:tgtEl>
                                        <p:attrNameLst>
                                          <p:attrName>ppt_x</p:attrName>
                                        </p:attrNameLst>
                                      </p:cBhvr>
                                    </p:anim>
                                    <p:anim from="(-#ppt_h/2)" to="(#ppt_y)" calcmode="lin" valueType="num">
                                      <p:cBhvr>
                                        <p:cTn id="20" dur="1000" fill="hold">
                                          <p:stCondLst>
                                            <p:cond delay="0"/>
                                          </p:stCondLst>
                                        </p:cTn>
                                        <p:tgtEl>
                                          <p:spTgt spid="7"/>
                                        </p:tgtEl>
                                        <p:attrNameLst>
                                          <p:attrName>ppt_y</p:attrName>
                                        </p:attrNameLst>
                                      </p:cBhvr>
                                    </p:anim>
                                    <p:animRot by="21600000">
                                      <p:cBhvr>
                                        <p:cTn id="21" dur="1000" fill="hold">
                                          <p:stCondLst>
                                            <p:cond delay="0"/>
                                          </p:stCondLst>
                                        </p:cTn>
                                        <p:tgtEl>
                                          <p:spTgt spid="7"/>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6" presetClass="entr" presetSubtype="0" fill="hold" grpId="0" nodeType="clickEffect">
                                  <p:stCondLst>
                                    <p:cond delay="0"/>
                                  </p:stCondLst>
                                  <p:iterate type="lt">
                                    <p:tmPct val="10000"/>
                                  </p:iterate>
                                  <p:childTnLst>
                                    <p:set>
                                      <p:cBhvr>
                                        <p:cTn id="31" dur="1" fill="hold">
                                          <p:stCondLst>
                                            <p:cond delay="0"/>
                                          </p:stCondLst>
                                        </p:cTn>
                                        <p:tgtEl>
                                          <p:spTgt spid="4104"/>
                                        </p:tgtEl>
                                        <p:attrNameLst>
                                          <p:attrName>style.visibility</p:attrName>
                                        </p:attrNameLst>
                                      </p:cBhvr>
                                      <p:to>
                                        <p:strVal val="visible"/>
                                      </p:to>
                                    </p:set>
                                    <p:anim by="(-#ppt_w*2)" calcmode="lin" valueType="num">
                                      <p:cBhvr rctx="PPT">
                                        <p:cTn id="32" dur="500" autoRev="1" fill="hold">
                                          <p:stCondLst>
                                            <p:cond delay="0"/>
                                          </p:stCondLst>
                                        </p:cTn>
                                        <p:tgtEl>
                                          <p:spTgt spid="4104"/>
                                        </p:tgtEl>
                                        <p:attrNameLst>
                                          <p:attrName>ppt_w</p:attrName>
                                        </p:attrNameLst>
                                      </p:cBhvr>
                                    </p:anim>
                                    <p:anim by="(#ppt_w*0.50)" calcmode="lin" valueType="num">
                                      <p:cBhvr>
                                        <p:cTn id="33" dur="500" decel="50000" autoRev="1" fill="hold">
                                          <p:stCondLst>
                                            <p:cond delay="0"/>
                                          </p:stCondLst>
                                        </p:cTn>
                                        <p:tgtEl>
                                          <p:spTgt spid="4104"/>
                                        </p:tgtEl>
                                        <p:attrNameLst>
                                          <p:attrName>ppt_x</p:attrName>
                                        </p:attrNameLst>
                                      </p:cBhvr>
                                    </p:anim>
                                    <p:anim from="(-#ppt_h/2)" to="(#ppt_y)" calcmode="lin" valueType="num">
                                      <p:cBhvr>
                                        <p:cTn id="34" dur="1000" fill="hold">
                                          <p:stCondLst>
                                            <p:cond delay="0"/>
                                          </p:stCondLst>
                                        </p:cTn>
                                        <p:tgtEl>
                                          <p:spTgt spid="4104"/>
                                        </p:tgtEl>
                                        <p:attrNameLst>
                                          <p:attrName>ppt_y</p:attrName>
                                        </p:attrNameLst>
                                      </p:cBhvr>
                                    </p:anim>
                                    <p:animRot by="21600000">
                                      <p:cBhvr>
                                        <p:cTn id="35" dur="1000" fill="hold">
                                          <p:stCondLst>
                                            <p:cond delay="0"/>
                                          </p:stCondLst>
                                        </p:cTn>
                                        <p:tgtEl>
                                          <p:spTgt spid="410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p:bldP spid="410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a:spLocks noChangeAspect="1"/>
          </p:cNvSpPr>
          <p:nvPr/>
        </p:nvSpPr>
        <p:spPr>
          <a:xfrm>
            <a:off x="1369869" y="2358983"/>
            <a:ext cx="1898571" cy="1898571"/>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9" name="Oval 8"/>
          <p:cNvSpPr>
            <a:spLocks noChangeAspect="1"/>
          </p:cNvSpPr>
          <p:nvPr/>
        </p:nvSpPr>
        <p:spPr>
          <a:xfrm>
            <a:off x="5518597" y="2358983"/>
            <a:ext cx="1898571" cy="1898571"/>
          </a:xfrm>
          <a:prstGeom prst="ellipse">
            <a:avLst/>
          </a:prstGeom>
          <a:blipFill dpi="0" rotWithShape="1">
            <a:blip r:embed="rId4" cstate="email">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11" name="Oval 10"/>
          <p:cNvSpPr>
            <a:spLocks noChangeAspect="1"/>
          </p:cNvSpPr>
          <p:nvPr/>
        </p:nvSpPr>
        <p:spPr>
          <a:xfrm>
            <a:off x="9667326" y="2358983"/>
            <a:ext cx="1898571" cy="1898571"/>
          </a:xfrm>
          <a:prstGeom prst="ellipse">
            <a:avLst/>
          </a:prstGeom>
          <a:blipFill dpi="0" rotWithShape="1">
            <a:blip r:embed="rId5" cstate="email">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cxnSp>
        <p:nvCxnSpPr>
          <p:cNvPr id="12" name="Straight Connector 11"/>
          <p:cNvCxnSpPr/>
          <p:nvPr/>
        </p:nvCxnSpPr>
        <p:spPr>
          <a:xfrm>
            <a:off x="2319154" y="4371401"/>
            <a:ext cx="0" cy="43027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Title 13"/>
          <p:cNvSpPr txBox="1">
            <a:spLocks/>
          </p:cNvSpPr>
          <p:nvPr/>
        </p:nvSpPr>
        <p:spPr bwMode="auto">
          <a:xfrm>
            <a:off x="1369869" y="4761495"/>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4" name="Straight Connector 13"/>
          <p:cNvCxnSpPr/>
          <p:nvPr/>
        </p:nvCxnSpPr>
        <p:spPr>
          <a:xfrm>
            <a:off x="4393518" y="4637602"/>
            <a:ext cx="0" cy="190862"/>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Title 13"/>
          <p:cNvSpPr txBox="1">
            <a:spLocks/>
          </p:cNvSpPr>
          <p:nvPr/>
        </p:nvSpPr>
        <p:spPr bwMode="auto">
          <a:xfrm>
            <a:off x="3444234" y="4801677"/>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6" name="Straight Connector 15"/>
          <p:cNvCxnSpPr/>
          <p:nvPr/>
        </p:nvCxnSpPr>
        <p:spPr>
          <a:xfrm>
            <a:off x="6466208" y="4411583"/>
            <a:ext cx="0" cy="430275"/>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Title 13"/>
          <p:cNvSpPr txBox="1">
            <a:spLocks/>
          </p:cNvSpPr>
          <p:nvPr/>
        </p:nvSpPr>
        <p:spPr bwMode="auto">
          <a:xfrm>
            <a:off x="5516923" y="4801677"/>
            <a:ext cx="1898571"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18" name="Straight Connector 17"/>
          <p:cNvCxnSpPr/>
          <p:nvPr/>
        </p:nvCxnSpPr>
        <p:spPr>
          <a:xfrm>
            <a:off x="8537224" y="4679458"/>
            <a:ext cx="0" cy="190862"/>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0" name="Title 13"/>
          <p:cNvSpPr txBox="1">
            <a:spLocks/>
          </p:cNvSpPr>
          <p:nvPr/>
        </p:nvSpPr>
        <p:spPr bwMode="auto">
          <a:xfrm>
            <a:off x="7589613" y="4843533"/>
            <a:ext cx="1898571" cy="987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cxnSp>
        <p:nvCxnSpPr>
          <p:cNvPr id="23" name="Straight Connector 22"/>
          <p:cNvCxnSpPr/>
          <p:nvPr/>
        </p:nvCxnSpPr>
        <p:spPr>
          <a:xfrm>
            <a:off x="10608239" y="4453437"/>
            <a:ext cx="0" cy="430276"/>
          </a:xfrm>
          <a:prstGeom prst="line">
            <a:avLst/>
          </a:prstGeom>
          <a:ln w="9525">
            <a:solidFill>
              <a:schemeClr val="bg1">
                <a:lumMod val="65000"/>
              </a:schemeClr>
            </a:solidFill>
            <a:prstDash val="sysDot"/>
            <a:headEnd type="oval"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Title 13"/>
          <p:cNvSpPr txBox="1">
            <a:spLocks/>
          </p:cNvSpPr>
          <p:nvPr/>
        </p:nvSpPr>
        <p:spPr bwMode="auto">
          <a:xfrm>
            <a:off x="9660629" y="4843533"/>
            <a:ext cx="1898571" cy="987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a:t>
            </a:r>
          </a:p>
        </p:txBody>
      </p:sp>
      <p:sp>
        <p:nvSpPr>
          <p:cNvPr id="8" name="Oval 7"/>
          <p:cNvSpPr>
            <a:spLocks noChangeAspect="1"/>
          </p:cNvSpPr>
          <p:nvPr/>
        </p:nvSpPr>
        <p:spPr>
          <a:xfrm>
            <a:off x="3060836" y="1893548"/>
            <a:ext cx="2656995" cy="2658669"/>
          </a:xfrm>
          <a:prstGeom prst="ellipse">
            <a:avLst/>
          </a:prstGeom>
          <a:blipFill dpi="0" rotWithShape="1">
            <a:blip r:embed="rId6" cstate="email">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10" name="Oval 9"/>
          <p:cNvSpPr>
            <a:spLocks noChangeAspect="1"/>
          </p:cNvSpPr>
          <p:nvPr/>
        </p:nvSpPr>
        <p:spPr>
          <a:xfrm>
            <a:off x="7209564" y="1923684"/>
            <a:ext cx="2656995" cy="2658669"/>
          </a:xfrm>
          <a:prstGeom prst="ellipse">
            <a:avLst/>
          </a:prstGeom>
          <a:blipFill dpi="0" rotWithShape="1">
            <a:blip r:embed="rId7" cstate="email">
              <a:extLst>
                <a:ext uri="{28A0092B-C50C-407E-A947-70E740481C1C}">
                  <a14:useLocalDpi xmlns:a14="http://schemas.microsoft.com/office/drawing/2010/main"/>
                </a:ext>
              </a:extLst>
            </a:blip>
            <a:srcRect/>
            <a:stretch>
              <a:fillRect/>
            </a:stretch>
          </a:blipFill>
          <a:ln w="635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zh-CN" sz="2002" dirty="0">
              <a:solidFill>
                <a:srgbClr val="3C3C3C"/>
              </a:solidFill>
              <a:latin typeface="微软雅黑" panose="020B0503020204020204" pitchFamily="34" charset="-122"/>
              <a:ea typeface="微软雅黑" panose="020B0503020204020204" pitchFamily="34" charset="-122"/>
            </a:endParaRPr>
          </a:p>
        </p:txBody>
      </p:sp>
      <p:sp>
        <p:nvSpPr>
          <p:cNvPr id="22" name="TextBox 4"/>
          <p:cNvSpPr txBox="1"/>
          <p:nvPr/>
        </p:nvSpPr>
        <p:spPr>
          <a:xfrm>
            <a:off x="3896275" y="1086572"/>
            <a:ext cx="5066203" cy="905889"/>
          </a:xfrm>
          <a:prstGeom prst="rect">
            <a:avLst/>
          </a:prstGeom>
          <a:noFill/>
        </p:spPr>
        <p:txBody>
          <a:bodyPr>
            <a:spAutoFit/>
          </a:bodyPr>
          <a:lstStyle/>
          <a:p>
            <a:pPr>
              <a:lnSpc>
                <a:spcPct val="150000"/>
              </a:lnSpc>
            </a:pPr>
            <a:r>
              <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9" name="文本框 12"/>
          <p:cNvSpPr txBox="1">
            <a:spLocks noChangeArrowheads="1"/>
          </p:cNvSpPr>
          <p:nvPr/>
        </p:nvSpPr>
        <p:spPr bwMode="auto">
          <a:xfrm>
            <a:off x="-1" y="520700"/>
            <a:ext cx="25257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5332650"/>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withEffect">
                                  <p:stCondLst>
                                    <p:cond delay="100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10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100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par>
                                <p:cTn id="25" presetID="22" presetClass="entr" presetSubtype="4" fill="hold" nodeType="withEffect">
                                  <p:stCondLst>
                                    <p:cond delay="50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par>
                                <p:cTn id="28" presetID="22" presetClass="entr" presetSubtype="4" fill="hold" grpId="0" nodeType="withEffect">
                                  <p:stCondLst>
                                    <p:cond delay="150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22" presetClass="entr" presetSubtype="4" fill="hold" nodeType="withEffect">
                                  <p:stCondLst>
                                    <p:cond delay="50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500"/>
                                        <p:tgtEl>
                                          <p:spTgt spid="14"/>
                                        </p:tgtEl>
                                      </p:cBhvr>
                                    </p:animEffect>
                                  </p:childTnLst>
                                </p:cTn>
                              </p:par>
                              <p:par>
                                <p:cTn id="34" presetID="22" presetClass="entr" presetSubtype="4" fill="hold" grpId="0" nodeType="withEffect">
                                  <p:stCondLst>
                                    <p:cond delay="150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500"/>
                                        <p:tgtEl>
                                          <p:spTgt spid="15"/>
                                        </p:tgtEl>
                                      </p:cBhvr>
                                    </p:animEffect>
                                  </p:childTnLst>
                                </p:cTn>
                              </p:par>
                              <p:par>
                                <p:cTn id="37" presetID="22" presetClass="entr" presetSubtype="4" fill="hold" nodeType="withEffect">
                                  <p:stCondLst>
                                    <p:cond delay="50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par>
                                <p:cTn id="40" presetID="22" presetClass="entr" presetSubtype="4" fill="hold" grpId="0" nodeType="withEffect">
                                  <p:stCondLst>
                                    <p:cond delay="150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par>
                                <p:cTn id="43" presetID="22" presetClass="entr" presetSubtype="4" fill="hold" nodeType="withEffect">
                                  <p:stCondLst>
                                    <p:cond delay="50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500"/>
                                        <p:tgtEl>
                                          <p:spTgt spid="18"/>
                                        </p:tgtEl>
                                      </p:cBhvr>
                                    </p:animEffect>
                                  </p:childTnLst>
                                </p:cTn>
                              </p:par>
                              <p:par>
                                <p:cTn id="46" presetID="22" presetClass="entr" presetSubtype="4" fill="hold" grpId="0" nodeType="withEffect">
                                  <p:stCondLst>
                                    <p:cond delay="1500"/>
                                  </p:stCondLst>
                                  <p:childTnLst>
                                    <p:set>
                                      <p:cBhvr>
                                        <p:cTn id="47" dur="1" fill="hold">
                                          <p:stCondLst>
                                            <p:cond delay="0"/>
                                          </p:stCondLst>
                                        </p:cTn>
                                        <p:tgtEl>
                                          <p:spTgt spid="20"/>
                                        </p:tgtEl>
                                        <p:attrNameLst>
                                          <p:attrName>style.visibility</p:attrName>
                                        </p:attrNameLst>
                                      </p:cBhvr>
                                      <p:to>
                                        <p:strVal val="visible"/>
                                      </p:to>
                                    </p:set>
                                    <p:animEffect transition="in" filter="wipe(down)">
                                      <p:cBhvr>
                                        <p:cTn id="48" dur="500"/>
                                        <p:tgtEl>
                                          <p:spTgt spid="20"/>
                                        </p:tgtEl>
                                      </p:cBhvr>
                                    </p:animEffect>
                                  </p:childTnLst>
                                </p:cTn>
                              </p:par>
                              <p:par>
                                <p:cTn id="49" presetID="22" presetClass="entr" presetSubtype="4" fill="hold" nodeType="withEffect">
                                  <p:stCondLst>
                                    <p:cond delay="50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500"/>
                                        <p:tgtEl>
                                          <p:spTgt spid="23"/>
                                        </p:tgtEl>
                                      </p:cBhvr>
                                    </p:animEffect>
                                  </p:childTnLst>
                                </p:cTn>
                              </p:par>
                              <p:par>
                                <p:cTn id="52" presetID="22" presetClass="entr" presetSubtype="4" fill="hold" grpId="0" nodeType="withEffect">
                                  <p:stCondLst>
                                    <p:cond delay="1500"/>
                                  </p:stCondLst>
                                  <p:childTnLst>
                                    <p:set>
                                      <p:cBhvr>
                                        <p:cTn id="53" dur="1" fill="hold">
                                          <p:stCondLst>
                                            <p:cond delay="0"/>
                                          </p:stCondLst>
                                        </p:cTn>
                                        <p:tgtEl>
                                          <p:spTgt spid="24"/>
                                        </p:tgtEl>
                                        <p:attrNameLst>
                                          <p:attrName>style.visibility</p:attrName>
                                        </p:attrNameLst>
                                      </p:cBhvr>
                                      <p:to>
                                        <p:strVal val="visible"/>
                                      </p:to>
                                    </p:set>
                                    <p:animEffect transition="in" filter="wipe(down)">
                                      <p:cBhvr>
                                        <p:cTn id="54" dur="500"/>
                                        <p:tgtEl>
                                          <p:spTgt spid="24"/>
                                        </p:tgtEl>
                                      </p:cBhvr>
                                    </p:animEffect>
                                  </p:childTnLst>
                                </p:cTn>
                              </p:par>
                              <p:par>
                                <p:cTn id="55" presetID="22" presetClass="entr" presetSubtype="8" fill="hold" grpId="0" nodeType="withEffect">
                                  <p:stCondLst>
                                    <p:cond delay="100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p:bldP spid="15" grpId="0"/>
      <p:bldP spid="17" grpId="0"/>
      <p:bldP spid="20" grpId="0"/>
      <p:bldP spid="24" grpId="0"/>
      <p:bldP spid="8" grpId="0" animBg="1"/>
      <p:bldP spid="10" grpId="0" animBg="1"/>
      <p:bldP spid="2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1C11AE6A-1216-44BF-BFF8-DF34B6436543"/>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352.pptx"/>
</p:tagLst>
</file>

<file path=ppt/tags/tag10.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1.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2.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ENTRY"/>
  <p:tag name="ID" val="547129"/>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NUMBER"/>
  <p:tag name="ID" val="547129"/>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5.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6.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ENTRY"/>
  <p:tag name="ID" val="547129"/>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NUMBER"/>
  <p:tag name="ID" val="547129"/>
  <p:tag name="MH_ORDER" val="3"/>
</p:tagLst>
</file>

<file path=ppt/tags/tag18.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19.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2.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20.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ENTRY"/>
  <p:tag name="ID" val="547129"/>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NUMBER"/>
  <p:tag name="ID" val="547129"/>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TİMİNG" val="|1.4|1.5|1.4"/>
</p:tagLst>
</file>

<file path=ppt/tags/tag3.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4.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5.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6.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7.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OTHERS"/>
  <p:tag name="ID" val="547129"/>
</p:tagLst>
</file>

<file path=ppt/tags/tag8.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ENTRY"/>
  <p:tag name="ID" val="547129"/>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0432"/>
  <p:tag name="MH_LIBRARY" val="CONTENTS"/>
  <p:tag name="MH_TYPE" val="NUMBER"/>
  <p:tag name="ID" val="547129"/>
  <p:tag name="MH_ORDER" val="1"/>
</p:tagLst>
</file>

<file path=ppt/theme/theme1.xml><?xml version="1.0" encoding="utf-8"?>
<a:theme xmlns:a="http://schemas.openxmlformats.org/drawingml/2006/main" name="第一PPT，www.1ppt.com">
  <a:themeElements>
    <a:clrScheme name="自定义 245">
      <a:dk1>
        <a:sysClr val="windowText" lastClr="000000"/>
      </a:dk1>
      <a:lt1>
        <a:sysClr val="window" lastClr="FFFFFF"/>
      </a:lt1>
      <a:dk2>
        <a:srgbClr val="44546A"/>
      </a:dk2>
      <a:lt2>
        <a:srgbClr val="E7E6E6"/>
      </a:lt2>
      <a:accent1>
        <a:srgbClr val="8C7244"/>
      </a:accent1>
      <a:accent2>
        <a:srgbClr val="1D2744"/>
      </a:accent2>
      <a:accent3>
        <a:srgbClr val="8C7244"/>
      </a:accent3>
      <a:accent4>
        <a:srgbClr val="1D2744"/>
      </a:accent4>
      <a:accent5>
        <a:srgbClr val="8C7244"/>
      </a:accent5>
      <a:accent6>
        <a:srgbClr val="1D2744"/>
      </a:accent6>
      <a:hlink>
        <a:srgbClr val="8C7244"/>
      </a:hlink>
      <a:folHlink>
        <a:srgbClr val="1D274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3391</Words>
  <Application>Microsoft Office PowerPoint</Application>
  <PresentationFormat>自定义</PresentationFormat>
  <Paragraphs>216</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室内设计</dc:title>
  <dc:creator/>
  <cp:keywords>第一PPT模板网-WWW.1PPT.COM</cp:keywords>
  <cp:lastModifiedBy/>
  <cp:revision>1</cp:revision>
  <dcterms:created xsi:type="dcterms:W3CDTF">2016-10-17T14:00:15Z</dcterms:created>
  <dcterms:modified xsi:type="dcterms:W3CDTF">2018-02-10T09:00:57Z</dcterms:modified>
</cp:coreProperties>
</file>