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08" r:id="rId3"/>
    <p:sldId id="3213" r:id="rId4"/>
    <p:sldId id="3209" r:id="rId5"/>
    <p:sldId id="3192" r:id="rId6"/>
    <p:sldId id="3176" r:id="rId7"/>
    <p:sldId id="3174" r:id="rId8"/>
    <p:sldId id="3190" r:id="rId9"/>
    <p:sldId id="3214" r:id="rId10"/>
    <p:sldId id="3193" r:id="rId11"/>
    <p:sldId id="3179" r:id="rId12"/>
    <p:sldId id="3173" r:id="rId13"/>
    <p:sldId id="3191" r:id="rId14"/>
    <p:sldId id="3215" r:id="rId15"/>
    <p:sldId id="3169" r:id="rId16"/>
    <p:sldId id="3177" r:id="rId17"/>
    <p:sldId id="3172" r:id="rId18"/>
    <p:sldId id="3171" r:id="rId19"/>
    <p:sldId id="3216" r:id="rId20"/>
    <p:sldId id="3170" r:id="rId21"/>
    <p:sldId id="3178" r:id="rId22"/>
    <p:sldId id="3175" r:id="rId23"/>
    <p:sldId id="3217" r:id="rId24"/>
    <p:sldId id="32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904"/>
    <a:srgbClr val="223D5E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474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725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685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4411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204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456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737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9099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0008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533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025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19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582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59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6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152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8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2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5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08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85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38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5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2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586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661" y="-127629"/>
            <a:ext cx="7638109" cy="7510805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60661" y="4355127"/>
            <a:ext cx="7537432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399" dirty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华夏银行理财动态</a:t>
            </a:r>
            <a:r>
              <a:rPr lang="en-US" altLang="zh-CN" sz="5399" dirty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399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753321" y="5257252"/>
            <a:ext cx="535211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49906" y="5637920"/>
            <a:ext cx="4758943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798" y="772030"/>
            <a:ext cx="3717157" cy="352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63664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2954290" cy="6462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71677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2954290" cy="6462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6474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620373" y="2338975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620373" y="30989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620373" y="385730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620373" y="4617312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73174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661" y="-127629"/>
            <a:ext cx="7638109" cy="7510805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60661" y="4355127"/>
            <a:ext cx="7537432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399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399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753321" y="5257252"/>
            <a:ext cx="535211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49906" y="5637920"/>
            <a:ext cx="4758943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798" y="772030"/>
            <a:ext cx="3717157" cy="352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5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2954290" cy="6462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44261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2954290" cy="6462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75166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A7ACE8B-1DE1-4777-8A37-A1344F91245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50.pptx"/>
</p:tagLst>
</file>

<file path=ppt/theme/theme1.xml><?xml version="1.0" encoding="utf-8"?>
<a:theme xmlns:a="http://schemas.openxmlformats.org/drawingml/2006/main" name="第一PPT，www.1ppt.com">
  <a:themeElements>
    <a:clrScheme name="自定义 5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03D53"/>
      </a:accent1>
      <a:accent2>
        <a:srgbClr val="E60012"/>
      </a:accent2>
      <a:accent3>
        <a:srgbClr val="303D53"/>
      </a:accent3>
      <a:accent4>
        <a:srgbClr val="E60012"/>
      </a:accent4>
      <a:accent5>
        <a:srgbClr val="303D53"/>
      </a:accent5>
      <a:accent6>
        <a:srgbClr val="E60012"/>
      </a:accent6>
      <a:hlink>
        <a:srgbClr val="303D53"/>
      </a:hlink>
      <a:folHlink>
        <a:srgbClr val="E6001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3172</Words>
  <Application>Microsoft Office PowerPoint</Application>
  <PresentationFormat>自定义</PresentationFormat>
  <Paragraphs>239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华夏银行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2018-02-10T06:55:29Z</dcterms:modified>
</cp:coreProperties>
</file>