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154" r:id="rId3"/>
    <p:sldId id="3153" r:id="rId4"/>
    <p:sldId id="3152" r:id="rId5"/>
    <p:sldId id="3143" r:id="rId6"/>
    <p:sldId id="3137" r:id="rId7"/>
    <p:sldId id="3134" r:id="rId8"/>
    <p:sldId id="3144" r:id="rId9"/>
    <p:sldId id="3155" r:id="rId10"/>
    <p:sldId id="3130" r:id="rId11"/>
    <p:sldId id="3135" r:id="rId12"/>
    <p:sldId id="3123" r:id="rId13"/>
    <p:sldId id="3136" r:id="rId14"/>
    <p:sldId id="3156" r:id="rId15"/>
    <p:sldId id="3131" r:id="rId16"/>
    <p:sldId id="3145" r:id="rId17"/>
    <p:sldId id="3129" r:id="rId18"/>
    <p:sldId id="3133" r:id="rId19"/>
    <p:sldId id="3157" r:id="rId20"/>
    <p:sldId id="3132" r:id="rId21"/>
    <p:sldId id="3128" r:id="rId22"/>
    <p:sldId id="3127" r:id="rId23"/>
    <p:sldId id="3158" r:id="rId24"/>
    <p:sldId id="315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96" y="-148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705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964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4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3605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6070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358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8312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84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707403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7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481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663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621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935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682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819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4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6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381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8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2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6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21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3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15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654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18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5285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8" y="10130"/>
            <a:ext cx="12855576" cy="43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88" y="894"/>
            <a:ext cx="12855576" cy="427155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946230" y="5590207"/>
            <a:ext cx="2966290" cy="34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Domestic outfit design work report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635073" y="4696445"/>
            <a:ext cx="7588607" cy="92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399" cap="all" spc="600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家装设计工作报告</a:t>
            </a: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981707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924085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308412" y="5971804"/>
            <a:ext cx="424193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223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1" grpId="0"/>
      <p:bldP spid="12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0998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04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0998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94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6197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8" y="10130"/>
            <a:ext cx="12855576" cy="43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88" y="894"/>
            <a:ext cx="12855576" cy="427155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946230" y="5590207"/>
            <a:ext cx="2966290" cy="34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Domestic outfit design work report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635073" y="4814411"/>
            <a:ext cx="7588607" cy="92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399" cap="all" spc="6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399" cap="all" spc="6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981707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924085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308412" y="5971804"/>
            <a:ext cx="424193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084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1" grpId="0"/>
      <p:bldP spid="12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33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20998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96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0998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5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C227F36-1AE1-402F-9DEE-BED05101B94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5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80000"/>
      </a:accent1>
      <a:accent2>
        <a:srgbClr val="2F2F2F"/>
      </a:accent2>
      <a:accent3>
        <a:srgbClr val="880000"/>
      </a:accent3>
      <a:accent4>
        <a:srgbClr val="2F2F2F"/>
      </a:accent4>
      <a:accent5>
        <a:srgbClr val="880000"/>
      </a:accent5>
      <a:accent6>
        <a:srgbClr val="2F2F2F"/>
      </a:accent6>
      <a:hlink>
        <a:srgbClr val="880000"/>
      </a:hlink>
      <a:folHlink>
        <a:srgbClr val="2F2F2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3372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装修公司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2018-02-10T05:57:24Z</dcterms:modified>
</cp:coreProperties>
</file>