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215" r:id="rId3"/>
    <p:sldId id="3217" r:id="rId4"/>
    <p:sldId id="3216" r:id="rId5"/>
    <p:sldId id="3202" r:id="rId6"/>
    <p:sldId id="3195" r:id="rId7"/>
    <p:sldId id="3200" r:id="rId8"/>
    <p:sldId id="3203" r:id="rId9"/>
    <p:sldId id="3218" r:id="rId10"/>
    <p:sldId id="3194" r:id="rId11"/>
    <p:sldId id="3190" r:id="rId12"/>
    <p:sldId id="3196" r:id="rId13"/>
    <p:sldId id="3205" r:id="rId14"/>
    <p:sldId id="3219" r:id="rId15"/>
    <p:sldId id="3204" r:id="rId16"/>
    <p:sldId id="3199" r:id="rId17"/>
    <p:sldId id="3193" r:id="rId18"/>
    <p:sldId id="3191" r:id="rId19"/>
    <p:sldId id="3220" r:id="rId20"/>
    <p:sldId id="3197" r:id="rId21"/>
    <p:sldId id="3198" r:id="rId22"/>
    <p:sldId id="3192" r:id="rId23"/>
    <p:sldId id="3221" r:id="rId24"/>
    <p:sldId id="322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C7D3"/>
    <a:srgbClr val="EC206C"/>
    <a:srgbClr val="BC148E"/>
    <a:srgbClr val="0A1A3B"/>
    <a:srgbClr val="CE000D"/>
    <a:srgbClr val="FE67BE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66" d="100"/>
          <a:sy n="66" d="100"/>
        </p:scale>
        <p:origin x="-72" y="-129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96" d="100"/>
          <a:sy n="96" d="100"/>
        </p:scale>
        <p:origin x="-76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65290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810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5835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6673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1369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75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0664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568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1C0682DE-097C-43D6-9BDF-F71529C5ACE9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7749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161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459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918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1993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795" y="7144717"/>
            <a:ext cx="12858751" cy="87933"/>
            <a:chOff x="0" y="0"/>
            <a:chExt cx="12858751" cy="879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959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871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007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65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62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916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4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807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259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077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619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9647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image" Target="../media/image3.png"/><Relationship Id="rId2" Type="http://schemas.openxmlformats.org/officeDocument/2006/relationships/tags" Target="../tags/tag3.xml"/><Relationship Id="rId16" Type="http://schemas.openxmlformats.org/officeDocument/2006/relationships/image" Target="../media/image2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rgbClr val="6B1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660661" y="4241589"/>
            <a:ext cx="75374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solidFill>
                  <a:schemeClr val="bg1"/>
                </a:solidFill>
                <a:cs typeface="Arial" panose="020B0604020202020204" pitchFamily="34" charset="0"/>
              </a:rPr>
              <a:t>光大银行工作总结</a:t>
            </a:r>
            <a:endParaRPr lang="zh-CN" altLang="en-US" sz="6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753321" y="5257252"/>
            <a:ext cx="5352112" cy="30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049906" y="5637920"/>
            <a:ext cx="4758943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563" y="2343658"/>
            <a:ext cx="2107624" cy="191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02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5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9" grpId="1"/>
      <p:bldP spid="11" grpId="0"/>
      <p:bldP spid="11" grpId="1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9421" y="3060364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2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500225" y="2506497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8887" y="275598"/>
            <a:ext cx="6074099" cy="644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16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9421" y="3060364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2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500225" y="2506497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8887" y="275598"/>
            <a:ext cx="6074099" cy="644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00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2942973" y="2811687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078" name="MH_Number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553090" y="2811688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531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MH_Others_1"/>
          <p:cNvGrpSpPr/>
          <p:nvPr>
            <p:custDataLst>
              <p:tags r:id="rId4"/>
            </p:custDataLst>
          </p:nvPr>
        </p:nvGrpSpPr>
        <p:grpSpPr>
          <a:xfrm>
            <a:off x="6240928" y="1319573"/>
            <a:ext cx="414868" cy="5808183"/>
            <a:chOff x="4349750" y="1062266"/>
            <a:chExt cx="393426" cy="5508000"/>
          </a:xfrm>
        </p:grpSpPr>
        <p:pic>
          <p:nvPicPr>
            <p:cNvPr id="3083" name="Picture 3"/>
            <p:cNvPicPr>
              <a:picLocks noChangeAspect="1" noChangeArrowheads="1"/>
            </p:cNvPicPr>
            <p:nvPr/>
          </p:nvPicPr>
          <p:blipFill>
            <a:blip r:embed="rId16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9750" y="1062266"/>
              <a:ext cx="81701" cy="550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82" name="Picture 3"/>
            <p:cNvPicPr>
              <a:picLocks noChangeAspect="1" noChangeArrowheads="1"/>
            </p:cNvPicPr>
            <p:nvPr/>
          </p:nvPicPr>
          <p:blipFill>
            <a:blip r:embed="rId17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9350" y="1815142"/>
              <a:ext cx="63826" cy="45566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8" name="MH_Entry_3"/>
          <p:cNvSpPr/>
          <p:nvPr>
            <p:custDataLst>
              <p:tags r:id="rId5"/>
            </p:custDataLst>
          </p:nvPr>
        </p:nvSpPr>
        <p:spPr>
          <a:xfrm>
            <a:off x="2942973" y="4389619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Number_3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553090" y="4389620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Entry_2"/>
          <p:cNvSpPr/>
          <p:nvPr>
            <p:custDataLst>
              <p:tags r:id="rId7"/>
            </p:custDataLst>
          </p:nvPr>
        </p:nvSpPr>
        <p:spPr>
          <a:xfrm flipH="1">
            <a:off x="7340117" y="3600653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Number_2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 flipH="1">
            <a:off x="6718588" y="3600654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4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Number_4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 flipH="1">
            <a:off x="6718588" y="5178586"/>
            <a:ext cx="621530" cy="654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noAutofit/>
          </a:bodyPr>
          <a:lstStyle>
            <a:defPPr>
              <a:defRPr lang="zh-CN"/>
            </a:defPPr>
            <a:lvl1pPr algn="ctr">
              <a:lnSpc>
                <a:spcPct val="100000"/>
              </a:lnSpc>
              <a:spcBef>
                <a:spcPct val="0"/>
              </a:spcBef>
              <a:buFontTx/>
              <a:buNone/>
              <a:defRPr sz="2800" b="1">
                <a:solidFill>
                  <a:srgbClr val="00B0F0"/>
                </a:solidFill>
                <a:latin typeface="幼圆" panose="02010509060101010101" pitchFamily="49" charset="-122"/>
                <a:ea typeface="幼圆" panose="02010509060101010101" pitchFamily="49" charset="-122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531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531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MH_Others_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863856" y="737801"/>
            <a:ext cx="4108201" cy="616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 anchorCtr="0">
            <a:no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061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5061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MH_Others_3"/>
          <p:cNvSpPr/>
          <p:nvPr>
            <p:custDataLst>
              <p:tags r:id="rId11"/>
            </p:custDataLst>
          </p:nvPr>
        </p:nvSpPr>
        <p:spPr>
          <a:xfrm>
            <a:off x="6393391" y="1395514"/>
            <a:ext cx="3556845" cy="19335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s_4"/>
          <p:cNvSpPr/>
          <p:nvPr>
            <p:custDataLst>
              <p:tags r:id="rId12"/>
            </p:custDataLst>
          </p:nvPr>
        </p:nvSpPr>
        <p:spPr>
          <a:xfrm>
            <a:off x="8244013" y="1647681"/>
            <a:ext cx="1706223" cy="107194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Entry_4"/>
          <p:cNvSpPr/>
          <p:nvPr>
            <p:custDataLst>
              <p:tags r:id="rId13"/>
            </p:custDataLst>
          </p:nvPr>
        </p:nvSpPr>
        <p:spPr>
          <a:xfrm flipH="1">
            <a:off x="7340117" y="5178585"/>
            <a:ext cx="2610116" cy="6546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594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078" grpId="0"/>
      <p:bldP spid="18" grpId="0" animBg="1"/>
      <p:bldP spid="19" grpId="0"/>
      <p:bldP spid="30" grpId="0" animBg="1"/>
      <p:bldP spid="31" grpId="0"/>
      <p:bldP spid="34" grpId="0"/>
      <p:bldP spid="51" grpId="0"/>
      <p:bldP spid="2" grpId="0" animBg="1"/>
      <p:bldP spid="29" grpId="0" animBg="1"/>
      <p:bldP spid="4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solidFill>
            <a:srgbClr val="6B16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660661" y="4241589"/>
            <a:ext cx="75374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 批评指导</a:t>
            </a:r>
            <a:endParaRPr lang="zh-CN" altLang="en-US" sz="60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753321" y="5257252"/>
            <a:ext cx="5352112" cy="30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049906" y="5637920"/>
            <a:ext cx="4758943" cy="338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563" y="2343658"/>
            <a:ext cx="2107624" cy="191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93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3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5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9" grpId="1"/>
      <p:bldP spid="11" grpId="0"/>
      <p:bldP spid="11" grpId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437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9421" y="3060364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2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500225" y="2506497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430" y="275675"/>
            <a:ext cx="6076556" cy="644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02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40744" y="0"/>
            <a:ext cx="5400600" cy="7232650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40745" y="1168011"/>
            <a:ext cx="12117213" cy="86476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511444" y="2464197"/>
            <a:ext cx="2619617" cy="187220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209640" y="2464197"/>
            <a:ext cx="2619617" cy="1872208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511444" y="4414917"/>
            <a:ext cx="2619617" cy="1872208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209640" y="4414917"/>
            <a:ext cx="2619617" cy="1872208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1029495" y="1244584"/>
            <a:ext cx="8352209" cy="728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1206673" y="2528247"/>
            <a:ext cx="446874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bg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2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7411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3" grpId="0" animBg="1"/>
      <p:bldP spid="4" grpId="0" animBg="1"/>
      <p:bldP spid="7" grpId="0" animBg="1"/>
      <p:bldP spid="8" grpId="0" animBg="1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9421" y="3060364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37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2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500225" y="2506497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</a:t>
            </a:r>
            <a:r>
              <a:rPr lang="en-US" sz="2002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8887" y="275598"/>
            <a:ext cx="6074099" cy="644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6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AA3CE8F6-2B50-4930-B007-36F7521F6FB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49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AUTOCOLOR" val="TRUE"/>
  <p:tag name="MH_TYPE" val="CONTENTS"/>
  <p:tag name="ID" val="54581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OTHERS"/>
  <p:tag name="ID" val="54581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ENTRY"/>
  <p:tag name="ID" val="545819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903"/>
  <p:tag name="MH_LIBRARY" val="CONTENTS"/>
  <p:tag name="MH_TYPE" val="NUMBER"/>
  <p:tag name="ID" val="545819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51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0"/>
      </a:accent1>
      <a:accent2>
        <a:srgbClr val="4B0162"/>
      </a:accent2>
      <a:accent3>
        <a:srgbClr val="FFC000"/>
      </a:accent3>
      <a:accent4>
        <a:srgbClr val="4B0162"/>
      </a:accent4>
      <a:accent5>
        <a:srgbClr val="FFC000"/>
      </a:accent5>
      <a:accent6>
        <a:srgbClr val="4B0162"/>
      </a:accent6>
      <a:hlink>
        <a:srgbClr val="FFC000"/>
      </a:hlink>
      <a:folHlink>
        <a:srgbClr val="4B016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3001</Words>
  <Application>Microsoft Office PowerPoint</Application>
  <PresentationFormat>自定义</PresentationFormat>
  <Paragraphs>217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光大银行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2018-02-10T05:49:33Z</dcterms:modified>
</cp:coreProperties>
</file>