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6" r:id="rId2"/>
  </p:sldMasterIdLst>
  <p:notesMasterIdLst>
    <p:notesMasterId r:id="rId26"/>
  </p:notesMasterIdLst>
  <p:handoutMasterIdLst>
    <p:handoutMasterId r:id="rId27"/>
  </p:handoutMasterIdLst>
  <p:sldIdLst>
    <p:sldId id="3166" r:id="rId3"/>
    <p:sldId id="3167" r:id="rId4"/>
    <p:sldId id="3169" r:id="rId5"/>
    <p:sldId id="3126" r:id="rId6"/>
    <p:sldId id="3138" r:id="rId7"/>
    <p:sldId id="3132" r:id="rId8"/>
    <p:sldId id="3149" r:id="rId9"/>
    <p:sldId id="3170" r:id="rId10"/>
    <p:sldId id="3148" r:id="rId11"/>
    <p:sldId id="3133" r:id="rId12"/>
    <p:sldId id="3128" r:id="rId13"/>
    <p:sldId id="3130" r:id="rId14"/>
    <p:sldId id="3171" r:id="rId15"/>
    <p:sldId id="3147" r:id="rId16"/>
    <p:sldId id="3150" r:id="rId17"/>
    <p:sldId id="3127" r:id="rId18"/>
    <p:sldId id="3131" r:id="rId19"/>
    <p:sldId id="3172" r:id="rId20"/>
    <p:sldId id="3139" r:id="rId21"/>
    <p:sldId id="3129" r:id="rId22"/>
    <p:sldId id="3134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379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551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40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78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433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0948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657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22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139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30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11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224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697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844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20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153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52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57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977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8485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6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79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9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2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90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3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1082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4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4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483393" y="3621878"/>
            <a:ext cx="13897544" cy="3306815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93133" y="5569294"/>
            <a:ext cx="4887103" cy="71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84899" y="4968817"/>
            <a:ext cx="5183296" cy="83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汽车</a:t>
            </a:r>
            <a:r>
              <a:rPr lang="en-US" altLang="zh-CN" sz="48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4S</a:t>
            </a:r>
            <a:r>
              <a:rPr lang="zh-CN" altLang="en-US" sz="48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店销售</a:t>
            </a:r>
            <a:r>
              <a:rPr lang="en-US" altLang="zh-CN" sz="48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8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884899" y="3968729"/>
            <a:ext cx="2303688" cy="101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5998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5998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956889" y="4967599"/>
            <a:ext cx="48233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流程图: 终止 9"/>
          <p:cNvSpPr/>
          <p:nvPr/>
        </p:nvSpPr>
        <p:spPr>
          <a:xfrm>
            <a:off x="6956891" y="6328871"/>
            <a:ext cx="1448581" cy="286203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</a:p>
        </p:txBody>
      </p:sp>
    </p:spTree>
    <p:extLst>
      <p:ext uri="{BB962C8B-B14F-4D97-AF65-F5344CB8AC3E}">
        <p14:creationId xmlns:p14="http://schemas.microsoft.com/office/powerpoint/2010/main" val="3287200981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7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75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1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  <p:bldP spid="7" grpId="0"/>
      <p:bldP spid="8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482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625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5"/>
            <a:ext cx="12855576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689" y="895"/>
            <a:ext cx="3243774" cy="7230863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606" y="1942655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圆角矩形 55"/>
          <p:cNvSpPr/>
          <p:nvPr/>
        </p:nvSpPr>
        <p:spPr bwMode="auto">
          <a:xfrm>
            <a:off x="6272185" y="1931011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606" y="2926469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圆角矩形 74"/>
          <p:cNvSpPr/>
          <p:nvPr/>
        </p:nvSpPr>
        <p:spPr bwMode="auto">
          <a:xfrm>
            <a:off x="6272185" y="2914826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606" y="3912102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圆角矩形 100"/>
          <p:cNvSpPr/>
          <p:nvPr/>
        </p:nvSpPr>
        <p:spPr bwMode="auto">
          <a:xfrm>
            <a:off x="6272185" y="3900460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606" y="4914794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6272185" y="4903150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625" y="2472375"/>
            <a:ext cx="2287905" cy="2287903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8922287"/>
      </p:ext>
    </p:extLst>
  </p:cSld>
  <p:clrMapOvr>
    <a:masterClrMapping/>
  </p:clrMapOvr>
  <p:transition spd="slow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93133" y="5569294"/>
            <a:ext cx="4887103" cy="71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84899" y="4968817"/>
            <a:ext cx="518329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4400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884899" y="3968729"/>
            <a:ext cx="2303688" cy="101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5998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5998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956889" y="4967599"/>
            <a:ext cx="48233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流程图: 终止 9"/>
          <p:cNvSpPr/>
          <p:nvPr/>
        </p:nvSpPr>
        <p:spPr>
          <a:xfrm>
            <a:off x="6956891" y="6328871"/>
            <a:ext cx="1448581" cy="286203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</a:p>
        </p:txBody>
      </p:sp>
    </p:spTree>
    <p:extLst>
      <p:ext uri="{BB962C8B-B14F-4D97-AF65-F5344CB8AC3E}">
        <p14:creationId xmlns:p14="http://schemas.microsoft.com/office/powerpoint/2010/main" val="175783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7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75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8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  <p:bldP spid="7" grpId="0"/>
      <p:bldP spid="8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4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701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19"/>
          <p:cNvSpPr/>
          <p:nvPr/>
        </p:nvSpPr>
        <p:spPr>
          <a:xfrm>
            <a:off x="2384" y="2932427"/>
            <a:ext cx="12859517" cy="425509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2856" y="1655831"/>
            <a:ext cx="5995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00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699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65F91E6-F2FC-40D1-A088-93FFCF567C2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48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5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602E"/>
      </a:accent1>
      <a:accent2>
        <a:srgbClr val="53B129"/>
      </a:accent2>
      <a:accent3>
        <a:srgbClr val="02602E"/>
      </a:accent3>
      <a:accent4>
        <a:srgbClr val="53B129"/>
      </a:accent4>
      <a:accent5>
        <a:srgbClr val="02602E"/>
      </a:accent5>
      <a:accent6>
        <a:srgbClr val="53B129"/>
      </a:accent6>
      <a:hlink>
        <a:srgbClr val="02602E"/>
      </a:hlink>
      <a:folHlink>
        <a:srgbClr val="53B12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3574</Words>
  <Application>Microsoft Office PowerPoint</Application>
  <PresentationFormat>自定义</PresentationFormat>
  <Paragraphs>258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跑车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2018-02-10T05:44:29Z</dcterms:modified>
</cp:coreProperties>
</file>