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667" r:id="rId3"/>
    <p:sldId id="3665" r:id="rId4"/>
    <p:sldId id="3686" r:id="rId5"/>
    <p:sldId id="3659" r:id="rId6"/>
    <p:sldId id="3668" r:id="rId7"/>
    <p:sldId id="3669" r:id="rId8"/>
    <p:sldId id="3671" r:id="rId9"/>
    <p:sldId id="3664" r:id="rId10"/>
    <p:sldId id="3682" r:id="rId11"/>
    <p:sldId id="3670" r:id="rId12"/>
    <p:sldId id="3673" r:id="rId13"/>
    <p:sldId id="3675" r:id="rId14"/>
    <p:sldId id="3685" r:id="rId15"/>
    <p:sldId id="3683" r:id="rId16"/>
    <p:sldId id="3672" r:id="rId17"/>
    <p:sldId id="3677" r:id="rId18"/>
    <p:sldId id="3678" r:id="rId19"/>
    <p:sldId id="3687" r:id="rId20"/>
    <p:sldId id="3681" r:id="rId21"/>
    <p:sldId id="3676" r:id="rId22"/>
    <p:sldId id="3684" r:id="rId23"/>
    <p:sldId id="3688" r:id="rId24"/>
    <p:sldId id="36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F28"/>
    <a:srgbClr val="4BC1DD"/>
    <a:srgbClr val="333F50"/>
    <a:srgbClr val="8A4795"/>
    <a:srgbClr val="82C0F7"/>
    <a:srgbClr val="0070C0"/>
    <a:srgbClr val="CA8F45"/>
    <a:srgbClr val="C00000"/>
    <a:srgbClr val="0C2744"/>
    <a:srgbClr val="0673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647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6969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622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928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878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73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6974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96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161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3829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64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3895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1053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709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686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794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06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9402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546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109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537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896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30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629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0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525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20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26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3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734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14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7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5153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28"/>
          <p:cNvSpPr>
            <a:spLocks/>
          </p:cNvSpPr>
          <p:nvPr/>
        </p:nvSpPr>
        <p:spPr bwMode="auto">
          <a:xfrm>
            <a:off x="10389815" y="6247456"/>
            <a:ext cx="1119661" cy="985194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28"/>
          <p:cNvSpPr>
            <a:spLocks/>
          </p:cNvSpPr>
          <p:nvPr/>
        </p:nvSpPr>
        <p:spPr bwMode="auto">
          <a:xfrm>
            <a:off x="10756179" y="5090231"/>
            <a:ext cx="2114328" cy="1860404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2026964" y="0"/>
            <a:ext cx="3360620" cy="2947809"/>
          </a:xfrm>
          <a:custGeom>
            <a:avLst/>
            <a:gdLst>
              <a:gd name="T0" fmla="*/ 0 w 1509"/>
              <a:gd name="T1" fmla="*/ 0 h 1303"/>
              <a:gd name="T2" fmla="*/ 1509 w 1509"/>
              <a:gd name="T3" fmla="*/ 0 h 1303"/>
              <a:gd name="T4" fmla="*/ 1132 w 1509"/>
              <a:gd name="T5" fmla="*/ 651 h 1303"/>
              <a:gd name="T6" fmla="*/ 754 w 1509"/>
              <a:gd name="T7" fmla="*/ 1303 h 1303"/>
              <a:gd name="T8" fmla="*/ 377 w 1509"/>
              <a:gd name="T9" fmla="*/ 651 h 1303"/>
              <a:gd name="T10" fmla="*/ 0 w 1509"/>
              <a:gd name="T11" fmla="*/ 0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09" h="1303">
                <a:moveTo>
                  <a:pt x="0" y="0"/>
                </a:moveTo>
                <a:lnTo>
                  <a:pt x="1509" y="0"/>
                </a:lnTo>
                <a:lnTo>
                  <a:pt x="1132" y="651"/>
                </a:lnTo>
                <a:lnTo>
                  <a:pt x="754" y="1303"/>
                </a:lnTo>
                <a:lnTo>
                  <a:pt x="377" y="6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0" y="0"/>
            <a:ext cx="3385117" cy="7232651"/>
          </a:xfrm>
          <a:custGeom>
            <a:avLst/>
            <a:gdLst>
              <a:gd name="T0" fmla="*/ 0 w 1520"/>
              <a:gd name="T1" fmla="*/ 0 h 3197"/>
              <a:gd name="T2" fmla="*/ 762 w 1520"/>
              <a:gd name="T3" fmla="*/ 0 h 3197"/>
              <a:gd name="T4" fmla="*/ 1520 w 1520"/>
              <a:gd name="T5" fmla="*/ 1283 h 3197"/>
              <a:gd name="T6" fmla="*/ 397 w 1520"/>
              <a:gd name="T7" fmla="*/ 3197 h 3197"/>
              <a:gd name="T8" fmla="*/ 0 w 1520"/>
              <a:gd name="T9" fmla="*/ 3197 h 3197"/>
              <a:gd name="T10" fmla="*/ 0 w 1520"/>
              <a:gd name="T11" fmla="*/ 0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20" h="3197">
                <a:moveTo>
                  <a:pt x="0" y="0"/>
                </a:moveTo>
                <a:lnTo>
                  <a:pt x="762" y="0"/>
                </a:lnTo>
                <a:lnTo>
                  <a:pt x="1520" y="1283"/>
                </a:lnTo>
                <a:lnTo>
                  <a:pt x="397" y="3197"/>
                </a:lnTo>
                <a:lnTo>
                  <a:pt x="0" y="319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1271673" y="2947811"/>
            <a:ext cx="4869670" cy="4284840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695909" y="2814521"/>
            <a:ext cx="55346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INTRODUCTION </a:t>
            </a:r>
            <a:r>
              <a:rPr lang="en-US" altLang="zh-CN" sz="1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PPT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695909" y="3105710"/>
            <a:ext cx="6213020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公司介绍企业简介</a:t>
            </a:r>
            <a:r>
              <a:rPr lang="en-US" altLang="zh-CN" sz="4799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4799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695909" y="4370906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269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1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3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9" grpId="0" animBg="1"/>
      <p:bldP spid="30" grpId="0" animBg="1"/>
      <p:bldP spid="23" grpId="0" animBg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71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53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02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177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91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72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10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6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599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74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0"/>
            <a:ext cx="8071561" cy="4596949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0" y="0"/>
            <a:ext cx="6303578" cy="7232650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91" y="2279489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906" y="221900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91" y="3172878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906" y="3112393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91" y="4066267"/>
            <a:ext cx="379667" cy="37966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906" y="4005782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91" y="4959655"/>
            <a:ext cx="379667" cy="37966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906" y="489917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497" y="2431950"/>
            <a:ext cx="2626654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7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8815" y="3609695"/>
            <a:ext cx="2330017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6245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69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H="1">
            <a:off x="4219283" y="4009263"/>
            <a:ext cx="2568279" cy="22098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AU" sz="843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26386" y="1738297"/>
            <a:ext cx="2568279" cy="22098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84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364085" y="1738298"/>
            <a:ext cx="2783523" cy="4480832"/>
            <a:chOff x="1293091" y="1708726"/>
            <a:chExt cx="2639337" cy="4248726"/>
          </a:xfrm>
        </p:grpSpPr>
        <p:sp>
          <p:nvSpPr>
            <p:cNvPr id="43" name="Rectangle 42"/>
            <p:cNvSpPr/>
            <p:nvPr/>
          </p:nvSpPr>
          <p:spPr>
            <a:xfrm>
              <a:off x="1293091" y="1708726"/>
              <a:ext cx="2639337" cy="42487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527049" y="2883040"/>
              <a:ext cx="2130552" cy="140080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527049" y="2511283"/>
              <a:ext cx="1551209" cy="20428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19283" y="1738298"/>
            <a:ext cx="4635428" cy="2209866"/>
            <a:chOff x="4000390" y="1708726"/>
            <a:chExt cx="4395314" cy="2095396"/>
          </a:xfrm>
        </p:grpSpPr>
        <p:sp>
          <p:nvSpPr>
            <p:cNvPr id="67" name="Rectangle 66"/>
            <p:cNvSpPr/>
            <p:nvPr/>
          </p:nvSpPr>
          <p:spPr>
            <a:xfrm>
              <a:off x="4000390" y="1708726"/>
              <a:ext cx="4395314" cy="20953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4305080" y="2594238"/>
              <a:ext cx="3566148" cy="8755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4305080" y="2229297"/>
              <a:ext cx="158608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859237" y="4009263"/>
            <a:ext cx="4635428" cy="2209867"/>
            <a:chOff x="6503595" y="3862056"/>
            <a:chExt cx="4395314" cy="2095396"/>
          </a:xfrm>
        </p:grpSpPr>
        <p:sp>
          <p:nvSpPr>
            <p:cNvPr id="71" name="Rectangle 70"/>
            <p:cNvSpPr/>
            <p:nvPr/>
          </p:nvSpPr>
          <p:spPr>
            <a:xfrm flipH="1">
              <a:off x="6503595" y="3862056"/>
              <a:ext cx="4395314" cy="209539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6847112" y="4735354"/>
              <a:ext cx="3723351" cy="121902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 Placeholder 33"/>
            <p:cNvSpPr txBox="1">
              <a:spLocks/>
            </p:cNvSpPr>
            <p:nvPr/>
          </p:nvSpPr>
          <p:spPr>
            <a:xfrm>
              <a:off x="6847112" y="4350709"/>
              <a:ext cx="136550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025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28"/>
          <p:cNvSpPr>
            <a:spLocks/>
          </p:cNvSpPr>
          <p:nvPr/>
        </p:nvSpPr>
        <p:spPr bwMode="auto">
          <a:xfrm>
            <a:off x="10389815" y="6247456"/>
            <a:ext cx="1119661" cy="985194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28"/>
          <p:cNvSpPr>
            <a:spLocks/>
          </p:cNvSpPr>
          <p:nvPr/>
        </p:nvSpPr>
        <p:spPr bwMode="auto">
          <a:xfrm>
            <a:off x="10756179" y="5090231"/>
            <a:ext cx="2114328" cy="1860404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2026964" y="0"/>
            <a:ext cx="3360620" cy="2947809"/>
          </a:xfrm>
          <a:custGeom>
            <a:avLst/>
            <a:gdLst>
              <a:gd name="T0" fmla="*/ 0 w 1509"/>
              <a:gd name="T1" fmla="*/ 0 h 1303"/>
              <a:gd name="T2" fmla="*/ 1509 w 1509"/>
              <a:gd name="T3" fmla="*/ 0 h 1303"/>
              <a:gd name="T4" fmla="*/ 1132 w 1509"/>
              <a:gd name="T5" fmla="*/ 651 h 1303"/>
              <a:gd name="T6" fmla="*/ 754 w 1509"/>
              <a:gd name="T7" fmla="*/ 1303 h 1303"/>
              <a:gd name="T8" fmla="*/ 377 w 1509"/>
              <a:gd name="T9" fmla="*/ 651 h 1303"/>
              <a:gd name="T10" fmla="*/ 0 w 1509"/>
              <a:gd name="T11" fmla="*/ 0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09" h="1303">
                <a:moveTo>
                  <a:pt x="0" y="0"/>
                </a:moveTo>
                <a:lnTo>
                  <a:pt x="1509" y="0"/>
                </a:lnTo>
                <a:lnTo>
                  <a:pt x="1132" y="651"/>
                </a:lnTo>
                <a:lnTo>
                  <a:pt x="754" y="1303"/>
                </a:lnTo>
                <a:lnTo>
                  <a:pt x="377" y="6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0" y="0"/>
            <a:ext cx="3385117" cy="7232651"/>
          </a:xfrm>
          <a:custGeom>
            <a:avLst/>
            <a:gdLst>
              <a:gd name="T0" fmla="*/ 0 w 1520"/>
              <a:gd name="T1" fmla="*/ 0 h 3197"/>
              <a:gd name="T2" fmla="*/ 762 w 1520"/>
              <a:gd name="T3" fmla="*/ 0 h 3197"/>
              <a:gd name="T4" fmla="*/ 1520 w 1520"/>
              <a:gd name="T5" fmla="*/ 1283 h 3197"/>
              <a:gd name="T6" fmla="*/ 397 w 1520"/>
              <a:gd name="T7" fmla="*/ 3197 h 3197"/>
              <a:gd name="T8" fmla="*/ 0 w 1520"/>
              <a:gd name="T9" fmla="*/ 3197 h 3197"/>
              <a:gd name="T10" fmla="*/ 0 w 1520"/>
              <a:gd name="T11" fmla="*/ 0 h 3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20" h="3197">
                <a:moveTo>
                  <a:pt x="0" y="0"/>
                </a:moveTo>
                <a:lnTo>
                  <a:pt x="762" y="0"/>
                </a:lnTo>
                <a:lnTo>
                  <a:pt x="1520" y="1283"/>
                </a:lnTo>
                <a:lnTo>
                  <a:pt x="397" y="3197"/>
                </a:lnTo>
                <a:lnTo>
                  <a:pt x="0" y="319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1271673" y="2947811"/>
            <a:ext cx="4869670" cy="4284840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695909" y="2737506"/>
            <a:ext cx="6494106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695910" y="4002702"/>
            <a:ext cx="39738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733994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9" grpId="0" animBg="1"/>
      <p:bldP spid="30" grpId="0" animBg="1"/>
      <p:bldP spid="23" grpId="0" animBg="1"/>
      <p:bldP spid="12" grpId="0"/>
      <p:bldP spid="12" grpId="1"/>
      <p:bldP spid="13" grpId="0"/>
      <p:bldP spid="1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25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240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5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0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49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2991" y="1904285"/>
            <a:ext cx="9897455" cy="342408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510" y="3034626"/>
            <a:ext cx="1423472" cy="116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6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6" y="3034626"/>
            <a:ext cx="318440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40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233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40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233" y="389990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43336"/>
            <a:ext cx="2972991" cy="5945983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509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392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69415" y="2010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03326" y="2070100"/>
              <a:ext cx="2120899" cy="20193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972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185392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873559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5617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97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9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4301</Words>
  <Application>Microsoft Office PowerPoint</Application>
  <PresentationFormat>自定义</PresentationFormat>
  <Paragraphs>287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/>
  <cp:keywords>第一PPT模板网-WWW.1PPT.COM</cp:keywords>
  <cp:lastModifiedBy/>
  <cp:revision>1</cp:revision>
  <dcterms:created xsi:type="dcterms:W3CDTF">2016-11-11T18:15:50Z</dcterms:created>
  <dcterms:modified xsi:type="dcterms:W3CDTF">2018-02-09T01:00:01Z</dcterms:modified>
</cp:coreProperties>
</file>