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1.xml" ContentType="application/vnd.openxmlformats-officedocument.drawingml.chart+xml"/>
  <Override PartName="/ppt/notesSlides/notesSlide17.xml" ContentType="application/vnd.openxmlformats-officedocument.presentationml.notesSlide+xml"/>
  <Override PartName="/ppt/tags/tag1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3642" r:id="rId3"/>
    <p:sldId id="3643" r:id="rId4"/>
    <p:sldId id="3644" r:id="rId5"/>
    <p:sldId id="3659" r:id="rId6"/>
    <p:sldId id="3649" r:id="rId7"/>
    <p:sldId id="3650" r:id="rId8"/>
    <p:sldId id="3652" r:id="rId9"/>
    <p:sldId id="3645" r:id="rId10"/>
    <p:sldId id="3662" r:id="rId11"/>
    <p:sldId id="3653" r:id="rId12"/>
    <p:sldId id="3654" r:id="rId13"/>
    <p:sldId id="3657" r:id="rId14"/>
    <p:sldId id="3646" r:id="rId15"/>
    <p:sldId id="3660" r:id="rId16"/>
    <p:sldId id="3651" r:id="rId17"/>
    <p:sldId id="3655" r:id="rId18"/>
    <p:sldId id="3656" r:id="rId19"/>
    <p:sldId id="3647" r:id="rId20"/>
    <p:sldId id="3661" r:id="rId21"/>
    <p:sldId id="3648" r:id="rId22"/>
    <p:sldId id="3658" r:id="rId23"/>
    <p:sldId id="3663" r:id="rId24"/>
    <p:sldId id="366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C1DD"/>
    <a:srgbClr val="333F50"/>
    <a:srgbClr val="8A4795"/>
    <a:srgbClr val="82C0F7"/>
    <a:srgbClr val="0070C0"/>
    <a:srgbClr val="CA8F45"/>
    <a:srgbClr val="C00000"/>
    <a:srgbClr val="0C2744"/>
    <a:srgbClr val="0673AE"/>
    <a:srgbClr val="FE5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66" d="100"/>
          <a:sy n="66" d="100"/>
        </p:scale>
        <p:origin x="408" y="-129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E84A-4587-BF6C-693110BE4D44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E84A-4587-BF6C-693110BE4D44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E84A-4587-BF6C-693110BE4D44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E84A-4587-BF6C-693110BE4D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307904"/>
        <c:axId val="207309440"/>
      </c:areaChart>
      <c:catAx>
        <c:axId val="20730790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07309440"/>
        <c:crosses val="autoZero"/>
        <c:auto val="1"/>
        <c:lblAlgn val="ctr"/>
        <c:lblOffset val="100"/>
        <c:noMultiLvlLbl val="1"/>
      </c:catAx>
      <c:valAx>
        <c:axId val="2073094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0730790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7329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729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4883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7146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415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9708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466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8153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6050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18390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279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136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2139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9177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269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677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1906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1526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6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071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409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61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62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827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874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758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162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25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94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61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50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25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69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10946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447973"/>
            <a:ext cx="12858395" cy="536153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82938" y="4972987"/>
            <a:ext cx="8847509" cy="1468945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328293"/>
            <a:ext cx="9669735" cy="2481216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765300" y="3739009"/>
            <a:ext cx="553467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COMPANY INTRODUCTION </a:t>
            </a:r>
            <a:r>
              <a:rPr lang="en-US" altLang="zh-CN" sz="18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765300" y="4030198"/>
            <a:ext cx="6213020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799" b="1" dirty="0" smtClean="0">
                <a:solidFill>
                  <a:schemeClr val="bg1"/>
                </a:solidFill>
                <a:cs typeface="Arial" panose="020B0604020202020204" pitchFamily="34" charset="0"/>
              </a:rPr>
              <a:t>公司介绍企业简介</a:t>
            </a:r>
            <a:r>
              <a:rPr lang="en-US" altLang="zh-CN" sz="4799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799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1765300" y="5295394"/>
            <a:ext cx="56774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dirty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591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1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5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65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800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" grpId="0" animBg="1"/>
      <p:bldP spid="9" grpId="0"/>
      <p:bldP spid="9" grpId="1"/>
      <p:bldP spid="16" grpId="0"/>
      <p:bldP spid="16" grpId="1"/>
      <p:bldP spid="17" grpId="0"/>
      <p:bldP spid="1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91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61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5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77" y="2175270"/>
            <a:ext cx="12858397" cy="288211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0783" y="1787586"/>
            <a:ext cx="4854853" cy="3657478"/>
          </a:xfrm>
          <a:prstGeom prst="parallelogram">
            <a:avLst>
              <a:gd name="adj" fmla="val 438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5922" y="2529828"/>
            <a:ext cx="2731088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2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12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905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12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905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09474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363575" y="2204680"/>
            <a:ext cx="3000210" cy="3000210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40591" y="2204680"/>
            <a:ext cx="3000210" cy="3000210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517607" y="2204680"/>
            <a:ext cx="3000210" cy="3000210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29"/>
          <p:cNvGrpSpPr>
            <a:grpSpLocks/>
          </p:cNvGrpSpPr>
          <p:nvPr/>
        </p:nvGrpSpPr>
        <p:grpSpPr bwMode="auto">
          <a:xfrm>
            <a:off x="2532184" y="1789553"/>
            <a:ext cx="662992" cy="665225"/>
            <a:chOff x="2484120" y="1661160"/>
            <a:chExt cx="472440" cy="472440"/>
          </a:xfrm>
        </p:grpSpPr>
        <p:sp>
          <p:nvSpPr>
            <p:cNvPr id="24" name="椭圆 23"/>
            <p:cNvSpPr/>
            <p:nvPr/>
          </p:nvSpPr>
          <p:spPr>
            <a:xfrm>
              <a:off x="2484120" y="1661160"/>
              <a:ext cx="472440" cy="4724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8" name="矩形 26"/>
            <p:cNvSpPr>
              <a:spLocks noChangeArrowheads="1"/>
            </p:cNvSpPr>
            <p:nvPr/>
          </p:nvSpPr>
          <p:spPr bwMode="auto">
            <a:xfrm>
              <a:off x="254782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30"/>
          <p:cNvGrpSpPr>
            <a:grpSpLocks/>
          </p:cNvGrpSpPr>
          <p:nvPr/>
        </p:nvGrpSpPr>
        <p:grpSpPr bwMode="auto">
          <a:xfrm>
            <a:off x="6109200" y="1789553"/>
            <a:ext cx="662992" cy="665225"/>
            <a:chOff x="5151120" y="1661160"/>
            <a:chExt cx="472440" cy="472440"/>
          </a:xfrm>
        </p:grpSpPr>
        <p:sp>
          <p:nvSpPr>
            <p:cNvPr id="25" name="椭圆 24"/>
            <p:cNvSpPr/>
            <p:nvPr/>
          </p:nvSpPr>
          <p:spPr>
            <a:xfrm>
              <a:off x="5151120" y="1661160"/>
              <a:ext cx="472440" cy="4724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6" name="矩形 27"/>
            <p:cNvSpPr>
              <a:spLocks noChangeArrowheads="1"/>
            </p:cNvSpPr>
            <p:nvPr/>
          </p:nvSpPr>
          <p:spPr bwMode="auto">
            <a:xfrm>
              <a:off x="519958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zh-CN" altLang="en-US" sz="182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31"/>
          <p:cNvGrpSpPr>
            <a:grpSpLocks/>
          </p:cNvGrpSpPr>
          <p:nvPr/>
        </p:nvGrpSpPr>
        <p:grpSpPr bwMode="auto">
          <a:xfrm>
            <a:off x="9686216" y="1789553"/>
            <a:ext cx="662992" cy="665225"/>
            <a:chOff x="7856220" y="1661160"/>
            <a:chExt cx="472440" cy="472440"/>
          </a:xfrm>
        </p:grpSpPr>
        <p:sp>
          <p:nvSpPr>
            <p:cNvPr id="26" name="椭圆 25"/>
            <p:cNvSpPr/>
            <p:nvPr/>
          </p:nvSpPr>
          <p:spPr>
            <a:xfrm>
              <a:off x="7856220" y="1661160"/>
              <a:ext cx="472440" cy="472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784" name="矩形 28"/>
            <p:cNvSpPr>
              <a:spLocks noChangeArrowheads="1"/>
            </p:cNvSpPr>
            <p:nvPr/>
          </p:nvSpPr>
          <p:spPr bwMode="auto">
            <a:xfrm>
              <a:off x="7912304" y="1745731"/>
              <a:ext cx="332632" cy="28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zh-CN" altLang="en-US" sz="182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15"/>
          <p:cNvSpPr txBox="1"/>
          <p:nvPr/>
        </p:nvSpPr>
        <p:spPr>
          <a:xfrm>
            <a:off x="166796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extBox 16"/>
          <p:cNvSpPr txBox="1"/>
          <p:nvPr/>
        </p:nvSpPr>
        <p:spPr>
          <a:xfrm>
            <a:off x="1955578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5"/>
          <p:cNvSpPr txBox="1"/>
          <p:nvPr/>
        </p:nvSpPr>
        <p:spPr>
          <a:xfrm>
            <a:off x="5256120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16"/>
          <p:cNvSpPr txBox="1"/>
          <p:nvPr/>
        </p:nvSpPr>
        <p:spPr>
          <a:xfrm>
            <a:off x="5643927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 txBox="1"/>
          <p:nvPr/>
        </p:nvSpPr>
        <p:spPr>
          <a:xfrm>
            <a:off x="8821992" y="5748578"/>
            <a:ext cx="239144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7" name="TextBox 16"/>
          <p:cNvSpPr txBox="1"/>
          <p:nvPr/>
        </p:nvSpPr>
        <p:spPr>
          <a:xfrm>
            <a:off x="9109610" y="542784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17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7" presetClass="entr" presetSubtype="1" fill="hold" grpId="0" nodeType="withEffect">
                                  <p:stCondLst>
                                    <p:cond delay="11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7" presetClass="entr" presetSubtype="1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7" presetClass="entr" presetSubtype="1" fill="hold" grpId="0" nodeType="withEffect">
                                  <p:stCondLst>
                                    <p:cond delay="160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41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702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54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77" y="2175270"/>
            <a:ext cx="12858397" cy="288211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0783" y="1787586"/>
            <a:ext cx="4854853" cy="3657478"/>
          </a:xfrm>
          <a:prstGeom prst="parallelogram">
            <a:avLst>
              <a:gd name="adj" fmla="val 438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5922" y="2529828"/>
            <a:ext cx="2731088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2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12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905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12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905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54357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98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"/>
          <p:cNvSpPr>
            <a:spLocks noChangeArrowheads="1"/>
          </p:cNvSpPr>
          <p:nvPr/>
        </p:nvSpPr>
        <p:spPr bwMode="auto">
          <a:xfrm>
            <a:off x="177" y="407760"/>
            <a:ext cx="6428237" cy="641713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1"/>
            </p:custDataLst>
          </p:nvPr>
        </p:nvSpPr>
        <p:spPr>
          <a:xfrm>
            <a:off x="7369686" y="2104157"/>
            <a:ext cx="379667" cy="37966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2"/>
            </p:custDataLst>
          </p:nvPr>
        </p:nvSpPr>
        <p:spPr>
          <a:xfrm>
            <a:off x="8074683" y="2043672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3"/>
            </p:custDataLst>
          </p:nvPr>
        </p:nvSpPr>
        <p:spPr>
          <a:xfrm>
            <a:off x="7369686" y="2973673"/>
            <a:ext cx="379667" cy="37966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4"/>
            </p:custDataLst>
          </p:nvPr>
        </p:nvSpPr>
        <p:spPr>
          <a:xfrm>
            <a:off x="8074683" y="2913189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5"/>
            </p:custDataLst>
          </p:nvPr>
        </p:nvSpPr>
        <p:spPr>
          <a:xfrm>
            <a:off x="7369686" y="3843189"/>
            <a:ext cx="379667" cy="37966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6"/>
            </p:custDataLst>
          </p:nvPr>
        </p:nvSpPr>
        <p:spPr>
          <a:xfrm>
            <a:off x="8074683" y="3782705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7"/>
            </p:custDataLst>
          </p:nvPr>
        </p:nvSpPr>
        <p:spPr>
          <a:xfrm>
            <a:off x="7369686" y="4712705"/>
            <a:ext cx="379667" cy="379667"/>
          </a:xfrm>
          <a:prstGeom prst="ellipse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8"/>
            </p:custDataLst>
          </p:nvPr>
        </p:nvSpPr>
        <p:spPr>
          <a:xfrm>
            <a:off x="8074683" y="4652220"/>
            <a:ext cx="2466542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53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531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9"/>
            </p:custDataLst>
          </p:nvPr>
        </p:nvSpPr>
        <p:spPr>
          <a:xfrm>
            <a:off x="2947125" y="1719029"/>
            <a:ext cx="1477328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9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9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1174492" y="3339326"/>
            <a:ext cx="3299296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3206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0" grpId="0" animBg="1"/>
      <p:bldP spid="21" grpId="0"/>
      <p:bldP spid="22" grpId="0" animBg="1"/>
      <p:bldP spid="23" grpId="0"/>
      <p:bldP spid="24" grpId="0" animBg="1"/>
      <p:bldP spid="25" grpId="0"/>
      <p:bldP spid="26" grpId="0" animBg="1"/>
      <p:bldP spid="27" grpId="0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11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79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533831" y="66399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447973"/>
            <a:ext cx="12858395" cy="536153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182938" y="4972987"/>
            <a:ext cx="8847509" cy="1468945"/>
          </a:xfrm>
          <a:prstGeom prst="rect">
            <a:avLst/>
          </a:prstGeom>
          <a:solidFill>
            <a:schemeClr val="accent2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3328293"/>
            <a:ext cx="9669735" cy="2481216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1765299" y="3735483"/>
            <a:ext cx="6896323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1765300" y="5000679"/>
            <a:ext cx="567746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 smtClean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252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5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5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5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3" grpId="0" animBg="1"/>
      <p:bldP spid="16" grpId="0"/>
      <p:bldP spid="16" grpId="1"/>
      <p:bldP spid="17" grpId="0"/>
      <p:bldP spid="1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732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77" y="2175270"/>
            <a:ext cx="12858397" cy="288211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0783" y="1787586"/>
            <a:ext cx="4854853" cy="3657478"/>
          </a:xfrm>
          <a:prstGeom prst="parallelogram">
            <a:avLst>
              <a:gd name="adj" fmla="val 438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5922" y="2529828"/>
            <a:ext cx="2731088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2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12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905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12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905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905476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85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72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67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96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8"/>
          <p:cNvSpPr>
            <a:spLocks noChangeArrowheads="1"/>
          </p:cNvSpPr>
          <p:nvPr/>
        </p:nvSpPr>
        <p:spPr bwMode="auto">
          <a:xfrm>
            <a:off x="177" y="2175270"/>
            <a:ext cx="12858397" cy="288211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平行四边形 3"/>
          <p:cNvSpPr/>
          <p:nvPr/>
        </p:nvSpPr>
        <p:spPr>
          <a:xfrm>
            <a:off x="1100783" y="1787586"/>
            <a:ext cx="4854853" cy="3657478"/>
          </a:xfrm>
          <a:prstGeom prst="parallelogram">
            <a:avLst>
              <a:gd name="adj" fmla="val 4385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1915922" y="2529828"/>
            <a:ext cx="2731088" cy="217299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115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336162" y="3256849"/>
            <a:ext cx="3184408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66312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8905" y="3677850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66312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78905" y="39506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05924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4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 rot="10836226" flipV="1">
            <a:off x="3342637" y="4562035"/>
            <a:ext cx="105978" cy="1059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 rot="10836226">
            <a:off x="9024928" y="4406304"/>
            <a:ext cx="271782" cy="2717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 rot="21388349">
            <a:off x="8774583" y="4182747"/>
            <a:ext cx="147986" cy="1479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 rot="21388349">
            <a:off x="1018846" y="2573762"/>
            <a:ext cx="211958" cy="213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 rot="21388349">
            <a:off x="3753409" y="3590017"/>
            <a:ext cx="330826" cy="33225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 rot="21388349">
            <a:off x="3774628" y="4217186"/>
            <a:ext cx="264948" cy="2649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 rot="21388349">
            <a:off x="4769784" y="4288169"/>
            <a:ext cx="332258" cy="3322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 rot="21388349">
            <a:off x="1016727" y="4041493"/>
            <a:ext cx="246330" cy="2463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 rot="21388349">
            <a:off x="742197" y="3201073"/>
            <a:ext cx="405298" cy="4052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 rot="21388349">
            <a:off x="3493459" y="2040792"/>
            <a:ext cx="127462" cy="1274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 rot="10836226" flipV="1">
            <a:off x="4903015" y="4130085"/>
            <a:ext cx="105978" cy="105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 rot="21388349">
            <a:off x="7649330" y="2017920"/>
            <a:ext cx="330826" cy="33225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 rot="21388349">
            <a:off x="7864881" y="4051558"/>
            <a:ext cx="266380" cy="2663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 rot="21388349">
            <a:off x="7973735" y="3835613"/>
            <a:ext cx="102246" cy="10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 rot="10836226">
            <a:off x="11859924" y="3224302"/>
            <a:ext cx="270358" cy="2717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 rot="21388349">
            <a:off x="11701787" y="3780933"/>
            <a:ext cx="147986" cy="1479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 rot="10836226">
            <a:off x="10306369" y="1382654"/>
            <a:ext cx="271782" cy="2717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 rot="10836226" flipH="1">
            <a:off x="9849128" y="1618542"/>
            <a:ext cx="61186" cy="611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 rot="21388349">
            <a:off x="11572996" y="2382955"/>
            <a:ext cx="149410" cy="147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 rot="21388349">
            <a:off x="4677801" y="3936681"/>
            <a:ext cx="194774" cy="1947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1136831" y="5064803"/>
            <a:ext cx="2439880" cy="975903"/>
            <a:chOff x="1069049" y="4125511"/>
            <a:chExt cx="1989370" cy="925406"/>
          </a:xfrm>
        </p:grpSpPr>
        <p:sp>
          <p:nvSpPr>
            <p:cNvPr id="38" name="文本框 37"/>
            <p:cNvSpPr txBox="1"/>
            <p:nvPr/>
          </p:nvSpPr>
          <p:spPr>
            <a:xfrm>
              <a:off x="1298191" y="4125511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069049" y="4525585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5196825" y="5084893"/>
            <a:ext cx="2439880" cy="975903"/>
            <a:chOff x="4918779" y="4144213"/>
            <a:chExt cx="1989370" cy="925406"/>
          </a:xfrm>
        </p:grpSpPr>
        <p:sp>
          <p:nvSpPr>
            <p:cNvPr id="39" name="文本框 38"/>
            <p:cNvSpPr txBox="1"/>
            <p:nvPr/>
          </p:nvSpPr>
          <p:spPr>
            <a:xfrm>
              <a:off x="5199480" y="4144213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4918779" y="4544287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9256820" y="5084893"/>
            <a:ext cx="2439880" cy="975903"/>
            <a:chOff x="8768509" y="4144213"/>
            <a:chExt cx="1989370" cy="925406"/>
          </a:xfrm>
        </p:grpSpPr>
        <p:sp>
          <p:nvSpPr>
            <p:cNvPr id="40" name="文本框 39"/>
            <p:cNvSpPr txBox="1"/>
            <p:nvPr/>
          </p:nvSpPr>
          <p:spPr>
            <a:xfrm>
              <a:off x="8997651" y="4144213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68509" y="4544287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71418" y="2002727"/>
            <a:ext cx="2570706" cy="2569274"/>
            <a:chOff x="728641" y="1205442"/>
            <a:chExt cx="3005233" cy="3003559"/>
          </a:xfrm>
        </p:grpSpPr>
        <p:sp>
          <p:nvSpPr>
            <p:cNvPr id="6" name="椭圆 5"/>
            <p:cNvSpPr/>
            <p:nvPr/>
          </p:nvSpPr>
          <p:spPr bwMode="auto">
            <a:xfrm>
              <a:off x="728641" y="1205442"/>
              <a:ext cx="3005233" cy="30035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859852" y="1296963"/>
              <a:ext cx="2788466" cy="2788466"/>
            </a:xfrm>
            <a:prstGeom prst="ellipse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131412" y="2002727"/>
            <a:ext cx="2570706" cy="2569274"/>
            <a:chOff x="4788635" y="1205442"/>
            <a:chExt cx="3005234" cy="3003559"/>
          </a:xfrm>
        </p:grpSpPr>
        <p:sp>
          <p:nvSpPr>
            <p:cNvPr id="11" name="椭圆 10"/>
            <p:cNvSpPr/>
            <p:nvPr/>
          </p:nvSpPr>
          <p:spPr bwMode="auto">
            <a:xfrm>
              <a:off x="4788635" y="1205442"/>
              <a:ext cx="3005234" cy="300355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924858" y="1296963"/>
              <a:ext cx="2788466" cy="2788466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199669" y="2010984"/>
            <a:ext cx="2554182" cy="2552760"/>
            <a:chOff x="8848630" y="1205442"/>
            <a:chExt cx="3005233" cy="3003559"/>
          </a:xfrm>
        </p:grpSpPr>
        <p:sp>
          <p:nvSpPr>
            <p:cNvPr id="15" name="椭圆 14"/>
            <p:cNvSpPr/>
            <p:nvPr/>
          </p:nvSpPr>
          <p:spPr bwMode="auto">
            <a:xfrm>
              <a:off x="8848630" y="1205442"/>
              <a:ext cx="3005233" cy="30035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8971757" y="1296963"/>
              <a:ext cx="2788466" cy="2788466"/>
            </a:xfrm>
            <a:prstGeom prst="ellipse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18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8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聚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3872</Words>
  <Application>Microsoft Office PowerPoint</Application>
  <PresentationFormat>自定义</PresentationFormat>
  <Paragraphs>284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公司简介</dc:title>
  <dc:creator/>
  <cp:keywords>第一PPT模板网-WWW.1PPT.COM</cp:keywords>
  <cp:lastModifiedBy/>
  <cp:revision>1</cp:revision>
  <dcterms:created xsi:type="dcterms:W3CDTF">2016-11-11T17:57:39Z</dcterms:created>
  <dcterms:modified xsi:type="dcterms:W3CDTF">2018-02-09T00:52:23Z</dcterms:modified>
</cp:coreProperties>
</file>