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666" r:id="rId3"/>
    <p:sldId id="3665" r:id="rId4"/>
    <p:sldId id="3668" r:id="rId5"/>
    <p:sldId id="3659" r:id="rId6"/>
    <p:sldId id="3674" r:id="rId7"/>
    <p:sldId id="3675" r:id="rId8"/>
    <p:sldId id="3684" r:id="rId9"/>
    <p:sldId id="3669" r:id="rId10"/>
    <p:sldId id="3686" r:id="rId11"/>
    <p:sldId id="3673" r:id="rId12"/>
    <p:sldId id="3677" r:id="rId13"/>
    <p:sldId id="3683" r:id="rId14"/>
    <p:sldId id="3670" r:id="rId15"/>
    <p:sldId id="3685" r:id="rId16"/>
    <p:sldId id="3672" r:id="rId17"/>
    <p:sldId id="3679" r:id="rId18"/>
    <p:sldId id="3682" r:id="rId19"/>
    <p:sldId id="3671" r:id="rId20"/>
    <p:sldId id="3688" r:id="rId21"/>
    <p:sldId id="3680" r:id="rId22"/>
    <p:sldId id="3681" r:id="rId23"/>
    <p:sldId id="3667" r:id="rId24"/>
    <p:sldId id="368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F28"/>
    <a:srgbClr val="4BC1DD"/>
    <a:srgbClr val="333F50"/>
    <a:srgbClr val="8A4795"/>
    <a:srgbClr val="82C0F7"/>
    <a:srgbClr val="0070C0"/>
    <a:srgbClr val="CA8F45"/>
    <a:srgbClr val="C00000"/>
    <a:srgbClr val="0C2744"/>
    <a:srgbClr val="067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33" d="100"/>
          <a:sy n="33" d="100"/>
        </p:scale>
        <p:origin x="-954" y="-208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390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289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750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581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05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825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578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677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1217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245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3895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2030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9888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039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505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06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623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96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225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669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544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92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59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004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810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9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23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4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37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4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892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76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24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46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715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0" y="0"/>
            <a:ext cx="7210326" cy="7232650"/>
          </a:xfrm>
          <a:custGeom>
            <a:avLst/>
            <a:gdLst>
              <a:gd name="connsiteX0" fmla="*/ 0 w 7210326"/>
              <a:gd name="connsiteY0" fmla="*/ 7232648 h 7232650"/>
              <a:gd name="connsiteX1" fmla="*/ 2571752 w 7210326"/>
              <a:gd name="connsiteY1" fmla="*/ 7232648 h 7232650"/>
              <a:gd name="connsiteX2" fmla="*/ 2571750 w 7210326"/>
              <a:gd name="connsiteY2" fmla="*/ 7232650 h 7232650"/>
              <a:gd name="connsiteX3" fmla="*/ 0 w 7210326"/>
              <a:gd name="connsiteY3" fmla="*/ 7232650 h 7232650"/>
              <a:gd name="connsiteX4" fmla="*/ 130629 w 7210326"/>
              <a:gd name="connsiteY4" fmla="*/ 0 h 7232650"/>
              <a:gd name="connsiteX5" fmla="*/ 7210326 w 7210326"/>
              <a:gd name="connsiteY5" fmla="*/ 0 h 7232650"/>
              <a:gd name="connsiteX6" fmla="*/ 3582322 w 7210326"/>
              <a:gd name="connsiteY6" fmla="*/ 5656928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10326" h="7232650">
                <a:moveTo>
                  <a:pt x="0" y="7232648"/>
                </a:moveTo>
                <a:lnTo>
                  <a:pt x="2571752" y="7232648"/>
                </a:lnTo>
                <a:lnTo>
                  <a:pt x="2571750" y="7232650"/>
                </a:lnTo>
                <a:lnTo>
                  <a:pt x="0" y="7232650"/>
                </a:lnTo>
                <a:close/>
                <a:moveTo>
                  <a:pt x="130629" y="0"/>
                </a:moveTo>
                <a:lnTo>
                  <a:pt x="7210326" y="0"/>
                </a:lnTo>
                <a:lnTo>
                  <a:pt x="3582322" y="5656928"/>
                </a:lnTo>
                <a:close/>
              </a:path>
            </a:pathLst>
          </a:cu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8170"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0" y="0"/>
            <a:ext cx="4413151" cy="7232648"/>
          </a:xfrm>
          <a:custGeom>
            <a:avLst/>
            <a:gdLst>
              <a:gd name="T0" fmla="*/ 0 w 1949"/>
              <a:gd name="T1" fmla="*/ 0 h 3210"/>
              <a:gd name="T2" fmla="*/ 1949 w 1949"/>
              <a:gd name="T3" fmla="*/ 3210 h 3210"/>
              <a:gd name="T4" fmla="*/ 0 w 1949"/>
              <a:gd name="T5" fmla="*/ 3210 h 3210"/>
              <a:gd name="T6" fmla="*/ 0 w 1949"/>
              <a:gd name="T7" fmla="*/ 0 h 3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49" h="3210">
                <a:moveTo>
                  <a:pt x="0" y="0"/>
                </a:moveTo>
                <a:lnTo>
                  <a:pt x="1949" y="3210"/>
                </a:lnTo>
                <a:lnTo>
                  <a:pt x="0" y="32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141343" y="4264397"/>
            <a:ext cx="55346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INTRODUCTION </a:t>
            </a:r>
            <a:r>
              <a:rPr lang="en-US" altLang="zh-CN" sz="1800" dirty="0" err="1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en-US" altLang="zh-CN" sz="1800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PPT</a:t>
            </a:r>
            <a:endParaRPr lang="zh-CN" altLang="en-US" sz="18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41343" y="4555586"/>
            <a:ext cx="6213020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dirty="0" smtClean="0">
                <a:solidFill>
                  <a:schemeClr val="accent3"/>
                </a:solidFill>
                <a:cs typeface="Arial" panose="020B0604020202020204" pitchFamily="34" charset="0"/>
              </a:rPr>
              <a:t>公司介绍</a:t>
            </a:r>
            <a:r>
              <a:rPr lang="zh-CN" altLang="en-US" sz="3600" dirty="0" smtClean="0">
                <a:solidFill>
                  <a:schemeClr val="accent5"/>
                </a:solidFill>
                <a:cs typeface="Arial" panose="020B0604020202020204" pitchFamily="34" charset="0"/>
              </a:rPr>
              <a:t>企业简介</a:t>
            </a:r>
            <a:r>
              <a:rPr lang="en-US" altLang="zh-CN" sz="3600" dirty="0" smtClean="0">
                <a:solidFill>
                  <a:schemeClr val="accent5"/>
                </a:solidFill>
                <a:cs typeface="Arial" panose="020B0604020202020204" pitchFamily="34" charset="0"/>
              </a:rPr>
              <a:t>PPT</a:t>
            </a:r>
            <a:endParaRPr lang="zh-CN" altLang="en-US" sz="3600" dirty="0">
              <a:solidFill>
                <a:schemeClr val="accent5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141343" y="5820782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9" grpId="0"/>
      <p:bldP spid="9" grpId="1"/>
      <p:bldP spid="10" grpId="0"/>
      <p:bldP spid="10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61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24257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34925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45450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55991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73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1693546"/>
            <a:ext cx="5854232" cy="4657365"/>
            <a:chOff x="-743745" y="1569337"/>
            <a:chExt cx="6227891" cy="495463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-743745" y="2559123"/>
              <a:ext cx="2254085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293"/>
            <p:cNvSpPr>
              <a:spLocks noChangeArrowheads="1"/>
            </p:cNvSpPr>
            <p:nvPr/>
          </p:nvSpPr>
          <p:spPr bwMode="auto">
            <a:xfrm>
              <a:off x="-743745" y="3551352"/>
              <a:ext cx="2254085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687"/>
            <p:cNvSpPr>
              <a:spLocks noChangeArrowheads="1"/>
            </p:cNvSpPr>
            <p:nvPr/>
          </p:nvSpPr>
          <p:spPr bwMode="auto">
            <a:xfrm>
              <a:off x="-743745" y="5533368"/>
              <a:ext cx="2254085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791"/>
            <p:cNvSpPr>
              <a:spLocks noChangeArrowheads="1"/>
            </p:cNvSpPr>
            <p:nvPr/>
          </p:nvSpPr>
          <p:spPr bwMode="auto">
            <a:xfrm>
              <a:off x="-743745" y="4541953"/>
              <a:ext cx="2254085" cy="9914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904"/>
            <p:cNvSpPr>
              <a:spLocks noChangeArrowheads="1"/>
            </p:cNvSpPr>
            <p:nvPr/>
          </p:nvSpPr>
          <p:spPr bwMode="auto">
            <a:xfrm>
              <a:off x="-743745" y="1569337"/>
              <a:ext cx="2254085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5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5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4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6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667565" y="27658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67565" y="3322891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667565" y="509284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67565" y="45189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67565" y="3928725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9038910" y="4747193"/>
            <a:ext cx="426207" cy="467646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6373811" y="4775745"/>
            <a:ext cx="357145" cy="408450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6393541" y="3789280"/>
            <a:ext cx="286110" cy="451859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6342240" y="2858064"/>
            <a:ext cx="388716" cy="39661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8943611" y="3897803"/>
            <a:ext cx="505135" cy="234810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9055282" y="2825055"/>
            <a:ext cx="393465" cy="458168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783657" y="2829264"/>
            <a:ext cx="1805958" cy="738614"/>
            <a:chOff x="1098171" y="3570851"/>
            <a:chExt cx="1921227" cy="785759"/>
          </a:xfrm>
        </p:grpSpPr>
        <p:sp>
          <p:nvSpPr>
            <p:cNvPr id="72" name="TextBox 71"/>
            <p:cNvSpPr txBox="1"/>
            <p:nvPr/>
          </p:nvSpPr>
          <p:spPr>
            <a:xfrm>
              <a:off x="1098171" y="3570851"/>
              <a:ext cx="1336969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98171" y="3899584"/>
              <a:ext cx="1921227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519040" y="2829272"/>
            <a:ext cx="1781637" cy="738612"/>
            <a:chOff x="1098171" y="3570851"/>
            <a:chExt cx="1895355" cy="785755"/>
          </a:xfrm>
        </p:grpSpPr>
        <p:sp>
          <p:nvSpPr>
            <p:cNvPr id="75" name="TextBox 74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98172" y="3899581"/>
              <a:ext cx="1895354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783657" y="3763703"/>
            <a:ext cx="1805958" cy="738612"/>
            <a:chOff x="1098171" y="3570851"/>
            <a:chExt cx="1921229" cy="785755"/>
          </a:xfrm>
        </p:grpSpPr>
        <p:sp>
          <p:nvSpPr>
            <p:cNvPr id="78" name="TextBox 77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98171" y="3899581"/>
              <a:ext cx="1921229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519039" y="3763698"/>
            <a:ext cx="1781637" cy="738615"/>
            <a:chOff x="1098170" y="3570851"/>
            <a:chExt cx="1895355" cy="785759"/>
          </a:xfrm>
        </p:grpSpPr>
        <p:sp>
          <p:nvSpPr>
            <p:cNvPr id="81" name="TextBox 80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098170" y="3899584"/>
              <a:ext cx="1895355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783657" y="4743863"/>
            <a:ext cx="1762920" cy="738612"/>
            <a:chOff x="1098171" y="3570852"/>
            <a:chExt cx="1875443" cy="785755"/>
          </a:xfrm>
        </p:grpSpPr>
        <p:sp>
          <p:nvSpPr>
            <p:cNvPr id="84" name="TextBox 83"/>
            <p:cNvSpPr txBox="1"/>
            <p:nvPr/>
          </p:nvSpPr>
          <p:spPr>
            <a:xfrm>
              <a:off x="1098171" y="3570852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098172" y="3899582"/>
              <a:ext cx="1875442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519040" y="4743859"/>
            <a:ext cx="1781636" cy="738615"/>
            <a:chOff x="1098171" y="3570851"/>
            <a:chExt cx="1895354" cy="785759"/>
          </a:xfrm>
        </p:grpSpPr>
        <p:sp>
          <p:nvSpPr>
            <p:cNvPr id="87" name="TextBox 86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098172" y="3899584"/>
              <a:ext cx="1895353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6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992412"/>
            <a:ext cx="7101747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908407"/>
            <a:ext cx="4324977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54065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305387" y="1948017"/>
            <a:ext cx="1975418" cy="1975418"/>
            <a:chOff x="1969562" y="1927536"/>
            <a:chExt cx="1687296" cy="168729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1969562" y="1927536"/>
              <a:ext cx="1687296" cy="16872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2195767" y="2596276"/>
              <a:ext cx="1233979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 Placeholder 33"/>
            <p:cNvSpPr txBox="1">
              <a:spLocks/>
            </p:cNvSpPr>
            <p:nvPr/>
          </p:nvSpPr>
          <p:spPr>
            <a:xfrm>
              <a:off x="2196579" y="2408465"/>
              <a:ext cx="1232356" cy="20307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Oval 38"/>
          <p:cNvSpPr>
            <a:spLocks noChangeAspect="1"/>
          </p:cNvSpPr>
          <p:nvPr/>
        </p:nvSpPr>
        <p:spPr>
          <a:xfrm rot="10800000" flipV="1">
            <a:off x="5411548" y="4049449"/>
            <a:ext cx="570048" cy="570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8218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AU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4819706" y="2046629"/>
            <a:ext cx="729648" cy="729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AU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989151" y="1616151"/>
            <a:ext cx="593761" cy="5937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1476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7328765" y="2792324"/>
            <a:ext cx="1392435" cy="13924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5917283" y="4248897"/>
            <a:ext cx="1523343" cy="1523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 rot="10800000" flipV="1">
            <a:off x="6986285" y="5323723"/>
            <a:ext cx="684958" cy="68495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8645160" y="1789168"/>
            <a:ext cx="1662068" cy="1662068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946361" y="4142488"/>
            <a:ext cx="1975418" cy="1975418"/>
            <a:chOff x="4225339" y="3801934"/>
            <a:chExt cx="1687296" cy="168729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4225339" y="3801934"/>
              <a:ext cx="1687296" cy="16872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32"/>
            <p:cNvSpPr txBox="1">
              <a:spLocks/>
            </p:cNvSpPr>
            <p:nvPr/>
          </p:nvSpPr>
          <p:spPr>
            <a:xfrm>
              <a:off x="4440757" y="4449449"/>
              <a:ext cx="1246871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4446925" y="4261632"/>
              <a:ext cx="1232356" cy="1663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2"/>
          <p:cNvSpPr txBox="1">
            <a:spLocks/>
          </p:cNvSpPr>
          <p:nvPr/>
        </p:nvSpPr>
        <p:spPr>
          <a:xfrm>
            <a:off x="6078257" y="4714152"/>
            <a:ext cx="119884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8888680" y="2192286"/>
            <a:ext cx="1251068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9356890" y="3907067"/>
            <a:ext cx="564889" cy="5648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3773698" y="3687709"/>
            <a:ext cx="1538122" cy="15381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3671450" y="3461622"/>
            <a:ext cx="593761" cy="593761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109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109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10394386" y="3079522"/>
            <a:ext cx="1392435" cy="139243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 rot="10800000" flipV="1">
            <a:off x="11567243" y="4026941"/>
            <a:ext cx="481576" cy="4815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10184101" y="4685135"/>
            <a:ext cx="890125" cy="89012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95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n-US" sz="295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2"/>
          <p:cNvSpPr txBox="1">
            <a:spLocks/>
          </p:cNvSpPr>
          <p:nvPr/>
        </p:nvSpPr>
        <p:spPr>
          <a:xfrm>
            <a:off x="855769" y="1880601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33"/>
          <p:cNvSpPr txBox="1">
            <a:spLocks/>
          </p:cNvSpPr>
          <p:nvPr/>
        </p:nvSpPr>
        <p:spPr>
          <a:xfrm>
            <a:off x="841354" y="1579853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2"/>
          <p:cNvSpPr txBox="1">
            <a:spLocks/>
          </p:cNvSpPr>
          <p:nvPr/>
        </p:nvSpPr>
        <p:spPr>
          <a:xfrm>
            <a:off x="855769" y="3772353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33"/>
          <p:cNvSpPr txBox="1">
            <a:spLocks/>
          </p:cNvSpPr>
          <p:nvPr/>
        </p:nvSpPr>
        <p:spPr>
          <a:xfrm>
            <a:off x="841354" y="347160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855769" y="5418857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33"/>
          <p:cNvSpPr txBox="1">
            <a:spLocks/>
          </p:cNvSpPr>
          <p:nvPr/>
        </p:nvSpPr>
        <p:spPr>
          <a:xfrm>
            <a:off x="841354" y="5118108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41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1" grpId="0" animBg="1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6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602">
                <a:lnSpc>
                  <a:spcPct val="120000"/>
                </a:lnSpc>
                <a:spcAft>
                  <a:spcPct val="35000"/>
                </a:spcAft>
              </a:pPr>
              <a:endParaRPr lang="id-ID" sz="5484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itle 13"/>
          <p:cNvSpPr txBox="1">
            <a:spLocks/>
          </p:cNvSpPr>
          <p:nvPr/>
        </p:nvSpPr>
        <p:spPr>
          <a:xfrm>
            <a:off x="5928358" y="3958973"/>
            <a:ext cx="1016097" cy="30380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4197626" y="3668558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>
          <a:xfrm>
            <a:off x="8101502" y="2768730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7727814" y="4549425"/>
            <a:ext cx="574175" cy="5741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907590" y="36299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5392863" y="60683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9286290" y="27282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27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63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992412"/>
            <a:ext cx="7101747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908407"/>
            <a:ext cx="4324977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11717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 rot="10836226" flipV="1">
            <a:off x="3342637" y="4562035"/>
            <a:ext cx="105978" cy="1059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 rot="10836226">
            <a:off x="9024928" y="4406304"/>
            <a:ext cx="271782" cy="2717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 rot="21388349">
            <a:off x="8774583" y="4182747"/>
            <a:ext cx="147986" cy="1479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 rot="21388349">
            <a:off x="1018846" y="2573762"/>
            <a:ext cx="211958" cy="213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 rot="21388349">
            <a:off x="3753409" y="3590017"/>
            <a:ext cx="330826" cy="3322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 rot="21388349">
            <a:off x="3774628" y="4217186"/>
            <a:ext cx="264948" cy="2649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 rot="21388349">
            <a:off x="4769784" y="4288169"/>
            <a:ext cx="332258" cy="3322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 rot="21388349">
            <a:off x="1016727" y="4041493"/>
            <a:ext cx="246330" cy="246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 rot="21388349">
            <a:off x="742197" y="3201073"/>
            <a:ext cx="405298" cy="4052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 rot="21388349">
            <a:off x="3493459" y="2040792"/>
            <a:ext cx="127462" cy="1274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 rot="10836226" flipV="1">
            <a:off x="4903015" y="4130085"/>
            <a:ext cx="105978" cy="105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 rot="21388349">
            <a:off x="7649330" y="2017920"/>
            <a:ext cx="330826" cy="33225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 rot="21388349">
            <a:off x="7864881" y="4051558"/>
            <a:ext cx="266380" cy="2663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 rot="21388349">
            <a:off x="7973735" y="3835613"/>
            <a:ext cx="102246" cy="10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 rot="10836226">
            <a:off x="11859924" y="3224302"/>
            <a:ext cx="270358" cy="2717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 rot="21388349">
            <a:off x="11701787" y="3780933"/>
            <a:ext cx="147986" cy="1479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 rot="10836226">
            <a:off x="10306369" y="1382654"/>
            <a:ext cx="271782" cy="2717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 rot="10836226" flipH="1">
            <a:off x="9849128" y="1618542"/>
            <a:ext cx="61186" cy="61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 rot="21388349">
            <a:off x="11572996" y="2382955"/>
            <a:ext cx="149410" cy="147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 rot="21388349">
            <a:off x="4677801" y="3936681"/>
            <a:ext cx="194774" cy="1947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1136831" y="5064803"/>
            <a:ext cx="2439880" cy="975903"/>
            <a:chOff x="1069049" y="4125511"/>
            <a:chExt cx="1989370" cy="925406"/>
          </a:xfrm>
        </p:grpSpPr>
        <p:sp>
          <p:nvSpPr>
            <p:cNvPr id="38" name="文本框 37"/>
            <p:cNvSpPr txBox="1"/>
            <p:nvPr/>
          </p:nvSpPr>
          <p:spPr>
            <a:xfrm>
              <a:off x="1298191" y="4125511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069049" y="4525585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5196825" y="5084893"/>
            <a:ext cx="2439880" cy="975903"/>
            <a:chOff x="4918779" y="4144213"/>
            <a:chExt cx="1989370" cy="925406"/>
          </a:xfrm>
        </p:grpSpPr>
        <p:sp>
          <p:nvSpPr>
            <p:cNvPr id="39" name="文本框 38"/>
            <p:cNvSpPr txBox="1"/>
            <p:nvPr/>
          </p:nvSpPr>
          <p:spPr>
            <a:xfrm>
              <a:off x="5199480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91877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9256820" y="5084893"/>
            <a:ext cx="2439880" cy="975903"/>
            <a:chOff x="8768509" y="4144213"/>
            <a:chExt cx="1989370" cy="925406"/>
          </a:xfrm>
        </p:grpSpPr>
        <p:sp>
          <p:nvSpPr>
            <p:cNvPr id="40" name="文本框 39"/>
            <p:cNvSpPr txBox="1"/>
            <p:nvPr/>
          </p:nvSpPr>
          <p:spPr>
            <a:xfrm>
              <a:off x="8997651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6850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1418" y="2002727"/>
            <a:ext cx="2570706" cy="2569274"/>
            <a:chOff x="728641" y="1205442"/>
            <a:chExt cx="3005233" cy="3003559"/>
          </a:xfrm>
        </p:grpSpPr>
        <p:sp>
          <p:nvSpPr>
            <p:cNvPr id="6" name="椭圆 5"/>
            <p:cNvSpPr/>
            <p:nvPr/>
          </p:nvSpPr>
          <p:spPr bwMode="auto">
            <a:xfrm>
              <a:off x="728641" y="1205442"/>
              <a:ext cx="3005233" cy="30035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859852" y="1296963"/>
              <a:ext cx="2788466" cy="2788466"/>
            </a:xfrm>
            <a:prstGeom prst="ellipse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31412" y="2002727"/>
            <a:ext cx="2570706" cy="2569274"/>
            <a:chOff x="4788635" y="1205442"/>
            <a:chExt cx="3005234" cy="3003559"/>
          </a:xfrm>
        </p:grpSpPr>
        <p:sp>
          <p:nvSpPr>
            <p:cNvPr id="11" name="椭圆 10"/>
            <p:cNvSpPr/>
            <p:nvPr/>
          </p:nvSpPr>
          <p:spPr bwMode="auto">
            <a:xfrm>
              <a:off x="4788635" y="1205442"/>
              <a:ext cx="3005234" cy="300355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924858" y="1296963"/>
              <a:ext cx="2788466" cy="2788466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199669" y="2010984"/>
            <a:ext cx="2554182" cy="2552760"/>
            <a:chOff x="8848630" y="1205442"/>
            <a:chExt cx="3005233" cy="3003559"/>
          </a:xfrm>
        </p:grpSpPr>
        <p:sp>
          <p:nvSpPr>
            <p:cNvPr id="15" name="椭圆 14"/>
            <p:cNvSpPr/>
            <p:nvPr/>
          </p:nvSpPr>
          <p:spPr bwMode="auto">
            <a:xfrm>
              <a:off x="8848630" y="1205442"/>
              <a:ext cx="3005233" cy="30035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8971757" y="1296963"/>
              <a:ext cx="2788466" cy="2788466"/>
            </a:xfrm>
            <a:prstGeom prst="ellipse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43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0" y="0"/>
            <a:ext cx="6303578" cy="7232650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91" y="22794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906" y="221900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91" y="317287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906" y="311239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91" y="406626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906" y="400578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91" y="495965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906" y="489917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6245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35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183"/>
          <p:cNvGrpSpPr>
            <a:grpSpLocks/>
          </p:cNvGrpSpPr>
          <p:nvPr/>
        </p:nvGrpSpPr>
        <p:grpSpPr bwMode="auto">
          <a:xfrm>
            <a:off x="1964879" y="2968253"/>
            <a:ext cx="3806834" cy="2532604"/>
            <a:chOff x="2462" y="1898"/>
            <a:chExt cx="2641" cy="1757"/>
          </a:xfrm>
        </p:grpSpPr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2462" y="2543"/>
              <a:ext cx="1339" cy="1112"/>
            </a:xfrm>
            <a:custGeom>
              <a:avLst/>
              <a:gdLst>
                <a:gd name="T0" fmla="*/ 26 w 1339"/>
                <a:gd name="T1" fmla="*/ 229 h 1112"/>
                <a:gd name="T2" fmla="*/ 1339 w 1339"/>
                <a:gd name="T3" fmla="*/ 1112 h 1112"/>
                <a:gd name="T4" fmla="*/ 1339 w 1339"/>
                <a:gd name="T5" fmla="*/ 864 h 1112"/>
                <a:gd name="T6" fmla="*/ 0 w 1339"/>
                <a:gd name="T7" fmla="*/ 0 h 1112"/>
                <a:gd name="T8" fmla="*/ 26 w 1339"/>
                <a:gd name="T9" fmla="*/ 22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9" h="1112">
                  <a:moveTo>
                    <a:pt x="26" y="229"/>
                  </a:moveTo>
                  <a:lnTo>
                    <a:pt x="1339" y="1112"/>
                  </a:lnTo>
                  <a:lnTo>
                    <a:pt x="1339" y="864"/>
                  </a:lnTo>
                  <a:lnTo>
                    <a:pt x="0" y="0"/>
                  </a:lnTo>
                  <a:lnTo>
                    <a:pt x="26" y="22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8001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830153">
                <a:lnSpc>
                  <a:spcPct val="120000"/>
                </a:lnSpc>
                <a:defRPr/>
              </a:pPr>
              <a:endParaRPr lang="zh-CN" altLang="en-US" sz="14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3801" y="2529"/>
              <a:ext cx="1302" cy="1126"/>
            </a:xfrm>
            <a:custGeom>
              <a:avLst/>
              <a:gdLst>
                <a:gd name="T0" fmla="*/ 0 w 1302"/>
                <a:gd name="T1" fmla="*/ 878 h 1126"/>
                <a:gd name="T2" fmla="*/ 0 w 1302"/>
                <a:gd name="T3" fmla="*/ 1126 h 1126"/>
                <a:gd name="T4" fmla="*/ 1273 w 1302"/>
                <a:gd name="T5" fmla="*/ 229 h 1126"/>
                <a:gd name="T6" fmla="*/ 1302 w 1302"/>
                <a:gd name="T7" fmla="*/ 0 h 1126"/>
                <a:gd name="T8" fmla="*/ 0 w 1302"/>
                <a:gd name="T9" fmla="*/ 878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2" h="1126">
                  <a:moveTo>
                    <a:pt x="0" y="878"/>
                  </a:moveTo>
                  <a:lnTo>
                    <a:pt x="0" y="1126"/>
                  </a:lnTo>
                  <a:lnTo>
                    <a:pt x="1273" y="229"/>
                  </a:lnTo>
                  <a:lnTo>
                    <a:pt x="1302" y="0"/>
                  </a:lnTo>
                  <a:lnTo>
                    <a:pt x="0" y="87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8001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830153">
                <a:lnSpc>
                  <a:spcPct val="120000"/>
                </a:lnSpc>
                <a:defRPr/>
              </a:pPr>
              <a:endParaRPr lang="zh-CN" altLang="en-US" sz="14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2462" y="1898"/>
              <a:ext cx="2641" cy="1509"/>
            </a:xfrm>
            <a:custGeom>
              <a:avLst/>
              <a:gdLst>
                <a:gd name="T0" fmla="*/ 1309 w 2641"/>
                <a:gd name="T1" fmla="*/ 0 h 1509"/>
                <a:gd name="T2" fmla="*/ 0 w 2641"/>
                <a:gd name="T3" fmla="*/ 645 h 1509"/>
                <a:gd name="T4" fmla="*/ 1339 w 2641"/>
                <a:gd name="T5" fmla="*/ 1509 h 1509"/>
                <a:gd name="T6" fmla="*/ 2641 w 2641"/>
                <a:gd name="T7" fmla="*/ 631 h 1509"/>
                <a:gd name="T8" fmla="*/ 1309 w 2641"/>
                <a:gd name="T9" fmla="*/ 0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1" h="1509">
                  <a:moveTo>
                    <a:pt x="1309" y="0"/>
                  </a:moveTo>
                  <a:lnTo>
                    <a:pt x="0" y="645"/>
                  </a:lnTo>
                  <a:lnTo>
                    <a:pt x="1339" y="1509"/>
                  </a:lnTo>
                  <a:lnTo>
                    <a:pt x="2641" y="631"/>
                  </a:lnTo>
                  <a:lnTo>
                    <a:pt x="1309" y="0"/>
                  </a:lnTo>
                  <a:close/>
                </a:path>
              </a:pathLst>
            </a:custGeom>
            <a:gradFill rotWithShape="1">
              <a:gsLst>
                <a:gs pos="0">
                  <a:srgbClr val="B0B0B0"/>
                </a:gs>
                <a:gs pos="100000">
                  <a:srgbClr val="82828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8001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830153">
                <a:lnSpc>
                  <a:spcPct val="120000"/>
                </a:lnSpc>
                <a:defRPr/>
              </a:pPr>
              <a:endParaRPr lang="zh-CN" altLang="en-US" sz="14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97"/>
          <p:cNvGrpSpPr>
            <a:grpSpLocks/>
          </p:cNvGrpSpPr>
          <p:nvPr/>
        </p:nvGrpSpPr>
        <p:grpSpPr bwMode="auto">
          <a:xfrm>
            <a:off x="3127916" y="2770578"/>
            <a:ext cx="1491886" cy="1122881"/>
            <a:chOff x="3260" y="1752"/>
            <a:chExt cx="1035" cy="779"/>
          </a:xfrm>
        </p:grpSpPr>
        <p:grpSp>
          <p:nvGrpSpPr>
            <p:cNvPr id="70" name="Group 194"/>
            <p:cNvGrpSpPr>
              <a:grpSpLocks/>
            </p:cNvGrpSpPr>
            <p:nvPr/>
          </p:nvGrpSpPr>
          <p:grpSpPr bwMode="auto">
            <a:xfrm>
              <a:off x="3260" y="1752"/>
              <a:ext cx="1035" cy="779"/>
              <a:chOff x="3260" y="1752"/>
              <a:chExt cx="1035" cy="779"/>
            </a:xfrm>
          </p:grpSpPr>
          <p:sp>
            <p:nvSpPr>
              <p:cNvPr id="72" name="Freeform 10"/>
              <p:cNvSpPr>
                <a:spLocks/>
              </p:cNvSpPr>
              <p:nvPr/>
            </p:nvSpPr>
            <p:spPr bwMode="auto">
              <a:xfrm>
                <a:off x="3260" y="1995"/>
                <a:ext cx="525" cy="536"/>
              </a:xfrm>
              <a:custGeom>
                <a:avLst/>
                <a:gdLst>
                  <a:gd name="T0" fmla="*/ 525 w 525"/>
                  <a:gd name="T1" fmla="*/ 536 h 536"/>
                  <a:gd name="T2" fmla="*/ 525 w 525"/>
                  <a:gd name="T3" fmla="*/ 272 h 536"/>
                  <a:gd name="T4" fmla="*/ 0 w 525"/>
                  <a:gd name="T5" fmla="*/ 0 h 536"/>
                  <a:gd name="T6" fmla="*/ 12 w 525"/>
                  <a:gd name="T7" fmla="*/ 255 h 536"/>
                  <a:gd name="T8" fmla="*/ 525 w 525"/>
                  <a:gd name="T9" fmla="*/ 53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5" h="536">
                    <a:moveTo>
                      <a:pt x="525" y="536"/>
                    </a:moveTo>
                    <a:lnTo>
                      <a:pt x="525" y="272"/>
                    </a:lnTo>
                    <a:lnTo>
                      <a:pt x="0" y="0"/>
                    </a:lnTo>
                    <a:lnTo>
                      <a:pt x="12" y="255"/>
                    </a:lnTo>
                    <a:lnTo>
                      <a:pt x="525" y="536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3785" y="1990"/>
                <a:ext cx="510" cy="541"/>
              </a:xfrm>
              <a:custGeom>
                <a:avLst/>
                <a:gdLst>
                  <a:gd name="T0" fmla="*/ 510 w 510"/>
                  <a:gd name="T1" fmla="*/ 0 h 541"/>
                  <a:gd name="T2" fmla="*/ 0 w 510"/>
                  <a:gd name="T3" fmla="*/ 277 h 541"/>
                  <a:gd name="T4" fmla="*/ 0 w 510"/>
                  <a:gd name="T5" fmla="*/ 541 h 541"/>
                  <a:gd name="T6" fmla="*/ 498 w 510"/>
                  <a:gd name="T7" fmla="*/ 255 h 541"/>
                  <a:gd name="T8" fmla="*/ 510 w 510"/>
                  <a:gd name="T9" fmla="*/ 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0" h="541">
                    <a:moveTo>
                      <a:pt x="510" y="0"/>
                    </a:moveTo>
                    <a:lnTo>
                      <a:pt x="0" y="277"/>
                    </a:lnTo>
                    <a:lnTo>
                      <a:pt x="0" y="541"/>
                    </a:lnTo>
                    <a:lnTo>
                      <a:pt x="498" y="255"/>
                    </a:lnTo>
                    <a:lnTo>
                      <a:pt x="5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E5E5E"/>
                  </a:gs>
                  <a:gs pos="100000">
                    <a:srgbClr val="7F7F7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12"/>
              <p:cNvSpPr>
                <a:spLocks/>
              </p:cNvSpPr>
              <p:nvPr/>
            </p:nvSpPr>
            <p:spPr bwMode="auto">
              <a:xfrm>
                <a:off x="3260" y="1752"/>
                <a:ext cx="1035" cy="515"/>
              </a:xfrm>
              <a:custGeom>
                <a:avLst/>
                <a:gdLst>
                  <a:gd name="T0" fmla="*/ 1035 w 1035"/>
                  <a:gd name="T1" fmla="*/ 238 h 515"/>
                  <a:gd name="T2" fmla="*/ 513 w 1035"/>
                  <a:gd name="T3" fmla="*/ 0 h 515"/>
                  <a:gd name="T4" fmla="*/ 0 w 1035"/>
                  <a:gd name="T5" fmla="*/ 243 h 515"/>
                  <a:gd name="T6" fmla="*/ 525 w 1035"/>
                  <a:gd name="T7" fmla="*/ 515 h 515"/>
                  <a:gd name="T8" fmla="*/ 1035 w 1035"/>
                  <a:gd name="T9" fmla="*/ 238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5" h="515">
                    <a:moveTo>
                      <a:pt x="1035" y="238"/>
                    </a:moveTo>
                    <a:lnTo>
                      <a:pt x="513" y="0"/>
                    </a:lnTo>
                    <a:lnTo>
                      <a:pt x="0" y="243"/>
                    </a:lnTo>
                    <a:lnTo>
                      <a:pt x="525" y="515"/>
                    </a:lnTo>
                    <a:lnTo>
                      <a:pt x="1035" y="23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Text Box 27"/>
            <p:cNvSpPr txBox="1">
              <a:spLocks noChangeArrowheads="1"/>
            </p:cNvSpPr>
            <p:nvPr/>
          </p:nvSpPr>
          <p:spPr bwMode="auto">
            <a:xfrm>
              <a:off x="3432" y="1895"/>
              <a:ext cx="739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830153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196"/>
          <p:cNvGrpSpPr>
            <a:grpSpLocks/>
          </p:cNvGrpSpPr>
          <p:nvPr/>
        </p:nvGrpSpPr>
        <p:grpSpPr bwMode="auto">
          <a:xfrm>
            <a:off x="2009566" y="3105649"/>
            <a:ext cx="1589904" cy="1239636"/>
            <a:chOff x="2670" y="2002"/>
            <a:chExt cx="1103" cy="860"/>
          </a:xfrm>
        </p:grpSpPr>
        <p:grpSp>
          <p:nvGrpSpPr>
            <p:cNvPr id="65" name="Group 193"/>
            <p:cNvGrpSpPr>
              <a:grpSpLocks/>
            </p:cNvGrpSpPr>
            <p:nvPr/>
          </p:nvGrpSpPr>
          <p:grpSpPr bwMode="auto">
            <a:xfrm>
              <a:off x="2670" y="2002"/>
              <a:ext cx="1103" cy="860"/>
              <a:chOff x="2670" y="2002"/>
              <a:chExt cx="1103" cy="860"/>
            </a:xfrm>
          </p:grpSpPr>
          <p:sp>
            <p:nvSpPr>
              <p:cNvPr id="67" name="Freeform 13"/>
              <p:cNvSpPr>
                <a:spLocks/>
              </p:cNvSpPr>
              <p:nvPr/>
            </p:nvSpPr>
            <p:spPr bwMode="auto">
              <a:xfrm>
                <a:off x="2670" y="2278"/>
                <a:ext cx="534" cy="584"/>
              </a:xfrm>
              <a:custGeom>
                <a:avLst/>
                <a:gdLst>
                  <a:gd name="T0" fmla="*/ 534 w 534"/>
                  <a:gd name="T1" fmla="*/ 584 h 584"/>
                  <a:gd name="T2" fmla="*/ 519 w 534"/>
                  <a:gd name="T3" fmla="*/ 307 h 584"/>
                  <a:gd name="T4" fmla="*/ 0 w 534"/>
                  <a:gd name="T5" fmla="*/ 0 h 584"/>
                  <a:gd name="T6" fmla="*/ 23 w 534"/>
                  <a:gd name="T7" fmla="*/ 265 h 584"/>
                  <a:gd name="T8" fmla="*/ 534 w 534"/>
                  <a:gd name="T9" fmla="*/ 584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4" h="584">
                    <a:moveTo>
                      <a:pt x="534" y="584"/>
                    </a:moveTo>
                    <a:lnTo>
                      <a:pt x="519" y="307"/>
                    </a:lnTo>
                    <a:lnTo>
                      <a:pt x="0" y="0"/>
                    </a:lnTo>
                    <a:lnTo>
                      <a:pt x="23" y="265"/>
                    </a:lnTo>
                    <a:lnTo>
                      <a:pt x="534" y="58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14"/>
              <p:cNvSpPr>
                <a:spLocks/>
              </p:cNvSpPr>
              <p:nvPr/>
            </p:nvSpPr>
            <p:spPr bwMode="auto">
              <a:xfrm>
                <a:off x="3189" y="2271"/>
                <a:ext cx="584" cy="591"/>
              </a:xfrm>
              <a:custGeom>
                <a:avLst/>
                <a:gdLst>
                  <a:gd name="T0" fmla="*/ 15 w 584"/>
                  <a:gd name="T1" fmla="*/ 591 h 591"/>
                  <a:gd name="T2" fmla="*/ 584 w 584"/>
                  <a:gd name="T3" fmla="*/ 265 h 591"/>
                  <a:gd name="T4" fmla="*/ 584 w 584"/>
                  <a:gd name="T5" fmla="*/ 0 h 591"/>
                  <a:gd name="T6" fmla="*/ 0 w 584"/>
                  <a:gd name="T7" fmla="*/ 314 h 591"/>
                  <a:gd name="T8" fmla="*/ 15 w 584"/>
                  <a:gd name="T9" fmla="*/ 59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4" h="591">
                    <a:moveTo>
                      <a:pt x="15" y="591"/>
                    </a:moveTo>
                    <a:lnTo>
                      <a:pt x="584" y="265"/>
                    </a:lnTo>
                    <a:lnTo>
                      <a:pt x="584" y="0"/>
                    </a:lnTo>
                    <a:lnTo>
                      <a:pt x="0" y="314"/>
                    </a:lnTo>
                    <a:lnTo>
                      <a:pt x="15" y="59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15"/>
              <p:cNvSpPr>
                <a:spLocks/>
              </p:cNvSpPr>
              <p:nvPr/>
            </p:nvSpPr>
            <p:spPr bwMode="auto">
              <a:xfrm>
                <a:off x="2670" y="2002"/>
                <a:ext cx="1103" cy="583"/>
              </a:xfrm>
              <a:custGeom>
                <a:avLst/>
                <a:gdLst>
                  <a:gd name="T0" fmla="*/ 579 w 1103"/>
                  <a:gd name="T1" fmla="*/ 0 h 583"/>
                  <a:gd name="T2" fmla="*/ 0 w 1103"/>
                  <a:gd name="T3" fmla="*/ 276 h 583"/>
                  <a:gd name="T4" fmla="*/ 519 w 1103"/>
                  <a:gd name="T5" fmla="*/ 583 h 583"/>
                  <a:gd name="T6" fmla="*/ 1103 w 1103"/>
                  <a:gd name="T7" fmla="*/ 269 h 583"/>
                  <a:gd name="T8" fmla="*/ 579 w 1103"/>
                  <a:gd name="T9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3" h="583">
                    <a:moveTo>
                      <a:pt x="579" y="0"/>
                    </a:moveTo>
                    <a:lnTo>
                      <a:pt x="0" y="276"/>
                    </a:lnTo>
                    <a:lnTo>
                      <a:pt x="519" y="583"/>
                    </a:lnTo>
                    <a:lnTo>
                      <a:pt x="1103" y="269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6" name="Text Box 30"/>
            <p:cNvSpPr txBox="1">
              <a:spLocks noChangeArrowheads="1"/>
            </p:cNvSpPr>
            <p:nvPr/>
          </p:nvSpPr>
          <p:spPr bwMode="auto">
            <a:xfrm>
              <a:off x="2965" y="2177"/>
              <a:ext cx="496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830153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95"/>
          <p:cNvGrpSpPr>
            <a:grpSpLocks/>
          </p:cNvGrpSpPr>
          <p:nvPr/>
        </p:nvGrpSpPr>
        <p:grpSpPr bwMode="auto">
          <a:xfrm>
            <a:off x="3884873" y="3110952"/>
            <a:ext cx="1589905" cy="1236751"/>
            <a:chOff x="3794" y="1997"/>
            <a:chExt cx="1103" cy="858"/>
          </a:xfrm>
        </p:grpSpPr>
        <p:grpSp>
          <p:nvGrpSpPr>
            <p:cNvPr id="60" name="Group 187"/>
            <p:cNvGrpSpPr>
              <a:grpSpLocks/>
            </p:cNvGrpSpPr>
            <p:nvPr/>
          </p:nvGrpSpPr>
          <p:grpSpPr bwMode="auto">
            <a:xfrm>
              <a:off x="3794" y="1997"/>
              <a:ext cx="1103" cy="858"/>
              <a:chOff x="3794" y="1997"/>
              <a:chExt cx="1103" cy="858"/>
            </a:xfrm>
          </p:grpSpPr>
          <p:sp>
            <p:nvSpPr>
              <p:cNvPr id="62" name="Freeform 16"/>
              <p:cNvSpPr>
                <a:spLocks/>
              </p:cNvSpPr>
              <p:nvPr/>
            </p:nvSpPr>
            <p:spPr bwMode="auto">
              <a:xfrm>
                <a:off x="4378" y="2267"/>
                <a:ext cx="519" cy="588"/>
              </a:xfrm>
              <a:custGeom>
                <a:avLst/>
                <a:gdLst>
                  <a:gd name="T0" fmla="*/ 493 w 519"/>
                  <a:gd name="T1" fmla="*/ 264 h 588"/>
                  <a:gd name="T2" fmla="*/ 519 w 519"/>
                  <a:gd name="T3" fmla="*/ 0 h 588"/>
                  <a:gd name="T4" fmla="*/ 14 w 519"/>
                  <a:gd name="T5" fmla="*/ 314 h 588"/>
                  <a:gd name="T6" fmla="*/ 0 w 519"/>
                  <a:gd name="T7" fmla="*/ 588 h 588"/>
                  <a:gd name="T8" fmla="*/ 493 w 519"/>
                  <a:gd name="T9" fmla="*/ 264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9" h="588">
                    <a:moveTo>
                      <a:pt x="493" y="264"/>
                    </a:moveTo>
                    <a:lnTo>
                      <a:pt x="519" y="0"/>
                    </a:lnTo>
                    <a:lnTo>
                      <a:pt x="14" y="314"/>
                    </a:lnTo>
                    <a:lnTo>
                      <a:pt x="0" y="588"/>
                    </a:lnTo>
                    <a:lnTo>
                      <a:pt x="493" y="26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7"/>
              <p:cNvSpPr>
                <a:spLocks/>
              </p:cNvSpPr>
              <p:nvPr/>
            </p:nvSpPr>
            <p:spPr bwMode="auto">
              <a:xfrm>
                <a:off x="3794" y="2271"/>
                <a:ext cx="598" cy="584"/>
              </a:xfrm>
              <a:custGeom>
                <a:avLst/>
                <a:gdLst>
                  <a:gd name="T0" fmla="*/ 2 w 598"/>
                  <a:gd name="T1" fmla="*/ 0 h 584"/>
                  <a:gd name="T2" fmla="*/ 0 w 598"/>
                  <a:gd name="T3" fmla="*/ 265 h 584"/>
                  <a:gd name="T4" fmla="*/ 584 w 598"/>
                  <a:gd name="T5" fmla="*/ 584 h 584"/>
                  <a:gd name="T6" fmla="*/ 598 w 598"/>
                  <a:gd name="T7" fmla="*/ 310 h 584"/>
                  <a:gd name="T8" fmla="*/ 2 w 598"/>
                  <a:gd name="T9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8" h="584">
                    <a:moveTo>
                      <a:pt x="2" y="0"/>
                    </a:moveTo>
                    <a:lnTo>
                      <a:pt x="0" y="265"/>
                    </a:lnTo>
                    <a:lnTo>
                      <a:pt x="584" y="584"/>
                    </a:lnTo>
                    <a:lnTo>
                      <a:pt x="598" y="31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18"/>
              <p:cNvSpPr>
                <a:spLocks/>
              </p:cNvSpPr>
              <p:nvPr/>
            </p:nvSpPr>
            <p:spPr bwMode="auto">
              <a:xfrm>
                <a:off x="3796" y="1997"/>
                <a:ext cx="1101" cy="584"/>
              </a:xfrm>
              <a:custGeom>
                <a:avLst/>
                <a:gdLst>
                  <a:gd name="T0" fmla="*/ 511 w 1101"/>
                  <a:gd name="T1" fmla="*/ 0 h 584"/>
                  <a:gd name="T2" fmla="*/ 0 w 1101"/>
                  <a:gd name="T3" fmla="*/ 274 h 584"/>
                  <a:gd name="T4" fmla="*/ 596 w 1101"/>
                  <a:gd name="T5" fmla="*/ 584 h 584"/>
                  <a:gd name="T6" fmla="*/ 1101 w 1101"/>
                  <a:gd name="T7" fmla="*/ 270 h 584"/>
                  <a:gd name="T8" fmla="*/ 511 w 1101"/>
                  <a:gd name="T9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584">
                    <a:moveTo>
                      <a:pt x="511" y="0"/>
                    </a:moveTo>
                    <a:lnTo>
                      <a:pt x="0" y="274"/>
                    </a:lnTo>
                    <a:lnTo>
                      <a:pt x="596" y="584"/>
                    </a:lnTo>
                    <a:lnTo>
                      <a:pt x="1101" y="27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1" name="Text Box 28"/>
            <p:cNvSpPr txBox="1">
              <a:spLocks noChangeArrowheads="1"/>
            </p:cNvSpPr>
            <p:nvPr/>
          </p:nvSpPr>
          <p:spPr bwMode="auto">
            <a:xfrm>
              <a:off x="3976" y="2167"/>
              <a:ext cx="688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830153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186"/>
          <p:cNvGrpSpPr>
            <a:grpSpLocks/>
          </p:cNvGrpSpPr>
          <p:nvPr/>
        </p:nvGrpSpPr>
        <p:grpSpPr bwMode="auto">
          <a:xfrm>
            <a:off x="3030102" y="3515998"/>
            <a:ext cx="1699453" cy="1376572"/>
            <a:chOff x="3201" y="2278"/>
            <a:chExt cx="1179" cy="955"/>
          </a:xfrm>
        </p:grpSpPr>
        <p:grpSp>
          <p:nvGrpSpPr>
            <p:cNvPr id="55" name="Group 54"/>
            <p:cNvGrpSpPr>
              <a:grpSpLocks/>
            </p:cNvGrpSpPr>
            <p:nvPr/>
          </p:nvGrpSpPr>
          <p:grpSpPr bwMode="auto">
            <a:xfrm>
              <a:off x="3201" y="2278"/>
              <a:ext cx="1179" cy="955"/>
              <a:chOff x="3201" y="2278"/>
              <a:chExt cx="1179" cy="955"/>
            </a:xfrm>
          </p:grpSpPr>
          <p:sp>
            <p:nvSpPr>
              <p:cNvPr id="57" name="Freeform 19"/>
              <p:cNvSpPr>
                <a:spLocks/>
              </p:cNvSpPr>
              <p:nvPr/>
            </p:nvSpPr>
            <p:spPr bwMode="auto">
              <a:xfrm>
                <a:off x="3799" y="2588"/>
                <a:ext cx="581" cy="645"/>
              </a:xfrm>
              <a:custGeom>
                <a:avLst/>
                <a:gdLst>
                  <a:gd name="T0" fmla="*/ 581 w 581"/>
                  <a:gd name="T1" fmla="*/ 0 h 645"/>
                  <a:gd name="T2" fmla="*/ 0 w 581"/>
                  <a:gd name="T3" fmla="*/ 359 h 645"/>
                  <a:gd name="T4" fmla="*/ 0 w 581"/>
                  <a:gd name="T5" fmla="*/ 645 h 645"/>
                  <a:gd name="T6" fmla="*/ 567 w 581"/>
                  <a:gd name="T7" fmla="*/ 274 h 645"/>
                  <a:gd name="T8" fmla="*/ 581 w 581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1" h="645">
                    <a:moveTo>
                      <a:pt x="581" y="0"/>
                    </a:moveTo>
                    <a:lnTo>
                      <a:pt x="0" y="359"/>
                    </a:lnTo>
                    <a:lnTo>
                      <a:pt x="0" y="645"/>
                    </a:lnTo>
                    <a:lnTo>
                      <a:pt x="567" y="274"/>
                    </a:lnTo>
                    <a:lnTo>
                      <a:pt x="58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20"/>
              <p:cNvSpPr>
                <a:spLocks/>
              </p:cNvSpPr>
              <p:nvPr/>
            </p:nvSpPr>
            <p:spPr bwMode="auto">
              <a:xfrm>
                <a:off x="3201" y="2592"/>
                <a:ext cx="598" cy="641"/>
              </a:xfrm>
              <a:custGeom>
                <a:avLst/>
                <a:gdLst>
                  <a:gd name="T0" fmla="*/ 598 w 598"/>
                  <a:gd name="T1" fmla="*/ 641 h 641"/>
                  <a:gd name="T2" fmla="*/ 598 w 598"/>
                  <a:gd name="T3" fmla="*/ 355 h 641"/>
                  <a:gd name="T4" fmla="*/ 0 w 598"/>
                  <a:gd name="T5" fmla="*/ 0 h 641"/>
                  <a:gd name="T6" fmla="*/ 14 w 598"/>
                  <a:gd name="T7" fmla="*/ 277 h 641"/>
                  <a:gd name="T8" fmla="*/ 598 w 598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8" h="641">
                    <a:moveTo>
                      <a:pt x="598" y="641"/>
                    </a:moveTo>
                    <a:lnTo>
                      <a:pt x="598" y="355"/>
                    </a:lnTo>
                    <a:lnTo>
                      <a:pt x="0" y="0"/>
                    </a:lnTo>
                    <a:lnTo>
                      <a:pt x="14" y="277"/>
                    </a:lnTo>
                    <a:lnTo>
                      <a:pt x="598" y="64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auto">
              <a:xfrm>
                <a:off x="3201" y="2278"/>
                <a:ext cx="1179" cy="669"/>
              </a:xfrm>
              <a:custGeom>
                <a:avLst/>
                <a:gdLst>
                  <a:gd name="T0" fmla="*/ 0 w 1179"/>
                  <a:gd name="T1" fmla="*/ 314 h 669"/>
                  <a:gd name="T2" fmla="*/ 598 w 1179"/>
                  <a:gd name="T3" fmla="*/ 669 h 669"/>
                  <a:gd name="T4" fmla="*/ 1179 w 1179"/>
                  <a:gd name="T5" fmla="*/ 310 h 669"/>
                  <a:gd name="T6" fmla="*/ 584 w 1179"/>
                  <a:gd name="T7" fmla="*/ 0 h 669"/>
                  <a:gd name="T8" fmla="*/ 0 w 1179"/>
                  <a:gd name="T9" fmla="*/ 314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9" h="669">
                    <a:moveTo>
                      <a:pt x="0" y="314"/>
                    </a:moveTo>
                    <a:lnTo>
                      <a:pt x="598" y="669"/>
                    </a:lnTo>
                    <a:lnTo>
                      <a:pt x="1179" y="310"/>
                    </a:lnTo>
                    <a:lnTo>
                      <a:pt x="584" y="0"/>
                    </a:lnTo>
                    <a:lnTo>
                      <a:pt x="0" y="31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830153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6" name="Text Box 29"/>
            <p:cNvSpPr txBox="1">
              <a:spLocks noChangeArrowheads="1"/>
            </p:cNvSpPr>
            <p:nvPr/>
          </p:nvSpPr>
          <p:spPr bwMode="auto">
            <a:xfrm>
              <a:off x="3433" y="2515"/>
              <a:ext cx="727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830153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371917" y="2929363"/>
            <a:ext cx="2344944" cy="1045420"/>
            <a:chOff x="837185" y="862698"/>
            <a:chExt cx="1817401" cy="1151352"/>
          </a:xfrm>
        </p:grpSpPr>
        <p:sp>
          <p:nvSpPr>
            <p:cNvPr id="79" name="Rectangle 1436"/>
            <p:cNvSpPr>
              <a:spLocks noChangeArrowheads="1"/>
            </p:cNvSpPr>
            <p:nvPr/>
          </p:nvSpPr>
          <p:spPr bwMode="auto">
            <a:xfrm>
              <a:off x="1279470" y="1150998"/>
              <a:ext cx="834876" cy="22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请替换文字内容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0" name="Rectangle 1436"/>
            <p:cNvSpPr>
              <a:spLocks noChangeArrowheads="1"/>
            </p:cNvSpPr>
            <p:nvPr/>
          </p:nvSpPr>
          <p:spPr bwMode="auto">
            <a:xfrm>
              <a:off x="837185" y="862698"/>
              <a:ext cx="442285" cy="73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en-US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0</a:t>
              </a:r>
              <a:r>
                <a:rPr lang="id-ID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1</a:t>
              </a:r>
              <a:endPara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1" name="Content Placeholder 2"/>
            <p:cNvSpPr txBox="1">
              <a:spLocks/>
            </p:cNvSpPr>
            <p:nvPr/>
          </p:nvSpPr>
          <p:spPr>
            <a:xfrm>
              <a:off x="848100" y="1540913"/>
              <a:ext cx="1806486" cy="473137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9015714" y="2929363"/>
            <a:ext cx="2322170" cy="1045420"/>
            <a:chOff x="817796" y="862698"/>
            <a:chExt cx="1799750" cy="1151352"/>
          </a:xfrm>
        </p:grpSpPr>
        <p:sp>
          <p:nvSpPr>
            <p:cNvPr id="83" name="Rectangle 1436"/>
            <p:cNvSpPr>
              <a:spLocks noChangeArrowheads="1"/>
            </p:cNvSpPr>
            <p:nvPr/>
          </p:nvSpPr>
          <p:spPr bwMode="auto">
            <a:xfrm>
              <a:off x="1240590" y="1150998"/>
              <a:ext cx="834876" cy="22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请替换文字内容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4" name="Rectangle 1436"/>
            <p:cNvSpPr>
              <a:spLocks noChangeArrowheads="1"/>
            </p:cNvSpPr>
            <p:nvPr/>
          </p:nvSpPr>
          <p:spPr bwMode="auto">
            <a:xfrm>
              <a:off x="817796" y="862698"/>
              <a:ext cx="442285" cy="73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en-US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0</a:t>
              </a:r>
              <a:r>
                <a:rPr lang="id-ID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2</a:t>
              </a:r>
              <a:endPara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5" name="Content Placeholder 2"/>
            <p:cNvSpPr txBox="1">
              <a:spLocks/>
            </p:cNvSpPr>
            <p:nvPr/>
          </p:nvSpPr>
          <p:spPr>
            <a:xfrm>
              <a:off x="848100" y="1540913"/>
              <a:ext cx="1769446" cy="473137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351855" y="4154294"/>
            <a:ext cx="2365007" cy="1014259"/>
            <a:chOff x="821636" y="862698"/>
            <a:chExt cx="1832950" cy="1117034"/>
          </a:xfrm>
        </p:grpSpPr>
        <p:sp>
          <p:nvSpPr>
            <p:cNvPr id="87" name="Rectangle 1436"/>
            <p:cNvSpPr>
              <a:spLocks noChangeArrowheads="1"/>
            </p:cNvSpPr>
            <p:nvPr/>
          </p:nvSpPr>
          <p:spPr bwMode="auto">
            <a:xfrm>
              <a:off x="1299893" y="1150998"/>
              <a:ext cx="834876" cy="22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请替换文字内容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8" name="Rectangle 1436"/>
            <p:cNvSpPr>
              <a:spLocks noChangeArrowheads="1"/>
            </p:cNvSpPr>
            <p:nvPr/>
          </p:nvSpPr>
          <p:spPr bwMode="auto">
            <a:xfrm>
              <a:off x="821636" y="862698"/>
              <a:ext cx="442285" cy="73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en-US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0</a:t>
              </a:r>
              <a:r>
                <a:rPr lang="id-ID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3</a:t>
              </a:r>
              <a:endPara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9" name="Content Placeholder 2"/>
            <p:cNvSpPr txBox="1">
              <a:spLocks/>
            </p:cNvSpPr>
            <p:nvPr/>
          </p:nvSpPr>
          <p:spPr>
            <a:xfrm>
              <a:off x="848100" y="1506595"/>
              <a:ext cx="1806486" cy="473137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9015715" y="4154294"/>
            <a:ext cx="2322169" cy="1014259"/>
            <a:chOff x="817796" y="862698"/>
            <a:chExt cx="1799750" cy="1117034"/>
          </a:xfrm>
        </p:grpSpPr>
        <p:sp>
          <p:nvSpPr>
            <p:cNvPr id="91" name="Rectangle 1436"/>
            <p:cNvSpPr>
              <a:spLocks noChangeArrowheads="1"/>
            </p:cNvSpPr>
            <p:nvPr/>
          </p:nvSpPr>
          <p:spPr bwMode="auto">
            <a:xfrm>
              <a:off x="1260081" y="1150998"/>
              <a:ext cx="834876" cy="22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请替换文字内容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2" name="Rectangle 1436"/>
            <p:cNvSpPr>
              <a:spLocks noChangeArrowheads="1"/>
            </p:cNvSpPr>
            <p:nvPr/>
          </p:nvSpPr>
          <p:spPr bwMode="auto">
            <a:xfrm>
              <a:off x="817796" y="862698"/>
              <a:ext cx="442285" cy="73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830153">
                <a:lnSpc>
                  <a:spcPct val="120000"/>
                </a:lnSpc>
              </a:pPr>
              <a:r>
                <a:rPr lang="en-US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0</a:t>
              </a:r>
              <a:r>
                <a:rPr lang="id-ID" sz="4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itchFamily="34" charset="0"/>
                  <a:sym typeface="Arial" panose="020B0604020202020204" pitchFamily="34" charset="0"/>
                </a:rPr>
                <a:t>4</a:t>
              </a:r>
              <a:endPara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3" name="Content Placeholder 2"/>
            <p:cNvSpPr txBox="1">
              <a:spLocks/>
            </p:cNvSpPr>
            <p:nvPr/>
          </p:nvSpPr>
          <p:spPr>
            <a:xfrm>
              <a:off x="848100" y="1506595"/>
              <a:ext cx="1769446" cy="473137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6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0" y="0"/>
            <a:ext cx="7210326" cy="7232650"/>
          </a:xfrm>
          <a:custGeom>
            <a:avLst/>
            <a:gdLst>
              <a:gd name="connsiteX0" fmla="*/ 0 w 7210326"/>
              <a:gd name="connsiteY0" fmla="*/ 7232648 h 7232650"/>
              <a:gd name="connsiteX1" fmla="*/ 2571752 w 7210326"/>
              <a:gd name="connsiteY1" fmla="*/ 7232648 h 7232650"/>
              <a:gd name="connsiteX2" fmla="*/ 2571750 w 7210326"/>
              <a:gd name="connsiteY2" fmla="*/ 7232650 h 7232650"/>
              <a:gd name="connsiteX3" fmla="*/ 0 w 7210326"/>
              <a:gd name="connsiteY3" fmla="*/ 7232650 h 7232650"/>
              <a:gd name="connsiteX4" fmla="*/ 130629 w 7210326"/>
              <a:gd name="connsiteY4" fmla="*/ 0 h 7232650"/>
              <a:gd name="connsiteX5" fmla="*/ 7210326 w 7210326"/>
              <a:gd name="connsiteY5" fmla="*/ 0 h 7232650"/>
              <a:gd name="connsiteX6" fmla="*/ 3582322 w 7210326"/>
              <a:gd name="connsiteY6" fmla="*/ 5656928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10326" h="7232650">
                <a:moveTo>
                  <a:pt x="0" y="7232648"/>
                </a:moveTo>
                <a:lnTo>
                  <a:pt x="2571752" y="7232648"/>
                </a:lnTo>
                <a:lnTo>
                  <a:pt x="2571750" y="7232650"/>
                </a:lnTo>
                <a:lnTo>
                  <a:pt x="0" y="7232650"/>
                </a:lnTo>
                <a:close/>
                <a:moveTo>
                  <a:pt x="130629" y="0"/>
                </a:moveTo>
                <a:lnTo>
                  <a:pt x="7210326" y="0"/>
                </a:lnTo>
                <a:lnTo>
                  <a:pt x="3582322" y="5656928"/>
                </a:lnTo>
                <a:close/>
              </a:path>
            </a:pathLst>
          </a:cu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8170"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0" y="0"/>
            <a:ext cx="4413151" cy="7232648"/>
          </a:xfrm>
          <a:custGeom>
            <a:avLst/>
            <a:gdLst>
              <a:gd name="T0" fmla="*/ 0 w 1949"/>
              <a:gd name="T1" fmla="*/ 0 h 3210"/>
              <a:gd name="T2" fmla="*/ 1949 w 1949"/>
              <a:gd name="T3" fmla="*/ 3210 h 3210"/>
              <a:gd name="T4" fmla="*/ 0 w 1949"/>
              <a:gd name="T5" fmla="*/ 3210 h 3210"/>
              <a:gd name="T6" fmla="*/ 0 w 1949"/>
              <a:gd name="T7" fmla="*/ 0 h 3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49" h="3210">
                <a:moveTo>
                  <a:pt x="0" y="0"/>
                </a:moveTo>
                <a:lnTo>
                  <a:pt x="1949" y="3210"/>
                </a:lnTo>
                <a:lnTo>
                  <a:pt x="0" y="32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41343" y="3904357"/>
            <a:ext cx="648072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3"/>
                </a:solidFill>
                <a:cs typeface="Arial" panose="020B0604020202020204" pitchFamily="34" charset="0"/>
              </a:rPr>
              <a:t>THANK YOU</a:t>
            </a:r>
            <a:endParaRPr lang="zh-CN" altLang="en-US" sz="6600" dirty="0">
              <a:solidFill>
                <a:schemeClr val="accent5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141344" y="5169553"/>
            <a:ext cx="25202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84103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0" grpId="0"/>
      <p:bldP spid="10" grpId="1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48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992412"/>
            <a:ext cx="7101747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年度工作内容概述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908407"/>
            <a:ext cx="4324977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94825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5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6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98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69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992412"/>
            <a:ext cx="7101747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908407"/>
            <a:ext cx="4324977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95378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53" y="1892531"/>
            <a:ext cx="12858044" cy="45560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43360" y="1892531"/>
            <a:ext cx="2143007" cy="2278000"/>
            <a:chOff x="2032000" y="0"/>
            <a:chExt cx="2032000" cy="2160000"/>
          </a:xfrm>
        </p:grpSpPr>
        <p:sp>
          <p:nvSpPr>
            <p:cNvPr id="11" name="Rectangle 10"/>
            <p:cNvSpPr/>
            <p:nvPr/>
          </p:nvSpPr>
          <p:spPr>
            <a:xfrm>
              <a:off x="2032000" y="0"/>
              <a:ext cx="2032000" cy="21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212743" y="618694"/>
              <a:ext cx="1670515" cy="1030172"/>
              <a:chOff x="3987617" y="4968641"/>
              <a:chExt cx="1670515" cy="103017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4168250" y="4968641"/>
                <a:ext cx="1309249" cy="2042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987617" y="5298411"/>
                <a:ext cx="1670515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429375" y="1892531"/>
            <a:ext cx="2143007" cy="2278000"/>
            <a:chOff x="6096000" y="0"/>
            <a:chExt cx="2032000" cy="2160000"/>
          </a:xfrm>
        </p:grpSpPr>
        <p:sp>
          <p:nvSpPr>
            <p:cNvPr id="12" name="Rectangle 11"/>
            <p:cNvSpPr/>
            <p:nvPr/>
          </p:nvSpPr>
          <p:spPr>
            <a:xfrm>
              <a:off x="6096000" y="0"/>
              <a:ext cx="2032000" cy="21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384899" y="439311"/>
              <a:ext cx="1454202" cy="1031063"/>
              <a:chOff x="4095773" y="4789258"/>
              <a:chExt cx="1454202" cy="1031063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186090" y="4789258"/>
                <a:ext cx="1273570" cy="2042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095773" y="5119920"/>
                <a:ext cx="1454202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0715391" y="1892531"/>
            <a:ext cx="2143007" cy="2278000"/>
            <a:chOff x="10160000" y="0"/>
            <a:chExt cx="2032000" cy="2160000"/>
          </a:xfrm>
        </p:grpSpPr>
        <p:sp>
          <p:nvSpPr>
            <p:cNvPr id="13" name="Rectangle 12"/>
            <p:cNvSpPr/>
            <p:nvPr/>
          </p:nvSpPr>
          <p:spPr>
            <a:xfrm>
              <a:off x="10160000" y="0"/>
              <a:ext cx="2032000" cy="216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418707" y="524833"/>
              <a:ext cx="1558934" cy="1010703"/>
              <a:chOff x="4065582" y="4874781"/>
              <a:chExt cx="1558934" cy="1010703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249223" y="4874781"/>
                <a:ext cx="1191654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065582" y="5185083"/>
                <a:ext cx="1558934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353" y="4170531"/>
            <a:ext cx="2143007" cy="2278000"/>
            <a:chOff x="0" y="2160000"/>
            <a:chExt cx="2032000" cy="2160000"/>
          </a:xfrm>
        </p:grpSpPr>
        <p:sp>
          <p:nvSpPr>
            <p:cNvPr id="16" name="Rectangle 15"/>
            <p:cNvSpPr/>
            <p:nvPr/>
          </p:nvSpPr>
          <p:spPr>
            <a:xfrm>
              <a:off x="0" y="2160000"/>
              <a:ext cx="2032000" cy="21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62141" y="2809763"/>
              <a:ext cx="1507720" cy="1024724"/>
              <a:chOff x="4069014" y="4999711"/>
              <a:chExt cx="1507720" cy="1024724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4227047" y="4999711"/>
                <a:ext cx="1191655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069014" y="5324034"/>
                <a:ext cx="1507720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4286368" y="4170531"/>
            <a:ext cx="2143007" cy="2278000"/>
            <a:chOff x="4064000" y="2160000"/>
            <a:chExt cx="2032000" cy="2160000"/>
          </a:xfrm>
        </p:grpSpPr>
        <p:sp>
          <p:nvSpPr>
            <p:cNvPr id="15" name="Rectangle 14"/>
            <p:cNvSpPr/>
            <p:nvPr/>
          </p:nvSpPr>
          <p:spPr>
            <a:xfrm>
              <a:off x="4064000" y="2160000"/>
              <a:ext cx="2032000" cy="2160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4237646" y="2778693"/>
              <a:ext cx="1688800" cy="1030172"/>
              <a:chOff x="3980520" y="4968641"/>
              <a:chExt cx="1688800" cy="1030172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229093" y="4968641"/>
                <a:ext cx="1191655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80520" y="5298411"/>
                <a:ext cx="1688800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8572382" y="4170531"/>
            <a:ext cx="2143007" cy="2278000"/>
            <a:chOff x="8128000" y="2160000"/>
            <a:chExt cx="2032000" cy="2160000"/>
          </a:xfrm>
        </p:grpSpPr>
        <p:sp>
          <p:nvSpPr>
            <p:cNvPr id="14" name="Rectangle 13"/>
            <p:cNvSpPr/>
            <p:nvPr/>
          </p:nvSpPr>
          <p:spPr>
            <a:xfrm>
              <a:off x="8128000" y="2160000"/>
              <a:ext cx="2032000" cy="21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8263250" y="2814820"/>
              <a:ext cx="1761500" cy="1030172"/>
              <a:chOff x="3942124" y="5004768"/>
              <a:chExt cx="1761500" cy="103017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227046" y="5004768"/>
                <a:ext cx="1191654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942124" y="5334538"/>
                <a:ext cx="1761500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37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9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3920</Words>
  <Application>Microsoft Office PowerPoint</Application>
  <PresentationFormat>自定义</PresentationFormat>
  <Paragraphs>296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公司介绍</dc:title>
  <dc:creator/>
  <cp:keywords>第一PPT模板网-WWW.1PPT.COM</cp:keywords>
  <cp:lastModifiedBy/>
  <cp:revision>1</cp:revision>
  <dcterms:created xsi:type="dcterms:W3CDTF">2016-11-11T18:26:22Z</dcterms:created>
  <dcterms:modified xsi:type="dcterms:W3CDTF">2018-02-09T01:10:57Z</dcterms:modified>
</cp:coreProperties>
</file>