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601" r:id="rId4"/>
    <p:sldId id="3602" r:id="rId5"/>
    <p:sldId id="3617" r:id="rId6"/>
    <p:sldId id="3605" r:id="rId7"/>
    <p:sldId id="3609" r:id="rId8"/>
    <p:sldId id="3610" r:id="rId9"/>
    <p:sldId id="3614" r:id="rId10"/>
    <p:sldId id="3619" r:id="rId11"/>
    <p:sldId id="3603" r:id="rId12"/>
    <p:sldId id="3606" r:id="rId13"/>
    <p:sldId id="3608" r:id="rId14"/>
    <p:sldId id="3615" r:id="rId15"/>
    <p:sldId id="3618" r:id="rId16"/>
    <p:sldId id="3604" r:id="rId17"/>
    <p:sldId id="3612" r:id="rId18"/>
    <p:sldId id="3613" r:id="rId19"/>
    <p:sldId id="3616" r:id="rId20"/>
    <p:sldId id="3620" r:id="rId21"/>
    <p:sldId id="3607" r:id="rId22"/>
    <p:sldId id="3611" r:id="rId23"/>
    <p:sldId id="3621" r:id="rId24"/>
    <p:sldId id="36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333F50"/>
    <a:srgbClr val="8A4795"/>
    <a:srgbClr val="82C0F7"/>
    <a:srgbClr val="0070C0"/>
    <a:srgbClr val="CA8F45"/>
    <a:srgbClr val="C00000"/>
    <a:srgbClr val="0C2744"/>
    <a:srgbClr val="0673AE"/>
    <a:srgbClr val="FE5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25" d="100"/>
          <a:sy n="25" d="100"/>
        </p:scale>
        <p:origin x="-1290" y="-226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BDC-43CE-9DEB-D1DDA6ECD689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3BDC-43CE-9DEB-D1DDA6ECD689}"/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3BDC-43CE-9DEB-D1DDA6ECD689}"/>
            </c:ext>
          </c:extLst>
        </c:ser>
        <c:ser>
          <c:idx val="2"/>
          <c:order val="2"/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3BDC-43CE-9DEB-D1DDA6ECD689}"/>
            </c:ext>
          </c:extLst>
        </c:ser>
        <c:ser>
          <c:idx val="3"/>
          <c:order val="3"/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BDC-43CE-9DEB-D1DDA6ECD689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5-3BDC-43CE-9DEB-D1DDA6ECD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5873920"/>
        <c:axId val="225875456"/>
      </c:barChart>
      <c:catAx>
        <c:axId val="225873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5875456"/>
        <c:crossesAt val="0"/>
        <c:auto val="1"/>
        <c:lblAlgn val="ctr"/>
        <c:lblOffset val="100"/>
        <c:noMultiLvlLbl val="0"/>
      </c:catAx>
      <c:valAx>
        <c:axId val="22587545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58739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18-4299-A470-5E9E00C6D6D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1C18-4299-A470-5E9E00C6D6D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1C18-4299-A470-5E9E00C6D6D1}"/>
            </c:ext>
          </c:extLst>
        </c:ser>
        <c:ser>
          <c:idx val="2"/>
          <c:order val="2"/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C18-4299-A470-5E9E00C6D6D1}"/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1C18-4299-A470-5E9E00C6D6D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6-1C18-4299-A470-5E9E00C6D6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5387648"/>
        <c:axId val="227284480"/>
      </c:barChart>
      <c:catAx>
        <c:axId val="225387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7284480"/>
        <c:crossesAt val="0"/>
        <c:auto val="1"/>
        <c:lblAlgn val="ctr"/>
        <c:lblOffset val="100"/>
        <c:noMultiLvlLbl val="0"/>
      </c:catAx>
      <c:valAx>
        <c:axId val="227284480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53876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91365703112E-2"/>
          <c:y val="0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06-4C18-B33F-5196936C14AB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CC06-4C18-B33F-5196936C14AB}"/>
            </c:ext>
          </c:extLst>
        </c:ser>
        <c:ser>
          <c:idx val="1"/>
          <c:order val="1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CC06-4C18-B33F-5196936C14AB}"/>
            </c:ext>
          </c:extLst>
        </c:ser>
        <c:ser>
          <c:idx val="2"/>
          <c:order val="2"/>
          <c:spPr>
            <a:solidFill>
              <a:schemeClr val="accent3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CC06-4C18-B33F-5196936C14AB}"/>
            </c:ext>
          </c:extLst>
        </c:ser>
        <c:ser>
          <c:idx val="3"/>
          <c:order val="3"/>
          <c:spPr>
            <a:solidFill>
              <a:schemeClr val="accent3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C06-4C18-B33F-5196936C14AB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6-CC06-4C18-B33F-5196936C1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46176000"/>
        <c:axId val="251273216"/>
      </c:barChart>
      <c:catAx>
        <c:axId val="246176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1273216"/>
        <c:crossesAt val="0"/>
        <c:auto val="1"/>
        <c:lblAlgn val="ctr"/>
        <c:lblOffset val="100"/>
        <c:noMultiLvlLbl val="0"/>
      </c:catAx>
      <c:valAx>
        <c:axId val="25127321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461760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10-4052-A717-D380B1238FE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6D10-4052-A717-D380B1238FE1}"/>
            </c:ext>
          </c:extLst>
        </c:ser>
        <c:ser>
          <c:idx val="1"/>
          <c:order val="1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6D10-4052-A717-D380B1238FE1}"/>
            </c:ext>
          </c:extLst>
        </c:ser>
        <c:ser>
          <c:idx val="2"/>
          <c:order val="2"/>
          <c:spPr>
            <a:solidFill>
              <a:schemeClr val="accent4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D10-4052-A717-D380B1238FE1}"/>
            </c:ext>
          </c:extLst>
        </c:ser>
        <c:ser>
          <c:idx val="3"/>
          <c:order val="3"/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D10-4052-A717-D380B1238FE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6-6D10-4052-A717-D380B1238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68013568"/>
        <c:axId val="268015488"/>
      </c:barChart>
      <c:catAx>
        <c:axId val="26801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8015488"/>
        <c:crossesAt val="0"/>
        <c:auto val="1"/>
        <c:lblAlgn val="ctr"/>
        <c:lblOffset val="100"/>
        <c:noMultiLvlLbl val="0"/>
      </c:catAx>
      <c:valAx>
        <c:axId val="26801548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6801356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B4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BC-48DD-99CF-DF83141901DE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0BC-48DD-99CF-DF83141901DE}"/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0BC-48DD-99CF-DF83141901DE}"/>
            </c:ext>
          </c:extLst>
        </c:ser>
        <c:ser>
          <c:idx val="2"/>
          <c:order val="2"/>
          <c:spPr>
            <a:solidFill>
              <a:schemeClr val="accent5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0BC-48DD-99CF-DF83141901DE}"/>
            </c:ext>
          </c:extLst>
        </c:ser>
        <c:ser>
          <c:idx val="3"/>
          <c:order val="3"/>
          <c:spPr>
            <a:solidFill>
              <a:schemeClr val="accent5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70BC-48DD-99CF-DF83141901DE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6-70BC-48DD-99CF-DF83141901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80283392"/>
        <c:axId val="280352640"/>
      </c:barChart>
      <c:catAx>
        <c:axId val="28028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0352640"/>
        <c:crossesAt val="0"/>
        <c:auto val="1"/>
        <c:lblAlgn val="ctr"/>
        <c:lblOffset val="100"/>
        <c:noMultiLvlLbl val="0"/>
      </c:catAx>
      <c:valAx>
        <c:axId val="280352640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8028339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246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113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35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128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670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893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628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981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04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92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0128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553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6140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043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785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D84C86-7404-497C-BCB5-4003B0F51D3E}" type="slidenum">
              <a:rPr lang="zh-CN" altLang="en-US" sz="1200"/>
              <a:pPr eaLnBrk="1" hangingPunct="1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17135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6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853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533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891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240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4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89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11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18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257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679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219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473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27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20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90381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6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9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549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978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732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0" y="0"/>
            <a:ext cx="12858750" cy="5344517"/>
          </a:xfrm>
          <a:custGeom>
            <a:avLst/>
            <a:gdLst>
              <a:gd name="connsiteX0" fmla="*/ 0 w 12858750"/>
              <a:gd name="connsiteY0" fmla="*/ 0 h 5344516"/>
              <a:gd name="connsiteX1" fmla="*/ 12858750 w 12858750"/>
              <a:gd name="connsiteY1" fmla="*/ 0 h 5344516"/>
              <a:gd name="connsiteX2" fmla="*/ 12858750 w 12858750"/>
              <a:gd name="connsiteY2" fmla="*/ 4532516 h 5344516"/>
              <a:gd name="connsiteX3" fmla="*/ 12212622 w 12858750"/>
              <a:gd name="connsiteY3" fmla="*/ 4697669 h 5344516"/>
              <a:gd name="connsiteX4" fmla="*/ 11534586 w 12858750"/>
              <a:gd name="connsiteY4" fmla="*/ 4846765 h 5344516"/>
              <a:gd name="connsiteX5" fmla="*/ 10848574 w 12858750"/>
              <a:gd name="connsiteY5" fmla="*/ 4975217 h 5344516"/>
              <a:gd name="connsiteX6" fmla="*/ 10150596 w 12858750"/>
              <a:gd name="connsiteY6" fmla="*/ 5087612 h 5344516"/>
              <a:gd name="connsiteX7" fmla="*/ 9440652 w 12858750"/>
              <a:gd name="connsiteY7" fmla="*/ 5177070 h 5344516"/>
              <a:gd name="connsiteX8" fmla="*/ 8714755 w 12858750"/>
              <a:gd name="connsiteY8" fmla="*/ 5248177 h 5344516"/>
              <a:gd name="connsiteX9" fmla="*/ 7980881 w 12858750"/>
              <a:gd name="connsiteY9" fmla="*/ 5300934 h 5344516"/>
              <a:gd name="connsiteX10" fmla="*/ 7235041 w 12858750"/>
              <a:gd name="connsiteY10" fmla="*/ 5333047 h 5344516"/>
              <a:gd name="connsiteX11" fmla="*/ 6481225 w 12858750"/>
              <a:gd name="connsiteY11" fmla="*/ 5344516 h 5344516"/>
              <a:gd name="connsiteX12" fmla="*/ 5711455 w 12858750"/>
              <a:gd name="connsiteY12" fmla="*/ 5333047 h 5344516"/>
              <a:gd name="connsiteX13" fmla="*/ 4957639 w 12858750"/>
              <a:gd name="connsiteY13" fmla="*/ 5300934 h 5344516"/>
              <a:gd name="connsiteX14" fmla="*/ 4211799 w 12858750"/>
              <a:gd name="connsiteY14" fmla="*/ 5248177 h 5344516"/>
              <a:gd name="connsiteX15" fmla="*/ 3469948 w 12858750"/>
              <a:gd name="connsiteY15" fmla="*/ 5172482 h 5344516"/>
              <a:gd name="connsiteX16" fmla="*/ 2752028 w 12858750"/>
              <a:gd name="connsiteY16" fmla="*/ 5076143 h 5344516"/>
              <a:gd name="connsiteX17" fmla="*/ 2038096 w 12858750"/>
              <a:gd name="connsiteY17" fmla="*/ 4963748 h 5344516"/>
              <a:gd name="connsiteX18" fmla="*/ 1348095 w 12858750"/>
              <a:gd name="connsiteY18" fmla="*/ 4826121 h 5344516"/>
              <a:gd name="connsiteX19" fmla="*/ 662082 w 12858750"/>
              <a:gd name="connsiteY19" fmla="*/ 4674731 h 5344516"/>
              <a:gd name="connsiteX20" fmla="*/ 0 w 12858750"/>
              <a:gd name="connsiteY20" fmla="*/ 4504991 h 534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858750" h="5344516">
                <a:moveTo>
                  <a:pt x="0" y="0"/>
                </a:moveTo>
                <a:lnTo>
                  <a:pt x="12858750" y="0"/>
                </a:lnTo>
                <a:lnTo>
                  <a:pt x="12858750" y="4532516"/>
                </a:lnTo>
                <a:lnTo>
                  <a:pt x="12212622" y="4697669"/>
                </a:lnTo>
                <a:lnTo>
                  <a:pt x="11534586" y="4846765"/>
                </a:lnTo>
                <a:lnTo>
                  <a:pt x="10848574" y="4975217"/>
                </a:lnTo>
                <a:lnTo>
                  <a:pt x="10150596" y="5087612"/>
                </a:lnTo>
                <a:lnTo>
                  <a:pt x="9440652" y="5177070"/>
                </a:lnTo>
                <a:lnTo>
                  <a:pt x="8714755" y="5248177"/>
                </a:lnTo>
                <a:lnTo>
                  <a:pt x="7980881" y="5300934"/>
                </a:lnTo>
                <a:lnTo>
                  <a:pt x="7235041" y="5333047"/>
                </a:lnTo>
                <a:lnTo>
                  <a:pt x="6481225" y="5344516"/>
                </a:lnTo>
                <a:lnTo>
                  <a:pt x="5711455" y="5333047"/>
                </a:lnTo>
                <a:lnTo>
                  <a:pt x="4957639" y="5300934"/>
                </a:lnTo>
                <a:lnTo>
                  <a:pt x="4211799" y="5248177"/>
                </a:lnTo>
                <a:lnTo>
                  <a:pt x="3469948" y="5172482"/>
                </a:lnTo>
                <a:lnTo>
                  <a:pt x="2752028" y="5076143"/>
                </a:lnTo>
                <a:lnTo>
                  <a:pt x="2038096" y="4963748"/>
                </a:lnTo>
                <a:lnTo>
                  <a:pt x="1348095" y="4826121"/>
                </a:lnTo>
                <a:lnTo>
                  <a:pt x="662082" y="4674731"/>
                </a:lnTo>
                <a:lnTo>
                  <a:pt x="0" y="4504991"/>
                </a:lnTo>
                <a:close/>
              </a:path>
            </a:pathLst>
          </a:custGeom>
          <a:solidFill>
            <a:srgbClr val="4BC1D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010088" y="2078559"/>
            <a:ext cx="68385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STRATEGY PLAN PPT REPORT STRATEGY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012" y="2369748"/>
            <a:ext cx="7676729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房地产行业工作总结</a:t>
            </a:r>
            <a:r>
              <a:rPr lang="en-US" altLang="zh-CN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799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643" y="3634944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542035" y="-1563029"/>
            <a:ext cx="1774680" cy="12858750"/>
            <a:chOff x="3175529" y="1"/>
            <a:chExt cx="1774680" cy="723265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 flipH="1">
              <a:off x="3175529" y="1"/>
              <a:ext cx="1716639" cy="7232650"/>
            </a:xfrm>
            <a:custGeom>
              <a:avLst/>
              <a:gdLst>
                <a:gd name="T0" fmla="*/ 439 w 769"/>
                <a:gd name="T1" fmla="*/ 0 h 3224"/>
                <a:gd name="T2" fmla="*/ 769 w 769"/>
                <a:gd name="T3" fmla="*/ 0 h 3224"/>
                <a:gd name="T4" fmla="*/ 679 w 769"/>
                <a:gd name="T5" fmla="*/ 157 h 3224"/>
                <a:gd name="T6" fmla="*/ 599 w 769"/>
                <a:gd name="T7" fmla="*/ 318 h 3224"/>
                <a:gd name="T8" fmla="*/ 525 w 769"/>
                <a:gd name="T9" fmla="*/ 484 h 3224"/>
                <a:gd name="T10" fmla="*/ 459 w 769"/>
                <a:gd name="T11" fmla="*/ 654 h 3224"/>
                <a:gd name="T12" fmla="*/ 401 w 769"/>
                <a:gd name="T13" fmla="*/ 828 h 3224"/>
                <a:gd name="T14" fmla="*/ 352 w 769"/>
                <a:gd name="T15" fmla="*/ 1006 h 3224"/>
                <a:gd name="T16" fmla="*/ 310 w 769"/>
                <a:gd name="T17" fmla="*/ 1186 h 3224"/>
                <a:gd name="T18" fmla="*/ 278 w 769"/>
                <a:gd name="T19" fmla="*/ 1370 h 3224"/>
                <a:gd name="T20" fmla="*/ 254 w 769"/>
                <a:gd name="T21" fmla="*/ 1556 h 3224"/>
                <a:gd name="T22" fmla="*/ 240 w 769"/>
                <a:gd name="T23" fmla="*/ 1747 h 3224"/>
                <a:gd name="T24" fmla="*/ 236 w 769"/>
                <a:gd name="T25" fmla="*/ 1937 h 3224"/>
                <a:gd name="T26" fmla="*/ 240 w 769"/>
                <a:gd name="T27" fmla="*/ 2130 h 3224"/>
                <a:gd name="T28" fmla="*/ 256 w 769"/>
                <a:gd name="T29" fmla="*/ 2319 h 3224"/>
                <a:gd name="T30" fmla="*/ 278 w 769"/>
                <a:gd name="T31" fmla="*/ 2506 h 3224"/>
                <a:gd name="T32" fmla="*/ 312 w 769"/>
                <a:gd name="T33" fmla="*/ 2690 h 3224"/>
                <a:gd name="T34" fmla="*/ 354 w 769"/>
                <a:gd name="T35" fmla="*/ 2872 h 3224"/>
                <a:gd name="T36" fmla="*/ 403 w 769"/>
                <a:gd name="T37" fmla="*/ 3049 h 3224"/>
                <a:gd name="T38" fmla="*/ 460 w 769"/>
                <a:gd name="T39" fmla="*/ 3224 h 3224"/>
                <a:gd name="T40" fmla="*/ 429 w 769"/>
                <a:gd name="T41" fmla="*/ 3224 h 3224"/>
                <a:gd name="T42" fmla="*/ 350 w 769"/>
                <a:gd name="T43" fmla="*/ 3080 h 3224"/>
                <a:gd name="T44" fmla="*/ 280 w 769"/>
                <a:gd name="T45" fmla="*/ 2932 h 3224"/>
                <a:gd name="T46" fmla="*/ 215 w 769"/>
                <a:gd name="T47" fmla="*/ 2779 h 3224"/>
                <a:gd name="T48" fmla="*/ 159 w 769"/>
                <a:gd name="T49" fmla="*/ 2624 h 3224"/>
                <a:gd name="T50" fmla="*/ 112 w 769"/>
                <a:gd name="T51" fmla="*/ 2463 h 3224"/>
                <a:gd name="T52" fmla="*/ 72 w 769"/>
                <a:gd name="T53" fmla="*/ 2300 h 3224"/>
                <a:gd name="T54" fmla="*/ 40 w 769"/>
                <a:gd name="T55" fmla="*/ 2135 h 3224"/>
                <a:gd name="T56" fmla="*/ 17 w 769"/>
                <a:gd name="T57" fmla="*/ 1965 h 3224"/>
                <a:gd name="T58" fmla="*/ 3 w 769"/>
                <a:gd name="T59" fmla="*/ 1794 h 3224"/>
                <a:gd name="T60" fmla="*/ 0 w 769"/>
                <a:gd name="T61" fmla="*/ 1621 h 3224"/>
                <a:gd name="T62" fmla="*/ 3 w 769"/>
                <a:gd name="T63" fmla="*/ 1444 h 3224"/>
                <a:gd name="T64" fmla="*/ 17 w 769"/>
                <a:gd name="T65" fmla="*/ 1270 h 3224"/>
                <a:gd name="T66" fmla="*/ 42 w 769"/>
                <a:gd name="T67" fmla="*/ 1099 h 3224"/>
                <a:gd name="T68" fmla="*/ 73 w 769"/>
                <a:gd name="T69" fmla="*/ 933 h 3224"/>
                <a:gd name="T70" fmla="*/ 114 w 769"/>
                <a:gd name="T71" fmla="*/ 766 h 3224"/>
                <a:gd name="T72" fmla="*/ 163 w 769"/>
                <a:gd name="T73" fmla="*/ 605 h 3224"/>
                <a:gd name="T74" fmla="*/ 221 w 769"/>
                <a:gd name="T75" fmla="*/ 448 h 3224"/>
                <a:gd name="T76" fmla="*/ 285 w 769"/>
                <a:gd name="T77" fmla="*/ 294 h 3224"/>
                <a:gd name="T78" fmla="*/ 359 w 769"/>
                <a:gd name="T79" fmla="*/ 145 h 3224"/>
                <a:gd name="T80" fmla="*/ 439 w 769"/>
                <a:gd name="T81" fmla="*/ 0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9" h="3224">
                  <a:moveTo>
                    <a:pt x="439" y="0"/>
                  </a:moveTo>
                  <a:lnTo>
                    <a:pt x="769" y="0"/>
                  </a:lnTo>
                  <a:lnTo>
                    <a:pt x="679" y="157"/>
                  </a:lnTo>
                  <a:lnTo>
                    <a:pt x="599" y="318"/>
                  </a:lnTo>
                  <a:lnTo>
                    <a:pt x="525" y="484"/>
                  </a:lnTo>
                  <a:lnTo>
                    <a:pt x="459" y="654"/>
                  </a:lnTo>
                  <a:lnTo>
                    <a:pt x="401" y="828"/>
                  </a:lnTo>
                  <a:lnTo>
                    <a:pt x="352" y="1006"/>
                  </a:lnTo>
                  <a:lnTo>
                    <a:pt x="310" y="1186"/>
                  </a:lnTo>
                  <a:lnTo>
                    <a:pt x="278" y="1370"/>
                  </a:lnTo>
                  <a:lnTo>
                    <a:pt x="254" y="1556"/>
                  </a:lnTo>
                  <a:lnTo>
                    <a:pt x="240" y="1747"/>
                  </a:lnTo>
                  <a:lnTo>
                    <a:pt x="236" y="1937"/>
                  </a:lnTo>
                  <a:lnTo>
                    <a:pt x="240" y="2130"/>
                  </a:lnTo>
                  <a:lnTo>
                    <a:pt x="256" y="2319"/>
                  </a:lnTo>
                  <a:lnTo>
                    <a:pt x="278" y="2506"/>
                  </a:lnTo>
                  <a:lnTo>
                    <a:pt x="312" y="2690"/>
                  </a:lnTo>
                  <a:lnTo>
                    <a:pt x="354" y="2872"/>
                  </a:lnTo>
                  <a:lnTo>
                    <a:pt x="403" y="3049"/>
                  </a:lnTo>
                  <a:lnTo>
                    <a:pt x="460" y="3224"/>
                  </a:lnTo>
                  <a:lnTo>
                    <a:pt x="429" y="3224"/>
                  </a:lnTo>
                  <a:lnTo>
                    <a:pt x="350" y="3080"/>
                  </a:lnTo>
                  <a:lnTo>
                    <a:pt x="280" y="2932"/>
                  </a:lnTo>
                  <a:lnTo>
                    <a:pt x="215" y="2779"/>
                  </a:lnTo>
                  <a:lnTo>
                    <a:pt x="159" y="2624"/>
                  </a:lnTo>
                  <a:lnTo>
                    <a:pt x="112" y="2463"/>
                  </a:lnTo>
                  <a:lnTo>
                    <a:pt x="72" y="2300"/>
                  </a:lnTo>
                  <a:lnTo>
                    <a:pt x="40" y="2135"/>
                  </a:lnTo>
                  <a:lnTo>
                    <a:pt x="17" y="1965"/>
                  </a:lnTo>
                  <a:lnTo>
                    <a:pt x="3" y="1794"/>
                  </a:lnTo>
                  <a:lnTo>
                    <a:pt x="0" y="1621"/>
                  </a:lnTo>
                  <a:lnTo>
                    <a:pt x="3" y="1444"/>
                  </a:lnTo>
                  <a:lnTo>
                    <a:pt x="17" y="1270"/>
                  </a:lnTo>
                  <a:lnTo>
                    <a:pt x="42" y="1099"/>
                  </a:lnTo>
                  <a:lnTo>
                    <a:pt x="73" y="933"/>
                  </a:lnTo>
                  <a:lnTo>
                    <a:pt x="114" y="766"/>
                  </a:lnTo>
                  <a:lnTo>
                    <a:pt x="163" y="605"/>
                  </a:lnTo>
                  <a:lnTo>
                    <a:pt x="221" y="448"/>
                  </a:lnTo>
                  <a:lnTo>
                    <a:pt x="285" y="294"/>
                  </a:lnTo>
                  <a:lnTo>
                    <a:pt x="359" y="145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 flipH="1">
              <a:off x="3702353" y="1"/>
              <a:ext cx="1247856" cy="7232650"/>
            </a:xfrm>
            <a:custGeom>
              <a:avLst/>
              <a:gdLst>
                <a:gd name="T0" fmla="*/ 533 w 559"/>
                <a:gd name="T1" fmla="*/ 0 h 3224"/>
                <a:gd name="T2" fmla="*/ 547 w 559"/>
                <a:gd name="T3" fmla="*/ 0 h 3224"/>
                <a:gd name="T4" fmla="*/ 475 w 559"/>
                <a:gd name="T5" fmla="*/ 162 h 3224"/>
                <a:gd name="T6" fmla="*/ 410 w 559"/>
                <a:gd name="T7" fmla="*/ 332 h 3224"/>
                <a:gd name="T8" fmla="*/ 354 w 559"/>
                <a:gd name="T9" fmla="*/ 504 h 3224"/>
                <a:gd name="T10" fmla="*/ 305 w 559"/>
                <a:gd name="T11" fmla="*/ 679 h 3224"/>
                <a:gd name="T12" fmla="*/ 266 w 559"/>
                <a:gd name="T13" fmla="*/ 857 h 3224"/>
                <a:gd name="T14" fmla="*/ 235 w 559"/>
                <a:gd name="T15" fmla="*/ 1039 h 3224"/>
                <a:gd name="T16" fmla="*/ 212 w 559"/>
                <a:gd name="T17" fmla="*/ 1223 h 3224"/>
                <a:gd name="T18" fmla="*/ 198 w 559"/>
                <a:gd name="T19" fmla="*/ 1410 h 3224"/>
                <a:gd name="T20" fmla="*/ 193 w 559"/>
                <a:gd name="T21" fmla="*/ 1599 h 3224"/>
                <a:gd name="T22" fmla="*/ 198 w 559"/>
                <a:gd name="T23" fmla="*/ 1792 h 3224"/>
                <a:gd name="T24" fmla="*/ 212 w 559"/>
                <a:gd name="T25" fmla="*/ 1981 h 3224"/>
                <a:gd name="T26" fmla="*/ 235 w 559"/>
                <a:gd name="T27" fmla="*/ 2168 h 3224"/>
                <a:gd name="T28" fmla="*/ 268 w 559"/>
                <a:gd name="T29" fmla="*/ 2354 h 3224"/>
                <a:gd name="T30" fmla="*/ 310 w 559"/>
                <a:gd name="T31" fmla="*/ 2534 h 3224"/>
                <a:gd name="T32" fmla="*/ 359 w 559"/>
                <a:gd name="T33" fmla="*/ 2713 h 3224"/>
                <a:gd name="T34" fmla="*/ 419 w 559"/>
                <a:gd name="T35" fmla="*/ 2886 h 3224"/>
                <a:gd name="T36" fmla="*/ 485 w 559"/>
                <a:gd name="T37" fmla="*/ 3058 h 3224"/>
                <a:gd name="T38" fmla="*/ 559 w 559"/>
                <a:gd name="T39" fmla="*/ 3224 h 3224"/>
                <a:gd name="T40" fmla="*/ 224 w 559"/>
                <a:gd name="T41" fmla="*/ 3224 h 3224"/>
                <a:gd name="T42" fmla="*/ 167 w 559"/>
                <a:gd name="T43" fmla="*/ 3049 h 3224"/>
                <a:gd name="T44" fmla="*/ 118 w 559"/>
                <a:gd name="T45" fmla="*/ 2872 h 3224"/>
                <a:gd name="T46" fmla="*/ 76 w 559"/>
                <a:gd name="T47" fmla="*/ 2690 h 3224"/>
                <a:gd name="T48" fmla="*/ 42 w 559"/>
                <a:gd name="T49" fmla="*/ 2506 h 3224"/>
                <a:gd name="T50" fmla="*/ 20 w 559"/>
                <a:gd name="T51" fmla="*/ 2319 h 3224"/>
                <a:gd name="T52" fmla="*/ 4 w 559"/>
                <a:gd name="T53" fmla="*/ 2130 h 3224"/>
                <a:gd name="T54" fmla="*/ 0 w 559"/>
                <a:gd name="T55" fmla="*/ 1937 h 3224"/>
                <a:gd name="T56" fmla="*/ 4 w 559"/>
                <a:gd name="T57" fmla="*/ 1747 h 3224"/>
                <a:gd name="T58" fmla="*/ 18 w 559"/>
                <a:gd name="T59" fmla="*/ 1556 h 3224"/>
                <a:gd name="T60" fmla="*/ 42 w 559"/>
                <a:gd name="T61" fmla="*/ 1370 h 3224"/>
                <a:gd name="T62" fmla="*/ 74 w 559"/>
                <a:gd name="T63" fmla="*/ 1186 h 3224"/>
                <a:gd name="T64" fmla="*/ 116 w 559"/>
                <a:gd name="T65" fmla="*/ 1006 h 3224"/>
                <a:gd name="T66" fmla="*/ 165 w 559"/>
                <a:gd name="T67" fmla="*/ 828 h 3224"/>
                <a:gd name="T68" fmla="*/ 223 w 559"/>
                <a:gd name="T69" fmla="*/ 654 h 3224"/>
                <a:gd name="T70" fmla="*/ 289 w 559"/>
                <a:gd name="T71" fmla="*/ 484 h 3224"/>
                <a:gd name="T72" fmla="*/ 363 w 559"/>
                <a:gd name="T73" fmla="*/ 318 h 3224"/>
                <a:gd name="T74" fmla="*/ 443 w 559"/>
                <a:gd name="T75" fmla="*/ 157 h 3224"/>
                <a:gd name="T76" fmla="*/ 533 w 559"/>
                <a:gd name="T77" fmla="*/ 0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9" h="3224">
                  <a:moveTo>
                    <a:pt x="533" y="0"/>
                  </a:moveTo>
                  <a:lnTo>
                    <a:pt x="547" y="0"/>
                  </a:lnTo>
                  <a:lnTo>
                    <a:pt x="475" y="162"/>
                  </a:lnTo>
                  <a:lnTo>
                    <a:pt x="410" y="332"/>
                  </a:lnTo>
                  <a:lnTo>
                    <a:pt x="354" y="504"/>
                  </a:lnTo>
                  <a:lnTo>
                    <a:pt x="305" y="679"/>
                  </a:lnTo>
                  <a:lnTo>
                    <a:pt x="266" y="857"/>
                  </a:lnTo>
                  <a:lnTo>
                    <a:pt x="235" y="1039"/>
                  </a:lnTo>
                  <a:lnTo>
                    <a:pt x="212" y="1223"/>
                  </a:lnTo>
                  <a:lnTo>
                    <a:pt x="198" y="1410"/>
                  </a:lnTo>
                  <a:lnTo>
                    <a:pt x="193" y="1599"/>
                  </a:lnTo>
                  <a:lnTo>
                    <a:pt x="198" y="1792"/>
                  </a:lnTo>
                  <a:lnTo>
                    <a:pt x="212" y="1981"/>
                  </a:lnTo>
                  <a:lnTo>
                    <a:pt x="235" y="2168"/>
                  </a:lnTo>
                  <a:lnTo>
                    <a:pt x="268" y="2354"/>
                  </a:lnTo>
                  <a:lnTo>
                    <a:pt x="310" y="2534"/>
                  </a:lnTo>
                  <a:lnTo>
                    <a:pt x="359" y="2713"/>
                  </a:lnTo>
                  <a:lnTo>
                    <a:pt x="419" y="2886"/>
                  </a:lnTo>
                  <a:lnTo>
                    <a:pt x="485" y="3058"/>
                  </a:lnTo>
                  <a:lnTo>
                    <a:pt x="559" y="3224"/>
                  </a:lnTo>
                  <a:lnTo>
                    <a:pt x="224" y="3224"/>
                  </a:lnTo>
                  <a:lnTo>
                    <a:pt x="167" y="3049"/>
                  </a:lnTo>
                  <a:lnTo>
                    <a:pt x="118" y="2872"/>
                  </a:lnTo>
                  <a:lnTo>
                    <a:pt x="76" y="2690"/>
                  </a:lnTo>
                  <a:lnTo>
                    <a:pt x="42" y="2506"/>
                  </a:lnTo>
                  <a:lnTo>
                    <a:pt x="20" y="2319"/>
                  </a:lnTo>
                  <a:lnTo>
                    <a:pt x="4" y="2130"/>
                  </a:lnTo>
                  <a:lnTo>
                    <a:pt x="0" y="1937"/>
                  </a:lnTo>
                  <a:lnTo>
                    <a:pt x="4" y="1747"/>
                  </a:lnTo>
                  <a:lnTo>
                    <a:pt x="18" y="1556"/>
                  </a:lnTo>
                  <a:lnTo>
                    <a:pt x="42" y="1370"/>
                  </a:lnTo>
                  <a:lnTo>
                    <a:pt x="74" y="1186"/>
                  </a:lnTo>
                  <a:lnTo>
                    <a:pt x="116" y="1006"/>
                  </a:lnTo>
                  <a:lnTo>
                    <a:pt x="165" y="828"/>
                  </a:lnTo>
                  <a:lnTo>
                    <a:pt x="223" y="654"/>
                  </a:lnTo>
                  <a:lnTo>
                    <a:pt x="289" y="484"/>
                  </a:lnTo>
                  <a:lnTo>
                    <a:pt x="363" y="318"/>
                  </a:lnTo>
                  <a:lnTo>
                    <a:pt x="443" y="157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4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4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4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8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0" y="1"/>
            <a:ext cx="4495799" cy="7232650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529" y="1"/>
            <a:ext cx="1716639" cy="7232650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353" y="1"/>
            <a:ext cx="1247856" cy="7232650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48"/>
          <p:cNvSpPr txBox="1"/>
          <p:nvPr/>
        </p:nvSpPr>
        <p:spPr>
          <a:xfrm>
            <a:off x="5997327" y="3089603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374" y="2371125"/>
            <a:ext cx="2963626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375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88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375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88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49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00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8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26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95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0" y="1"/>
            <a:ext cx="4495799" cy="7232650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529" y="1"/>
            <a:ext cx="1716639" cy="7232650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353" y="1"/>
            <a:ext cx="1247856" cy="7232650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48"/>
          <p:cNvSpPr txBox="1"/>
          <p:nvPr/>
        </p:nvSpPr>
        <p:spPr>
          <a:xfrm>
            <a:off x="5997327" y="3089603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374" y="2371125"/>
            <a:ext cx="2963626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375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88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375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88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6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03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0" y="1"/>
            <a:ext cx="4495799" cy="7232650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77" y="214263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70" y="208215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77" y="3036024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70" y="2975539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77" y="392941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70" y="386892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77" y="482280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70" y="476231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218" y="2881025"/>
            <a:ext cx="1878083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251" y="3740171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529" y="1"/>
            <a:ext cx="1716639" cy="7232650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353" y="1"/>
            <a:ext cx="1247856" cy="7232650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796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4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49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0" y="0"/>
            <a:ext cx="12858750" cy="5344517"/>
          </a:xfrm>
          <a:custGeom>
            <a:avLst/>
            <a:gdLst>
              <a:gd name="connsiteX0" fmla="*/ 0 w 12858750"/>
              <a:gd name="connsiteY0" fmla="*/ 0 h 5344516"/>
              <a:gd name="connsiteX1" fmla="*/ 12858750 w 12858750"/>
              <a:gd name="connsiteY1" fmla="*/ 0 h 5344516"/>
              <a:gd name="connsiteX2" fmla="*/ 12858750 w 12858750"/>
              <a:gd name="connsiteY2" fmla="*/ 4532516 h 5344516"/>
              <a:gd name="connsiteX3" fmla="*/ 12212622 w 12858750"/>
              <a:gd name="connsiteY3" fmla="*/ 4697669 h 5344516"/>
              <a:gd name="connsiteX4" fmla="*/ 11534586 w 12858750"/>
              <a:gd name="connsiteY4" fmla="*/ 4846765 h 5344516"/>
              <a:gd name="connsiteX5" fmla="*/ 10848574 w 12858750"/>
              <a:gd name="connsiteY5" fmla="*/ 4975217 h 5344516"/>
              <a:gd name="connsiteX6" fmla="*/ 10150596 w 12858750"/>
              <a:gd name="connsiteY6" fmla="*/ 5087612 h 5344516"/>
              <a:gd name="connsiteX7" fmla="*/ 9440652 w 12858750"/>
              <a:gd name="connsiteY7" fmla="*/ 5177070 h 5344516"/>
              <a:gd name="connsiteX8" fmla="*/ 8714755 w 12858750"/>
              <a:gd name="connsiteY8" fmla="*/ 5248177 h 5344516"/>
              <a:gd name="connsiteX9" fmla="*/ 7980881 w 12858750"/>
              <a:gd name="connsiteY9" fmla="*/ 5300934 h 5344516"/>
              <a:gd name="connsiteX10" fmla="*/ 7235041 w 12858750"/>
              <a:gd name="connsiteY10" fmla="*/ 5333047 h 5344516"/>
              <a:gd name="connsiteX11" fmla="*/ 6481225 w 12858750"/>
              <a:gd name="connsiteY11" fmla="*/ 5344516 h 5344516"/>
              <a:gd name="connsiteX12" fmla="*/ 5711455 w 12858750"/>
              <a:gd name="connsiteY12" fmla="*/ 5333047 h 5344516"/>
              <a:gd name="connsiteX13" fmla="*/ 4957639 w 12858750"/>
              <a:gd name="connsiteY13" fmla="*/ 5300934 h 5344516"/>
              <a:gd name="connsiteX14" fmla="*/ 4211799 w 12858750"/>
              <a:gd name="connsiteY14" fmla="*/ 5248177 h 5344516"/>
              <a:gd name="connsiteX15" fmla="*/ 3469948 w 12858750"/>
              <a:gd name="connsiteY15" fmla="*/ 5172482 h 5344516"/>
              <a:gd name="connsiteX16" fmla="*/ 2752028 w 12858750"/>
              <a:gd name="connsiteY16" fmla="*/ 5076143 h 5344516"/>
              <a:gd name="connsiteX17" fmla="*/ 2038096 w 12858750"/>
              <a:gd name="connsiteY17" fmla="*/ 4963748 h 5344516"/>
              <a:gd name="connsiteX18" fmla="*/ 1348095 w 12858750"/>
              <a:gd name="connsiteY18" fmla="*/ 4826121 h 5344516"/>
              <a:gd name="connsiteX19" fmla="*/ 662082 w 12858750"/>
              <a:gd name="connsiteY19" fmla="*/ 4674731 h 5344516"/>
              <a:gd name="connsiteX20" fmla="*/ 0 w 12858750"/>
              <a:gd name="connsiteY20" fmla="*/ 4504991 h 5344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858750" h="5344516">
                <a:moveTo>
                  <a:pt x="0" y="0"/>
                </a:moveTo>
                <a:lnTo>
                  <a:pt x="12858750" y="0"/>
                </a:lnTo>
                <a:lnTo>
                  <a:pt x="12858750" y="4532516"/>
                </a:lnTo>
                <a:lnTo>
                  <a:pt x="12212622" y="4697669"/>
                </a:lnTo>
                <a:lnTo>
                  <a:pt x="11534586" y="4846765"/>
                </a:lnTo>
                <a:lnTo>
                  <a:pt x="10848574" y="4975217"/>
                </a:lnTo>
                <a:lnTo>
                  <a:pt x="10150596" y="5087612"/>
                </a:lnTo>
                <a:lnTo>
                  <a:pt x="9440652" y="5177070"/>
                </a:lnTo>
                <a:lnTo>
                  <a:pt x="8714755" y="5248177"/>
                </a:lnTo>
                <a:lnTo>
                  <a:pt x="7980881" y="5300934"/>
                </a:lnTo>
                <a:lnTo>
                  <a:pt x="7235041" y="5333047"/>
                </a:lnTo>
                <a:lnTo>
                  <a:pt x="6481225" y="5344516"/>
                </a:lnTo>
                <a:lnTo>
                  <a:pt x="5711455" y="5333047"/>
                </a:lnTo>
                <a:lnTo>
                  <a:pt x="4957639" y="5300934"/>
                </a:lnTo>
                <a:lnTo>
                  <a:pt x="4211799" y="5248177"/>
                </a:lnTo>
                <a:lnTo>
                  <a:pt x="3469948" y="5172482"/>
                </a:lnTo>
                <a:lnTo>
                  <a:pt x="2752028" y="5076143"/>
                </a:lnTo>
                <a:lnTo>
                  <a:pt x="2038096" y="4963748"/>
                </a:lnTo>
                <a:lnTo>
                  <a:pt x="1348095" y="4826121"/>
                </a:lnTo>
                <a:lnTo>
                  <a:pt x="662082" y="4674731"/>
                </a:lnTo>
                <a:lnTo>
                  <a:pt x="0" y="4504991"/>
                </a:lnTo>
                <a:close/>
              </a:path>
            </a:pathLst>
          </a:custGeom>
          <a:solidFill>
            <a:srgbClr val="4BC1D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012" y="1874448"/>
            <a:ext cx="7676729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643" y="3139644"/>
            <a:ext cx="567746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5542035" y="-1563029"/>
            <a:ext cx="1774680" cy="12858750"/>
            <a:chOff x="3175529" y="1"/>
            <a:chExt cx="1774680" cy="7232650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 flipH="1">
              <a:off x="3175529" y="1"/>
              <a:ext cx="1716639" cy="7232650"/>
            </a:xfrm>
            <a:custGeom>
              <a:avLst/>
              <a:gdLst>
                <a:gd name="T0" fmla="*/ 439 w 769"/>
                <a:gd name="T1" fmla="*/ 0 h 3224"/>
                <a:gd name="T2" fmla="*/ 769 w 769"/>
                <a:gd name="T3" fmla="*/ 0 h 3224"/>
                <a:gd name="T4" fmla="*/ 679 w 769"/>
                <a:gd name="T5" fmla="*/ 157 h 3224"/>
                <a:gd name="T6" fmla="*/ 599 w 769"/>
                <a:gd name="T7" fmla="*/ 318 h 3224"/>
                <a:gd name="T8" fmla="*/ 525 w 769"/>
                <a:gd name="T9" fmla="*/ 484 h 3224"/>
                <a:gd name="T10" fmla="*/ 459 w 769"/>
                <a:gd name="T11" fmla="*/ 654 h 3224"/>
                <a:gd name="T12" fmla="*/ 401 w 769"/>
                <a:gd name="T13" fmla="*/ 828 h 3224"/>
                <a:gd name="T14" fmla="*/ 352 w 769"/>
                <a:gd name="T15" fmla="*/ 1006 h 3224"/>
                <a:gd name="T16" fmla="*/ 310 w 769"/>
                <a:gd name="T17" fmla="*/ 1186 h 3224"/>
                <a:gd name="T18" fmla="*/ 278 w 769"/>
                <a:gd name="T19" fmla="*/ 1370 h 3224"/>
                <a:gd name="T20" fmla="*/ 254 w 769"/>
                <a:gd name="T21" fmla="*/ 1556 h 3224"/>
                <a:gd name="T22" fmla="*/ 240 w 769"/>
                <a:gd name="T23" fmla="*/ 1747 h 3224"/>
                <a:gd name="T24" fmla="*/ 236 w 769"/>
                <a:gd name="T25" fmla="*/ 1937 h 3224"/>
                <a:gd name="T26" fmla="*/ 240 w 769"/>
                <a:gd name="T27" fmla="*/ 2130 h 3224"/>
                <a:gd name="T28" fmla="*/ 256 w 769"/>
                <a:gd name="T29" fmla="*/ 2319 h 3224"/>
                <a:gd name="T30" fmla="*/ 278 w 769"/>
                <a:gd name="T31" fmla="*/ 2506 h 3224"/>
                <a:gd name="T32" fmla="*/ 312 w 769"/>
                <a:gd name="T33" fmla="*/ 2690 h 3224"/>
                <a:gd name="T34" fmla="*/ 354 w 769"/>
                <a:gd name="T35" fmla="*/ 2872 h 3224"/>
                <a:gd name="T36" fmla="*/ 403 w 769"/>
                <a:gd name="T37" fmla="*/ 3049 h 3224"/>
                <a:gd name="T38" fmla="*/ 460 w 769"/>
                <a:gd name="T39" fmla="*/ 3224 h 3224"/>
                <a:gd name="T40" fmla="*/ 429 w 769"/>
                <a:gd name="T41" fmla="*/ 3224 h 3224"/>
                <a:gd name="T42" fmla="*/ 350 w 769"/>
                <a:gd name="T43" fmla="*/ 3080 h 3224"/>
                <a:gd name="T44" fmla="*/ 280 w 769"/>
                <a:gd name="T45" fmla="*/ 2932 h 3224"/>
                <a:gd name="T46" fmla="*/ 215 w 769"/>
                <a:gd name="T47" fmla="*/ 2779 h 3224"/>
                <a:gd name="T48" fmla="*/ 159 w 769"/>
                <a:gd name="T49" fmla="*/ 2624 h 3224"/>
                <a:gd name="T50" fmla="*/ 112 w 769"/>
                <a:gd name="T51" fmla="*/ 2463 h 3224"/>
                <a:gd name="T52" fmla="*/ 72 w 769"/>
                <a:gd name="T53" fmla="*/ 2300 h 3224"/>
                <a:gd name="T54" fmla="*/ 40 w 769"/>
                <a:gd name="T55" fmla="*/ 2135 h 3224"/>
                <a:gd name="T56" fmla="*/ 17 w 769"/>
                <a:gd name="T57" fmla="*/ 1965 h 3224"/>
                <a:gd name="T58" fmla="*/ 3 w 769"/>
                <a:gd name="T59" fmla="*/ 1794 h 3224"/>
                <a:gd name="T60" fmla="*/ 0 w 769"/>
                <a:gd name="T61" fmla="*/ 1621 h 3224"/>
                <a:gd name="T62" fmla="*/ 3 w 769"/>
                <a:gd name="T63" fmla="*/ 1444 h 3224"/>
                <a:gd name="T64" fmla="*/ 17 w 769"/>
                <a:gd name="T65" fmla="*/ 1270 h 3224"/>
                <a:gd name="T66" fmla="*/ 42 w 769"/>
                <a:gd name="T67" fmla="*/ 1099 h 3224"/>
                <a:gd name="T68" fmla="*/ 73 w 769"/>
                <a:gd name="T69" fmla="*/ 933 h 3224"/>
                <a:gd name="T70" fmla="*/ 114 w 769"/>
                <a:gd name="T71" fmla="*/ 766 h 3224"/>
                <a:gd name="T72" fmla="*/ 163 w 769"/>
                <a:gd name="T73" fmla="*/ 605 h 3224"/>
                <a:gd name="T74" fmla="*/ 221 w 769"/>
                <a:gd name="T75" fmla="*/ 448 h 3224"/>
                <a:gd name="T76" fmla="*/ 285 w 769"/>
                <a:gd name="T77" fmla="*/ 294 h 3224"/>
                <a:gd name="T78" fmla="*/ 359 w 769"/>
                <a:gd name="T79" fmla="*/ 145 h 3224"/>
                <a:gd name="T80" fmla="*/ 439 w 769"/>
                <a:gd name="T81" fmla="*/ 0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9" h="3224">
                  <a:moveTo>
                    <a:pt x="439" y="0"/>
                  </a:moveTo>
                  <a:lnTo>
                    <a:pt x="769" y="0"/>
                  </a:lnTo>
                  <a:lnTo>
                    <a:pt x="679" y="157"/>
                  </a:lnTo>
                  <a:lnTo>
                    <a:pt x="599" y="318"/>
                  </a:lnTo>
                  <a:lnTo>
                    <a:pt x="525" y="484"/>
                  </a:lnTo>
                  <a:lnTo>
                    <a:pt x="459" y="654"/>
                  </a:lnTo>
                  <a:lnTo>
                    <a:pt x="401" y="828"/>
                  </a:lnTo>
                  <a:lnTo>
                    <a:pt x="352" y="1006"/>
                  </a:lnTo>
                  <a:lnTo>
                    <a:pt x="310" y="1186"/>
                  </a:lnTo>
                  <a:lnTo>
                    <a:pt x="278" y="1370"/>
                  </a:lnTo>
                  <a:lnTo>
                    <a:pt x="254" y="1556"/>
                  </a:lnTo>
                  <a:lnTo>
                    <a:pt x="240" y="1747"/>
                  </a:lnTo>
                  <a:lnTo>
                    <a:pt x="236" y="1937"/>
                  </a:lnTo>
                  <a:lnTo>
                    <a:pt x="240" y="2130"/>
                  </a:lnTo>
                  <a:lnTo>
                    <a:pt x="256" y="2319"/>
                  </a:lnTo>
                  <a:lnTo>
                    <a:pt x="278" y="2506"/>
                  </a:lnTo>
                  <a:lnTo>
                    <a:pt x="312" y="2690"/>
                  </a:lnTo>
                  <a:lnTo>
                    <a:pt x="354" y="2872"/>
                  </a:lnTo>
                  <a:lnTo>
                    <a:pt x="403" y="3049"/>
                  </a:lnTo>
                  <a:lnTo>
                    <a:pt x="460" y="3224"/>
                  </a:lnTo>
                  <a:lnTo>
                    <a:pt x="429" y="3224"/>
                  </a:lnTo>
                  <a:lnTo>
                    <a:pt x="350" y="3080"/>
                  </a:lnTo>
                  <a:lnTo>
                    <a:pt x="280" y="2932"/>
                  </a:lnTo>
                  <a:lnTo>
                    <a:pt x="215" y="2779"/>
                  </a:lnTo>
                  <a:lnTo>
                    <a:pt x="159" y="2624"/>
                  </a:lnTo>
                  <a:lnTo>
                    <a:pt x="112" y="2463"/>
                  </a:lnTo>
                  <a:lnTo>
                    <a:pt x="72" y="2300"/>
                  </a:lnTo>
                  <a:lnTo>
                    <a:pt x="40" y="2135"/>
                  </a:lnTo>
                  <a:lnTo>
                    <a:pt x="17" y="1965"/>
                  </a:lnTo>
                  <a:lnTo>
                    <a:pt x="3" y="1794"/>
                  </a:lnTo>
                  <a:lnTo>
                    <a:pt x="0" y="1621"/>
                  </a:lnTo>
                  <a:lnTo>
                    <a:pt x="3" y="1444"/>
                  </a:lnTo>
                  <a:lnTo>
                    <a:pt x="17" y="1270"/>
                  </a:lnTo>
                  <a:lnTo>
                    <a:pt x="42" y="1099"/>
                  </a:lnTo>
                  <a:lnTo>
                    <a:pt x="73" y="933"/>
                  </a:lnTo>
                  <a:lnTo>
                    <a:pt x="114" y="766"/>
                  </a:lnTo>
                  <a:lnTo>
                    <a:pt x="163" y="605"/>
                  </a:lnTo>
                  <a:lnTo>
                    <a:pt x="221" y="448"/>
                  </a:lnTo>
                  <a:lnTo>
                    <a:pt x="285" y="294"/>
                  </a:lnTo>
                  <a:lnTo>
                    <a:pt x="359" y="145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 flipH="1">
              <a:off x="3702353" y="1"/>
              <a:ext cx="1247856" cy="7232650"/>
            </a:xfrm>
            <a:custGeom>
              <a:avLst/>
              <a:gdLst>
                <a:gd name="T0" fmla="*/ 533 w 559"/>
                <a:gd name="T1" fmla="*/ 0 h 3224"/>
                <a:gd name="T2" fmla="*/ 547 w 559"/>
                <a:gd name="T3" fmla="*/ 0 h 3224"/>
                <a:gd name="T4" fmla="*/ 475 w 559"/>
                <a:gd name="T5" fmla="*/ 162 h 3224"/>
                <a:gd name="T6" fmla="*/ 410 w 559"/>
                <a:gd name="T7" fmla="*/ 332 h 3224"/>
                <a:gd name="T8" fmla="*/ 354 w 559"/>
                <a:gd name="T9" fmla="*/ 504 h 3224"/>
                <a:gd name="T10" fmla="*/ 305 w 559"/>
                <a:gd name="T11" fmla="*/ 679 h 3224"/>
                <a:gd name="T12" fmla="*/ 266 w 559"/>
                <a:gd name="T13" fmla="*/ 857 h 3224"/>
                <a:gd name="T14" fmla="*/ 235 w 559"/>
                <a:gd name="T15" fmla="*/ 1039 h 3224"/>
                <a:gd name="T16" fmla="*/ 212 w 559"/>
                <a:gd name="T17" fmla="*/ 1223 h 3224"/>
                <a:gd name="T18" fmla="*/ 198 w 559"/>
                <a:gd name="T19" fmla="*/ 1410 h 3224"/>
                <a:gd name="T20" fmla="*/ 193 w 559"/>
                <a:gd name="T21" fmla="*/ 1599 h 3224"/>
                <a:gd name="T22" fmla="*/ 198 w 559"/>
                <a:gd name="T23" fmla="*/ 1792 h 3224"/>
                <a:gd name="T24" fmla="*/ 212 w 559"/>
                <a:gd name="T25" fmla="*/ 1981 h 3224"/>
                <a:gd name="T26" fmla="*/ 235 w 559"/>
                <a:gd name="T27" fmla="*/ 2168 h 3224"/>
                <a:gd name="T28" fmla="*/ 268 w 559"/>
                <a:gd name="T29" fmla="*/ 2354 h 3224"/>
                <a:gd name="T30" fmla="*/ 310 w 559"/>
                <a:gd name="T31" fmla="*/ 2534 h 3224"/>
                <a:gd name="T32" fmla="*/ 359 w 559"/>
                <a:gd name="T33" fmla="*/ 2713 h 3224"/>
                <a:gd name="T34" fmla="*/ 419 w 559"/>
                <a:gd name="T35" fmla="*/ 2886 h 3224"/>
                <a:gd name="T36" fmla="*/ 485 w 559"/>
                <a:gd name="T37" fmla="*/ 3058 h 3224"/>
                <a:gd name="T38" fmla="*/ 559 w 559"/>
                <a:gd name="T39" fmla="*/ 3224 h 3224"/>
                <a:gd name="T40" fmla="*/ 224 w 559"/>
                <a:gd name="T41" fmla="*/ 3224 h 3224"/>
                <a:gd name="T42" fmla="*/ 167 w 559"/>
                <a:gd name="T43" fmla="*/ 3049 h 3224"/>
                <a:gd name="T44" fmla="*/ 118 w 559"/>
                <a:gd name="T45" fmla="*/ 2872 h 3224"/>
                <a:gd name="T46" fmla="*/ 76 w 559"/>
                <a:gd name="T47" fmla="*/ 2690 h 3224"/>
                <a:gd name="T48" fmla="*/ 42 w 559"/>
                <a:gd name="T49" fmla="*/ 2506 h 3224"/>
                <a:gd name="T50" fmla="*/ 20 w 559"/>
                <a:gd name="T51" fmla="*/ 2319 h 3224"/>
                <a:gd name="T52" fmla="*/ 4 w 559"/>
                <a:gd name="T53" fmla="*/ 2130 h 3224"/>
                <a:gd name="T54" fmla="*/ 0 w 559"/>
                <a:gd name="T55" fmla="*/ 1937 h 3224"/>
                <a:gd name="T56" fmla="*/ 4 w 559"/>
                <a:gd name="T57" fmla="*/ 1747 h 3224"/>
                <a:gd name="T58" fmla="*/ 18 w 559"/>
                <a:gd name="T59" fmla="*/ 1556 h 3224"/>
                <a:gd name="T60" fmla="*/ 42 w 559"/>
                <a:gd name="T61" fmla="*/ 1370 h 3224"/>
                <a:gd name="T62" fmla="*/ 74 w 559"/>
                <a:gd name="T63" fmla="*/ 1186 h 3224"/>
                <a:gd name="T64" fmla="*/ 116 w 559"/>
                <a:gd name="T65" fmla="*/ 1006 h 3224"/>
                <a:gd name="T66" fmla="*/ 165 w 559"/>
                <a:gd name="T67" fmla="*/ 828 h 3224"/>
                <a:gd name="T68" fmla="*/ 223 w 559"/>
                <a:gd name="T69" fmla="*/ 654 h 3224"/>
                <a:gd name="T70" fmla="*/ 289 w 559"/>
                <a:gd name="T71" fmla="*/ 484 h 3224"/>
                <a:gd name="T72" fmla="*/ 363 w 559"/>
                <a:gd name="T73" fmla="*/ 318 h 3224"/>
                <a:gd name="T74" fmla="*/ 443 w 559"/>
                <a:gd name="T75" fmla="*/ 157 h 3224"/>
                <a:gd name="T76" fmla="*/ 533 w 559"/>
                <a:gd name="T77" fmla="*/ 0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9" h="3224">
                  <a:moveTo>
                    <a:pt x="533" y="0"/>
                  </a:moveTo>
                  <a:lnTo>
                    <a:pt x="547" y="0"/>
                  </a:lnTo>
                  <a:lnTo>
                    <a:pt x="475" y="162"/>
                  </a:lnTo>
                  <a:lnTo>
                    <a:pt x="410" y="332"/>
                  </a:lnTo>
                  <a:lnTo>
                    <a:pt x="354" y="504"/>
                  </a:lnTo>
                  <a:lnTo>
                    <a:pt x="305" y="679"/>
                  </a:lnTo>
                  <a:lnTo>
                    <a:pt x="266" y="857"/>
                  </a:lnTo>
                  <a:lnTo>
                    <a:pt x="235" y="1039"/>
                  </a:lnTo>
                  <a:lnTo>
                    <a:pt x="212" y="1223"/>
                  </a:lnTo>
                  <a:lnTo>
                    <a:pt x="198" y="1410"/>
                  </a:lnTo>
                  <a:lnTo>
                    <a:pt x="193" y="1599"/>
                  </a:lnTo>
                  <a:lnTo>
                    <a:pt x="198" y="1792"/>
                  </a:lnTo>
                  <a:lnTo>
                    <a:pt x="212" y="1981"/>
                  </a:lnTo>
                  <a:lnTo>
                    <a:pt x="235" y="2168"/>
                  </a:lnTo>
                  <a:lnTo>
                    <a:pt x="268" y="2354"/>
                  </a:lnTo>
                  <a:lnTo>
                    <a:pt x="310" y="2534"/>
                  </a:lnTo>
                  <a:lnTo>
                    <a:pt x="359" y="2713"/>
                  </a:lnTo>
                  <a:lnTo>
                    <a:pt x="419" y="2886"/>
                  </a:lnTo>
                  <a:lnTo>
                    <a:pt x="485" y="3058"/>
                  </a:lnTo>
                  <a:lnTo>
                    <a:pt x="559" y="3224"/>
                  </a:lnTo>
                  <a:lnTo>
                    <a:pt x="224" y="3224"/>
                  </a:lnTo>
                  <a:lnTo>
                    <a:pt x="167" y="3049"/>
                  </a:lnTo>
                  <a:lnTo>
                    <a:pt x="118" y="2872"/>
                  </a:lnTo>
                  <a:lnTo>
                    <a:pt x="76" y="2690"/>
                  </a:lnTo>
                  <a:lnTo>
                    <a:pt x="42" y="2506"/>
                  </a:lnTo>
                  <a:lnTo>
                    <a:pt x="20" y="2319"/>
                  </a:lnTo>
                  <a:lnTo>
                    <a:pt x="4" y="2130"/>
                  </a:lnTo>
                  <a:lnTo>
                    <a:pt x="0" y="1937"/>
                  </a:lnTo>
                  <a:lnTo>
                    <a:pt x="4" y="1747"/>
                  </a:lnTo>
                  <a:lnTo>
                    <a:pt x="18" y="1556"/>
                  </a:lnTo>
                  <a:lnTo>
                    <a:pt x="42" y="1370"/>
                  </a:lnTo>
                  <a:lnTo>
                    <a:pt x="74" y="1186"/>
                  </a:lnTo>
                  <a:lnTo>
                    <a:pt x="116" y="1006"/>
                  </a:lnTo>
                  <a:lnTo>
                    <a:pt x="165" y="828"/>
                  </a:lnTo>
                  <a:lnTo>
                    <a:pt x="223" y="654"/>
                  </a:lnTo>
                  <a:lnTo>
                    <a:pt x="289" y="484"/>
                  </a:lnTo>
                  <a:lnTo>
                    <a:pt x="363" y="318"/>
                  </a:lnTo>
                  <a:lnTo>
                    <a:pt x="443" y="157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25495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6" grpId="0" animBg="1"/>
          <p:bldP spid="12" grpId="0"/>
          <p:bldP spid="12" grpId="1"/>
          <p:bldP spid="13" grpId="0"/>
          <p:bldP spid="1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2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3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6" grpId="0" animBg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0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0" y="1"/>
            <a:ext cx="4495799" cy="7232650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529" y="1"/>
            <a:ext cx="1716639" cy="7232650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353" y="1"/>
            <a:ext cx="1247856" cy="7232650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48"/>
          <p:cNvSpPr txBox="1"/>
          <p:nvPr/>
        </p:nvSpPr>
        <p:spPr>
          <a:xfrm>
            <a:off x="5997327" y="3089603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374" y="2371125"/>
            <a:ext cx="2963626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375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88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375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88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0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14700" y="1896800"/>
            <a:ext cx="8731250" cy="2627417"/>
          </a:xfrm>
          <a:prstGeom prst="rect">
            <a:avLst/>
          </a:prstGeom>
          <a:blipFill>
            <a:blip r:embed="rId3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800" y="1896800"/>
            <a:ext cx="2398864" cy="2627417"/>
          </a:xfrm>
          <a:prstGeom prst="rect">
            <a:avLst/>
          </a:prstGeom>
          <a:blipFill>
            <a:blip r:embed="rId4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2800" y="4630326"/>
            <a:ext cx="3381077" cy="1883593"/>
          </a:xfrm>
          <a:prstGeom prst="rect">
            <a:avLst/>
          </a:prstGeom>
          <a:blipFill>
            <a:blip r:embed="rId5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286250" y="4630326"/>
            <a:ext cx="3583285" cy="1883593"/>
          </a:xfrm>
          <a:prstGeom prst="rect">
            <a:avLst/>
          </a:prstGeom>
          <a:blipFill>
            <a:blip r:embed="rId6" cstate="email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 bwMode="auto">
          <a:xfrm>
            <a:off x="8085559" y="4713426"/>
            <a:ext cx="396039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811891" y="1390871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90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9" grpId="0" animBg="1"/>
      <p:bldP spid="50" grpId="0" animBg="1"/>
      <p:bldP spid="1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77247" y="2611226"/>
            <a:ext cx="812760" cy="3661051"/>
            <a:chOff x="5208587" y="1749425"/>
            <a:chExt cx="887413" cy="3997325"/>
          </a:xfrm>
          <a:solidFill>
            <a:schemeClr val="accent5"/>
          </a:solidFill>
        </p:grpSpPr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5208587" y="2590800"/>
              <a:ext cx="887413" cy="3155950"/>
            </a:xfrm>
            <a:custGeom>
              <a:avLst/>
              <a:gdLst>
                <a:gd name="T0" fmla="*/ 278 w 278"/>
                <a:gd name="T1" fmla="*/ 152 h 991"/>
                <a:gd name="T2" fmla="*/ 278 w 278"/>
                <a:gd name="T3" fmla="*/ 0 h 991"/>
                <a:gd name="T4" fmla="*/ 191 w 278"/>
                <a:gd name="T5" fmla="*/ 0 h 991"/>
                <a:gd name="T6" fmla="*/ 0 w 278"/>
                <a:gd name="T7" fmla="*/ 189 h 991"/>
                <a:gd name="T8" fmla="*/ 0 w 278"/>
                <a:gd name="T9" fmla="*/ 190 h 991"/>
                <a:gd name="T10" fmla="*/ 0 w 278"/>
                <a:gd name="T11" fmla="*/ 454 h 991"/>
                <a:gd name="T12" fmla="*/ 46 w 278"/>
                <a:gd name="T13" fmla="*/ 501 h 991"/>
                <a:gd name="T14" fmla="*/ 93 w 278"/>
                <a:gd name="T15" fmla="*/ 454 h 991"/>
                <a:gd name="T16" fmla="*/ 93 w 278"/>
                <a:gd name="T17" fmla="*/ 401 h 991"/>
                <a:gd name="T18" fmla="*/ 93 w 278"/>
                <a:gd name="T19" fmla="*/ 356 h 991"/>
                <a:gd name="T20" fmla="*/ 93 w 278"/>
                <a:gd name="T21" fmla="*/ 210 h 991"/>
                <a:gd name="T22" fmla="*/ 111 w 278"/>
                <a:gd name="T23" fmla="*/ 191 h 991"/>
                <a:gd name="T24" fmla="*/ 129 w 278"/>
                <a:gd name="T25" fmla="*/ 210 h 991"/>
                <a:gd name="T26" fmla="*/ 129 w 278"/>
                <a:gd name="T27" fmla="*/ 372 h 991"/>
                <a:gd name="T28" fmla="*/ 129 w 278"/>
                <a:gd name="T29" fmla="*/ 401 h 991"/>
                <a:gd name="T30" fmla="*/ 129 w 278"/>
                <a:gd name="T31" fmla="*/ 498 h 991"/>
                <a:gd name="T32" fmla="*/ 129 w 278"/>
                <a:gd name="T33" fmla="*/ 533 h 991"/>
                <a:gd name="T34" fmla="*/ 129 w 278"/>
                <a:gd name="T35" fmla="*/ 932 h 991"/>
                <a:gd name="T36" fmla="*/ 188 w 278"/>
                <a:gd name="T37" fmla="*/ 991 h 991"/>
                <a:gd name="T38" fmla="*/ 247 w 278"/>
                <a:gd name="T39" fmla="*/ 932 h 991"/>
                <a:gd name="T40" fmla="*/ 247 w 278"/>
                <a:gd name="T41" fmla="*/ 533 h 991"/>
                <a:gd name="T42" fmla="*/ 278 w 278"/>
                <a:gd name="T43" fmla="*/ 533 h 991"/>
                <a:gd name="T44" fmla="*/ 278 w 278"/>
                <a:gd name="T45" fmla="*/ 436 h 991"/>
                <a:gd name="T46" fmla="*/ 278 w 278"/>
                <a:gd name="T47" fmla="*/ 15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91">
                  <a:moveTo>
                    <a:pt x="278" y="1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86" y="0"/>
                    <a:pt x="1" y="85"/>
                    <a:pt x="0" y="18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80"/>
                    <a:pt x="21" y="501"/>
                    <a:pt x="46" y="501"/>
                  </a:cubicBezTo>
                  <a:cubicBezTo>
                    <a:pt x="72" y="501"/>
                    <a:pt x="93" y="480"/>
                    <a:pt x="93" y="454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93" y="356"/>
                    <a:pt x="93" y="356"/>
                    <a:pt x="93" y="356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93" y="200"/>
                    <a:pt x="101" y="191"/>
                    <a:pt x="111" y="191"/>
                  </a:cubicBezTo>
                  <a:cubicBezTo>
                    <a:pt x="121" y="191"/>
                    <a:pt x="129" y="200"/>
                    <a:pt x="129" y="210"/>
                  </a:cubicBezTo>
                  <a:cubicBezTo>
                    <a:pt x="129" y="372"/>
                    <a:pt x="129" y="372"/>
                    <a:pt x="129" y="37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498"/>
                    <a:pt x="129" y="498"/>
                    <a:pt x="129" y="498"/>
                  </a:cubicBezTo>
                  <a:cubicBezTo>
                    <a:pt x="129" y="533"/>
                    <a:pt x="129" y="533"/>
                    <a:pt x="129" y="533"/>
                  </a:cubicBezTo>
                  <a:cubicBezTo>
                    <a:pt x="129" y="932"/>
                    <a:pt x="129" y="932"/>
                    <a:pt x="129" y="932"/>
                  </a:cubicBezTo>
                  <a:cubicBezTo>
                    <a:pt x="129" y="965"/>
                    <a:pt x="156" y="991"/>
                    <a:pt x="188" y="991"/>
                  </a:cubicBezTo>
                  <a:cubicBezTo>
                    <a:pt x="221" y="991"/>
                    <a:pt x="247" y="965"/>
                    <a:pt x="247" y="932"/>
                  </a:cubicBezTo>
                  <a:cubicBezTo>
                    <a:pt x="247" y="533"/>
                    <a:pt x="247" y="533"/>
                    <a:pt x="247" y="533"/>
                  </a:cubicBezTo>
                  <a:cubicBezTo>
                    <a:pt x="278" y="533"/>
                    <a:pt x="278" y="533"/>
                    <a:pt x="278" y="533"/>
                  </a:cubicBezTo>
                  <a:cubicBezTo>
                    <a:pt x="278" y="436"/>
                    <a:pt x="278" y="436"/>
                    <a:pt x="278" y="436"/>
                  </a:cubicBezTo>
                  <a:lnTo>
                    <a:pt x="27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5738812" y="1749425"/>
              <a:ext cx="357188" cy="712788"/>
            </a:xfrm>
            <a:custGeom>
              <a:avLst/>
              <a:gdLst>
                <a:gd name="T0" fmla="*/ 112 w 112"/>
                <a:gd name="T1" fmla="*/ 224 h 224"/>
                <a:gd name="T2" fmla="*/ 112 w 112"/>
                <a:gd name="T3" fmla="*/ 0 h 224"/>
                <a:gd name="T4" fmla="*/ 0 w 112"/>
                <a:gd name="T5" fmla="*/ 112 h 224"/>
                <a:gd name="T6" fmla="*/ 112 w 112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224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ubicBezTo>
                    <a:pt x="0" y="173"/>
                    <a:pt x="50" y="224"/>
                    <a:pt x="112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34"/>
          <p:cNvSpPr>
            <a:spLocks/>
          </p:cNvSpPr>
          <p:nvPr/>
        </p:nvSpPr>
        <p:spPr bwMode="auto">
          <a:xfrm>
            <a:off x="6180151" y="5793926"/>
            <a:ext cx="346041" cy="478351"/>
          </a:xfrm>
          <a:custGeom>
            <a:avLst/>
            <a:gdLst>
              <a:gd name="T0" fmla="*/ 0 w 118"/>
              <a:gd name="T1" fmla="*/ 105 h 164"/>
              <a:gd name="T2" fmla="*/ 59 w 118"/>
              <a:gd name="T3" fmla="*/ 164 h 164"/>
              <a:gd name="T4" fmla="*/ 118 w 118"/>
              <a:gd name="T5" fmla="*/ 105 h 164"/>
              <a:gd name="T6" fmla="*/ 118 w 118"/>
              <a:gd name="T7" fmla="*/ 0 h 164"/>
              <a:gd name="T8" fmla="*/ 0 w 118"/>
              <a:gd name="T9" fmla="*/ 0 h 164"/>
              <a:gd name="T10" fmla="*/ 0 w 118"/>
              <a:gd name="T11" fmla="*/ 10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164">
                <a:moveTo>
                  <a:pt x="0" y="105"/>
                </a:moveTo>
                <a:cubicBezTo>
                  <a:pt x="0" y="138"/>
                  <a:pt x="26" y="164"/>
                  <a:pt x="59" y="164"/>
                </a:cubicBezTo>
                <a:cubicBezTo>
                  <a:pt x="91" y="164"/>
                  <a:pt x="118" y="138"/>
                  <a:pt x="118" y="105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0006" y="2611226"/>
            <a:ext cx="801128" cy="1214050"/>
            <a:chOff x="6096000" y="1749425"/>
            <a:chExt cx="874713" cy="1325563"/>
          </a:xfrm>
          <a:solidFill>
            <a:schemeClr val="accent4"/>
          </a:solidFill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096000" y="2590800"/>
              <a:ext cx="874713" cy="484188"/>
            </a:xfrm>
            <a:custGeom>
              <a:avLst/>
              <a:gdLst>
                <a:gd name="T0" fmla="*/ 274 w 274"/>
                <a:gd name="T1" fmla="*/ 152 h 152"/>
                <a:gd name="T2" fmla="*/ 87 w 274"/>
                <a:gd name="T3" fmla="*/ 0 h 152"/>
                <a:gd name="T4" fmla="*/ 0 w 274"/>
                <a:gd name="T5" fmla="*/ 0 h 152"/>
                <a:gd name="T6" fmla="*/ 0 w 274"/>
                <a:gd name="T7" fmla="*/ 152 h 152"/>
                <a:gd name="T8" fmla="*/ 274 w 27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52">
                  <a:moveTo>
                    <a:pt x="274" y="152"/>
                  </a:moveTo>
                  <a:cubicBezTo>
                    <a:pt x="256" y="65"/>
                    <a:pt x="179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27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096000" y="1749425"/>
              <a:ext cx="357188" cy="712788"/>
            </a:xfrm>
            <a:custGeom>
              <a:avLst/>
              <a:gdLst>
                <a:gd name="T0" fmla="*/ 112 w 112"/>
                <a:gd name="T1" fmla="*/ 112 h 224"/>
                <a:gd name="T2" fmla="*/ 0 w 112"/>
                <a:gd name="T3" fmla="*/ 0 h 224"/>
                <a:gd name="T4" fmla="*/ 0 w 112"/>
                <a:gd name="T5" fmla="*/ 224 h 224"/>
                <a:gd name="T6" fmla="*/ 112 w 112"/>
                <a:gd name="T7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112"/>
                  </a:moveTo>
                  <a:cubicBezTo>
                    <a:pt x="112" y="50"/>
                    <a:pt x="62" y="0"/>
                    <a:pt x="0" y="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62" y="224"/>
                    <a:pt x="112" y="173"/>
                    <a:pt x="11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36"/>
          <p:cNvSpPr>
            <a:spLocks/>
          </p:cNvSpPr>
          <p:nvPr/>
        </p:nvSpPr>
        <p:spPr bwMode="auto">
          <a:xfrm>
            <a:off x="6090006" y="3825275"/>
            <a:ext cx="812760" cy="827299"/>
          </a:xfrm>
          <a:custGeom>
            <a:avLst/>
            <a:gdLst>
              <a:gd name="T0" fmla="*/ 0 w 278"/>
              <a:gd name="T1" fmla="*/ 284 h 284"/>
              <a:gd name="T2" fmla="*/ 149 w 278"/>
              <a:gd name="T3" fmla="*/ 284 h 284"/>
              <a:gd name="T4" fmla="*/ 149 w 278"/>
              <a:gd name="T5" fmla="*/ 249 h 284"/>
              <a:gd name="T6" fmla="*/ 149 w 278"/>
              <a:gd name="T7" fmla="*/ 220 h 284"/>
              <a:gd name="T8" fmla="*/ 149 w 278"/>
              <a:gd name="T9" fmla="*/ 58 h 284"/>
              <a:gd name="T10" fmla="*/ 167 w 278"/>
              <a:gd name="T11" fmla="*/ 39 h 284"/>
              <a:gd name="T12" fmla="*/ 185 w 278"/>
              <a:gd name="T13" fmla="*/ 58 h 284"/>
              <a:gd name="T14" fmla="*/ 185 w 278"/>
              <a:gd name="T15" fmla="*/ 204 h 284"/>
              <a:gd name="T16" fmla="*/ 185 w 278"/>
              <a:gd name="T17" fmla="*/ 249 h 284"/>
              <a:gd name="T18" fmla="*/ 185 w 278"/>
              <a:gd name="T19" fmla="*/ 284 h 284"/>
              <a:gd name="T20" fmla="*/ 278 w 278"/>
              <a:gd name="T21" fmla="*/ 284 h 284"/>
              <a:gd name="T22" fmla="*/ 278 w 278"/>
              <a:gd name="T23" fmla="*/ 38 h 284"/>
              <a:gd name="T24" fmla="*/ 278 w 278"/>
              <a:gd name="T25" fmla="*/ 37 h 284"/>
              <a:gd name="T26" fmla="*/ 274 w 278"/>
              <a:gd name="T27" fmla="*/ 0 h 284"/>
              <a:gd name="T28" fmla="*/ 0 w 278"/>
              <a:gd name="T29" fmla="*/ 0 h 284"/>
              <a:gd name="T30" fmla="*/ 0 w 278"/>
              <a:gd name="T31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8" h="284">
                <a:moveTo>
                  <a:pt x="0" y="284"/>
                </a:moveTo>
                <a:cubicBezTo>
                  <a:pt x="149" y="284"/>
                  <a:pt x="149" y="284"/>
                  <a:pt x="149" y="284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20"/>
                  <a:pt x="149" y="220"/>
                  <a:pt x="149" y="220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48"/>
                  <a:pt x="157" y="39"/>
                  <a:pt x="167" y="39"/>
                </a:cubicBezTo>
                <a:cubicBezTo>
                  <a:pt x="177" y="39"/>
                  <a:pt x="185" y="48"/>
                  <a:pt x="185" y="58"/>
                </a:cubicBezTo>
                <a:cubicBezTo>
                  <a:pt x="185" y="204"/>
                  <a:pt x="185" y="204"/>
                  <a:pt x="185" y="204"/>
                </a:cubicBezTo>
                <a:cubicBezTo>
                  <a:pt x="185" y="249"/>
                  <a:pt x="185" y="249"/>
                  <a:pt x="185" y="249"/>
                </a:cubicBezTo>
                <a:cubicBezTo>
                  <a:pt x="185" y="284"/>
                  <a:pt x="185" y="284"/>
                  <a:pt x="185" y="284"/>
                </a:cubicBezTo>
                <a:cubicBezTo>
                  <a:pt x="278" y="284"/>
                  <a:pt x="278" y="284"/>
                  <a:pt x="278" y="284"/>
                </a:cubicBezTo>
                <a:cubicBezTo>
                  <a:pt x="278" y="38"/>
                  <a:pt x="278" y="38"/>
                  <a:pt x="278" y="38"/>
                </a:cubicBezTo>
                <a:cubicBezTo>
                  <a:pt x="278" y="38"/>
                  <a:pt x="278" y="38"/>
                  <a:pt x="278" y="37"/>
                </a:cubicBezTo>
                <a:cubicBezTo>
                  <a:pt x="278" y="25"/>
                  <a:pt x="277" y="12"/>
                  <a:pt x="27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0006" y="4652574"/>
            <a:ext cx="812760" cy="1141353"/>
            <a:chOff x="6096000" y="3978275"/>
            <a:chExt cx="887413" cy="124618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096000" y="3978275"/>
              <a:ext cx="476250" cy="1246188"/>
            </a:xfrm>
            <a:custGeom>
              <a:avLst/>
              <a:gdLst>
                <a:gd name="T0" fmla="*/ 300 w 300"/>
                <a:gd name="T1" fmla="*/ 125 h 785"/>
                <a:gd name="T2" fmla="*/ 300 w 300"/>
                <a:gd name="T3" fmla="*/ 0 h 785"/>
                <a:gd name="T4" fmla="*/ 0 w 300"/>
                <a:gd name="T5" fmla="*/ 0 h 785"/>
                <a:gd name="T6" fmla="*/ 0 w 300"/>
                <a:gd name="T7" fmla="*/ 195 h 785"/>
                <a:gd name="T8" fmla="*/ 62 w 300"/>
                <a:gd name="T9" fmla="*/ 195 h 785"/>
                <a:gd name="T10" fmla="*/ 62 w 300"/>
                <a:gd name="T11" fmla="*/ 785 h 785"/>
                <a:gd name="T12" fmla="*/ 300 w 300"/>
                <a:gd name="T13" fmla="*/ 785 h 785"/>
                <a:gd name="T14" fmla="*/ 300 w 300"/>
                <a:gd name="T15" fmla="*/ 195 h 785"/>
                <a:gd name="T16" fmla="*/ 300 w 300"/>
                <a:gd name="T17" fmla="*/ 12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785">
                  <a:moveTo>
                    <a:pt x="300" y="125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95"/>
                  </a:lnTo>
                  <a:lnTo>
                    <a:pt x="62" y="195"/>
                  </a:lnTo>
                  <a:lnTo>
                    <a:pt x="62" y="785"/>
                  </a:lnTo>
                  <a:lnTo>
                    <a:pt x="300" y="785"/>
                  </a:lnTo>
                  <a:lnTo>
                    <a:pt x="300" y="195"/>
                  </a:lnTo>
                  <a:lnTo>
                    <a:pt x="300" y="1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686550" y="3978275"/>
              <a:ext cx="296863" cy="207963"/>
            </a:xfrm>
            <a:custGeom>
              <a:avLst/>
              <a:gdLst>
                <a:gd name="T0" fmla="*/ 0 w 93"/>
                <a:gd name="T1" fmla="*/ 18 h 65"/>
                <a:gd name="T2" fmla="*/ 47 w 93"/>
                <a:gd name="T3" fmla="*/ 65 h 65"/>
                <a:gd name="T4" fmla="*/ 93 w 93"/>
                <a:gd name="T5" fmla="*/ 18 h 65"/>
                <a:gd name="T6" fmla="*/ 93 w 93"/>
                <a:gd name="T7" fmla="*/ 0 h 65"/>
                <a:gd name="T8" fmla="*/ 0 w 93"/>
                <a:gd name="T9" fmla="*/ 0 h 65"/>
                <a:gd name="T10" fmla="*/ 0 w 93"/>
                <a:gd name="T1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65">
                  <a:moveTo>
                    <a:pt x="0" y="18"/>
                  </a:moveTo>
                  <a:cubicBezTo>
                    <a:pt x="0" y="44"/>
                    <a:pt x="21" y="65"/>
                    <a:pt x="47" y="65"/>
                  </a:cubicBezTo>
                  <a:cubicBezTo>
                    <a:pt x="72" y="65"/>
                    <a:pt x="93" y="44"/>
                    <a:pt x="93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759795" y="3670645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8759795" y="3955860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59795" y="4583997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8759795" y="4869213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9795" y="5456391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2"/>
          <p:cNvSpPr txBox="1">
            <a:spLocks/>
          </p:cNvSpPr>
          <p:nvPr/>
        </p:nvSpPr>
        <p:spPr>
          <a:xfrm>
            <a:off x="8759795" y="574160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916284" y="3694726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916284" y="4608078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916284" y="5480472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59795" y="2752173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8759795" y="303738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916284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92" y="2956844"/>
            <a:ext cx="1771374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975980" y="3574667"/>
            <a:ext cx="2614886" cy="12231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975980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952669" y="4093183"/>
            <a:ext cx="2638198" cy="2089336"/>
          </a:xfrm>
          <a:prstGeom prst="roundRect">
            <a:avLst>
              <a:gd name="adj" fmla="val 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4858" rIns="164858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6891133" y="3037387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193950" y="4017477"/>
            <a:ext cx="5583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79750" y="4912022"/>
            <a:ext cx="6725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891133" y="5793926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77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0" grpId="0"/>
      <p:bldP spid="31" grpId="0"/>
      <p:bldP spid="32" grpId="0"/>
      <p:bldP spid="33" grpId="0"/>
      <p:bldP spid="38" grpId="0"/>
      <p:bldP spid="41" grpId="0"/>
      <p:bldP spid="43" grpId="0" animBg="1"/>
      <p:bldP spid="45" grpId="0" animBg="1"/>
      <p:bldP spid="47" grpId="0" animBg="1"/>
      <p:bldP spid="49" grpId="0"/>
      <p:bldP spid="50" grpId="0"/>
      <p:bldP spid="51" grpId="0" animBg="1"/>
      <p:bldP spid="56" grpId="0"/>
      <p:bldP spid="57" grpId="0"/>
      <p:bldP spid="58" grpId="0" animBg="1"/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8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373818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4051207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713471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>
            <p:extLst/>
          </p:nvPr>
        </p:nvGraphicFramePr>
        <p:xfrm>
          <a:off x="7359199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8987625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23438" y="5193479"/>
            <a:ext cx="8844018" cy="900765"/>
            <a:chOff x="1591107" y="4749236"/>
            <a:chExt cx="9656357" cy="983501"/>
          </a:xfrm>
        </p:grpSpPr>
        <p:sp>
          <p:nvSpPr>
            <p:cNvPr id="11" name="Text Placeholder 32"/>
            <p:cNvSpPr txBox="1">
              <a:spLocks/>
            </p:cNvSpPr>
            <p:nvPr/>
          </p:nvSpPr>
          <p:spPr>
            <a:xfrm>
              <a:off x="232011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3"/>
            <p:cNvSpPr txBox="1">
              <a:spLocks/>
            </p:cNvSpPr>
            <p:nvPr/>
          </p:nvSpPr>
          <p:spPr>
            <a:xfrm>
              <a:off x="2320121" y="4799961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591107" y="4890375"/>
              <a:ext cx="556087" cy="556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4795464" y="5102370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4795466" y="4770657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066452" y="4890375"/>
              <a:ext cx="556087" cy="5560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>
            <a:xfrm>
              <a:off x="727080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7270811" y="4770658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541797" y="4890375"/>
              <a:ext cx="556087" cy="5560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2"/>
            <p:cNvSpPr txBox="1">
              <a:spLocks/>
            </p:cNvSpPr>
            <p:nvPr/>
          </p:nvSpPr>
          <p:spPr>
            <a:xfrm>
              <a:off x="9746154" y="5102368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9746156" y="4749236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017142" y="4890375"/>
              <a:ext cx="556087" cy="5560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89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0" y="1"/>
            <a:ext cx="4495799" cy="7232650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529" y="1"/>
            <a:ext cx="1716639" cy="7232650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353" y="1"/>
            <a:ext cx="1247856" cy="7232650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48"/>
          <p:cNvSpPr txBox="1"/>
          <p:nvPr/>
        </p:nvSpPr>
        <p:spPr>
          <a:xfrm>
            <a:off x="5997327" y="3089603"/>
            <a:ext cx="432048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374" y="2371125"/>
            <a:ext cx="2963626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375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88" y="3966042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375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88" y="4276973"/>
            <a:ext cx="183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85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3999</Words>
  <Application>Microsoft Office PowerPoint</Application>
  <PresentationFormat>自定义</PresentationFormat>
  <Paragraphs>265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城市</dc:title>
  <dc:creator/>
  <cp:keywords>第一PPT模板网-WWW.1PPT.COM</cp:keywords>
  <cp:lastModifiedBy/>
  <cp:revision>1</cp:revision>
  <dcterms:created xsi:type="dcterms:W3CDTF">2016-11-11T16:45:09Z</dcterms:created>
  <dcterms:modified xsi:type="dcterms:W3CDTF">2018-02-08T09:11:01Z</dcterms:modified>
</cp:coreProperties>
</file>