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3528" r:id="rId3"/>
    <p:sldId id="3574" r:id="rId4"/>
    <p:sldId id="3575" r:id="rId5"/>
    <p:sldId id="3599" r:id="rId6"/>
    <p:sldId id="3582" r:id="rId7"/>
    <p:sldId id="3583" r:id="rId8"/>
    <p:sldId id="3586" r:id="rId9"/>
    <p:sldId id="3591" r:id="rId10"/>
    <p:sldId id="3597" r:id="rId11"/>
    <p:sldId id="3576" r:id="rId12"/>
    <p:sldId id="3577" r:id="rId13"/>
    <p:sldId id="3580" r:id="rId14"/>
    <p:sldId id="3592" r:id="rId15"/>
    <p:sldId id="3596" r:id="rId16"/>
    <p:sldId id="3585" r:id="rId17"/>
    <p:sldId id="3589" r:id="rId18"/>
    <p:sldId id="3590" r:id="rId19"/>
    <p:sldId id="3593" r:id="rId20"/>
    <p:sldId id="3598" r:id="rId21"/>
    <p:sldId id="3579" r:id="rId22"/>
    <p:sldId id="3587" r:id="rId23"/>
    <p:sldId id="3600" r:id="rId24"/>
    <p:sldId id="360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F50"/>
    <a:srgbClr val="8A4795"/>
    <a:srgbClr val="82C0F7"/>
    <a:srgbClr val="4BC1DD"/>
    <a:srgbClr val="0070C0"/>
    <a:srgbClr val="CA8F45"/>
    <a:srgbClr val="C00000"/>
    <a:srgbClr val="0C2744"/>
    <a:srgbClr val="0673AE"/>
    <a:srgbClr val="FE5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510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84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536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698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0496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3677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5614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4388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7379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1971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693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277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848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534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808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367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CC93303C-3497-4F76-9803-500ECC048CC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0961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469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705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390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589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878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106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676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891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362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1473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667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124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60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46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27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532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04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9522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090790"/>
            <a:ext cx="12858750" cy="2592288"/>
          </a:xfrm>
          <a:prstGeom prst="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010088" y="4460631"/>
            <a:ext cx="68385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STRATEGY PLAN PPT REPORT STRATEGY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91012" y="4751820"/>
            <a:ext cx="7676729" cy="7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799" b="1" dirty="0">
                <a:solidFill>
                  <a:schemeClr val="bg1"/>
                </a:solidFill>
                <a:cs typeface="Arial" panose="020B0604020202020204" pitchFamily="34" charset="0"/>
              </a:rPr>
              <a:t>商务报告战略策</a:t>
            </a:r>
            <a:r>
              <a:rPr lang="zh-CN" altLang="en-US" sz="4799" b="1" dirty="0" smtClean="0">
                <a:solidFill>
                  <a:schemeClr val="bg1"/>
                </a:solidFill>
                <a:cs typeface="Arial" panose="020B0604020202020204" pitchFamily="34" charset="0"/>
              </a:rPr>
              <a:t>略会议</a:t>
            </a:r>
            <a:r>
              <a:rPr lang="en-US" altLang="zh-CN" sz="4799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799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590643" y="6017016"/>
            <a:ext cx="56774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821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502773" y="2209817"/>
            <a:ext cx="1919693" cy="2303287"/>
          </a:xfrm>
          <a:custGeom>
            <a:avLst/>
            <a:gdLst/>
            <a:ahLst/>
            <a:cxnLst>
              <a:cxn ang="0">
                <a:pos x="829" y="805"/>
              </a:cxn>
              <a:cxn ang="0">
                <a:pos x="645" y="1333"/>
              </a:cxn>
              <a:cxn ang="0">
                <a:pos x="0" y="805"/>
              </a:cxn>
              <a:cxn ang="0">
                <a:pos x="1111" y="0"/>
              </a:cxn>
              <a:cxn ang="0">
                <a:pos x="1111" y="1"/>
              </a:cxn>
              <a:cxn ang="0">
                <a:pos x="829" y="805"/>
              </a:cxn>
            </a:cxnLst>
            <a:rect l="0" t="0" r="r" b="b"/>
            <a:pathLst>
              <a:path w="1111" h="1333">
                <a:moveTo>
                  <a:pt x="829" y="805"/>
                </a:moveTo>
                <a:lnTo>
                  <a:pt x="645" y="1333"/>
                </a:lnTo>
                <a:lnTo>
                  <a:pt x="0" y="805"/>
                </a:lnTo>
                <a:lnTo>
                  <a:pt x="1111" y="0"/>
                </a:lnTo>
                <a:lnTo>
                  <a:pt x="1111" y="1"/>
                </a:lnTo>
                <a:lnTo>
                  <a:pt x="829" y="80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5935198" y="2211546"/>
            <a:ext cx="2413872" cy="1389229"/>
          </a:xfrm>
          <a:custGeom>
            <a:avLst/>
            <a:gdLst/>
            <a:ahLst/>
            <a:cxnLst>
              <a:cxn ang="0">
                <a:pos x="1397" y="804"/>
              </a:cxn>
              <a:cxn ang="0">
                <a:pos x="579" y="804"/>
              </a:cxn>
              <a:cxn ang="0">
                <a:pos x="0" y="804"/>
              </a:cxn>
              <a:cxn ang="0">
                <a:pos x="282" y="0"/>
              </a:cxn>
              <a:cxn ang="0">
                <a:pos x="1397" y="804"/>
              </a:cxn>
            </a:cxnLst>
            <a:rect l="0" t="0" r="r" b="b"/>
            <a:pathLst>
              <a:path w="1397" h="804">
                <a:moveTo>
                  <a:pt x="1397" y="804"/>
                </a:moveTo>
                <a:lnTo>
                  <a:pt x="579" y="804"/>
                </a:lnTo>
                <a:lnTo>
                  <a:pt x="0" y="804"/>
                </a:lnTo>
                <a:lnTo>
                  <a:pt x="282" y="0"/>
                </a:lnTo>
                <a:lnTo>
                  <a:pt x="1397" y="80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6935651" y="3600776"/>
            <a:ext cx="1413419" cy="2268728"/>
          </a:xfrm>
          <a:custGeom>
            <a:avLst/>
            <a:gdLst/>
            <a:ahLst/>
            <a:cxnLst>
              <a:cxn ang="0">
                <a:pos x="167" y="564"/>
              </a:cxn>
              <a:cxn ang="0">
                <a:pos x="0" y="0"/>
              </a:cxn>
              <a:cxn ang="0">
                <a:pos x="818" y="0"/>
              </a:cxn>
              <a:cxn ang="0">
                <a:pos x="388" y="1313"/>
              </a:cxn>
              <a:cxn ang="0">
                <a:pos x="167" y="564"/>
              </a:cxn>
            </a:cxnLst>
            <a:rect l="0" t="0" r="r" b="b"/>
            <a:pathLst>
              <a:path w="818" h="1313">
                <a:moveTo>
                  <a:pt x="167" y="564"/>
                </a:moveTo>
                <a:lnTo>
                  <a:pt x="0" y="0"/>
                </a:lnTo>
                <a:lnTo>
                  <a:pt x="818" y="0"/>
                </a:lnTo>
                <a:lnTo>
                  <a:pt x="388" y="1313"/>
                </a:lnTo>
                <a:lnTo>
                  <a:pt x="167" y="56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223305" y="4575308"/>
            <a:ext cx="2382770" cy="1294196"/>
          </a:xfrm>
          <a:custGeom>
            <a:avLst/>
            <a:gdLst/>
            <a:ahLst/>
            <a:cxnLst>
              <a:cxn ang="0">
                <a:pos x="1379" y="749"/>
              </a:cxn>
              <a:cxn ang="0">
                <a:pos x="0" y="749"/>
              </a:cxn>
              <a:cxn ang="0">
                <a:pos x="661" y="321"/>
              </a:cxn>
              <a:cxn ang="0">
                <a:pos x="1158" y="0"/>
              </a:cxn>
              <a:cxn ang="0">
                <a:pos x="1379" y="749"/>
              </a:cxn>
            </a:cxnLst>
            <a:rect l="0" t="0" r="r" b="b"/>
            <a:pathLst>
              <a:path w="1379" h="749">
                <a:moveTo>
                  <a:pt x="1379" y="749"/>
                </a:moveTo>
                <a:lnTo>
                  <a:pt x="0" y="749"/>
                </a:lnTo>
                <a:lnTo>
                  <a:pt x="661" y="321"/>
                </a:lnTo>
                <a:lnTo>
                  <a:pt x="1158" y="0"/>
                </a:lnTo>
                <a:lnTo>
                  <a:pt x="1379" y="74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502772" y="3600776"/>
            <a:ext cx="1862672" cy="22687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528"/>
              </a:cxn>
              <a:cxn ang="0">
                <a:pos x="1075" y="880"/>
              </a:cxn>
              <a:cxn ang="0">
                <a:pos x="1078" y="885"/>
              </a:cxn>
              <a:cxn ang="0">
                <a:pos x="417" y="1313"/>
              </a:cxn>
              <a:cxn ang="0">
                <a:pos x="0" y="0"/>
              </a:cxn>
            </a:cxnLst>
            <a:rect l="0" t="0" r="r" b="b"/>
            <a:pathLst>
              <a:path w="1078" h="1313">
                <a:moveTo>
                  <a:pt x="0" y="0"/>
                </a:moveTo>
                <a:lnTo>
                  <a:pt x="645" y="528"/>
                </a:lnTo>
                <a:lnTo>
                  <a:pt x="1075" y="880"/>
                </a:lnTo>
                <a:lnTo>
                  <a:pt x="1078" y="885"/>
                </a:lnTo>
                <a:lnTo>
                  <a:pt x="417" y="13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78233" y="3235928"/>
            <a:ext cx="460639" cy="615092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90"/>
          <p:cNvSpPr>
            <a:spLocks noEditPoints="1"/>
          </p:cNvSpPr>
          <p:nvPr/>
        </p:nvSpPr>
        <p:spPr bwMode="auto">
          <a:xfrm>
            <a:off x="6532598" y="2817250"/>
            <a:ext cx="548582" cy="548582"/>
          </a:xfrm>
          <a:custGeom>
            <a:avLst/>
            <a:gdLst/>
            <a:ahLst/>
            <a:cxnLst>
              <a:cxn ang="0">
                <a:pos x="77" y="14"/>
              </a:cxn>
              <a:cxn ang="0">
                <a:pos x="51" y="34"/>
              </a:cxn>
              <a:cxn ang="0">
                <a:pos x="0" y="54"/>
              </a:cxn>
              <a:cxn ang="0">
                <a:pos x="23" y="80"/>
              </a:cxn>
              <a:cxn ang="0">
                <a:pos x="31" y="123"/>
              </a:cxn>
              <a:cxn ang="0">
                <a:pos x="54" y="115"/>
              </a:cxn>
              <a:cxn ang="0">
                <a:pos x="50" y="103"/>
              </a:cxn>
              <a:cxn ang="0">
                <a:pos x="50" y="76"/>
              </a:cxn>
              <a:cxn ang="0">
                <a:pos x="51" y="74"/>
              </a:cxn>
              <a:cxn ang="0">
                <a:pos x="52" y="73"/>
              </a:cxn>
              <a:cxn ang="0">
                <a:pos x="53" y="73"/>
              </a:cxn>
              <a:cxn ang="0">
                <a:pos x="77" y="94"/>
              </a:cxn>
              <a:cxn ang="0">
                <a:pos x="123" y="54"/>
              </a:cxn>
              <a:cxn ang="0">
                <a:pos x="77" y="54"/>
              </a:cxn>
              <a:cxn ang="0">
                <a:pos x="88" y="42"/>
              </a:cxn>
              <a:cxn ang="0">
                <a:pos x="88" y="65"/>
              </a:cxn>
              <a:cxn ang="0">
                <a:pos x="77" y="54"/>
              </a:cxn>
              <a:cxn ang="0">
                <a:pos x="15" y="42"/>
              </a:cxn>
              <a:cxn ang="0">
                <a:pos x="38" y="54"/>
              </a:cxn>
              <a:cxn ang="0">
                <a:pos x="15" y="65"/>
              </a:cxn>
              <a:cxn ang="0">
                <a:pos x="46" y="115"/>
              </a:cxn>
              <a:cxn ang="0">
                <a:pos x="31" y="80"/>
              </a:cxn>
              <a:cxn ang="0">
                <a:pos x="31" y="73"/>
              </a:cxn>
              <a:cxn ang="0">
                <a:pos x="43" y="73"/>
              </a:cxn>
              <a:cxn ang="0">
                <a:pos x="42" y="103"/>
              </a:cxn>
              <a:cxn ang="0">
                <a:pos x="46" y="112"/>
              </a:cxn>
              <a:cxn ang="0">
                <a:pos x="51" y="65"/>
              </a:cxn>
              <a:cxn ang="0">
                <a:pos x="50" y="65"/>
              </a:cxn>
              <a:cxn ang="0">
                <a:pos x="50" y="42"/>
              </a:cxn>
              <a:cxn ang="0">
                <a:pos x="71" y="34"/>
              </a:cxn>
              <a:cxn ang="0">
                <a:pos x="71" y="73"/>
              </a:cxn>
              <a:cxn ang="0">
                <a:pos x="96" y="100"/>
              </a:cxn>
              <a:cxn ang="0">
                <a:pos x="88" y="73"/>
              </a:cxn>
              <a:cxn ang="0">
                <a:pos x="88" y="34"/>
              </a:cxn>
              <a:cxn ang="0">
                <a:pos x="96" y="8"/>
              </a:cxn>
              <a:cxn ang="0">
                <a:pos x="96" y="100"/>
              </a:cxn>
              <a:cxn ang="0">
                <a:pos x="96" y="100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53"/>
          <p:cNvSpPr>
            <a:spLocks noEditPoints="1"/>
          </p:cNvSpPr>
          <p:nvPr/>
        </p:nvSpPr>
        <p:spPr bwMode="auto">
          <a:xfrm>
            <a:off x="7375325" y="4024518"/>
            <a:ext cx="524415" cy="531664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36762" y="4712563"/>
            <a:ext cx="546165" cy="447084"/>
            <a:chOff x="4856163" y="3600451"/>
            <a:chExt cx="358775" cy="293688"/>
          </a:xfrm>
          <a:solidFill>
            <a:schemeClr val="bg1"/>
          </a:solidFill>
        </p:grpSpPr>
        <p:sp>
          <p:nvSpPr>
            <p:cNvPr id="18" name="Freeform 148"/>
            <p:cNvSpPr>
              <a:spLocks noEditPoints="1"/>
            </p:cNvSpPr>
            <p:nvPr/>
          </p:nvSpPr>
          <p:spPr bwMode="auto">
            <a:xfrm>
              <a:off x="5103813" y="3692526"/>
              <a:ext cx="68263" cy="90488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19" y="31"/>
                </a:cxn>
                <a:cxn ang="0">
                  <a:pos x="23" y="27"/>
                </a:cxn>
                <a:cxn ang="0">
                  <a:pos x="23" y="21"/>
                </a:cxn>
                <a:cxn ang="0">
                  <a:pos x="22" y="19"/>
                </a:cxn>
                <a:cxn ang="0">
                  <a:pos x="11" y="2"/>
                </a:cxn>
                <a:cxn ang="0">
                  <a:pos x="19" y="27"/>
                </a:cxn>
                <a:cxn ang="0">
                  <a:pos x="4" y="27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19" y="21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23" h="31">
                  <a:moveTo>
                    <a:pt x="11" y="2"/>
                  </a:moveTo>
                  <a:cubicBezTo>
                    <a:pt x="10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1"/>
                    <a:pt x="4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29"/>
                    <a:pt x="23" y="2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3" y="20"/>
                    <a:pt x="22" y="19"/>
                  </a:cubicBezTo>
                  <a:lnTo>
                    <a:pt x="11" y="2"/>
                  </a:lnTo>
                  <a:close/>
                  <a:moveTo>
                    <a:pt x="19" y="27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9" y="21"/>
                    <a:pt x="19" y="21"/>
                    <a:pt x="19" y="21"/>
                  </a:cubicBezTo>
                  <a:lnTo>
                    <a:pt x="19" y="27"/>
                  </a:ln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49"/>
            <p:cNvSpPr>
              <a:spLocks noEditPoints="1"/>
            </p:cNvSpPr>
            <p:nvPr/>
          </p:nvSpPr>
          <p:spPr bwMode="auto">
            <a:xfrm>
              <a:off x="4856163" y="3600451"/>
              <a:ext cx="358775" cy="293688"/>
            </a:xfrm>
            <a:custGeom>
              <a:avLst/>
              <a:gdLst/>
              <a:ahLst/>
              <a:cxnLst>
                <a:cxn ang="0">
                  <a:pos x="121" y="48"/>
                </a:cxn>
                <a:cxn ang="0">
                  <a:pos x="106" y="25"/>
                </a:cxn>
                <a:cxn ang="0">
                  <a:pos x="96" y="20"/>
                </a:cxn>
                <a:cxn ang="0">
                  <a:pos x="81" y="20"/>
                </a:cxn>
                <a:cxn ang="0">
                  <a:pos x="81" y="12"/>
                </a:cxn>
                <a:cxn ang="0">
                  <a:pos x="69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54"/>
                </a:cxn>
                <a:cxn ang="0">
                  <a:pos x="12" y="66"/>
                </a:cxn>
                <a:cxn ang="0">
                  <a:pos x="12" y="77"/>
                </a:cxn>
                <a:cxn ang="0">
                  <a:pos x="23" y="89"/>
                </a:cxn>
                <a:cxn ang="0">
                  <a:pos x="28" y="89"/>
                </a:cxn>
                <a:cxn ang="0">
                  <a:pos x="43" y="100"/>
                </a:cxn>
                <a:cxn ang="0">
                  <a:pos x="57" y="89"/>
                </a:cxn>
                <a:cxn ang="0">
                  <a:pos x="78" y="89"/>
                </a:cxn>
                <a:cxn ang="0">
                  <a:pos x="92" y="100"/>
                </a:cxn>
                <a:cxn ang="0">
                  <a:pos x="107" y="89"/>
                </a:cxn>
                <a:cxn ang="0">
                  <a:pos x="112" y="89"/>
                </a:cxn>
                <a:cxn ang="0">
                  <a:pos x="123" y="77"/>
                </a:cxn>
                <a:cxn ang="0">
                  <a:pos x="123" y="54"/>
                </a:cxn>
                <a:cxn ang="0">
                  <a:pos x="121" y="48"/>
                </a:cxn>
                <a:cxn ang="0">
                  <a:pos x="12" y="58"/>
                </a:cxn>
                <a:cxn ang="0">
                  <a:pos x="8" y="54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69" y="8"/>
                </a:cxn>
                <a:cxn ang="0">
                  <a:pos x="73" y="12"/>
                </a:cxn>
                <a:cxn ang="0">
                  <a:pos x="73" y="54"/>
                </a:cxn>
                <a:cxn ang="0">
                  <a:pos x="69" y="58"/>
                </a:cxn>
                <a:cxn ang="0">
                  <a:pos x="12" y="58"/>
                </a:cxn>
                <a:cxn ang="0">
                  <a:pos x="43" y="93"/>
                </a:cxn>
                <a:cxn ang="0">
                  <a:pos x="35" y="85"/>
                </a:cxn>
                <a:cxn ang="0">
                  <a:pos x="43" y="77"/>
                </a:cxn>
                <a:cxn ang="0">
                  <a:pos x="50" y="85"/>
                </a:cxn>
                <a:cxn ang="0">
                  <a:pos x="43" y="93"/>
                </a:cxn>
                <a:cxn ang="0">
                  <a:pos x="92" y="93"/>
                </a:cxn>
                <a:cxn ang="0">
                  <a:pos x="85" y="85"/>
                </a:cxn>
                <a:cxn ang="0">
                  <a:pos x="92" y="77"/>
                </a:cxn>
                <a:cxn ang="0">
                  <a:pos x="100" y="85"/>
                </a:cxn>
                <a:cxn ang="0">
                  <a:pos x="92" y="93"/>
                </a:cxn>
                <a:cxn ang="0">
                  <a:pos x="115" y="77"/>
                </a:cxn>
                <a:cxn ang="0">
                  <a:pos x="112" y="81"/>
                </a:cxn>
                <a:cxn ang="0">
                  <a:pos x="107" y="81"/>
                </a:cxn>
                <a:cxn ang="0">
                  <a:pos x="92" y="70"/>
                </a:cxn>
                <a:cxn ang="0">
                  <a:pos x="78" y="81"/>
                </a:cxn>
                <a:cxn ang="0">
                  <a:pos x="57" y="81"/>
                </a:cxn>
                <a:cxn ang="0">
                  <a:pos x="43" y="70"/>
                </a:cxn>
                <a:cxn ang="0">
                  <a:pos x="28" y="81"/>
                </a:cxn>
                <a:cxn ang="0">
                  <a:pos x="23" y="81"/>
                </a:cxn>
                <a:cxn ang="0">
                  <a:pos x="20" y="77"/>
                </a:cxn>
                <a:cxn ang="0">
                  <a:pos x="20" y="66"/>
                </a:cxn>
                <a:cxn ang="0">
                  <a:pos x="69" y="66"/>
                </a:cxn>
                <a:cxn ang="0">
                  <a:pos x="81" y="54"/>
                </a:cxn>
                <a:cxn ang="0">
                  <a:pos x="81" y="27"/>
                </a:cxn>
                <a:cxn ang="0">
                  <a:pos x="96" y="27"/>
                </a:cxn>
                <a:cxn ang="0">
                  <a:pos x="99" y="29"/>
                </a:cxn>
                <a:cxn ang="0">
                  <a:pos x="115" y="52"/>
                </a:cxn>
                <a:cxn ang="0">
                  <a:pos x="115" y="54"/>
                </a:cxn>
                <a:cxn ang="0">
                  <a:pos x="115" y="77"/>
                </a:cxn>
                <a:cxn ang="0">
                  <a:pos x="115" y="77"/>
                </a:cxn>
                <a:cxn ang="0">
                  <a:pos x="115" y="77"/>
                </a:cxn>
              </a:cxnLst>
              <a:rect l="0" t="0" r="r" b="b"/>
              <a:pathLst>
                <a:path w="123" h="100">
                  <a:moveTo>
                    <a:pt x="121" y="48"/>
                  </a:moveTo>
                  <a:cubicBezTo>
                    <a:pt x="106" y="25"/>
                    <a:pt x="106" y="25"/>
                    <a:pt x="106" y="25"/>
                  </a:cubicBezTo>
                  <a:cubicBezTo>
                    <a:pt x="104" y="22"/>
                    <a:pt x="100" y="20"/>
                    <a:pt x="96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6"/>
                    <a:pt x="76" y="0"/>
                    <a:pt x="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1"/>
                    <a:pt x="6" y="66"/>
                    <a:pt x="12" y="6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84"/>
                    <a:pt x="17" y="89"/>
                    <a:pt x="23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95"/>
                    <a:pt x="35" y="100"/>
                    <a:pt x="43" y="100"/>
                  </a:cubicBezTo>
                  <a:cubicBezTo>
                    <a:pt x="50" y="100"/>
                    <a:pt x="56" y="95"/>
                    <a:pt x="5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95"/>
                    <a:pt x="85" y="100"/>
                    <a:pt x="92" y="100"/>
                  </a:cubicBezTo>
                  <a:cubicBezTo>
                    <a:pt x="100" y="100"/>
                    <a:pt x="106" y="95"/>
                    <a:pt x="107" y="89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8" y="89"/>
                    <a:pt x="123" y="84"/>
                    <a:pt x="123" y="77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2" y="50"/>
                    <a:pt x="121" y="48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8"/>
                    <a:pt x="73" y="10"/>
                    <a:pt x="73" y="12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6"/>
                    <a:pt x="72" y="58"/>
                    <a:pt x="69" y="58"/>
                  </a:cubicBezTo>
                  <a:lnTo>
                    <a:pt x="12" y="58"/>
                  </a:lnTo>
                  <a:close/>
                  <a:moveTo>
                    <a:pt x="43" y="93"/>
                  </a:moveTo>
                  <a:cubicBezTo>
                    <a:pt x="38" y="93"/>
                    <a:pt x="35" y="89"/>
                    <a:pt x="35" y="85"/>
                  </a:cubicBezTo>
                  <a:cubicBezTo>
                    <a:pt x="35" y="81"/>
                    <a:pt x="38" y="77"/>
                    <a:pt x="43" y="77"/>
                  </a:cubicBezTo>
                  <a:cubicBezTo>
                    <a:pt x="47" y="77"/>
                    <a:pt x="50" y="81"/>
                    <a:pt x="50" y="85"/>
                  </a:cubicBezTo>
                  <a:cubicBezTo>
                    <a:pt x="50" y="89"/>
                    <a:pt x="47" y="93"/>
                    <a:pt x="43" y="93"/>
                  </a:cubicBezTo>
                  <a:close/>
                  <a:moveTo>
                    <a:pt x="92" y="93"/>
                  </a:moveTo>
                  <a:cubicBezTo>
                    <a:pt x="88" y="93"/>
                    <a:pt x="85" y="89"/>
                    <a:pt x="85" y="85"/>
                  </a:cubicBezTo>
                  <a:cubicBezTo>
                    <a:pt x="85" y="81"/>
                    <a:pt x="88" y="77"/>
                    <a:pt x="92" y="77"/>
                  </a:cubicBezTo>
                  <a:cubicBezTo>
                    <a:pt x="97" y="77"/>
                    <a:pt x="100" y="81"/>
                    <a:pt x="100" y="85"/>
                  </a:cubicBezTo>
                  <a:cubicBezTo>
                    <a:pt x="100" y="89"/>
                    <a:pt x="97" y="93"/>
                    <a:pt x="92" y="93"/>
                  </a:cubicBezTo>
                  <a:close/>
                  <a:moveTo>
                    <a:pt x="115" y="77"/>
                  </a:moveTo>
                  <a:cubicBezTo>
                    <a:pt x="115" y="79"/>
                    <a:pt x="114" y="81"/>
                    <a:pt x="112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74"/>
                    <a:pt x="100" y="70"/>
                    <a:pt x="92" y="70"/>
                  </a:cubicBezTo>
                  <a:cubicBezTo>
                    <a:pt x="85" y="70"/>
                    <a:pt x="79" y="74"/>
                    <a:pt x="7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4"/>
                    <a:pt x="50" y="70"/>
                    <a:pt x="43" y="70"/>
                  </a:cubicBezTo>
                  <a:cubicBezTo>
                    <a:pt x="35" y="70"/>
                    <a:pt x="30" y="74"/>
                    <a:pt x="2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1" y="81"/>
                    <a:pt x="20" y="79"/>
                    <a:pt x="20" y="7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76" y="66"/>
                    <a:pt x="81" y="61"/>
                    <a:pt x="81" y="5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8" y="27"/>
                    <a:pt x="99" y="28"/>
                    <a:pt x="99" y="29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3"/>
                    <a:pt x="115" y="53"/>
                    <a:pt x="115" y="54"/>
                  </a:cubicBezTo>
                  <a:lnTo>
                    <a:pt x="115" y="77"/>
                  </a:lnTo>
                  <a:close/>
                  <a:moveTo>
                    <a:pt x="115" y="77"/>
                  </a:moveTo>
                  <a:cubicBezTo>
                    <a:pt x="115" y="77"/>
                    <a:pt x="115" y="77"/>
                    <a:pt x="115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Freeform 144"/>
          <p:cNvSpPr>
            <a:spLocks noEditPoints="1"/>
          </p:cNvSpPr>
          <p:nvPr/>
        </p:nvSpPr>
        <p:spPr bwMode="auto">
          <a:xfrm>
            <a:off x="6489326" y="5169254"/>
            <a:ext cx="560665" cy="548582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>
            <a:off x="2317450" y="2560083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8925069" y="3617814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>
            <a:off x="2036887" y="5143546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ooter Text"/>
          <p:cNvSpPr txBox="1"/>
          <p:nvPr/>
        </p:nvSpPr>
        <p:spPr>
          <a:xfrm>
            <a:off x="8536757" y="5143546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ooter Text"/>
          <p:cNvSpPr txBox="1"/>
          <p:nvPr/>
        </p:nvSpPr>
        <p:spPr>
          <a:xfrm>
            <a:off x="7669919" y="2094609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6097356" y="3937000"/>
            <a:ext cx="664040" cy="66404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6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5" grpId="0" animBg="1"/>
      <p:bldP spid="16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3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82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79157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32542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9038014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7325421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9038014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4741002" y="3442172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75467" y="3271400"/>
            <a:ext cx="724557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16528" y="279424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8542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24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7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9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72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79157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32542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9038014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7325421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9038014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4741002" y="3442172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75467" y="3271400"/>
            <a:ext cx="724557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16528" y="279424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4722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1320171"/>
            <a:ext cx="12858044" cy="297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208632" y="1161426"/>
            <a:ext cx="2435438" cy="5348589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738472" y="2311532"/>
              <a:ext cx="1125248" cy="2212233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zh-CN" altLang="en-US" sz="189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812800" y="2753317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3070548" y="236975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9" name="文本框 66"/>
          <p:cNvSpPr txBox="1">
            <a:spLocks noChangeArrowheads="1"/>
          </p:cNvSpPr>
          <p:nvPr/>
        </p:nvSpPr>
        <p:spPr bwMode="auto">
          <a:xfrm>
            <a:off x="7935495" y="2753317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13"/>
          <p:cNvSpPr txBox="1">
            <a:spLocks noChangeArrowheads="1"/>
          </p:cNvSpPr>
          <p:nvPr/>
        </p:nvSpPr>
        <p:spPr bwMode="auto">
          <a:xfrm>
            <a:off x="7935495" y="236975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812800" y="5320054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文本框 13"/>
          <p:cNvSpPr txBox="1">
            <a:spLocks noChangeArrowheads="1"/>
          </p:cNvSpPr>
          <p:nvPr/>
        </p:nvSpPr>
        <p:spPr bwMode="auto">
          <a:xfrm>
            <a:off x="3070548" y="493649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5" name="文本框 66"/>
          <p:cNvSpPr txBox="1">
            <a:spLocks noChangeArrowheads="1"/>
          </p:cNvSpPr>
          <p:nvPr/>
        </p:nvSpPr>
        <p:spPr bwMode="auto">
          <a:xfrm>
            <a:off x="7935495" y="5320054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文本框 13"/>
          <p:cNvSpPr txBox="1">
            <a:spLocks noChangeArrowheads="1"/>
          </p:cNvSpPr>
          <p:nvPr/>
        </p:nvSpPr>
        <p:spPr bwMode="auto">
          <a:xfrm>
            <a:off x="7935495" y="493649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92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/>
      <p:bldP spid="49" grpId="0"/>
      <p:bldP spid="50" grpId="0"/>
      <p:bldP spid="53" grpId="0"/>
      <p:bldP spid="54" grpId="0"/>
      <p:bldP spid="55" grpId="0"/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" y="1555920"/>
            <a:ext cx="5061223" cy="41208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8815" y="23657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203" y="42219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911" y="2109015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911" y="29785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911" y="38480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911" y="47175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572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66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75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090790"/>
            <a:ext cx="12858750" cy="2592288"/>
          </a:xfrm>
          <a:prstGeom prst="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91012" y="4485120"/>
            <a:ext cx="7676729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590643" y="5750316"/>
            <a:ext cx="567746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3019342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12" grpId="0"/>
          <p:bldP spid="12" grpId="1"/>
          <p:bldP spid="13" grpId="0"/>
          <p:bldP spid="13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918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79157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32542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9038014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7325421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9038014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4741002" y="3442172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75467" y="3271400"/>
            <a:ext cx="724557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16528" y="279424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549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212569" y="1903812"/>
            <a:ext cx="4492678" cy="4230526"/>
            <a:chOff x="2047009" y="1663503"/>
            <a:chExt cx="4100513" cy="3861812"/>
          </a:xfrm>
        </p:grpSpPr>
        <p:grpSp>
          <p:nvGrpSpPr>
            <p:cNvPr id="47125" name="Group 2"/>
            <p:cNvGrpSpPr>
              <a:grpSpLocks/>
            </p:cNvGrpSpPr>
            <p:nvPr/>
          </p:nvGrpSpPr>
          <p:grpSpPr bwMode="auto">
            <a:xfrm>
              <a:off x="2047009" y="3071106"/>
              <a:ext cx="4100513" cy="2454209"/>
              <a:chOff x="3381376" y="4750387"/>
              <a:chExt cx="5467350" cy="3272278"/>
            </a:xfrm>
          </p:grpSpPr>
          <p:sp>
            <p:nvSpPr>
              <p:cNvPr id="73" name="Freeform 5"/>
              <p:cNvSpPr>
                <a:spLocks/>
              </p:cNvSpPr>
              <p:nvPr/>
            </p:nvSpPr>
            <p:spPr bwMode="auto">
              <a:xfrm>
                <a:off x="3381376" y="5879478"/>
                <a:ext cx="5467350" cy="2143187"/>
              </a:xfrm>
              <a:custGeom>
                <a:avLst/>
                <a:gdLst>
                  <a:gd name="T0" fmla="*/ 0 w 1770"/>
                  <a:gd name="T1" fmla="*/ 658 h 694"/>
                  <a:gd name="T2" fmla="*/ 0 w 1770"/>
                  <a:gd name="T3" fmla="*/ 661 h 694"/>
                  <a:gd name="T4" fmla="*/ 0 w 1770"/>
                  <a:gd name="T5" fmla="*/ 661 h 694"/>
                  <a:gd name="T6" fmla="*/ 0 w 1770"/>
                  <a:gd name="T7" fmla="*/ 661 h 694"/>
                  <a:gd name="T8" fmla="*/ 110 w 1770"/>
                  <a:gd name="T9" fmla="*/ 694 h 694"/>
                  <a:gd name="T10" fmla="*/ 1696 w 1770"/>
                  <a:gd name="T11" fmla="*/ 693 h 694"/>
                  <a:gd name="T12" fmla="*/ 1764 w 1770"/>
                  <a:gd name="T13" fmla="*/ 667 h 694"/>
                  <a:gd name="T14" fmla="*/ 1766 w 1770"/>
                  <a:gd name="T15" fmla="*/ 624 h 694"/>
                  <a:gd name="T16" fmla="*/ 1766 w 1770"/>
                  <a:gd name="T17" fmla="*/ 624 h 694"/>
                  <a:gd name="T18" fmla="*/ 1743 w 1770"/>
                  <a:gd name="T19" fmla="*/ 577 h 694"/>
                  <a:gd name="T20" fmla="*/ 1281 w 1770"/>
                  <a:gd name="T21" fmla="*/ 37 h 694"/>
                  <a:gd name="T22" fmla="*/ 1189 w 1770"/>
                  <a:gd name="T23" fmla="*/ 0 h 694"/>
                  <a:gd name="T24" fmla="*/ 557 w 1770"/>
                  <a:gd name="T25" fmla="*/ 1 h 694"/>
                  <a:gd name="T26" fmla="*/ 478 w 1770"/>
                  <a:gd name="T27" fmla="*/ 30 h 694"/>
                  <a:gd name="T28" fmla="*/ 21 w 1770"/>
                  <a:gd name="T29" fmla="*/ 578 h 694"/>
                  <a:gd name="T30" fmla="*/ 3 w 1770"/>
                  <a:gd name="T31" fmla="*/ 612 h 694"/>
                  <a:gd name="T32" fmla="*/ 3 w 1770"/>
                  <a:gd name="T33" fmla="*/ 612 h 694"/>
                  <a:gd name="T34" fmla="*/ 0 w 1770"/>
                  <a:gd name="T35" fmla="*/ 658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70" h="694">
                    <a:moveTo>
                      <a:pt x="0" y="658"/>
                    </a:moveTo>
                    <a:cubicBezTo>
                      <a:pt x="0" y="659"/>
                      <a:pt x="0" y="660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80"/>
                      <a:pt x="27" y="694"/>
                      <a:pt x="110" y="694"/>
                    </a:cubicBezTo>
                    <a:cubicBezTo>
                      <a:pt x="1696" y="693"/>
                      <a:pt x="1696" y="693"/>
                      <a:pt x="1696" y="693"/>
                    </a:cubicBezTo>
                    <a:cubicBezTo>
                      <a:pt x="1747" y="693"/>
                      <a:pt x="1764" y="683"/>
                      <a:pt x="1764" y="667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70" y="612"/>
                      <a:pt x="1759" y="595"/>
                      <a:pt x="1743" y="577"/>
                    </a:cubicBezTo>
                    <a:cubicBezTo>
                      <a:pt x="1281" y="37"/>
                      <a:pt x="1281" y="37"/>
                      <a:pt x="1281" y="37"/>
                    </a:cubicBezTo>
                    <a:cubicBezTo>
                      <a:pt x="1263" y="16"/>
                      <a:pt x="1245" y="0"/>
                      <a:pt x="1189" y="0"/>
                    </a:cubicBezTo>
                    <a:cubicBezTo>
                      <a:pt x="557" y="1"/>
                      <a:pt x="557" y="1"/>
                      <a:pt x="557" y="1"/>
                    </a:cubicBezTo>
                    <a:cubicBezTo>
                      <a:pt x="512" y="1"/>
                      <a:pt x="495" y="9"/>
                      <a:pt x="478" y="30"/>
                    </a:cubicBezTo>
                    <a:cubicBezTo>
                      <a:pt x="21" y="578"/>
                      <a:pt x="21" y="578"/>
                      <a:pt x="21" y="578"/>
                    </a:cubicBezTo>
                    <a:cubicBezTo>
                      <a:pt x="11" y="590"/>
                      <a:pt x="4" y="602"/>
                      <a:pt x="3" y="612"/>
                    </a:cubicBezTo>
                    <a:cubicBezTo>
                      <a:pt x="3" y="612"/>
                      <a:pt x="3" y="612"/>
                      <a:pt x="3" y="612"/>
                    </a:cubicBezTo>
                    <a:lnTo>
                      <a:pt x="0" y="658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6"/>
              <p:cNvSpPr>
                <a:spLocks/>
              </p:cNvSpPr>
              <p:nvPr/>
            </p:nvSpPr>
            <p:spPr bwMode="auto">
              <a:xfrm>
                <a:off x="3689351" y="5987489"/>
                <a:ext cx="4849813" cy="1701798"/>
              </a:xfrm>
              <a:custGeom>
                <a:avLst/>
                <a:gdLst>
                  <a:gd name="T0" fmla="*/ 0 w 3055"/>
                  <a:gd name="T1" fmla="*/ 1072 h 1072"/>
                  <a:gd name="T2" fmla="*/ 3055 w 3055"/>
                  <a:gd name="T3" fmla="*/ 1068 h 1072"/>
                  <a:gd name="T4" fmla="*/ 2226 w 3055"/>
                  <a:gd name="T5" fmla="*/ 0 h 1072"/>
                  <a:gd name="T6" fmla="*/ 812 w 3055"/>
                  <a:gd name="T7" fmla="*/ 2 h 1072"/>
                  <a:gd name="T8" fmla="*/ 0 w 3055"/>
                  <a:gd name="T9" fmla="*/ 1072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5" h="1072">
                    <a:moveTo>
                      <a:pt x="0" y="1072"/>
                    </a:moveTo>
                    <a:lnTo>
                      <a:pt x="3055" y="1068"/>
                    </a:lnTo>
                    <a:lnTo>
                      <a:pt x="2226" y="0"/>
                    </a:lnTo>
                    <a:lnTo>
                      <a:pt x="812" y="2"/>
                    </a:lnTo>
                    <a:lnTo>
                      <a:pt x="0" y="1072"/>
                    </a:lnTo>
                    <a:close/>
                  </a:path>
                </a:pathLst>
              </a:custGeom>
              <a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7"/>
              <p:cNvSpPr>
                <a:spLocks/>
              </p:cNvSpPr>
              <p:nvPr/>
            </p:nvSpPr>
            <p:spPr bwMode="auto">
              <a:xfrm>
                <a:off x="5664685" y="4750387"/>
                <a:ext cx="845041" cy="31481"/>
              </a:xfrm>
              <a:custGeom>
                <a:avLst/>
                <a:gdLst>
                  <a:gd name="T0" fmla="*/ 260 w 274"/>
                  <a:gd name="T1" fmla="*/ 0 h 10"/>
                  <a:gd name="T2" fmla="*/ 137 w 274"/>
                  <a:gd name="T3" fmla="*/ 0 h 10"/>
                  <a:gd name="T4" fmla="*/ 14 w 274"/>
                  <a:gd name="T5" fmla="*/ 0 h 10"/>
                  <a:gd name="T6" fmla="*/ 1 w 274"/>
                  <a:gd name="T7" fmla="*/ 5 h 10"/>
                  <a:gd name="T8" fmla="*/ 1 w 274"/>
                  <a:gd name="T9" fmla="*/ 5 h 10"/>
                  <a:gd name="T10" fmla="*/ 12 w 274"/>
                  <a:gd name="T11" fmla="*/ 10 h 10"/>
                  <a:gd name="T12" fmla="*/ 137 w 274"/>
                  <a:gd name="T13" fmla="*/ 10 h 10"/>
                  <a:gd name="T14" fmla="*/ 262 w 274"/>
                  <a:gd name="T15" fmla="*/ 10 h 10"/>
                  <a:gd name="T16" fmla="*/ 273 w 274"/>
                  <a:gd name="T17" fmla="*/ 5 h 10"/>
                  <a:gd name="T18" fmla="*/ 273 w 274"/>
                  <a:gd name="T19" fmla="*/ 5 h 10"/>
                  <a:gd name="T20" fmla="*/ 260 w 274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10">
                    <a:moveTo>
                      <a:pt x="260" y="0"/>
                    </a:moveTo>
                    <a:cubicBezTo>
                      <a:pt x="219" y="0"/>
                      <a:pt x="178" y="0"/>
                      <a:pt x="137" y="0"/>
                    </a:cubicBezTo>
                    <a:cubicBezTo>
                      <a:pt x="96" y="0"/>
                      <a:pt x="55" y="0"/>
                      <a:pt x="14" y="0"/>
                    </a:cubicBezTo>
                    <a:cubicBezTo>
                      <a:pt x="8" y="0"/>
                      <a:pt x="2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8"/>
                      <a:pt x="5" y="10"/>
                      <a:pt x="12" y="10"/>
                    </a:cubicBezTo>
                    <a:cubicBezTo>
                      <a:pt x="54" y="10"/>
                      <a:pt x="95" y="10"/>
                      <a:pt x="137" y="10"/>
                    </a:cubicBezTo>
                    <a:cubicBezTo>
                      <a:pt x="179" y="10"/>
                      <a:pt x="220" y="10"/>
                      <a:pt x="262" y="10"/>
                    </a:cubicBezTo>
                    <a:cubicBezTo>
                      <a:pt x="269" y="10"/>
                      <a:pt x="274" y="8"/>
                      <a:pt x="273" y="5"/>
                    </a:cubicBezTo>
                    <a:cubicBezTo>
                      <a:pt x="273" y="5"/>
                      <a:pt x="273" y="5"/>
                      <a:pt x="273" y="5"/>
                    </a:cubicBezTo>
                    <a:cubicBezTo>
                      <a:pt x="272" y="2"/>
                      <a:pt x="266" y="0"/>
                      <a:pt x="260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8"/>
              <p:cNvSpPr>
                <a:spLocks noEditPoints="1"/>
              </p:cNvSpPr>
              <p:nvPr/>
            </p:nvSpPr>
            <p:spPr bwMode="auto">
              <a:xfrm>
                <a:off x="5831756" y="7724799"/>
                <a:ext cx="561747" cy="101712"/>
              </a:xfrm>
              <a:custGeom>
                <a:avLst/>
                <a:gdLst>
                  <a:gd name="T0" fmla="*/ 91 w 182"/>
                  <a:gd name="T1" fmla="*/ 7 h 33"/>
                  <a:gd name="T2" fmla="*/ 119 w 182"/>
                  <a:gd name="T3" fmla="*/ 18 h 33"/>
                  <a:gd name="T4" fmla="*/ 119 w 182"/>
                  <a:gd name="T5" fmla="*/ 30 h 33"/>
                  <a:gd name="T6" fmla="*/ 98 w 182"/>
                  <a:gd name="T7" fmla="*/ 30 h 33"/>
                  <a:gd name="T8" fmla="*/ 99 w 182"/>
                  <a:gd name="T9" fmla="*/ 25 h 33"/>
                  <a:gd name="T10" fmla="*/ 90 w 182"/>
                  <a:gd name="T11" fmla="*/ 21 h 33"/>
                  <a:gd name="T12" fmla="*/ 90 w 182"/>
                  <a:gd name="T13" fmla="*/ 21 h 33"/>
                  <a:gd name="T14" fmla="*/ 90 w 182"/>
                  <a:gd name="T15" fmla="*/ 33 h 33"/>
                  <a:gd name="T16" fmla="*/ 91 w 182"/>
                  <a:gd name="T17" fmla="*/ 33 h 33"/>
                  <a:gd name="T18" fmla="*/ 181 w 182"/>
                  <a:gd name="T19" fmla="*/ 17 h 33"/>
                  <a:gd name="T20" fmla="*/ 90 w 182"/>
                  <a:gd name="T21" fmla="*/ 0 h 33"/>
                  <a:gd name="T22" fmla="*/ 90 w 182"/>
                  <a:gd name="T23" fmla="*/ 3 h 33"/>
                  <a:gd name="T24" fmla="*/ 91 w 182"/>
                  <a:gd name="T25" fmla="*/ 2 h 33"/>
                  <a:gd name="T26" fmla="*/ 130 w 182"/>
                  <a:gd name="T27" fmla="*/ 17 h 33"/>
                  <a:gd name="T28" fmla="*/ 126 w 182"/>
                  <a:gd name="T29" fmla="*/ 19 h 33"/>
                  <a:gd name="T30" fmla="*/ 91 w 182"/>
                  <a:gd name="T31" fmla="*/ 5 h 33"/>
                  <a:gd name="T32" fmla="*/ 90 w 182"/>
                  <a:gd name="T33" fmla="*/ 6 h 33"/>
                  <a:gd name="T34" fmla="*/ 90 w 182"/>
                  <a:gd name="T35" fmla="*/ 8 h 33"/>
                  <a:gd name="T36" fmla="*/ 91 w 182"/>
                  <a:gd name="T37" fmla="*/ 7 h 33"/>
                  <a:gd name="T38" fmla="*/ 90 w 182"/>
                  <a:gd name="T39" fmla="*/ 21 h 33"/>
                  <a:gd name="T40" fmla="*/ 81 w 182"/>
                  <a:gd name="T41" fmla="*/ 25 h 33"/>
                  <a:gd name="T42" fmla="*/ 81 w 182"/>
                  <a:gd name="T43" fmla="*/ 30 h 33"/>
                  <a:gd name="T44" fmla="*/ 61 w 182"/>
                  <a:gd name="T45" fmla="*/ 30 h 33"/>
                  <a:gd name="T46" fmla="*/ 62 w 182"/>
                  <a:gd name="T47" fmla="*/ 18 h 33"/>
                  <a:gd name="T48" fmla="*/ 90 w 182"/>
                  <a:gd name="T49" fmla="*/ 8 h 33"/>
                  <a:gd name="T50" fmla="*/ 90 w 182"/>
                  <a:gd name="T51" fmla="*/ 6 h 33"/>
                  <a:gd name="T52" fmla="*/ 55 w 182"/>
                  <a:gd name="T53" fmla="*/ 19 h 33"/>
                  <a:gd name="T54" fmla="*/ 51 w 182"/>
                  <a:gd name="T55" fmla="*/ 17 h 33"/>
                  <a:gd name="T56" fmla="*/ 68 w 182"/>
                  <a:gd name="T57" fmla="*/ 11 h 33"/>
                  <a:gd name="T58" fmla="*/ 68 w 182"/>
                  <a:gd name="T59" fmla="*/ 4 h 33"/>
                  <a:gd name="T60" fmla="*/ 77 w 182"/>
                  <a:gd name="T61" fmla="*/ 4 h 33"/>
                  <a:gd name="T62" fmla="*/ 77 w 182"/>
                  <a:gd name="T63" fmla="*/ 8 h 33"/>
                  <a:gd name="T64" fmla="*/ 90 w 182"/>
                  <a:gd name="T65" fmla="*/ 3 h 33"/>
                  <a:gd name="T66" fmla="*/ 90 w 182"/>
                  <a:gd name="T67" fmla="*/ 0 h 33"/>
                  <a:gd name="T68" fmla="*/ 90 w 182"/>
                  <a:gd name="T69" fmla="*/ 0 h 33"/>
                  <a:gd name="T70" fmla="*/ 0 w 182"/>
                  <a:gd name="T71" fmla="*/ 17 h 33"/>
                  <a:gd name="T72" fmla="*/ 90 w 182"/>
                  <a:gd name="T73" fmla="*/ 33 h 33"/>
                  <a:gd name="T74" fmla="*/ 90 w 182"/>
                  <a:gd name="T75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2" h="33">
                    <a:moveTo>
                      <a:pt x="91" y="7"/>
                    </a:moveTo>
                    <a:cubicBezTo>
                      <a:pt x="119" y="18"/>
                      <a:pt x="119" y="18"/>
                      <a:pt x="119" y="18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98" y="30"/>
                      <a:pt x="98" y="30"/>
                      <a:pt x="98" y="30"/>
                    </a:cubicBezTo>
                    <a:cubicBezTo>
                      <a:pt x="99" y="25"/>
                      <a:pt x="99" y="25"/>
                      <a:pt x="99" y="25"/>
                    </a:cubicBezTo>
                    <a:cubicBezTo>
                      <a:pt x="99" y="23"/>
                      <a:pt x="95" y="21"/>
                      <a:pt x="90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141" y="33"/>
                      <a:pt x="182" y="26"/>
                      <a:pt x="181" y="17"/>
                    </a:cubicBezTo>
                    <a:cubicBezTo>
                      <a:pt x="180" y="8"/>
                      <a:pt x="139" y="0"/>
                      <a:pt x="90" y="0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130" y="17"/>
                      <a:pt x="130" y="17"/>
                      <a:pt x="130" y="17"/>
                    </a:cubicBezTo>
                    <a:cubicBezTo>
                      <a:pt x="126" y="19"/>
                      <a:pt x="126" y="19"/>
                      <a:pt x="126" y="19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8"/>
                      <a:pt x="90" y="8"/>
                      <a:pt x="90" y="8"/>
                    </a:cubicBezTo>
                    <a:lnTo>
                      <a:pt x="91" y="7"/>
                    </a:lnTo>
                    <a:close/>
                    <a:moveTo>
                      <a:pt x="90" y="21"/>
                    </a:moveTo>
                    <a:cubicBezTo>
                      <a:pt x="85" y="21"/>
                      <a:pt x="82" y="23"/>
                      <a:pt x="81" y="25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41" y="0"/>
                      <a:pt x="1" y="8"/>
                      <a:pt x="0" y="17"/>
                    </a:cubicBezTo>
                    <a:cubicBezTo>
                      <a:pt x="0" y="26"/>
                      <a:pt x="40" y="33"/>
                      <a:pt x="90" y="33"/>
                    </a:cubicBezTo>
                    <a:lnTo>
                      <a:pt x="90" y="21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en-US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126" name="Group 8"/>
            <p:cNvGrpSpPr>
              <a:grpSpLocks noChangeAspect="1"/>
            </p:cNvGrpSpPr>
            <p:nvPr/>
          </p:nvGrpSpPr>
          <p:grpSpPr bwMode="auto">
            <a:xfrm>
              <a:off x="2674772" y="1663503"/>
              <a:ext cx="2418743" cy="1941806"/>
              <a:chOff x="5599580" y="500139"/>
              <a:chExt cx="5497171" cy="4413216"/>
            </a:xfrm>
          </p:grpSpPr>
          <p:sp>
            <p:nvSpPr>
              <p:cNvPr id="5" name="Oval Callout 9"/>
              <p:cNvSpPr/>
              <p:nvPr/>
            </p:nvSpPr>
            <p:spPr>
              <a:xfrm>
                <a:off x="8126772" y="3612563"/>
                <a:ext cx="1766475" cy="1180575"/>
              </a:xfrm>
              <a:prstGeom prst="wedgeEllipseCallout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" name="Oval Callout 10"/>
              <p:cNvSpPr/>
              <p:nvPr/>
            </p:nvSpPr>
            <p:spPr>
              <a:xfrm>
                <a:off x="6682224" y="3199775"/>
                <a:ext cx="1341367" cy="895752"/>
              </a:xfrm>
              <a:prstGeom prst="wedgeEllipseCallout">
                <a:avLst>
                  <a:gd name="adj1" fmla="val 26187"/>
                  <a:gd name="adj2" fmla="val 625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" name="Oval Callout 11"/>
              <p:cNvSpPr/>
              <p:nvPr/>
            </p:nvSpPr>
            <p:spPr>
              <a:xfrm>
                <a:off x="9546556" y="2526931"/>
                <a:ext cx="1543602" cy="1031971"/>
              </a:xfrm>
              <a:prstGeom prst="wedgeEllipseCallout">
                <a:avLst>
                  <a:gd name="adj1" fmla="val 23309"/>
                  <a:gd name="adj2" fmla="val 576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Callout 12"/>
              <p:cNvSpPr/>
              <p:nvPr/>
            </p:nvSpPr>
            <p:spPr>
              <a:xfrm>
                <a:off x="8126772" y="2621871"/>
                <a:ext cx="1176276" cy="788427"/>
              </a:xfrm>
              <a:prstGeom prst="wedgeEllipseCallout">
                <a:avLst>
                  <a:gd name="adj1" fmla="val 11299"/>
                  <a:gd name="adj2" fmla="val 66763"/>
                </a:avLst>
              </a:prstGeom>
              <a:solidFill>
                <a:srgbClr val="EC2D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Oval Callout 13"/>
              <p:cNvSpPr/>
              <p:nvPr/>
            </p:nvSpPr>
            <p:spPr>
              <a:xfrm>
                <a:off x="10103739" y="1705481"/>
                <a:ext cx="994673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Callout 14"/>
              <p:cNvSpPr/>
              <p:nvPr/>
            </p:nvSpPr>
            <p:spPr>
              <a:xfrm>
                <a:off x="5600877" y="2370072"/>
                <a:ext cx="1287711" cy="862726"/>
              </a:xfrm>
              <a:prstGeom prst="wedgeEllipseCallout">
                <a:avLst>
                  <a:gd name="adj1" fmla="val 8488"/>
                  <a:gd name="adj2" fmla="val 70280"/>
                </a:avLst>
              </a:prstGeom>
              <a:solidFill>
                <a:srgbClr val="EC2D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Oval Callout 15"/>
              <p:cNvSpPr/>
              <p:nvPr/>
            </p:nvSpPr>
            <p:spPr>
              <a:xfrm>
                <a:off x="6727626" y="1544495"/>
                <a:ext cx="1564237" cy="1048482"/>
              </a:xfrm>
              <a:prstGeom prst="wedgeEllipseCallout">
                <a:avLst>
                  <a:gd name="adj1" fmla="val 6540"/>
                  <a:gd name="adj2" fmla="val 7518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Callout 16"/>
              <p:cNvSpPr/>
              <p:nvPr/>
            </p:nvSpPr>
            <p:spPr>
              <a:xfrm>
                <a:off x="8667447" y="1527983"/>
                <a:ext cx="1176273" cy="788424"/>
              </a:xfrm>
              <a:prstGeom prst="wedgeEllipseCallou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Callout 17"/>
              <p:cNvSpPr/>
              <p:nvPr/>
            </p:nvSpPr>
            <p:spPr>
              <a:xfrm>
                <a:off x="9955157" y="386849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Callout 18"/>
              <p:cNvSpPr/>
              <p:nvPr/>
            </p:nvSpPr>
            <p:spPr>
              <a:xfrm>
                <a:off x="7111461" y="4248257"/>
                <a:ext cx="994675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Oval Callout 19"/>
              <p:cNvSpPr/>
              <p:nvPr/>
            </p:nvSpPr>
            <p:spPr>
              <a:xfrm>
                <a:off x="9538301" y="500139"/>
                <a:ext cx="1341367" cy="895752"/>
              </a:xfrm>
              <a:prstGeom prst="wedgeEllipseCallout">
                <a:avLst>
                  <a:gd name="adj1" fmla="val -12056"/>
                  <a:gd name="adj2" fmla="val 6905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Oval Callout 20"/>
              <p:cNvSpPr/>
              <p:nvPr/>
            </p:nvSpPr>
            <p:spPr>
              <a:xfrm>
                <a:off x="8089628" y="69002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45"/>
              <p:cNvSpPr>
                <a:spLocks noEditPoints="1"/>
              </p:cNvSpPr>
              <p:nvPr/>
            </p:nvSpPr>
            <p:spPr bwMode="auto">
              <a:xfrm>
                <a:off x="8481718" y="2795242"/>
                <a:ext cx="466384" cy="466452"/>
              </a:xfrm>
              <a:custGeom>
                <a:avLst/>
                <a:gdLst>
                  <a:gd name="T0" fmla="*/ 0 w 124"/>
                  <a:gd name="T1" fmla="*/ 62 h 124"/>
                  <a:gd name="T2" fmla="*/ 124 w 124"/>
                  <a:gd name="T3" fmla="*/ 62 h 124"/>
                  <a:gd name="T4" fmla="*/ 116 w 124"/>
                  <a:gd name="T5" fmla="*/ 60 h 124"/>
                  <a:gd name="T6" fmla="*/ 87 w 124"/>
                  <a:gd name="T7" fmla="*/ 35 h 124"/>
                  <a:gd name="T8" fmla="*/ 116 w 124"/>
                  <a:gd name="T9" fmla="*/ 60 h 124"/>
                  <a:gd name="T10" fmla="*/ 43 w 124"/>
                  <a:gd name="T11" fmla="*/ 95 h 124"/>
                  <a:gd name="T12" fmla="*/ 60 w 124"/>
                  <a:gd name="T13" fmla="*/ 116 h 124"/>
                  <a:gd name="T14" fmla="*/ 64 w 124"/>
                  <a:gd name="T15" fmla="*/ 8 h 124"/>
                  <a:gd name="T16" fmla="*/ 64 w 124"/>
                  <a:gd name="T17" fmla="*/ 36 h 124"/>
                  <a:gd name="T18" fmla="*/ 64 w 124"/>
                  <a:gd name="T19" fmla="*/ 8 h 124"/>
                  <a:gd name="T20" fmla="*/ 100 w 124"/>
                  <a:gd name="T21" fmla="*/ 23 h 124"/>
                  <a:gd name="T22" fmla="*/ 71 w 124"/>
                  <a:gd name="T23" fmla="*/ 9 h 124"/>
                  <a:gd name="T24" fmla="*/ 60 w 124"/>
                  <a:gd name="T25" fmla="*/ 36 h 124"/>
                  <a:gd name="T26" fmla="*/ 60 w 124"/>
                  <a:gd name="T27" fmla="*/ 8 h 124"/>
                  <a:gd name="T28" fmla="*/ 38 w 124"/>
                  <a:gd name="T29" fmla="*/ 31 h 124"/>
                  <a:gd name="T30" fmla="*/ 53 w 124"/>
                  <a:gd name="T31" fmla="*/ 9 h 124"/>
                  <a:gd name="T32" fmla="*/ 40 w 124"/>
                  <a:gd name="T33" fmla="*/ 36 h 124"/>
                  <a:gd name="T34" fmla="*/ 60 w 124"/>
                  <a:gd name="T35" fmla="*/ 60 h 124"/>
                  <a:gd name="T36" fmla="*/ 40 w 124"/>
                  <a:gd name="T37" fmla="*/ 36 h 124"/>
                  <a:gd name="T38" fmla="*/ 60 w 124"/>
                  <a:gd name="T39" fmla="*/ 88 h 124"/>
                  <a:gd name="T40" fmla="*/ 36 w 124"/>
                  <a:gd name="T41" fmla="*/ 64 h 124"/>
                  <a:gd name="T42" fmla="*/ 53 w 124"/>
                  <a:gd name="T43" fmla="*/ 115 h 124"/>
                  <a:gd name="T44" fmla="*/ 40 w 124"/>
                  <a:gd name="T45" fmla="*/ 96 h 124"/>
                  <a:gd name="T46" fmla="*/ 64 w 124"/>
                  <a:gd name="T47" fmla="*/ 116 h 124"/>
                  <a:gd name="T48" fmla="*/ 81 w 124"/>
                  <a:gd name="T49" fmla="*/ 95 h 124"/>
                  <a:gd name="T50" fmla="*/ 64 w 124"/>
                  <a:gd name="T51" fmla="*/ 116 h 124"/>
                  <a:gd name="T52" fmla="*/ 97 w 124"/>
                  <a:gd name="T53" fmla="*/ 103 h 124"/>
                  <a:gd name="T54" fmla="*/ 84 w 124"/>
                  <a:gd name="T55" fmla="*/ 96 h 124"/>
                  <a:gd name="T56" fmla="*/ 64 w 124"/>
                  <a:gd name="T57" fmla="*/ 88 h 124"/>
                  <a:gd name="T58" fmla="*/ 88 w 124"/>
                  <a:gd name="T59" fmla="*/ 64 h 124"/>
                  <a:gd name="T60" fmla="*/ 64 w 124"/>
                  <a:gd name="T61" fmla="*/ 60 h 124"/>
                  <a:gd name="T62" fmla="*/ 84 w 124"/>
                  <a:gd name="T63" fmla="*/ 36 h 124"/>
                  <a:gd name="T64" fmla="*/ 64 w 124"/>
                  <a:gd name="T65" fmla="*/ 60 h 124"/>
                  <a:gd name="T66" fmla="*/ 37 w 124"/>
                  <a:gd name="T67" fmla="*/ 35 h 124"/>
                  <a:gd name="T68" fmla="*/ 8 w 124"/>
                  <a:gd name="T69" fmla="*/ 60 h 124"/>
                  <a:gd name="T70" fmla="*/ 8 w 124"/>
                  <a:gd name="T71" fmla="*/ 64 h 124"/>
                  <a:gd name="T72" fmla="*/ 38 w 124"/>
                  <a:gd name="T73" fmla="*/ 93 h 124"/>
                  <a:gd name="T74" fmla="*/ 8 w 124"/>
                  <a:gd name="T75" fmla="*/ 64 h 124"/>
                  <a:gd name="T76" fmla="*/ 86 w 124"/>
                  <a:gd name="T77" fmla="*/ 93 h 124"/>
                  <a:gd name="T78" fmla="*/ 116 w 124"/>
                  <a:gd name="T79" fmla="*/ 6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8" name="Group 22"/>
              <p:cNvGrpSpPr/>
              <p:nvPr/>
            </p:nvGrpSpPr>
            <p:grpSpPr>
              <a:xfrm>
                <a:off x="7366971" y="4407847"/>
                <a:ext cx="482600" cy="392113"/>
                <a:chOff x="2974975" y="5006976"/>
                <a:chExt cx="482600" cy="392113"/>
              </a:xfrm>
              <a:solidFill>
                <a:schemeClr val="bg1"/>
              </a:solidFill>
            </p:grpSpPr>
            <p:sp>
              <p:nvSpPr>
                <p:cNvPr id="71" name="Freeform 46"/>
                <p:cNvSpPr>
                  <a:spLocks noEditPoints="1"/>
                </p:cNvSpPr>
                <p:nvPr/>
              </p:nvSpPr>
              <p:spPr bwMode="auto">
                <a:xfrm>
                  <a:off x="3306763" y="5127626"/>
                  <a:ext cx="90487" cy="120650"/>
                </a:xfrm>
                <a:custGeom>
                  <a:avLst/>
                  <a:gdLst>
                    <a:gd name="T0" fmla="*/ 11 w 24"/>
                    <a:gd name="T1" fmla="*/ 2 h 32"/>
                    <a:gd name="T2" fmla="*/ 8 w 24"/>
                    <a:gd name="T3" fmla="*/ 0 h 32"/>
                    <a:gd name="T4" fmla="*/ 4 w 24"/>
                    <a:gd name="T5" fmla="*/ 0 h 32"/>
                    <a:gd name="T6" fmla="*/ 0 w 24"/>
                    <a:gd name="T7" fmla="*/ 4 h 32"/>
                    <a:gd name="T8" fmla="*/ 0 w 24"/>
                    <a:gd name="T9" fmla="*/ 28 h 32"/>
                    <a:gd name="T10" fmla="*/ 4 w 24"/>
                    <a:gd name="T11" fmla="*/ 32 h 32"/>
                    <a:gd name="T12" fmla="*/ 20 w 24"/>
                    <a:gd name="T13" fmla="*/ 32 h 32"/>
                    <a:gd name="T14" fmla="*/ 24 w 24"/>
                    <a:gd name="T15" fmla="*/ 28 h 32"/>
                    <a:gd name="T16" fmla="*/ 24 w 24"/>
                    <a:gd name="T17" fmla="*/ 22 h 32"/>
                    <a:gd name="T18" fmla="*/ 23 w 24"/>
                    <a:gd name="T19" fmla="*/ 20 h 32"/>
                    <a:gd name="T20" fmla="*/ 11 w 24"/>
                    <a:gd name="T21" fmla="*/ 2 h 32"/>
                    <a:gd name="T22" fmla="*/ 20 w 24"/>
                    <a:gd name="T23" fmla="*/ 28 h 32"/>
                    <a:gd name="T24" fmla="*/ 4 w 24"/>
                    <a:gd name="T25" fmla="*/ 28 h 32"/>
                    <a:gd name="T26" fmla="*/ 4 w 24"/>
                    <a:gd name="T27" fmla="*/ 4 h 32"/>
                    <a:gd name="T28" fmla="*/ 8 w 24"/>
                    <a:gd name="T29" fmla="*/ 4 h 32"/>
                    <a:gd name="T30" fmla="*/ 20 w 24"/>
                    <a:gd name="T31" fmla="*/ 22 h 32"/>
                    <a:gd name="T32" fmla="*/ 20 w 24"/>
                    <a:gd name="T33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4" h="32">
                      <a:moveTo>
                        <a:pt x="11" y="2"/>
                      </a:moveTo>
                      <a:cubicBezTo>
                        <a:pt x="11" y="1"/>
                        <a:pt x="9" y="0"/>
                        <a:pt x="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2" y="32"/>
                        <a:pt x="24" y="30"/>
                        <a:pt x="24" y="28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4" y="20"/>
                        <a:pt x="23" y="20"/>
                      </a:cubicBezTo>
                      <a:lnTo>
                        <a:pt x="11" y="2"/>
                      </a:lnTo>
                      <a:close/>
                      <a:moveTo>
                        <a:pt x="20" y="28"/>
                      </a:move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lnTo>
                        <a:pt x="2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47"/>
                <p:cNvSpPr>
                  <a:spLocks noEditPoints="1"/>
                </p:cNvSpPr>
                <p:nvPr/>
              </p:nvSpPr>
              <p:spPr bwMode="auto">
                <a:xfrm>
                  <a:off x="2974975" y="5006976"/>
                  <a:ext cx="482600" cy="392113"/>
                </a:xfrm>
                <a:custGeom>
                  <a:avLst/>
                  <a:gdLst>
                    <a:gd name="T0" fmla="*/ 126 w 128"/>
                    <a:gd name="T1" fmla="*/ 49 h 104"/>
                    <a:gd name="T2" fmla="*/ 110 w 128"/>
                    <a:gd name="T3" fmla="*/ 25 h 104"/>
                    <a:gd name="T4" fmla="*/ 100 w 128"/>
                    <a:gd name="T5" fmla="*/ 20 h 104"/>
                    <a:gd name="T6" fmla="*/ 84 w 128"/>
                    <a:gd name="T7" fmla="*/ 20 h 104"/>
                    <a:gd name="T8" fmla="*/ 84 w 128"/>
                    <a:gd name="T9" fmla="*/ 12 h 104"/>
                    <a:gd name="T10" fmla="*/ 72 w 128"/>
                    <a:gd name="T11" fmla="*/ 0 h 104"/>
                    <a:gd name="T12" fmla="*/ 12 w 128"/>
                    <a:gd name="T13" fmla="*/ 0 h 104"/>
                    <a:gd name="T14" fmla="*/ 0 w 128"/>
                    <a:gd name="T15" fmla="*/ 12 h 104"/>
                    <a:gd name="T16" fmla="*/ 0 w 128"/>
                    <a:gd name="T17" fmla="*/ 56 h 104"/>
                    <a:gd name="T18" fmla="*/ 12 w 128"/>
                    <a:gd name="T19" fmla="*/ 68 h 104"/>
                    <a:gd name="T20" fmla="*/ 12 w 128"/>
                    <a:gd name="T21" fmla="*/ 68 h 104"/>
                    <a:gd name="T22" fmla="*/ 12 w 128"/>
                    <a:gd name="T23" fmla="*/ 80 h 104"/>
                    <a:gd name="T24" fmla="*/ 24 w 128"/>
                    <a:gd name="T25" fmla="*/ 92 h 104"/>
                    <a:gd name="T26" fmla="*/ 29 w 128"/>
                    <a:gd name="T27" fmla="*/ 92 h 104"/>
                    <a:gd name="T28" fmla="*/ 44 w 128"/>
                    <a:gd name="T29" fmla="*/ 104 h 104"/>
                    <a:gd name="T30" fmla="*/ 59 w 128"/>
                    <a:gd name="T31" fmla="*/ 92 h 104"/>
                    <a:gd name="T32" fmla="*/ 81 w 128"/>
                    <a:gd name="T33" fmla="*/ 92 h 104"/>
                    <a:gd name="T34" fmla="*/ 96 w 128"/>
                    <a:gd name="T35" fmla="*/ 104 h 104"/>
                    <a:gd name="T36" fmla="*/ 111 w 128"/>
                    <a:gd name="T37" fmla="*/ 92 h 104"/>
                    <a:gd name="T38" fmla="*/ 116 w 128"/>
                    <a:gd name="T39" fmla="*/ 92 h 104"/>
                    <a:gd name="T40" fmla="*/ 128 w 128"/>
                    <a:gd name="T41" fmla="*/ 80 h 104"/>
                    <a:gd name="T42" fmla="*/ 128 w 128"/>
                    <a:gd name="T43" fmla="*/ 56 h 104"/>
                    <a:gd name="T44" fmla="*/ 126 w 128"/>
                    <a:gd name="T45" fmla="*/ 49 h 104"/>
                    <a:gd name="T46" fmla="*/ 12 w 128"/>
                    <a:gd name="T47" fmla="*/ 60 h 104"/>
                    <a:gd name="T48" fmla="*/ 8 w 128"/>
                    <a:gd name="T49" fmla="*/ 56 h 104"/>
                    <a:gd name="T50" fmla="*/ 8 w 128"/>
                    <a:gd name="T51" fmla="*/ 12 h 104"/>
                    <a:gd name="T52" fmla="*/ 12 w 128"/>
                    <a:gd name="T53" fmla="*/ 8 h 104"/>
                    <a:gd name="T54" fmla="*/ 72 w 128"/>
                    <a:gd name="T55" fmla="*/ 8 h 104"/>
                    <a:gd name="T56" fmla="*/ 76 w 128"/>
                    <a:gd name="T57" fmla="*/ 12 h 104"/>
                    <a:gd name="T58" fmla="*/ 76 w 128"/>
                    <a:gd name="T59" fmla="*/ 20 h 104"/>
                    <a:gd name="T60" fmla="*/ 76 w 128"/>
                    <a:gd name="T61" fmla="*/ 28 h 104"/>
                    <a:gd name="T62" fmla="*/ 76 w 128"/>
                    <a:gd name="T63" fmla="*/ 56 h 104"/>
                    <a:gd name="T64" fmla="*/ 72 w 128"/>
                    <a:gd name="T65" fmla="*/ 60 h 104"/>
                    <a:gd name="T66" fmla="*/ 12 w 128"/>
                    <a:gd name="T67" fmla="*/ 60 h 104"/>
                    <a:gd name="T68" fmla="*/ 44 w 128"/>
                    <a:gd name="T69" fmla="*/ 96 h 104"/>
                    <a:gd name="T70" fmla="*/ 36 w 128"/>
                    <a:gd name="T71" fmla="*/ 88 h 104"/>
                    <a:gd name="T72" fmla="*/ 44 w 128"/>
                    <a:gd name="T73" fmla="*/ 80 h 104"/>
                    <a:gd name="T74" fmla="*/ 52 w 128"/>
                    <a:gd name="T75" fmla="*/ 88 h 104"/>
                    <a:gd name="T76" fmla="*/ 44 w 128"/>
                    <a:gd name="T77" fmla="*/ 96 h 104"/>
                    <a:gd name="T78" fmla="*/ 96 w 128"/>
                    <a:gd name="T79" fmla="*/ 96 h 104"/>
                    <a:gd name="T80" fmla="*/ 88 w 128"/>
                    <a:gd name="T81" fmla="*/ 88 h 104"/>
                    <a:gd name="T82" fmla="*/ 96 w 128"/>
                    <a:gd name="T83" fmla="*/ 80 h 104"/>
                    <a:gd name="T84" fmla="*/ 104 w 128"/>
                    <a:gd name="T85" fmla="*/ 88 h 104"/>
                    <a:gd name="T86" fmla="*/ 96 w 128"/>
                    <a:gd name="T87" fmla="*/ 96 h 104"/>
                    <a:gd name="T88" fmla="*/ 120 w 128"/>
                    <a:gd name="T89" fmla="*/ 80 h 104"/>
                    <a:gd name="T90" fmla="*/ 116 w 128"/>
                    <a:gd name="T91" fmla="*/ 84 h 104"/>
                    <a:gd name="T92" fmla="*/ 111 w 128"/>
                    <a:gd name="T93" fmla="*/ 84 h 104"/>
                    <a:gd name="T94" fmla="*/ 96 w 128"/>
                    <a:gd name="T95" fmla="*/ 72 h 104"/>
                    <a:gd name="T96" fmla="*/ 81 w 128"/>
                    <a:gd name="T97" fmla="*/ 84 h 104"/>
                    <a:gd name="T98" fmla="*/ 59 w 128"/>
                    <a:gd name="T99" fmla="*/ 84 h 104"/>
                    <a:gd name="T100" fmla="*/ 44 w 128"/>
                    <a:gd name="T101" fmla="*/ 72 h 104"/>
                    <a:gd name="T102" fmla="*/ 29 w 128"/>
                    <a:gd name="T103" fmla="*/ 84 h 104"/>
                    <a:gd name="T104" fmla="*/ 24 w 128"/>
                    <a:gd name="T105" fmla="*/ 84 h 104"/>
                    <a:gd name="T106" fmla="*/ 20 w 128"/>
                    <a:gd name="T107" fmla="*/ 80 h 104"/>
                    <a:gd name="T108" fmla="*/ 20 w 128"/>
                    <a:gd name="T109" fmla="*/ 68 h 104"/>
                    <a:gd name="T110" fmla="*/ 72 w 128"/>
                    <a:gd name="T111" fmla="*/ 68 h 104"/>
                    <a:gd name="T112" fmla="*/ 84 w 128"/>
                    <a:gd name="T113" fmla="*/ 56 h 104"/>
                    <a:gd name="T114" fmla="*/ 84 w 128"/>
                    <a:gd name="T115" fmla="*/ 28 h 104"/>
                    <a:gd name="T116" fmla="*/ 100 w 128"/>
                    <a:gd name="T117" fmla="*/ 28 h 104"/>
                    <a:gd name="T118" fmla="*/ 103 w 128"/>
                    <a:gd name="T119" fmla="*/ 30 h 104"/>
                    <a:gd name="T120" fmla="*/ 119 w 128"/>
                    <a:gd name="T121" fmla="*/ 54 h 104"/>
                    <a:gd name="T122" fmla="*/ 120 w 128"/>
                    <a:gd name="T123" fmla="*/ 56 h 104"/>
                    <a:gd name="T124" fmla="*/ 120 w 128"/>
                    <a:gd name="T125" fmla="*/ 8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28" h="104">
                      <a:moveTo>
                        <a:pt x="126" y="49"/>
                      </a:moveTo>
                      <a:cubicBezTo>
                        <a:pt x="110" y="25"/>
                        <a:pt x="110" y="25"/>
                        <a:pt x="110" y="25"/>
                      </a:cubicBezTo>
                      <a:cubicBezTo>
                        <a:pt x="108" y="22"/>
                        <a:pt x="104" y="20"/>
                        <a:pt x="100" y="20"/>
                      </a:cubicBezTo>
                      <a:cubicBezTo>
                        <a:pt x="84" y="20"/>
                        <a:pt x="84" y="20"/>
                        <a:pt x="84" y="20"/>
                      </a:cubicBezTo>
                      <a:cubicBezTo>
                        <a:pt x="84" y="12"/>
                        <a:pt x="84" y="12"/>
                        <a:pt x="84" y="12"/>
                      </a:cubicBezTo>
                      <a:cubicBezTo>
                        <a:pt x="84" y="5"/>
                        <a:pt x="79" y="0"/>
                        <a:pt x="7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63"/>
                        <a:pt x="5" y="68"/>
                        <a:pt x="12" y="68"/>
                      </a:cubicBezTo>
                      <a:cubicBezTo>
                        <a:pt x="12" y="68"/>
                        <a:pt x="12" y="68"/>
                        <a:pt x="12" y="68"/>
                      </a:cubicBezTo>
                      <a:cubicBezTo>
                        <a:pt x="12" y="80"/>
                        <a:pt x="12" y="80"/>
                        <a:pt x="12" y="80"/>
                      </a:cubicBezTo>
                      <a:cubicBezTo>
                        <a:pt x="12" y="87"/>
                        <a:pt x="17" y="92"/>
                        <a:pt x="24" y="92"/>
                      </a:cubicBezTo>
                      <a:cubicBezTo>
                        <a:pt x="29" y="92"/>
                        <a:pt x="29" y="92"/>
                        <a:pt x="29" y="92"/>
                      </a:cubicBezTo>
                      <a:cubicBezTo>
                        <a:pt x="30" y="99"/>
                        <a:pt x="37" y="104"/>
                        <a:pt x="44" y="104"/>
                      </a:cubicBezTo>
                      <a:cubicBezTo>
                        <a:pt x="51" y="104"/>
                        <a:pt x="58" y="99"/>
                        <a:pt x="59" y="92"/>
                      </a:cubicBezTo>
                      <a:cubicBezTo>
                        <a:pt x="81" y="92"/>
                        <a:pt x="81" y="92"/>
                        <a:pt x="81" y="92"/>
                      </a:cubicBezTo>
                      <a:cubicBezTo>
                        <a:pt x="82" y="99"/>
                        <a:pt x="89" y="104"/>
                        <a:pt x="96" y="104"/>
                      </a:cubicBezTo>
                      <a:cubicBezTo>
                        <a:pt x="103" y="104"/>
                        <a:pt x="110" y="99"/>
                        <a:pt x="111" y="92"/>
                      </a:cubicBezTo>
                      <a:cubicBezTo>
                        <a:pt x="116" y="92"/>
                        <a:pt x="116" y="92"/>
                        <a:pt x="116" y="92"/>
                      </a:cubicBezTo>
                      <a:cubicBezTo>
                        <a:pt x="123" y="92"/>
                        <a:pt x="128" y="87"/>
                        <a:pt x="128" y="80"/>
                      </a:cubicBezTo>
                      <a:cubicBezTo>
                        <a:pt x="128" y="56"/>
                        <a:pt x="128" y="56"/>
                        <a:pt x="128" y="56"/>
                      </a:cubicBezTo>
                      <a:cubicBezTo>
                        <a:pt x="128" y="54"/>
                        <a:pt x="127" y="51"/>
                        <a:pt x="126" y="49"/>
                      </a:cubicBezTo>
                      <a:close/>
                      <a:moveTo>
                        <a:pt x="12" y="60"/>
                      </a:moveTo>
                      <a:cubicBezTo>
                        <a:pt x="10" y="60"/>
                        <a:pt x="8" y="58"/>
                        <a:pt x="8" y="56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72" y="8"/>
                        <a:pt x="72" y="8"/>
                        <a:pt x="72" y="8"/>
                      </a:cubicBezTo>
                      <a:cubicBezTo>
                        <a:pt x="74" y="8"/>
                        <a:pt x="76" y="10"/>
                        <a:pt x="76" y="12"/>
                      </a:cubicBezTo>
                      <a:cubicBezTo>
                        <a:pt x="76" y="20"/>
                        <a:pt x="76" y="20"/>
                        <a:pt x="76" y="20"/>
                      </a:cubicBezTo>
                      <a:cubicBezTo>
                        <a:pt x="76" y="28"/>
                        <a:pt x="76" y="28"/>
                        <a:pt x="76" y="28"/>
                      </a:cubicBezTo>
                      <a:cubicBezTo>
                        <a:pt x="76" y="56"/>
                        <a:pt x="76" y="56"/>
                        <a:pt x="76" y="56"/>
                      </a:cubicBezTo>
                      <a:cubicBezTo>
                        <a:pt x="76" y="58"/>
                        <a:pt x="74" y="60"/>
                        <a:pt x="72" y="60"/>
                      </a:cubicBezTo>
                      <a:lnTo>
                        <a:pt x="12" y="60"/>
                      </a:lnTo>
                      <a:close/>
                      <a:moveTo>
                        <a:pt x="44" y="96"/>
                      </a:moveTo>
                      <a:cubicBezTo>
                        <a:pt x="40" y="96"/>
                        <a:pt x="36" y="92"/>
                        <a:pt x="36" y="88"/>
                      </a:cubicBezTo>
                      <a:cubicBezTo>
                        <a:pt x="36" y="84"/>
                        <a:pt x="40" y="80"/>
                        <a:pt x="44" y="80"/>
                      </a:cubicBezTo>
                      <a:cubicBezTo>
                        <a:pt x="48" y="80"/>
                        <a:pt x="52" y="84"/>
                        <a:pt x="52" y="88"/>
                      </a:cubicBezTo>
                      <a:cubicBezTo>
                        <a:pt x="52" y="92"/>
                        <a:pt x="48" y="96"/>
                        <a:pt x="44" y="96"/>
                      </a:cubicBezTo>
                      <a:close/>
                      <a:moveTo>
                        <a:pt x="96" y="96"/>
                      </a:moveTo>
                      <a:cubicBezTo>
                        <a:pt x="92" y="96"/>
                        <a:pt x="88" y="92"/>
                        <a:pt x="88" y="88"/>
                      </a:cubicBezTo>
                      <a:cubicBezTo>
                        <a:pt x="88" y="84"/>
                        <a:pt x="92" y="80"/>
                        <a:pt x="96" y="80"/>
                      </a:cubicBezTo>
                      <a:cubicBezTo>
                        <a:pt x="100" y="80"/>
                        <a:pt x="104" y="84"/>
                        <a:pt x="104" y="88"/>
                      </a:cubicBezTo>
                      <a:cubicBezTo>
                        <a:pt x="104" y="92"/>
                        <a:pt x="100" y="96"/>
                        <a:pt x="96" y="96"/>
                      </a:cubicBezTo>
                      <a:close/>
                      <a:moveTo>
                        <a:pt x="120" y="80"/>
                      </a:moveTo>
                      <a:cubicBezTo>
                        <a:pt x="120" y="82"/>
                        <a:pt x="118" y="84"/>
                        <a:pt x="116" y="84"/>
                      </a:cubicBezTo>
                      <a:cubicBezTo>
                        <a:pt x="111" y="84"/>
                        <a:pt x="111" y="84"/>
                        <a:pt x="111" y="84"/>
                      </a:cubicBezTo>
                      <a:cubicBezTo>
                        <a:pt x="110" y="77"/>
                        <a:pt x="103" y="72"/>
                        <a:pt x="96" y="72"/>
                      </a:cubicBezTo>
                      <a:cubicBezTo>
                        <a:pt x="89" y="72"/>
                        <a:pt x="82" y="77"/>
                        <a:pt x="81" y="84"/>
                      </a:cubicBezTo>
                      <a:cubicBezTo>
                        <a:pt x="59" y="84"/>
                        <a:pt x="59" y="84"/>
                        <a:pt x="59" y="84"/>
                      </a:cubicBezTo>
                      <a:cubicBezTo>
                        <a:pt x="58" y="77"/>
                        <a:pt x="51" y="72"/>
                        <a:pt x="44" y="72"/>
                      </a:cubicBezTo>
                      <a:cubicBezTo>
                        <a:pt x="37" y="72"/>
                        <a:pt x="30" y="77"/>
                        <a:pt x="29" y="84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2" y="84"/>
                        <a:pt x="20" y="82"/>
                        <a:pt x="20" y="80"/>
                      </a:cubicBezTo>
                      <a:cubicBezTo>
                        <a:pt x="20" y="68"/>
                        <a:pt x="20" y="68"/>
                        <a:pt x="20" y="68"/>
                      </a:cubicBezTo>
                      <a:cubicBezTo>
                        <a:pt x="72" y="68"/>
                        <a:pt x="72" y="68"/>
                        <a:pt x="72" y="68"/>
                      </a:cubicBezTo>
                      <a:cubicBezTo>
                        <a:pt x="79" y="68"/>
                        <a:pt x="84" y="63"/>
                        <a:pt x="84" y="56"/>
                      </a:cubicBezTo>
                      <a:cubicBezTo>
                        <a:pt x="84" y="28"/>
                        <a:pt x="84" y="28"/>
                        <a:pt x="84" y="28"/>
                      </a:cubicBez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01" y="28"/>
                        <a:pt x="103" y="29"/>
                        <a:pt x="103" y="30"/>
                      </a:cubicBezTo>
                      <a:cubicBezTo>
                        <a:pt x="119" y="54"/>
                        <a:pt x="119" y="54"/>
                        <a:pt x="119" y="54"/>
                      </a:cubicBezTo>
                      <a:cubicBezTo>
                        <a:pt x="120" y="54"/>
                        <a:pt x="120" y="55"/>
                        <a:pt x="120" y="56"/>
                      </a:cubicBezTo>
                      <a:lnTo>
                        <a:pt x="12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23"/>
              <p:cNvGrpSpPr/>
              <p:nvPr/>
            </p:nvGrpSpPr>
            <p:grpSpPr>
              <a:xfrm>
                <a:off x="7210457" y="1807833"/>
                <a:ext cx="549275" cy="549275"/>
                <a:chOff x="1978025" y="4927601"/>
                <a:chExt cx="549275" cy="549275"/>
              </a:xfrm>
              <a:solidFill>
                <a:schemeClr val="bg1"/>
              </a:solidFill>
            </p:grpSpPr>
            <p:sp>
              <p:nvSpPr>
                <p:cNvPr id="62" name="Freeform 48"/>
                <p:cNvSpPr>
                  <a:spLocks noEditPoints="1"/>
                </p:cNvSpPr>
                <p:nvPr/>
              </p:nvSpPr>
              <p:spPr bwMode="auto">
                <a:xfrm>
                  <a:off x="1978025" y="4927601"/>
                  <a:ext cx="549275" cy="549275"/>
                </a:xfrm>
                <a:custGeom>
                  <a:avLst/>
                  <a:gdLst>
                    <a:gd name="T0" fmla="*/ 97 w 146"/>
                    <a:gd name="T1" fmla="*/ 14 h 146"/>
                    <a:gd name="T2" fmla="*/ 14 w 146"/>
                    <a:gd name="T3" fmla="*/ 49 h 146"/>
                    <a:gd name="T4" fmla="*/ 49 w 146"/>
                    <a:gd name="T5" fmla="*/ 132 h 146"/>
                    <a:gd name="T6" fmla="*/ 132 w 146"/>
                    <a:gd name="T7" fmla="*/ 97 h 146"/>
                    <a:gd name="T8" fmla="*/ 97 w 146"/>
                    <a:gd name="T9" fmla="*/ 14 h 146"/>
                    <a:gd name="T10" fmla="*/ 52 w 146"/>
                    <a:gd name="T11" fmla="*/ 125 h 146"/>
                    <a:gd name="T12" fmla="*/ 21 w 146"/>
                    <a:gd name="T13" fmla="*/ 52 h 146"/>
                    <a:gd name="T14" fmla="*/ 94 w 146"/>
                    <a:gd name="T15" fmla="*/ 21 h 146"/>
                    <a:gd name="T16" fmla="*/ 125 w 146"/>
                    <a:gd name="T17" fmla="*/ 94 h 146"/>
                    <a:gd name="T18" fmla="*/ 52 w 146"/>
                    <a:gd name="T19" fmla="*/ 125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6" h="146">
                      <a:moveTo>
                        <a:pt x="97" y="14"/>
                      </a:moveTo>
                      <a:cubicBezTo>
                        <a:pt x="64" y="0"/>
                        <a:pt x="27" y="16"/>
                        <a:pt x="14" y="49"/>
                      </a:cubicBezTo>
                      <a:cubicBezTo>
                        <a:pt x="0" y="82"/>
                        <a:pt x="16" y="119"/>
                        <a:pt x="49" y="132"/>
                      </a:cubicBezTo>
                      <a:cubicBezTo>
                        <a:pt x="82" y="146"/>
                        <a:pt x="119" y="130"/>
                        <a:pt x="132" y="97"/>
                      </a:cubicBezTo>
                      <a:cubicBezTo>
                        <a:pt x="146" y="64"/>
                        <a:pt x="130" y="27"/>
                        <a:pt x="97" y="14"/>
                      </a:cubicBezTo>
                      <a:close/>
                      <a:moveTo>
                        <a:pt x="52" y="125"/>
                      </a:moveTo>
                      <a:cubicBezTo>
                        <a:pt x="24" y="114"/>
                        <a:pt x="10" y="81"/>
                        <a:pt x="21" y="52"/>
                      </a:cubicBezTo>
                      <a:cubicBezTo>
                        <a:pt x="33" y="24"/>
                        <a:pt x="65" y="10"/>
                        <a:pt x="94" y="21"/>
                      </a:cubicBezTo>
                      <a:cubicBezTo>
                        <a:pt x="123" y="33"/>
                        <a:pt x="136" y="65"/>
                        <a:pt x="125" y="94"/>
                      </a:cubicBezTo>
                      <a:cubicBezTo>
                        <a:pt x="114" y="123"/>
                        <a:pt x="81" y="136"/>
                        <a:pt x="5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49"/>
                <p:cNvSpPr>
                  <a:spLocks noEditPoints="1"/>
                </p:cNvSpPr>
                <p:nvPr/>
              </p:nvSpPr>
              <p:spPr bwMode="auto">
                <a:xfrm>
                  <a:off x="2219325" y="5168901"/>
                  <a:ext cx="66675" cy="68263"/>
                </a:xfrm>
                <a:custGeom>
                  <a:avLst/>
                  <a:gdLst>
                    <a:gd name="T0" fmla="*/ 12 w 18"/>
                    <a:gd name="T1" fmla="*/ 2 h 18"/>
                    <a:gd name="T2" fmla="*/ 2 w 18"/>
                    <a:gd name="T3" fmla="*/ 6 h 18"/>
                    <a:gd name="T4" fmla="*/ 6 w 18"/>
                    <a:gd name="T5" fmla="*/ 16 h 18"/>
                    <a:gd name="T6" fmla="*/ 16 w 18"/>
                    <a:gd name="T7" fmla="*/ 12 h 18"/>
                    <a:gd name="T8" fmla="*/ 12 w 18"/>
                    <a:gd name="T9" fmla="*/ 2 h 18"/>
                    <a:gd name="T10" fmla="*/ 8 w 18"/>
                    <a:gd name="T11" fmla="*/ 13 h 18"/>
                    <a:gd name="T12" fmla="*/ 5 w 18"/>
                    <a:gd name="T13" fmla="*/ 8 h 18"/>
                    <a:gd name="T14" fmla="*/ 11 w 18"/>
                    <a:gd name="T15" fmla="*/ 5 h 18"/>
                    <a:gd name="T16" fmla="*/ 13 w 18"/>
                    <a:gd name="T17" fmla="*/ 11 h 18"/>
                    <a:gd name="T18" fmla="*/ 8 w 18"/>
                    <a:gd name="T19" fmla="*/ 1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18">
                      <a:moveTo>
                        <a:pt x="12" y="2"/>
                      </a:moveTo>
                      <a:cubicBezTo>
                        <a:pt x="8" y="0"/>
                        <a:pt x="3" y="2"/>
                        <a:pt x="2" y="6"/>
                      </a:cubicBezTo>
                      <a:cubicBezTo>
                        <a:pt x="0" y="10"/>
                        <a:pt x="2" y="15"/>
                        <a:pt x="6" y="16"/>
                      </a:cubicBezTo>
                      <a:cubicBezTo>
                        <a:pt x="10" y="18"/>
                        <a:pt x="15" y="16"/>
                        <a:pt x="16" y="12"/>
                      </a:cubicBezTo>
                      <a:cubicBezTo>
                        <a:pt x="18" y="8"/>
                        <a:pt x="16" y="3"/>
                        <a:pt x="12" y="2"/>
                      </a:cubicBezTo>
                      <a:close/>
                      <a:moveTo>
                        <a:pt x="8" y="13"/>
                      </a:moveTo>
                      <a:cubicBezTo>
                        <a:pt x="5" y="12"/>
                        <a:pt x="4" y="10"/>
                        <a:pt x="5" y="8"/>
                      </a:cubicBezTo>
                      <a:cubicBezTo>
                        <a:pt x="6" y="5"/>
                        <a:pt x="8" y="4"/>
                        <a:pt x="11" y="5"/>
                      </a:cubicBezTo>
                      <a:cubicBezTo>
                        <a:pt x="13" y="6"/>
                        <a:pt x="14" y="8"/>
                        <a:pt x="13" y="11"/>
                      </a:cubicBezTo>
                      <a:cubicBezTo>
                        <a:pt x="12" y="13"/>
                        <a:pt x="10" y="14"/>
                        <a:pt x="8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50"/>
                <p:cNvSpPr>
                  <a:spLocks noEditPoints="1"/>
                </p:cNvSpPr>
                <p:nvPr/>
              </p:nvSpPr>
              <p:spPr bwMode="auto">
                <a:xfrm>
                  <a:off x="2151063" y="5100638"/>
                  <a:ext cx="203200" cy="203200"/>
                </a:xfrm>
                <a:custGeom>
                  <a:avLst/>
                  <a:gdLst>
                    <a:gd name="T0" fmla="*/ 36 w 54"/>
                    <a:gd name="T1" fmla="*/ 5 h 54"/>
                    <a:gd name="T2" fmla="*/ 5 w 54"/>
                    <a:gd name="T3" fmla="*/ 18 h 54"/>
                    <a:gd name="T4" fmla="*/ 18 w 54"/>
                    <a:gd name="T5" fmla="*/ 49 h 54"/>
                    <a:gd name="T6" fmla="*/ 49 w 54"/>
                    <a:gd name="T7" fmla="*/ 36 h 54"/>
                    <a:gd name="T8" fmla="*/ 36 w 54"/>
                    <a:gd name="T9" fmla="*/ 5 h 54"/>
                    <a:gd name="T10" fmla="*/ 21 w 54"/>
                    <a:gd name="T11" fmla="*/ 42 h 54"/>
                    <a:gd name="T12" fmla="*/ 12 w 54"/>
                    <a:gd name="T13" fmla="*/ 21 h 54"/>
                    <a:gd name="T14" fmla="*/ 33 w 54"/>
                    <a:gd name="T15" fmla="*/ 12 h 54"/>
                    <a:gd name="T16" fmla="*/ 42 w 54"/>
                    <a:gd name="T17" fmla="*/ 33 h 54"/>
                    <a:gd name="T18" fmla="*/ 21 w 54"/>
                    <a:gd name="T19" fmla="*/ 4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54">
                      <a:moveTo>
                        <a:pt x="36" y="5"/>
                      </a:moveTo>
                      <a:cubicBezTo>
                        <a:pt x="24" y="0"/>
                        <a:pt x="10" y="6"/>
                        <a:pt x="5" y="18"/>
                      </a:cubicBezTo>
                      <a:cubicBezTo>
                        <a:pt x="0" y="30"/>
                        <a:pt x="6" y="44"/>
                        <a:pt x="18" y="49"/>
                      </a:cubicBezTo>
                      <a:cubicBezTo>
                        <a:pt x="30" y="54"/>
                        <a:pt x="44" y="48"/>
                        <a:pt x="49" y="36"/>
                      </a:cubicBezTo>
                      <a:cubicBezTo>
                        <a:pt x="54" y="24"/>
                        <a:pt x="48" y="10"/>
                        <a:pt x="36" y="5"/>
                      </a:cubicBezTo>
                      <a:close/>
                      <a:moveTo>
                        <a:pt x="21" y="42"/>
                      </a:moveTo>
                      <a:cubicBezTo>
                        <a:pt x="13" y="39"/>
                        <a:pt x="9" y="29"/>
                        <a:pt x="12" y="21"/>
                      </a:cubicBezTo>
                      <a:cubicBezTo>
                        <a:pt x="15" y="13"/>
                        <a:pt x="25" y="9"/>
                        <a:pt x="33" y="12"/>
                      </a:cubicBezTo>
                      <a:cubicBezTo>
                        <a:pt x="41" y="15"/>
                        <a:pt x="45" y="25"/>
                        <a:pt x="42" y="33"/>
                      </a:cubicBezTo>
                      <a:cubicBezTo>
                        <a:pt x="39" y="41"/>
                        <a:pt x="29" y="45"/>
                        <a:pt x="21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51"/>
                <p:cNvSpPr>
                  <a:spLocks/>
                </p:cNvSpPr>
                <p:nvPr/>
              </p:nvSpPr>
              <p:spPr bwMode="auto">
                <a:xfrm>
                  <a:off x="2290763" y="5237163"/>
                  <a:ext cx="74612" cy="77788"/>
                </a:xfrm>
                <a:custGeom>
                  <a:avLst/>
                  <a:gdLst>
                    <a:gd name="T0" fmla="*/ 20 w 20"/>
                    <a:gd name="T1" fmla="*/ 3 h 21"/>
                    <a:gd name="T2" fmla="*/ 19 w 20"/>
                    <a:gd name="T3" fmla="*/ 0 h 21"/>
                    <a:gd name="T4" fmla="*/ 16 w 20"/>
                    <a:gd name="T5" fmla="*/ 1 h 21"/>
                    <a:gd name="T6" fmla="*/ 16 w 20"/>
                    <a:gd name="T7" fmla="*/ 1 h 21"/>
                    <a:gd name="T8" fmla="*/ 1 w 20"/>
                    <a:gd name="T9" fmla="*/ 17 h 21"/>
                    <a:gd name="T10" fmla="*/ 0 w 20"/>
                    <a:gd name="T11" fmla="*/ 19 h 21"/>
                    <a:gd name="T12" fmla="*/ 3 w 20"/>
                    <a:gd name="T13" fmla="*/ 20 h 21"/>
                    <a:gd name="T14" fmla="*/ 3 w 20"/>
                    <a:gd name="T15" fmla="*/ 20 h 21"/>
                    <a:gd name="T16" fmla="*/ 20 w 20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1">
                      <a:moveTo>
                        <a:pt x="20" y="3"/>
                      </a:move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6" y="0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9"/>
                        <a:pt x="8" y="14"/>
                        <a:pt x="1" y="17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10" y="17"/>
                        <a:pt x="16" y="11"/>
                        <a:pt x="2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52"/>
                <p:cNvSpPr>
                  <a:spLocks/>
                </p:cNvSpPr>
                <p:nvPr/>
              </p:nvSpPr>
              <p:spPr bwMode="auto">
                <a:xfrm>
                  <a:off x="2312988" y="5259388"/>
                  <a:ext cx="109537" cy="112713"/>
                </a:xfrm>
                <a:custGeom>
                  <a:avLst/>
                  <a:gdLst>
                    <a:gd name="T0" fmla="*/ 27 w 29"/>
                    <a:gd name="T1" fmla="*/ 0 h 30"/>
                    <a:gd name="T2" fmla="*/ 25 w 29"/>
                    <a:gd name="T3" fmla="*/ 1 h 30"/>
                    <a:gd name="T4" fmla="*/ 1 w 29"/>
                    <a:gd name="T5" fmla="*/ 25 h 30"/>
                    <a:gd name="T6" fmla="*/ 0 w 29"/>
                    <a:gd name="T7" fmla="*/ 28 h 30"/>
                    <a:gd name="T8" fmla="*/ 3 w 29"/>
                    <a:gd name="T9" fmla="*/ 29 h 30"/>
                    <a:gd name="T10" fmla="*/ 3 w 29"/>
                    <a:gd name="T11" fmla="*/ 29 h 30"/>
                    <a:gd name="T12" fmla="*/ 29 w 29"/>
                    <a:gd name="T13" fmla="*/ 3 h 30"/>
                    <a:gd name="T14" fmla="*/ 27 w 29"/>
                    <a:gd name="T1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7" y="0"/>
                      </a:moveTo>
                      <a:cubicBezTo>
                        <a:pt x="26" y="0"/>
                        <a:pt x="25" y="0"/>
                        <a:pt x="25" y="1"/>
                      </a:cubicBezTo>
                      <a:cubicBezTo>
                        <a:pt x="20" y="13"/>
                        <a:pt x="12" y="21"/>
                        <a:pt x="1" y="25"/>
                      </a:cubicBezTo>
                      <a:cubicBezTo>
                        <a:pt x="0" y="26"/>
                        <a:pt x="0" y="27"/>
                        <a:pt x="0" y="28"/>
                      </a:cubicBezTo>
                      <a:cubicBezTo>
                        <a:pt x="1" y="29"/>
                        <a:pt x="2" y="30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14" y="24"/>
                        <a:pt x="24" y="15"/>
                        <a:pt x="29" y="3"/>
                      </a:cubicBezTo>
                      <a:cubicBezTo>
                        <a:pt x="29" y="2"/>
                        <a:pt x="28" y="1"/>
                        <a:pt x="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53"/>
                <p:cNvSpPr>
                  <a:spLocks/>
                </p:cNvSpPr>
                <p:nvPr/>
              </p:nvSpPr>
              <p:spPr bwMode="auto">
                <a:xfrm>
                  <a:off x="2301875" y="5248276"/>
                  <a:ext cx="93662" cy="93663"/>
                </a:xfrm>
                <a:custGeom>
                  <a:avLst/>
                  <a:gdLst>
                    <a:gd name="T0" fmla="*/ 23 w 25"/>
                    <a:gd name="T1" fmla="*/ 0 h 25"/>
                    <a:gd name="T2" fmla="*/ 20 w 25"/>
                    <a:gd name="T3" fmla="*/ 1 h 25"/>
                    <a:gd name="T4" fmla="*/ 1 w 25"/>
                    <a:gd name="T5" fmla="*/ 21 h 25"/>
                    <a:gd name="T6" fmla="*/ 1 w 25"/>
                    <a:gd name="T7" fmla="*/ 21 h 25"/>
                    <a:gd name="T8" fmla="*/ 0 w 25"/>
                    <a:gd name="T9" fmla="*/ 24 h 25"/>
                    <a:gd name="T10" fmla="*/ 3 w 25"/>
                    <a:gd name="T11" fmla="*/ 25 h 25"/>
                    <a:gd name="T12" fmla="*/ 3 w 25"/>
                    <a:gd name="T13" fmla="*/ 25 h 25"/>
                    <a:gd name="T14" fmla="*/ 24 w 25"/>
                    <a:gd name="T15" fmla="*/ 3 h 25"/>
                    <a:gd name="T16" fmla="*/ 23 w 25"/>
                    <a:gd name="T1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25">
                      <a:moveTo>
                        <a:pt x="23" y="0"/>
                      </a:move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17" y="11"/>
                        <a:pt x="10" y="17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1" y="25"/>
                        <a:pt x="2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12" y="21"/>
                        <a:pt x="20" y="13"/>
                        <a:pt x="24" y="3"/>
                      </a:cubicBezTo>
                      <a:cubicBezTo>
                        <a:pt x="25" y="2"/>
                        <a:pt x="24" y="1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54"/>
                <p:cNvSpPr>
                  <a:spLocks/>
                </p:cNvSpPr>
                <p:nvPr/>
              </p:nvSpPr>
              <p:spPr bwMode="auto">
                <a:xfrm>
                  <a:off x="2139950" y="5089526"/>
                  <a:ext cx="74612" cy="79375"/>
                </a:xfrm>
                <a:custGeom>
                  <a:avLst/>
                  <a:gdLst>
                    <a:gd name="T0" fmla="*/ 20 w 20"/>
                    <a:gd name="T1" fmla="*/ 2 h 21"/>
                    <a:gd name="T2" fmla="*/ 17 w 20"/>
                    <a:gd name="T3" fmla="*/ 1 h 21"/>
                    <a:gd name="T4" fmla="*/ 17 w 20"/>
                    <a:gd name="T5" fmla="*/ 1 h 21"/>
                    <a:gd name="T6" fmla="*/ 0 w 20"/>
                    <a:gd name="T7" fmla="*/ 18 h 21"/>
                    <a:gd name="T8" fmla="*/ 0 w 20"/>
                    <a:gd name="T9" fmla="*/ 18 h 21"/>
                    <a:gd name="T10" fmla="*/ 1 w 20"/>
                    <a:gd name="T11" fmla="*/ 21 h 21"/>
                    <a:gd name="T12" fmla="*/ 4 w 20"/>
                    <a:gd name="T13" fmla="*/ 20 h 21"/>
                    <a:gd name="T14" fmla="*/ 4 w 20"/>
                    <a:gd name="T15" fmla="*/ 20 h 21"/>
                    <a:gd name="T16" fmla="*/ 19 w 20"/>
                    <a:gd name="T17" fmla="*/ 4 h 21"/>
                    <a:gd name="T18" fmla="*/ 20 w 20"/>
                    <a:gd name="T19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1">
                      <a:moveTo>
                        <a:pt x="20" y="2"/>
                      </a:moveTo>
                      <a:cubicBezTo>
                        <a:pt x="20" y="1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0" y="4"/>
                        <a:pt x="4" y="10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20"/>
                        <a:pt x="1" y="21"/>
                      </a:cubicBezTo>
                      <a:cubicBezTo>
                        <a:pt x="2" y="21"/>
                        <a:pt x="4" y="21"/>
                        <a:pt x="4" y="20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7" y="12"/>
                        <a:pt x="12" y="7"/>
                        <a:pt x="19" y="4"/>
                      </a:cubicBezTo>
                      <a:cubicBezTo>
                        <a:pt x="20" y="4"/>
                        <a:pt x="20" y="3"/>
                        <a:pt x="2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9" name="Freeform 55"/>
                <p:cNvSpPr>
                  <a:spLocks/>
                </p:cNvSpPr>
                <p:nvPr/>
              </p:nvSpPr>
              <p:spPr bwMode="auto">
                <a:xfrm>
                  <a:off x="2082800" y="5033963"/>
                  <a:ext cx="109537" cy="112713"/>
                </a:xfrm>
                <a:custGeom>
                  <a:avLst/>
                  <a:gdLst>
                    <a:gd name="T0" fmla="*/ 29 w 29"/>
                    <a:gd name="T1" fmla="*/ 2 h 30"/>
                    <a:gd name="T2" fmla="*/ 26 w 29"/>
                    <a:gd name="T3" fmla="*/ 1 h 30"/>
                    <a:gd name="T4" fmla="*/ 26 w 29"/>
                    <a:gd name="T5" fmla="*/ 1 h 30"/>
                    <a:gd name="T6" fmla="*/ 0 w 29"/>
                    <a:gd name="T7" fmla="*/ 27 h 30"/>
                    <a:gd name="T8" fmla="*/ 2 w 29"/>
                    <a:gd name="T9" fmla="*/ 30 h 30"/>
                    <a:gd name="T10" fmla="*/ 4 w 29"/>
                    <a:gd name="T11" fmla="*/ 29 h 30"/>
                    <a:gd name="T12" fmla="*/ 28 w 29"/>
                    <a:gd name="T13" fmla="*/ 5 h 30"/>
                    <a:gd name="T14" fmla="*/ 29 w 29"/>
                    <a:gd name="T15" fmla="*/ 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9" y="2"/>
                      </a:moveTo>
                      <a:cubicBezTo>
                        <a:pt x="28" y="1"/>
                        <a:pt x="27" y="0"/>
                        <a:pt x="26" y="1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15" y="6"/>
                        <a:pt x="5" y="15"/>
                        <a:pt x="0" y="27"/>
                      </a:cubicBezTo>
                      <a:cubicBezTo>
                        <a:pt x="0" y="28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29"/>
                      </a:cubicBezTo>
                      <a:cubicBezTo>
                        <a:pt x="9" y="17"/>
                        <a:pt x="17" y="9"/>
                        <a:pt x="28" y="5"/>
                      </a:cubicBezTo>
                      <a:cubicBezTo>
                        <a:pt x="29" y="4"/>
                        <a:pt x="29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56"/>
                <p:cNvSpPr>
                  <a:spLocks/>
                </p:cNvSpPr>
                <p:nvPr/>
              </p:nvSpPr>
              <p:spPr bwMode="auto">
                <a:xfrm>
                  <a:off x="2109788" y="5064126"/>
                  <a:ext cx="93662" cy="93663"/>
                </a:xfrm>
                <a:custGeom>
                  <a:avLst/>
                  <a:gdLst>
                    <a:gd name="T0" fmla="*/ 24 w 25"/>
                    <a:gd name="T1" fmla="*/ 4 h 25"/>
                    <a:gd name="T2" fmla="*/ 25 w 25"/>
                    <a:gd name="T3" fmla="*/ 1 h 25"/>
                    <a:gd name="T4" fmla="*/ 22 w 25"/>
                    <a:gd name="T5" fmla="*/ 0 h 25"/>
                    <a:gd name="T6" fmla="*/ 22 w 25"/>
                    <a:gd name="T7" fmla="*/ 0 h 25"/>
                    <a:gd name="T8" fmla="*/ 1 w 25"/>
                    <a:gd name="T9" fmla="*/ 22 h 25"/>
                    <a:gd name="T10" fmla="*/ 2 w 25"/>
                    <a:gd name="T11" fmla="*/ 25 h 25"/>
                    <a:gd name="T12" fmla="*/ 5 w 25"/>
                    <a:gd name="T13" fmla="*/ 24 h 25"/>
                    <a:gd name="T14" fmla="*/ 24 w 25"/>
                    <a:gd name="T1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25">
                      <a:moveTo>
                        <a:pt x="24" y="4"/>
                      </a:moveTo>
                      <a:cubicBezTo>
                        <a:pt x="25" y="3"/>
                        <a:pt x="25" y="2"/>
                        <a:pt x="25" y="1"/>
                      </a:cubicBezTo>
                      <a:cubicBezTo>
                        <a:pt x="24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3" y="4"/>
                        <a:pt x="5" y="12"/>
                        <a:pt x="1" y="22"/>
                      </a:cubicBezTo>
                      <a:cubicBezTo>
                        <a:pt x="0" y="23"/>
                        <a:pt x="1" y="24"/>
                        <a:pt x="2" y="25"/>
                      </a:cubicBezTo>
                      <a:cubicBezTo>
                        <a:pt x="3" y="25"/>
                        <a:pt x="4" y="25"/>
                        <a:pt x="5" y="24"/>
                      </a:cubicBezTo>
                      <a:cubicBezTo>
                        <a:pt x="8" y="14"/>
                        <a:pt x="15" y="8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" name="Group 24"/>
              <p:cNvGrpSpPr/>
              <p:nvPr/>
            </p:nvGrpSpPr>
            <p:grpSpPr>
              <a:xfrm>
                <a:off x="8806221" y="3987764"/>
                <a:ext cx="495300" cy="466725"/>
                <a:chOff x="1049338" y="4976813"/>
                <a:chExt cx="495300" cy="466725"/>
              </a:xfrm>
              <a:solidFill>
                <a:schemeClr val="bg1"/>
              </a:solidFill>
            </p:grpSpPr>
            <p:sp>
              <p:nvSpPr>
                <p:cNvPr id="60" name="Oval 57"/>
                <p:cNvSpPr>
                  <a:spLocks noChangeArrowheads="1"/>
                </p:cNvSpPr>
                <p:nvPr/>
              </p:nvSpPr>
              <p:spPr bwMode="auto">
                <a:xfrm>
                  <a:off x="1289050" y="5232401"/>
                  <a:ext cx="60325" cy="603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58"/>
                <p:cNvSpPr>
                  <a:spLocks noEditPoints="1"/>
                </p:cNvSpPr>
                <p:nvPr/>
              </p:nvSpPr>
              <p:spPr bwMode="auto">
                <a:xfrm>
                  <a:off x="1049338" y="4976813"/>
                  <a:ext cx="495300" cy="466725"/>
                </a:xfrm>
                <a:custGeom>
                  <a:avLst/>
                  <a:gdLst>
                    <a:gd name="T0" fmla="*/ 116 w 132"/>
                    <a:gd name="T1" fmla="*/ 48 h 124"/>
                    <a:gd name="T2" fmla="*/ 116 w 132"/>
                    <a:gd name="T3" fmla="*/ 22 h 124"/>
                    <a:gd name="T4" fmla="*/ 104 w 132"/>
                    <a:gd name="T5" fmla="*/ 0 h 124"/>
                    <a:gd name="T6" fmla="*/ 22 w 132"/>
                    <a:gd name="T7" fmla="*/ 0 h 124"/>
                    <a:gd name="T8" fmla="*/ 0 w 132"/>
                    <a:gd name="T9" fmla="*/ 102 h 124"/>
                    <a:gd name="T10" fmla="*/ 94 w 132"/>
                    <a:gd name="T11" fmla="*/ 124 h 124"/>
                    <a:gd name="T12" fmla="*/ 116 w 132"/>
                    <a:gd name="T13" fmla="*/ 96 h 124"/>
                    <a:gd name="T14" fmla="*/ 116 w 132"/>
                    <a:gd name="T15" fmla="*/ 48 h 124"/>
                    <a:gd name="T16" fmla="*/ 88 w 132"/>
                    <a:gd name="T17" fmla="*/ 8 h 124"/>
                    <a:gd name="T18" fmla="*/ 108 w 132"/>
                    <a:gd name="T19" fmla="*/ 12 h 124"/>
                    <a:gd name="T20" fmla="*/ 108 w 132"/>
                    <a:gd name="T21" fmla="*/ 24 h 124"/>
                    <a:gd name="T22" fmla="*/ 104 w 132"/>
                    <a:gd name="T23" fmla="*/ 36 h 124"/>
                    <a:gd name="T24" fmla="*/ 104 w 132"/>
                    <a:gd name="T25" fmla="*/ 32 h 124"/>
                    <a:gd name="T26" fmla="*/ 104 w 132"/>
                    <a:gd name="T27" fmla="*/ 16 h 124"/>
                    <a:gd name="T28" fmla="*/ 16 w 132"/>
                    <a:gd name="T29" fmla="*/ 12 h 124"/>
                    <a:gd name="T30" fmla="*/ 12 w 132"/>
                    <a:gd name="T31" fmla="*/ 24 h 124"/>
                    <a:gd name="T32" fmla="*/ 8 w 132"/>
                    <a:gd name="T33" fmla="*/ 22 h 124"/>
                    <a:gd name="T34" fmla="*/ 100 w 132"/>
                    <a:gd name="T35" fmla="*/ 20 h 124"/>
                    <a:gd name="T36" fmla="*/ 16 w 132"/>
                    <a:gd name="T37" fmla="*/ 16 h 124"/>
                    <a:gd name="T38" fmla="*/ 100 w 132"/>
                    <a:gd name="T39" fmla="*/ 20 h 124"/>
                    <a:gd name="T40" fmla="*/ 100 w 132"/>
                    <a:gd name="T41" fmla="*/ 28 h 124"/>
                    <a:gd name="T42" fmla="*/ 16 w 132"/>
                    <a:gd name="T43" fmla="*/ 24 h 124"/>
                    <a:gd name="T44" fmla="*/ 100 w 132"/>
                    <a:gd name="T45" fmla="*/ 32 h 124"/>
                    <a:gd name="T46" fmla="*/ 88 w 132"/>
                    <a:gd name="T47" fmla="*/ 36 h 124"/>
                    <a:gd name="T48" fmla="*/ 16 w 132"/>
                    <a:gd name="T49" fmla="*/ 35 h 124"/>
                    <a:gd name="T50" fmla="*/ 100 w 132"/>
                    <a:gd name="T51" fmla="*/ 32 h 124"/>
                    <a:gd name="T52" fmla="*/ 94 w 132"/>
                    <a:gd name="T53" fmla="*/ 116 h 124"/>
                    <a:gd name="T54" fmla="*/ 8 w 132"/>
                    <a:gd name="T55" fmla="*/ 102 h 124"/>
                    <a:gd name="T56" fmla="*/ 22 w 132"/>
                    <a:gd name="T57" fmla="*/ 44 h 124"/>
                    <a:gd name="T58" fmla="*/ 104 w 132"/>
                    <a:gd name="T59" fmla="*/ 44 h 124"/>
                    <a:gd name="T60" fmla="*/ 108 w 132"/>
                    <a:gd name="T61" fmla="*/ 56 h 124"/>
                    <a:gd name="T62" fmla="*/ 52 w 132"/>
                    <a:gd name="T63" fmla="*/ 76 h 124"/>
                    <a:gd name="T64" fmla="*/ 108 w 132"/>
                    <a:gd name="T65" fmla="*/ 96 h 124"/>
                    <a:gd name="T66" fmla="*/ 113 w 132"/>
                    <a:gd name="T67" fmla="*/ 88 h 124"/>
                    <a:gd name="T68" fmla="*/ 60 w 132"/>
                    <a:gd name="T69" fmla="*/ 76 h 124"/>
                    <a:gd name="T70" fmla="*/ 108 w 132"/>
                    <a:gd name="T71" fmla="*/ 64 h 124"/>
                    <a:gd name="T72" fmla="*/ 115 w 132"/>
                    <a:gd name="T73" fmla="*/ 59 h 124"/>
                    <a:gd name="T74" fmla="*/ 120 w 132"/>
                    <a:gd name="T75" fmla="*/ 72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2" h="124">
                      <a:moveTo>
                        <a:pt x="116" y="48"/>
                      </a:moveTo>
                      <a:cubicBezTo>
                        <a:pt x="116" y="48"/>
                        <a:pt x="116" y="48"/>
                        <a:pt x="116" y="48"/>
                      </a:cubicBezTo>
                      <a:cubicBezTo>
                        <a:pt x="116" y="24"/>
                        <a:pt x="116" y="24"/>
                        <a:pt x="116" y="24"/>
                      </a:cubicBezTo>
                      <a:cubicBezTo>
                        <a:pt x="116" y="22"/>
                        <a:pt x="116" y="22"/>
                        <a:pt x="116" y="22"/>
                      </a:cubicBezTo>
                      <a:cubicBezTo>
                        <a:pt x="116" y="12"/>
                        <a:pt x="116" y="12"/>
                        <a:pt x="116" y="12"/>
                      </a:cubicBezTo>
                      <a:cubicBezTo>
                        <a:pt x="116" y="5"/>
                        <a:pt x="111" y="0"/>
                        <a:pt x="104" y="0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14"/>
                        <a:pt x="10" y="124"/>
                        <a:pt x="22" y="124"/>
                      </a:cubicBezTo>
                      <a:cubicBezTo>
                        <a:pt x="94" y="124"/>
                        <a:pt x="94" y="124"/>
                        <a:pt x="94" y="124"/>
                      </a:cubicBezTo>
                      <a:cubicBezTo>
                        <a:pt x="106" y="124"/>
                        <a:pt x="116" y="114"/>
                        <a:pt x="116" y="102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32" y="84"/>
                        <a:pt x="132" y="60"/>
                        <a:pt x="116" y="48"/>
                      </a:cubicBezTo>
                      <a:close/>
                      <a:moveTo>
                        <a:pt x="22" y="8"/>
                      </a:moveTo>
                      <a:cubicBezTo>
                        <a:pt x="88" y="8"/>
                        <a:pt x="88" y="8"/>
                        <a:pt x="88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6" y="8"/>
                        <a:pt x="108" y="10"/>
                        <a:pt x="108" y="12"/>
                      </a:cubicBezTo>
                      <a:cubicBezTo>
                        <a:pt x="108" y="22"/>
                        <a:pt x="108" y="22"/>
                        <a:pt x="108" y="22"/>
                      </a:cubicBezTo>
                      <a:cubicBezTo>
                        <a:pt x="108" y="24"/>
                        <a:pt x="108" y="24"/>
                        <a:pt x="108" y="24"/>
                      </a:cubicBezTo>
                      <a:cubicBezTo>
                        <a:pt x="108" y="37"/>
                        <a:pt x="108" y="37"/>
                        <a:pt x="108" y="37"/>
                      </a:cubicBezTo>
                      <a:cubicBezTo>
                        <a:pt x="107" y="36"/>
                        <a:pt x="105" y="36"/>
                        <a:pt x="104" y="36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4" y="24"/>
                        <a:pt x="104" y="24"/>
                        <a:pt x="104" y="24"/>
                      </a:cubicBezTo>
                      <a:cubicBezTo>
                        <a:pt x="104" y="16"/>
                        <a:pt x="104" y="16"/>
                        <a:pt x="104" y="16"/>
                      </a:cubicBezTo>
                      <a:cubicBezTo>
                        <a:pt x="104" y="14"/>
                        <a:pt x="102" y="12"/>
                        <a:pt x="100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4" y="12"/>
                        <a:pt x="12" y="14"/>
                        <a:pt x="12" y="16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0" y="29"/>
                        <a:pt x="8" y="26"/>
                        <a:pt x="8" y="22"/>
                      </a:cubicBezTo>
                      <a:cubicBezTo>
                        <a:pt x="8" y="14"/>
                        <a:pt x="14" y="8"/>
                        <a:pt x="22" y="8"/>
                      </a:cubicBezTo>
                      <a:close/>
                      <a:moveTo>
                        <a:pt x="100" y="20"/>
                      </a:move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00" y="16"/>
                        <a:pt x="100" y="16"/>
                        <a:pt x="100" y="16"/>
                      </a:cubicBezTo>
                      <a:lnTo>
                        <a:pt x="100" y="20"/>
                      </a:lnTo>
                      <a:close/>
                      <a:moveTo>
                        <a:pt x="100" y="24"/>
                      </a:move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lnTo>
                        <a:pt x="100" y="24"/>
                      </a:lnTo>
                      <a:close/>
                      <a:moveTo>
                        <a:pt x="100" y="32"/>
                      </a:moveTo>
                      <a:cubicBezTo>
                        <a:pt x="100" y="36"/>
                        <a:pt x="100" y="36"/>
                        <a:pt x="100" y="36"/>
                      </a:cubicBezTo>
                      <a:cubicBezTo>
                        <a:pt x="88" y="36"/>
                        <a:pt x="88" y="36"/>
                        <a:pt x="88" y="36"/>
                      </a:cubicBezTo>
                      <a:cubicBezTo>
                        <a:pt x="22" y="36"/>
                        <a:pt x="22" y="36"/>
                        <a:pt x="22" y="36"/>
                      </a:cubicBezTo>
                      <a:cubicBezTo>
                        <a:pt x="20" y="36"/>
                        <a:pt x="18" y="35"/>
                        <a:pt x="16" y="35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lnTo>
                        <a:pt x="100" y="32"/>
                      </a:lnTo>
                      <a:close/>
                      <a:moveTo>
                        <a:pt x="108" y="102"/>
                      </a:moveTo>
                      <a:cubicBezTo>
                        <a:pt x="108" y="110"/>
                        <a:pt x="102" y="116"/>
                        <a:pt x="94" y="116"/>
                      </a:cubicBezTo>
                      <a:cubicBezTo>
                        <a:pt x="22" y="116"/>
                        <a:pt x="22" y="116"/>
                        <a:pt x="22" y="116"/>
                      </a:cubicBezTo>
                      <a:cubicBezTo>
                        <a:pt x="14" y="116"/>
                        <a:pt x="8" y="110"/>
                        <a:pt x="8" y="102"/>
                      </a:cubicBezTo>
                      <a:cubicBezTo>
                        <a:pt x="8" y="39"/>
                        <a:pt x="8" y="39"/>
                        <a:pt x="8" y="39"/>
                      </a:cubicBezTo>
                      <a:cubicBezTo>
                        <a:pt x="12" y="42"/>
                        <a:pt x="17" y="44"/>
                        <a:pt x="22" y="44"/>
                      </a:cubicBezTo>
                      <a:cubicBezTo>
                        <a:pt x="88" y="44"/>
                        <a:pt x="88" y="44"/>
                        <a:pt x="88" y="44"/>
                      </a:cubicBezTo>
                      <a:cubicBezTo>
                        <a:pt x="104" y="44"/>
                        <a:pt x="104" y="44"/>
                        <a:pt x="104" y="44"/>
                      </a:cubicBezTo>
                      <a:cubicBezTo>
                        <a:pt x="106" y="44"/>
                        <a:pt x="108" y="46"/>
                        <a:pt x="108" y="48"/>
                      </a:cubicBezTo>
                      <a:cubicBezTo>
                        <a:pt x="108" y="56"/>
                        <a:pt x="108" y="56"/>
                        <a:pt x="108" y="56"/>
                      </a:cubicBezTo>
                      <a:cubicBezTo>
                        <a:pt x="72" y="56"/>
                        <a:pt x="72" y="56"/>
                        <a:pt x="72" y="56"/>
                      </a:cubicBezTo>
                      <a:cubicBezTo>
                        <a:pt x="61" y="56"/>
                        <a:pt x="52" y="65"/>
                        <a:pt x="52" y="76"/>
                      </a:cubicBezTo>
                      <a:cubicBezTo>
                        <a:pt x="52" y="87"/>
                        <a:pt x="61" y="96"/>
                        <a:pt x="72" y="96"/>
                      </a:cubicBezTo>
                      <a:cubicBezTo>
                        <a:pt x="108" y="96"/>
                        <a:pt x="108" y="96"/>
                        <a:pt x="108" y="96"/>
                      </a:cubicBezTo>
                      <a:lnTo>
                        <a:pt x="108" y="102"/>
                      </a:lnTo>
                      <a:close/>
                      <a:moveTo>
                        <a:pt x="113" y="88"/>
                      </a:moveTo>
                      <a:cubicBezTo>
                        <a:pt x="72" y="88"/>
                        <a:pt x="72" y="88"/>
                        <a:pt x="72" y="88"/>
                      </a:cubicBezTo>
                      <a:cubicBezTo>
                        <a:pt x="65" y="88"/>
                        <a:pt x="60" y="83"/>
                        <a:pt x="60" y="76"/>
                      </a:cubicBezTo>
                      <a:cubicBezTo>
                        <a:pt x="60" y="69"/>
                        <a:pt x="65" y="64"/>
                        <a:pt x="72" y="64"/>
                      </a:cubicBezTo>
                      <a:cubicBezTo>
                        <a:pt x="108" y="64"/>
                        <a:pt x="108" y="64"/>
                        <a:pt x="108" y="64"/>
                      </a:cubicBezTo>
                      <a:cubicBezTo>
                        <a:pt x="110" y="64"/>
                        <a:pt x="113" y="63"/>
                        <a:pt x="114" y="61"/>
                      </a:cubicBezTo>
                      <a:cubicBezTo>
                        <a:pt x="115" y="60"/>
                        <a:pt x="115" y="60"/>
                        <a:pt x="115" y="59"/>
                      </a:cubicBezTo>
                      <a:cubicBezTo>
                        <a:pt x="115" y="59"/>
                        <a:pt x="116" y="59"/>
                        <a:pt x="116" y="59"/>
                      </a:cubicBezTo>
                      <a:cubicBezTo>
                        <a:pt x="118" y="62"/>
                        <a:pt x="120" y="67"/>
                        <a:pt x="120" y="72"/>
                      </a:cubicBezTo>
                      <a:cubicBezTo>
                        <a:pt x="120" y="78"/>
                        <a:pt x="118" y="84"/>
                        <a:pt x="113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" name="Freeform 59"/>
              <p:cNvSpPr>
                <a:spLocks noEditPoints="1"/>
              </p:cNvSpPr>
              <p:nvPr/>
            </p:nvSpPr>
            <p:spPr bwMode="auto">
              <a:xfrm>
                <a:off x="10359631" y="1779783"/>
                <a:ext cx="482890" cy="478835"/>
              </a:xfrm>
              <a:custGeom>
                <a:avLst/>
                <a:gdLst>
                  <a:gd name="T0" fmla="*/ 81 w 128"/>
                  <a:gd name="T1" fmla="*/ 14 h 128"/>
                  <a:gd name="T2" fmla="*/ 53 w 128"/>
                  <a:gd name="T3" fmla="*/ 36 h 128"/>
                  <a:gd name="T4" fmla="*/ 33 w 128"/>
                  <a:gd name="T5" fmla="*/ 36 h 128"/>
                  <a:gd name="T6" fmla="*/ 0 w 128"/>
                  <a:gd name="T7" fmla="*/ 56 h 128"/>
                  <a:gd name="T8" fmla="*/ 24 w 128"/>
                  <a:gd name="T9" fmla="*/ 84 h 128"/>
                  <a:gd name="T10" fmla="*/ 32 w 128"/>
                  <a:gd name="T11" fmla="*/ 128 h 128"/>
                  <a:gd name="T12" fmla="*/ 56 w 128"/>
                  <a:gd name="T13" fmla="*/ 120 h 128"/>
                  <a:gd name="T14" fmla="*/ 52 w 128"/>
                  <a:gd name="T15" fmla="*/ 108 h 128"/>
                  <a:gd name="T16" fmla="*/ 52 w 128"/>
                  <a:gd name="T17" fmla="*/ 80 h 128"/>
                  <a:gd name="T18" fmla="*/ 53 w 128"/>
                  <a:gd name="T19" fmla="*/ 78 h 128"/>
                  <a:gd name="T20" fmla="*/ 54 w 128"/>
                  <a:gd name="T21" fmla="*/ 77 h 128"/>
                  <a:gd name="T22" fmla="*/ 55 w 128"/>
                  <a:gd name="T23" fmla="*/ 76 h 128"/>
                  <a:gd name="T24" fmla="*/ 81 w 128"/>
                  <a:gd name="T25" fmla="*/ 98 h 128"/>
                  <a:gd name="T26" fmla="*/ 128 w 128"/>
                  <a:gd name="T27" fmla="*/ 56 h 128"/>
                  <a:gd name="T28" fmla="*/ 80 w 128"/>
                  <a:gd name="T29" fmla="*/ 56 h 128"/>
                  <a:gd name="T30" fmla="*/ 92 w 128"/>
                  <a:gd name="T31" fmla="*/ 44 h 128"/>
                  <a:gd name="T32" fmla="*/ 92 w 128"/>
                  <a:gd name="T33" fmla="*/ 68 h 128"/>
                  <a:gd name="T34" fmla="*/ 80 w 128"/>
                  <a:gd name="T35" fmla="*/ 56 h 128"/>
                  <a:gd name="T36" fmla="*/ 16 w 128"/>
                  <a:gd name="T37" fmla="*/ 44 h 128"/>
                  <a:gd name="T38" fmla="*/ 40 w 128"/>
                  <a:gd name="T39" fmla="*/ 56 h 128"/>
                  <a:gd name="T40" fmla="*/ 16 w 128"/>
                  <a:gd name="T41" fmla="*/ 68 h 128"/>
                  <a:gd name="T42" fmla="*/ 48 w 128"/>
                  <a:gd name="T43" fmla="*/ 120 h 128"/>
                  <a:gd name="T44" fmla="*/ 32 w 128"/>
                  <a:gd name="T45" fmla="*/ 84 h 128"/>
                  <a:gd name="T46" fmla="*/ 33 w 128"/>
                  <a:gd name="T47" fmla="*/ 76 h 128"/>
                  <a:gd name="T48" fmla="*/ 45 w 128"/>
                  <a:gd name="T49" fmla="*/ 76 h 128"/>
                  <a:gd name="T50" fmla="*/ 44 w 128"/>
                  <a:gd name="T51" fmla="*/ 108 h 128"/>
                  <a:gd name="T52" fmla="*/ 48 w 128"/>
                  <a:gd name="T53" fmla="*/ 117 h 128"/>
                  <a:gd name="T54" fmla="*/ 53 w 128"/>
                  <a:gd name="T55" fmla="*/ 68 h 128"/>
                  <a:gd name="T56" fmla="*/ 52 w 128"/>
                  <a:gd name="T57" fmla="*/ 68 h 128"/>
                  <a:gd name="T58" fmla="*/ 52 w 128"/>
                  <a:gd name="T59" fmla="*/ 44 h 128"/>
                  <a:gd name="T60" fmla="*/ 74 w 128"/>
                  <a:gd name="T61" fmla="*/ 36 h 128"/>
                  <a:gd name="T62" fmla="*/ 74 w 128"/>
                  <a:gd name="T63" fmla="*/ 76 h 128"/>
                  <a:gd name="T64" fmla="*/ 100 w 128"/>
                  <a:gd name="T65" fmla="*/ 104 h 128"/>
                  <a:gd name="T66" fmla="*/ 92 w 128"/>
                  <a:gd name="T67" fmla="*/ 76 h 128"/>
                  <a:gd name="T68" fmla="*/ 92 w 128"/>
                  <a:gd name="T69" fmla="*/ 36 h 128"/>
                  <a:gd name="T70" fmla="*/ 100 w 128"/>
                  <a:gd name="T71" fmla="*/ 8 h 128"/>
                  <a:gd name="T72" fmla="*/ 100 w 128"/>
                  <a:gd name="T73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8" h="128">
                    <a:moveTo>
                      <a:pt x="100" y="0"/>
                    </a:moveTo>
                    <a:cubicBezTo>
                      <a:pt x="92" y="0"/>
                      <a:pt x="85" y="6"/>
                      <a:pt x="8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74" y="27"/>
                      <a:pt x="64" y="36"/>
                      <a:pt x="53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7" y="36"/>
                      <a:pt x="0" y="45"/>
                      <a:pt x="0" y="56"/>
                    </a:cubicBezTo>
                    <a:cubicBezTo>
                      <a:pt x="0" y="67"/>
                      <a:pt x="7" y="76"/>
                      <a:pt x="16" y="76"/>
                    </a:cubicBezTo>
                    <a:cubicBezTo>
                      <a:pt x="20" y="76"/>
                      <a:pt x="24" y="80"/>
                      <a:pt x="24" y="84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4"/>
                      <a:pt x="28" y="128"/>
                      <a:pt x="32" y="128"/>
                    </a:cubicBezTo>
                    <a:cubicBezTo>
                      <a:pt x="48" y="128"/>
                      <a:pt x="48" y="128"/>
                      <a:pt x="48" y="128"/>
                    </a:cubicBezTo>
                    <a:cubicBezTo>
                      <a:pt x="52" y="128"/>
                      <a:pt x="56" y="124"/>
                      <a:pt x="56" y="120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6" y="112"/>
                      <a:pt x="52" y="110"/>
                      <a:pt x="52" y="108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79"/>
                      <a:pt x="52" y="79"/>
                      <a:pt x="53" y="78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7"/>
                      <a:pt x="53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6"/>
                      <a:pt x="55" y="76"/>
                      <a:pt x="55" y="76"/>
                    </a:cubicBezTo>
                    <a:cubicBezTo>
                      <a:pt x="65" y="77"/>
                      <a:pt x="74" y="85"/>
                      <a:pt x="81" y="98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5" y="106"/>
                      <a:pt x="92" y="112"/>
                      <a:pt x="100" y="112"/>
                    </a:cubicBezTo>
                    <a:cubicBezTo>
                      <a:pt x="118" y="112"/>
                      <a:pt x="128" y="84"/>
                      <a:pt x="128" y="56"/>
                    </a:cubicBezTo>
                    <a:cubicBezTo>
                      <a:pt x="128" y="28"/>
                      <a:pt x="118" y="0"/>
                      <a:pt x="100" y="0"/>
                    </a:cubicBezTo>
                    <a:close/>
                    <a:moveTo>
                      <a:pt x="80" y="56"/>
                    </a:moveTo>
                    <a:cubicBezTo>
                      <a:pt x="80" y="52"/>
                      <a:pt x="80" y="48"/>
                      <a:pt x="81" y="44"/>
                    </a:cubicBezTo>
                    <a:cubicBezTo>
                      <a:pt x="92" y="44"/>
                      <a:pt x="92" y="44"/>
                      <a:pt x="92" y="44"/>
                    </a:cubicBezTo>
                    <a:cubicBezTo>
                      <a:pt x="96" y="44"/>
                      <a:pt x="100" y="49"/>
                      <a:pt x="100" y="56"/>
                    </a:cubicBezTo>
                    <a:cubicBezTo>
                      <a:pt x="100" y="63"/>
                      <a:pt x="96" y="68"/>
                      <a:pt x="92" y="68"/>
                    </a:cubicBezTo>
                    <a:cubicBezTo>
                      <a:pt x="81" y="68"/>
                      <a:pt x="81" y="68"/>
                      <a:pt x="81" y="68"/>
                    </a:cubicBezTo>
                    <a:cubicBezTo>
                      <a:pt x="80" y="64"/>
                      <a:pt x="80" y="60"/>
                      <a:pt x="80" y="56"/>
                    </a:cubicBezTo>
                    <a:close/>
                    <a:moveTo>
                      <a:pt x="8" y="56"/>
                    </a:moveTo>
                    <a:cubicBezTo>
                      <a:pt x="8" y="49"/>
                      <a:pt x="12" y="44"/>
                      <a:pt x="16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2" y="47"/>
                      <a:pt x="40" y="51"/>
                      <a:pt x="40" y="56"/>
                    </a:cubicBezTo>
                    <a:cubicBezTo>
                      <a:pt x="40" y="61"/>
                      <a:pt x="42" y="65"/>
                      <a:pt x="44" y="68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2" y="68"/>
                      <a:pt x="8" y="63"/>
                      <a:pt x="8" y="56"/>
                    </a:cubicBezTo>
                    <a:close/>
                    <a:moveTo>
                      <a:pt x="48" y="120"/>
                    </a:moveTo>
                    <a:cubicBezTo>
                      <a:pt x="32" y="120"/>
                      <a:pt x="32" y="120"/>
                      <a:pt x="32" y="120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2" y="81"/>
                      <a:pt x="31" y="78"/>
                      <a:pt x="30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4" y="77"/>
                      <a:pt x="44" y="79"/>
                      <a:pt x="44" y="80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12"/>
                      <a:pt x="46" y="114"/>
                      <a:pt x="47" y="116"/>
                    </a:cubicBezTo>
                    <a:cubicBezTo>
                      <a:pt x="48" y="116"/>
                      <a:pt x="48" y="116"/>
                      <a:pt x="48" y="117"/>
                    </a:cubicBezTo>
                    <a:lnTo>
                      <a:pt x="48" y="120"/>
                    </a:lnTo>
                    <a:close/>
                    <a:moveTo>
                      <a:pt x="53" y="68"/>
                    </a:move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48" y="68"/>
                      <a:pt x="44" y="63"/>
                      <a:pt x="44" y="56"/>
                    </a:cubicBezTo>
                    <a:cubicBezTo>
                      <a:pt x="44" y="49"/>
                      <a:pt x="48" y="44"/>
                      <a:pt x="52" y="44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60" y="44"/>
                      <a:pt x="68" y="41"/>
                      <a:pt x="74" y="36"/>
                    </a:cubicBezTo>
                    <a:cubicBezTo>
                      <a:pt x="73" y="42"/>
                      <a:pt x="72" y="49"/>
                      <a:pt x="72" y="56"/>
                    </a:cubicBezTo>
                    <a:cubicBezTo>
                      <a:pt x="72" y="63"/>
                      <a:pt x="73" y="70"/>
                      <a:pt x="74" y="76"/>
                    </a:cubicBezTo>
                    <a:cubicBezTo>
                      <a:pt x="68" y="71"/>
                      <a:pt x="60" y="68"/>
                      <a:pt x="53" y="68"/>
                    </a:cubicBezTo>
                    <a:close/>
                    <a:moveTo>
                      <a:pt x="100" y="104"/>
                    </a:moveTo>
                    <a:cubicBezTo>
                      <a:pt x="92" y="104"/>
                      <a:pt x="85" y="93"/>
                      <a:pt x="82" y="76"/>
                    </a:cubicBezTo>
                    <a:cubicBezTo>
                      <a:pt x="92" y="76"/>
                      <a:pt x="92" y="76"/>
                      <a:pt x="92" y="76"/>
                    </a:cubicBezTo>
                    <a:cubicBezTo>
                      <a:pt x="101" y="76"/>
                      <a:pt x="108" y="67"/>
                      <a:pt x="108" y="56"/>
                    </a:cubicBezTo>
                    <a:cubicBezTo>
                      <a:pt x="108" y="45"/>
                      <a:pt x="101" y="36"/>
                      <a:pt x="9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5" y="19"/>
                      <a:pt x="92" y="8"/>
                      <a:pt x="100" y="8"/>
                    </a:cubicBezTo>
                    <a:cubicBezTo>
                      <a:pt x="111" y="8"/>
                      <a:pt x="120" y="29"/>
                      <a:pt x="120" y="56"/>
                    </a:cubicBezTo>
                    <a:cubicBezTo>
                      <a:pt x="120" y="83"/>
                      <a:pt x="111" y="104"/>
                      <a:pt x="100" y="10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60"/>
              <p:cNvSpPr>
                <a:spLocks noEditPoints="1"/>
              </p:cNvSpPr>
              <p:nvPr/>
            </p:nvSpPr>
            <p:spPr bwMode="auto">
              <a:xfrm>
                <a:off x="5922805" y="2564081"/>
                <a:ext cx="482893" cy="482964"/>
              </a:xfrm>
              <a:custGeom>
                <a:avLst/>
                <a:gdLst>
                  <a:gd name="T0" fmla="*/ 126 w 129"/>
                  <a:gd name="T1" fmla="*/ 2 h 128"/>
                  <a:gd name="T2" fmla="*/ 121 w 129"/>
                  <a:gd name="T3" fmla="*/ 0 h 128"/>
                  <a:gd name="T4" fmla="*/ 120 w 129"/>
                  <a:gd name="T5" fmla="*/ 0 h 128"/>
                  <a:gd name="T6" fmla="*/ 52 w 129"/>
                  <a:gd name="T7" fmla="*/ 12 h 128"/>
                  <a:gd name="T8" fmla="*/ 45 w 129"/>
                  <a:gd name="T9" fmla="*/ 20 h 128"/>
                  <a:gd name="T10" fmla="*/ 45 w 129"/>
                  <a:gd name="T11" fmla="*/ 28 h 128"/>
                  <a:gd name="T12" fmla="*/ 45 w 129"/>
                  <a:gd name="T13" fmla="*/ 32 h 128"/>
                  <a:gd name="T14" fmla="*/ 45 w 129"/>
                  <a:gd name="T15" fmla="*/ 89 h 128"/>
                  <a:gd name="T16" fmla="*/ 30 w 129"/>
                  <a:gd name="T17" fmla="*/ 84 h 128"/>
                  <a:gd name="T18" fmla="*/ 20 w 129"/>
                  <a:gd name="T19" fmla="*/ 86 h 128"/>
                  <a:gd name="T20" fmla="*/ 3 w 129"/>
                  <a:gd name="T21" fmla="*/ 100 h 128"/>
                  <a:gd name="T22" fmla="*/ 2 w 129"/>
                  <a:gd name="T23" fmla="*/ 115 h 128"/>
                  <a:gd name="T24" fmla="*/ 24 w 129"/>
                  <a:gd name="T25" fmla="*/ 128 h 128"/>
                  <a:gd name="T26" fmla="*/ 34 w 129"/>
                  <a:gd name="T27" fmla="*/ 126 h 128"/>
                  <a:gd name="T28" fmla="*/ 51 w 129"/>
                  <a:gd name="T29" fmla="*/ 112 h 128"/>
                  <a:gd name="T30" fmla="*/ 53 w 129"/>
                  <a:gd name="T31" fmla="*/ 104 h 128"/>
                  <a:gd name="T32" fmla="*/ 53 w 129"/>
                  <a:gd name="T33" fmla="*/ 104 h 128"/>
                  <a:gd name="T34" fmla="*/ 53 w 129"/>
                  <a:gd name="T35" fmla="*/ 40 h 128"/>
                  <a:gd name="T36" fmla="*/ 54 w 129"/>
                  <a:gd name="T37" fmla="*/ 40 h 128"/>
                  <a:gd name="T38" fmla="*/ 121 w 129"/>
                  <a:gd name="T39" fmla="*/ 28 h 128"/>
                  <a:gd name="T40" fmla="*/ 121 w 129"/>
                  <a:gd name="T41" fmla="*/ 77 h 128"/>
                  <a:gd name="T42" fmla="*/ 106 w 129"/>
                  <a:gd name="T43" fmla="*/ 72 h 128"/>
                  <a:gd name="T44" fmla="*/ 96 w 129"/>
                  <a:gd name="T45" fmla="*/ 74 h 128"/>
                  <a:gd name="T46" fmla="*/ 79 w 129"/>
                  <a:gd name="T47" fmla="*/ 88 h 128"/>
                  <a:gd name="T48" fmla="*/ 78 w 129"/>
                  <a:gd name="T49" fmla="*/ 103 h 128"/>
                  <a:gd name="T50" fmla="*/ 100 w 129"/>
                  <a:gd name="T51" fmla="*/ 116 h 128"/>
                  <a:gd name="T52" fmla="*/ 110 w 129"/>
                  <a:gd name="T53" fmla="*/ 114 h 128"/>
                  <a:gd name="T54" fmla="*/ 127 w 129"/>
                  <a:gd name="T55" fmla="*/ 100 h 128"/>
                  <a:gd name="T56" fmla="*/ 129 w 129"/>
                  <a:gd name="T57" fmla="*/ 92 h 128"/>
                  <a:gd name="T58" fmla="*/ 129 w 129"/>
                  <a:gd name="T59" fmla="*/ 92 h 128"/>
                  <a:gd name="T60" fmla="*/ 129 w 129"/>
                  <a:gd name="T61" fmla="*/ 20 h 128"/>
                  <a:gd name="T62" fmla="*/ 129 w 129"/>
                  <a:gd name="T63" fmla="*/ 16 h 128"/>
                  <a:gd name="T64" fmla="*/ 129 w 129"/>
                  <a:gd name="T65" fmla="*/ 8 h 128"/>
                  <a:gd name="T66" fmla="*/ 126 w 129"/>
                  <a:gd name="T67" fmla="*/ 2 h 128"/>
                  <a:gd name="T68" fmla="*/ 32 w 129"/>
                  <a:gd name="T69" fmla="*/ 119 h 128"/>
                  <a:gd name="T70" fmla="*/ 10 w 129"/>
                  <a:gd name="T71" fmla="*/ 112 h 128"/>
                  <a:gd name="T72" fmla="*/ 22 w 129"/>
                  <a:gd name="T73" fmla="*/ 93 h 128"/>
                  <a:gd name="T74" fmla="*/ 44 w 129"/>
                  <a:gd name="T75" fmla="*/ 100 h 128"/>
                  <a:gd name="T76" fmla="*/ 32 w 129"/>
                  <a:gd name="T77" fmla="*/ 119 h 128"/>
                  <a:gd name="T78" fmla="*/ 108 w 129"/>
                  <a:gd name="T79" fmla="*/ 107 h 128"/>
                  <a:gd name="T80" fmla="*/ 85 w 129"/>
                  <a:gd name="T81" fmla="*/ 100 h 128"/>
                  <a:gd name="T82" fmla="*/ 98 w 129"/>
                  <a:gd name="T83" fmla="*/ 81 h 128"/>
                  <a:gd name="T84" fmla="*/ 120 w 129"/>
                  <a:gd name="T85" fmla="*/ 88 h 128"/>
                  <a:gd name="T86" fmla="*/ 108 w 129"/>
                  <a:gd name="T87" fmla="*/ 107 h 128"/>
                  <a:gd name="T88" fmla="*/ 121 w 129"/>
                  <a:gd name="T89" fmla="*/ 20 h 128"/>
                  <a:gd name="T90" fmla="*/ 53 w 129"/>
                  <a:gd name="T91" fmla="*/ 32 h 128"/>
                  <a:gd name="T92" fmla="*/ 53 w 129"/>
                  <a:gd name="T93" fmla="*/ 28 h 128"/>
                  <a:gd name="T94" fmla="*/ 53 w 129"/>
                  <a:gd name="T95" fmla="*/ 20 h 128"/>
                  <a:gd name="T96" fmla="*/ 121 w 129"/>
                  <a:gd name="T97" fmla="*/ 8 h 128"/>
                  <a:gd name="T98" fmla="*/ 121 w 129"/>
                  <a:gd name="T99" fmla="*/ 16 h 128"/>
                  <a:gd name="T100" fmla="*/ 121 w 129"/>
                  <a:gd name="T101" fmla="*/ 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9" h="128">
                    <a:moveTo>
                      <a:pt x="126" y="2"/>
                    </a:moveTo>
                    <a:cubicBezTo>
                      <a:pt x="125" y="1"/>
                      <a:pt x="123" y="0"/>
                      <a:pt x="121" y="0"/>
                    </a:cubicBezTo>
                    <a:cubicBezTo>
                      <a:pt x="121" y="0"/>
                      <a:pt x="120" y="0"/>
                      <a:pt x="120" y="0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13"/>
                      <a:pt x="45" y="16"/>
                      <a:pt x="45" y="20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1" y="86"/>
                      <a:pt x="36" y="84"/>
                      <a:pt x="30" y="84"/>
                    </a:cubicBezTo>
                    <a:cubicBezTo>
                      <a:pt x="26" y="84"/>
                      <a:pt x="23" y="85"/>
                      <a:pt x="20" y="86"/>
                    </a:cubicBezTo>
                    <a:cubicBezTo>
                      <a:pt x="12" y="88"/>
                      <a:pt x="6" y="93"/>
                      <a:pt x="3" y="100"/>
                    </a:cubicBezTo>
                    <a:cubicBezTo>
                      <a:pt x="1" y="104"/>
                      <a:pt x="0" y="110"/>
                      <a:pt x="2" y="115"/>
                    </a:cubicBezTo>
                    <a:cubicBezTo>
                      <a:pt x="5" y="123"/>
                      <a:pt x="14" y="128"/>
                      <a:pt x="24" y="128"/>
                    </a:cubicBezTo>
                    <a:cubicBezTo>
                      <a:pt x="28" y="128"/>
                      <a:pt x="31" y="127"/>
                      <a:pt x="34" y="126"/>
                    </a:cubicBezTo>
                    <a:cubicBezTo>
                      <a:pt x="42" y="124"/>
                      <a:pt x="48" y="119"/>
                      <a:pt x="51" y="112"/>
                    </a:cubicBezTo>
                    <a:cubicBezTo>
                      <a:pt x="52" y="110"/>
                      <a:pt x="53" y="107"/>
                      <a:pt x="53" y="104"/>
                    </a:cubicBezTo>
                    <a:cubicBezTo>
                      <a:pt x="53" y="104"/>
                      <a:pt x="53" y="104"/>
                      <a:pt x="53" y="104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4" y="40"/>
                      <a:pt x="54" y="40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17" y="74"/>
                      <a:pt x="112" y="72"/>
                      <a:pt x="106" y="72"/>
                    </a:cubicBezTo>
                    <a:cubicBezTo>
                      <a:pt x="102" y="72"/>
                      <a:pt x="99" y="73"/>
                      <a:pt x="96" y="74"/>
                    </a:cubicBezTo>
                    <a:cubicBezTo>
                      <a:pt x="88" y="76"/>
                      <a:pt x="82" y="81"/>
                      <a:pt x="79" y="88"/>
                    </a:cubicBezTo>
                    <a:cubicBezTo>
                      <a:pt x="77" y="92"/>
                      <a:pt x="76" y="98"/>
                      <a:pt x="78" y="103"/>
                    </a:cubicBezTo>
                    <a:cubicBezTo>
                      <a:pt x="81" y="111"/>
                      <a:pt x="90" y="116"/>
                      <a:pt x="100" y="116"/>
                    </a:cubicBezTo>
                    <a:cubicBezTo>
                      <a:pt x="104" y="116"/>
                      <a:pt x="107" y="115"/>
                      <a:pt x="110" y="114"/>
                    </a:cubicBezTo>
                    <a:cubicBezTo>
                      <a:pt x="118" y="112"/>
                      <a:pt x="124" y="107"/>
                      <a:pt x="127" y="100"/>
                    </a:cubicBezTo>
                    <a:cubicBezTo>
                      <a:pt x="128" y="98"/>
                      <a:pt x="129" y="95"/>
                      <a:pt x="129" y="92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9" y="6"/>
                      <a:pt x="128" y="3"/>
                      <a:pt x="126" y="2"/>
                    </a:cubicBezTo>
                    <a:close/>
                    <a:moveTo>
                      <a:pt x="32" y="119"/>
                    </a:moveTo>
                    <a:cubicBezTo>
                      <a:pt x="22" y="122"/>
                      <a:pt x="12" y="119"/>
                      <a:pt x="10" y="112"/>
                    </a:cubicBezTo>
                    <a:cubicBezTo>
                      <a:pt x="7" y="105"/>
                      <a:pt x="13" y="96"/>
                      <a:pt x="22" y="93"/>
                    </a:cubicBezTo>
                    <a:cubicBezTo>
                      <a:pt x="32" y="90"/>
                      <a:pt x="42" y="93"/>
                      <a:pt x="44" y="100"/>
                    </a:cubicBezTo>
                    <a:cubicBezTo>
                      <a:pt x="47" y="107"/>
                      <a:pt x="41" y="116"/>
                      <a:pt x="32" y="119"/>
                    </a:cubicBezTo>
                    <a:close/>
                    <a:moveTo>
                      <a:pt x="108" y="107"/>
                    </a:moveTo>
                    <a:cubicBezTo>
                      <a:pt x="98" y="110"/>
                      <a:pt x="88" y="107"/>
                      <a:pt x="85" y="100"/>
                    </a:cubicBezTo>
                    <a:cubicBezTo>
                      <a:pt x="83" y="93"/>
                      <a:pt x="88" y="84"/>
                      <a:pt x="98" y="81"/>
                    </a:cubicBezTo>
                    <a:cubicBezTo>
                      <a:pt x="108" y="78"/>
                      <a:pt x="118" y="81"/>
                      <a:pt x="120" y="88"/>
                    </a:cubicBezTo>
                    <a:cubicBezTo>
                      <a:pt x="123" y="95"/>
                      <a:pt x="117" y="104"/>
                      <a:pt x="108" y="107"/>
                    </a:cubicBezTo>
                    <a:close/>
                    <a:moveTo>
                      <a:pt x="121" y="20"/>
                    </a:move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1" y="16"/>
                      <a:pt x="121" y="16"/>
                      <a:pt x="121" y="16"/>
                    </a:cubicBezTo>
                    <a:lnTo>
                      <a:pt x="121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126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3" name="Group 27"/>
              <p:cNvGrpSpPr/>
              <p:nvPr/>
            </p:nvGrpSpPr>
            <p:grpSpPr>
              <a:xfrm>
                <a:off x="8355201" y="767514"/>
                <a:ext cx="422275" cy="482600"/>
                <a:chOff x="2041525" y="3035301"/>
                <a:chExt cx="422275" cy="482600"/>
              </a:xfrm>
              <a:solidFill>
                <a:schemeClr val="bg1"/>
              </a:solidFill>
            </p:grpSpPr>
            <p:sp>
              <p:nvSpPr>
                <p:cNvPr id="56" name="Freeform 61"/>
                <p:cNvSpPr>
                  <a:spLocks noEditPoints="1"/>
                </p:cNvSpPr>
                <p:nvPr/>
              </p:nvSpPr>
              <p:spPr bwMode="auto">
                <a:xfrm>
                  <a:off x="2041525" y="3035301"/>
                  <a:ext cx="422275" cy="482600"/>
                </a:xfrm>
                <a:custGeom>
                  <a:avLst/>
                  <a:gdLst>
                    <a:gd name="T0" fmla="*/ 56 w 112"/>
                    <a:gd name="T1" fmla="*/ 0 h 128"/>
                    <a:gd name="T2" fmla="*/ 0 w 112"/>
                    <a:gd name="T3" fmla="*/ 26 h 128"/>
                    <a:gd name="T4" fmla="*/ 0 w 112"/>
                    <a:gd name="T5" fmla="*/ 102 h 128"/>
                    <a:gd name="T6" fmla="*/ 56 w 112"/>
                    <a:gd name="T7" fmla="*/ 128 h 128"/>
                    <a:gd name="T8" fmla="*/ 112 w 112"/>
                    <a:gd name="T9" fmla="*/ 102 h 128"/>
                    <a:gd name="T10" fmla="*/ 112 w 112"/>
                    <a:gd name="T11" fmla="*/ 26 h 128"/>
                    <a:gd name="T12" fmla="*/ 56 w 112"/>
                    <a:gd name="T13" fmla="*/ 0 h 128"/>
                    <a:gd name="T14" fmla="*/ 104 w 112"/>
                    <a:gd name="T15" fmla="*/ 102 h 128"/>
                    <a:gd name="T16" fmla="*/ 56 w 112"/>
                    <a:gd name="T17" fmla="*/ 120 h 128"/>
                    <a:gd name="T18" fmla="*/ 8 w 112"/>
                    <a:gd name="T19" fmla="*/ 102 h 128"/>
                    <a:gd name="T20" fmla="*/ 8 w 112"/>
                    <a:gd name="T21" fmla="*/ 87 h 128"/>
                    <a:gd name="T22" fmla="*/ 56 w 112"/>
                    <a:gd name="T23" fmla="*/ 100 h 128"/>
                    <a:gd name="T24" fmla="*/ 104 w 112"/>
                    <a:gd name="T25" fmla="*/ 87 h 128"/>
                    <a:gd name="T26" fmla="*/ 104 w 112"/>
                    <a:gd name="T27" fmla="*/ 102 h 128"/>
                    <a:gd name="T28" fmla="*/ 104 w 112"/>
                    <a:gd name="T29" fmla="*/ 78 h 128"/>
                    <a:gd name="T30" fmla="*/ 104 w 112"/>
                    <a:gd name="T31" fmla="*/ 78 h 128"/>
                    <a:gd name="T32" fmla="*/ 104 w 112"/>
                    <a:gd name="T33" fmla="*/ 78 h 128"/>
                    <a:gd name="T34" fmla="*/ 56 w 112"/>
                    <a:gd name="T35" fmla="*/ 96 h 128"/>
                    <a:gd name="T36" fmla="*/ 8 w 112"/>
                    <a:gd name="T37" fmla="*/ 78 h 128"/>
                    <a:gd name="T38" fmla="*/ 8 w 112"/>
                    <a:gd name="T39" fmla="*/ 78 h 128"/>
                    <a:gd name="T40" fmla="*/ 8 w 112"/>
                    <a:gd name="T41" fmla="*/ 78 h 128"/>
                    <a:gd name="T42" fmla="*/ 8 w 112"/>
                    <a:gd name="T43" fmla="*/ 63 h 128"/>
                    <a:gd name="T44" fmla="*/ 56 w 112"/>
                    <a:gd name="T45" fmla="*/ 76 h 128"/>
                    <a:gd name="T46" fmla="*/ 104 w 112"/>
                    <a:gd name="T47" fmla="*/ 63 h 128"/>
                    <a:gd name="T48" fmla="*/ 104 w 112"/>
                    <a:gd name="T49" fmla="*/ 78 h 128"/>
                    <a:gd name="T50" fmla="*/ 104 w 112"/>
                    <a:gd name="T51" fmla="*/ 54 h 128"/>
                    <a:gd name="T52" fmla="*/ 104 w 112"/>
                    <a:gd name="T53" fmla="*/ 54 h 128"/>
                    <a:gd name="T54" fmla="*/ 104 w 112"/>
                    <a:gd name="T55" fmla="*/ 54 h 128"/>
                    <a:gd name="T56" fmla="*/ 56 w 112"/>
                    <a:gd name="T57" fmla="*/ 72 h 128"/>
                    <a:gd name="T58" fmla="*/ 8 w 112"/>
                    <a:gd name="T59" fmla="*/ 54 h 128"/>
                    <a:gd name="T60" fmla="*/ 8 w 112"/>
                    <a:gd name="T61" fmla="*/ 54 h 128"/>
                    <a:gd name="T62" fmla="*/ 8 w 112"/>
                    <a:gd name="T63" fmla="*/ 54 h 128"/>
                    <a:gd name="T64" fmla="*/ 8 w 112"/>
                    <a:gd name="T65" fmla="*/ 40 h 128"/>
                    <a:gd name="T66" fmla="*/ 56 w 112"/>
                    <a:gd name="T67" fmla="*/ 52 h 128"/>
                    <a:gd name="T68" fmla="*/ 104 w 112"/>
                    <a:gd name="T69" fmla="*/ 40 h 128"/>
                    <a:gd name="T70" fmla="*/ 104 w 112"/>
                    <a:gd name="T71" fmla="*/ 54 h 128"/>
                    <a:gd name="T72" fmla="*/ 56 w 112"/>
                    <a:gd name="T73" fmla="*/ 44 h 128"/>
                    <a:gd name="T74" fmla="*/ 8 w 112"/>
                    <a:gd name="T75" fmla="*/ 26 h 128"/>
                    <a:gd name="T76" fmla="*/ 56 w 112"/>
                    <a:gd name="T77" fmla="*/ 8 h 128"/>
                    <a:gd name="T78" fmla="*/ 104 w 112"/>
                    <a:gd name="T79" fmla="*/ 26 h 128"/>
                    <a:gd name="T80" fmla="*/ 56 w 112"/>
                    <a:gd name="T81" fmla="*/ 4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2" h="128">
                      <a:moveTo>
                        <a:pt x="56" y="0"/>
                      </a:moveTo>
                      <a:cubicBezTo>
                        <a:pt x="29" y="0"/>
                        <a:pt x="0" y="8"/>
                        <a:pt x="0" y="26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20"/>
                        <a:pt x="29" y="128"/>
                        <a:pt x="56" y="128"/>
                      </a:cubicBezTo>
                      <a:cubicBezTo>
                        <a:pt x="83" y="128"/>
                        <a:pt x="112" y="120"/>
                        <a:pt x="112" y="102"/>
                      </a:cubicBezTo>
                      <a:cubicBezTo>
                        <a:pt x="112" y="26"/>
                        <a:pt x="112" y="26"/>
                        <a:pt x="112" y="26"/>
                      </a:cubicBezTo>
                      <a:cubicBezTo>
                        <a:pt x="112" y="8"/>
                        <a:pt x="83" y="0"/>
                        <a:pt x="56" y="0"/>
                      </a:cubicBezTo>
                      <a:close/>
                      <a:moveTo>
                        <a:pt x="104" y="102"/>
                      </a:moveTo>
                      <a:cubicBezTo>
                        <a:pt x="104" y="112"/>
                        <a:pt x="83" y="120"/>
                        <a:pt x="56" y="120"/>
                      </a:cubicBezTo>
                      <a:cubicBezTo>
                        <a:pt x="29" y="120"/>
                        <a:pt x="8" y="112"/>
                        <a:pt x="8" y="102"/>
                      </a:cubicBezTo>
                      <a:cubicBezTo>
                        <a:pt x="8" y="87"/>
                        <a:pt x="8" y="87"/>
                        <a:pt x="8" y="87"/>
                      </a:cubicBezTo>
                      <a:cubicBezTo>
                        <a:pt x="16" y="96"/>
                        <a:pt x="36" y="100"/>
                        <a:pt x="56" y="100"/>
                      </a:cubicBezTo>
                      <a:cubicBezTo>
                        <a:pt x="76" y="100"/>
                        <a:pt x="96" y="96"/>
                        <a:pt x="104" y="87"/>
                      </a:cubicBezTo>
                      <a:lnTo>
                        <a:pt x="104" y="102"/>
                      </a:lnTo>
                      <a:close/>
                      <a:moveTo>
                        <a:pt x="104" y="78"/>
                      </a:move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88"/>
                        <a:pt x="83" y="96"/>
                        <a:pt x="56" y="96"/>
                      </a:cubicBezTo>
                      <a:cubicBezTo>
                        <a:pt x="29" y="96"/>
                        <a:pt x="8" y="8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16" y="72"/>
                        <a:pt x="36" y="76"/>
                        <a:pt x="56" y="76"/>
                      </a:cubicBezTo>
                      <a:cubicBezTo>
                        <a:pt x="76" y="76"/>
                        <a:pt x="96" y="72"/>
                        <a:pt x="104" y="63"/>
                      </a:cubicBezTo>
                      <a:lnTo>
                        <a:pt x="104" y="78"/>
                      </a:lnTo>
                      <a:close/>
                      <a:moveTo>
                        <a:pt x="104" y="54"/>
                      </a:move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64"/>
                        <a:pt x="83" y="72"/>
                        <a:pt x="56" y="72"/>
                      </a:cubicBezTo>
                      <a:cubicBezTo>
                        <a:pt x="29" y="72"/>
                        <a:pt x="8" y="6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18" y="48"/>
                        <a:pt x="38" y="52"/>
                        <a:pt x="56" y="52"/>
                      </a:cubicBezTo>
                      <a:cubicBezTo>
                        <a:pt x="74" y="52"/>
                        <a:pt x="94" y="48"/>
                        <a:pt x="104" y="40"/>
                      </a:cubicBezTo>
                      <a:lnTo>
                        <a:pt x="104" y="54"/>
                      </a:lnTo>
                      <a:close/>
                      <a:moveTo>
                        <a:pt x="56" y="44"/>
                      </a:moveTo>
                      <a:cubicBezTo>
                        <a:pt x="29" y="44"/>
                        <a:pt x="8" y="36"/>
                        <a:pt x="8" y="26"/>
                      </a:cubicBezTo>
                      <a:cubicBezTo>
                        <a:pt x="8" y="16"/>
                        <a:pt x="29" y="8"/>
                        <a:pt x="56" y="8"/>
                      </a:cubicBezTo>
                      <a:cubicBezTo>
                        <a:pt x="83" y="8"/>
                        <a:pt x="104" y="16"/>
                        <a:pt x="104" y="26"/>
                      </a:cubicBezTo>
                      <a:cubicBezTo>
                        <a:pt x="104" y="36"/>
                        <a:pt x="83" y="44"/>
                        <a:pt x="56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Oval 62"/>
                <p:cNvSpPr>
                  <a:spLocks noChangeArrowheads="1"/>
                </p:cNvSpPr>
                <p:nvPr/>
              </p:nvSpPr>
              <p:spPr bwMode="auto">
                <a:xfrm>
                  <a:off x="2373313" y="3411538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Oval 63"/>
                <p:cNvSpPr>
                  <a:spLocks noChangeArrowheads="1"/>
                </p:cNvSpPr>
                <p:nvPr/>
              </p:nvSpPr>
              <p:spPr bwMode="auto">
                <a:xfrm>
                  <a:off x="2373313" y="332105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64"/>
                <p:cNvSpPr>
                  <a:spLocks noChangeArrowheads="1"/>
                </p:cNvSpPr>
                <p:nvPr/>
              </p:nvSpPr>
              <p:spPr bwMode="auto">
                <a:xfrm>
                  <a:off x="2373313" y="323056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" name="Group 28"/>
              <p:cNvGrpSpPr/>
              <p:nvPr/>
            </p:nvGrpSpPr>
            <p:grpSpPr>
              <a:xfrm>
                <a:off x="10224381" y="3967559"/>
                <a:ext cx="488950" cy="482600"/>
                <a:chOff x="1044576" y="3035301"/>
                <a:chExt cx="488950" cy="482600"/>
              </a:xfrm>
              <a:solidFill>
                <a:schemeClr val="bg1"/>
              </a:solidFill>
            </p:grpSpPr>
            <p:sp>
              <p:nvSpPr>
                <p:cNvPr id="52" name="Freeform 65"/>
                <p:cNvSpPr>
                  <a:spLocks noEditPoints="1"/>
                </p:cNvSpPr>
                <p:nvPr/>
              </p:nvSpPr>
              <p:spPr bwMode="auto">
                <a:xfrm>
                  <a:off x="1044576" y="3035301"/>
                  <a:ext cx="488950" cy="482600"/>
                </a:xfrm>
                <a:custGeom>
                  <a:avLst/>
                  <a:gdLst>
                    <a:gd name="T0" fmla="*/ 127 w 130"/>
                    <a:gd name="T1" fmla="*/ 42 h 128"/>
                    <a:gd name="T2" fmla="*/ 87 w 130"/>
                    <a:gd name="T3" fmla="*/ 2 h 128"/>
                    <a:gd name="T4" fmla="*/ 79 w 130"/>
                    <a:gd name="T5" fmla="*/ 0 h 128"/>
                    <a:gd name="T6" fmla="*/ 75 w 130"/>
                    <a:gd name="T7" fmla="*/ 2 h 128"/>
                    <a:gd name="T8" fmla="*/ 73 w 130"/>
                    <a:gd name="T9" fmla="*/ 6 h 128"/>
                    <a:gd name="T10" fmla="*/ 64 w 130"/>
                    <a:gd name="T11" fmla="*/ 21 h 128"/>
                    <a:gd name="T12" fmla="*/ 41 w 130"/>
                    <a:gd name="T13" fmla="*/ 37 h 128"/>
                    <a:gd name="T14" fmla="*/ 15 w 130"/>
                    <a:gd name="T15" fmla="*/ 55 h 128"/>
                    <a:gd name="T16" fmla="*/ 1 w 130"/>
                    <a:gd name="T17" fmla="*/ 78 h 128"/>
                    <a:gd name="T18" fmla="*/ 3 w 130"/>
                    <a:gd name="T19" fmla="*/ 86 h 128"/>
                    <a:gd name="T20" fmla="*/ 43 w 130"/>
                    <a:gd name="T21" fmla="*/ 126 h 128"/>
                    <a:gd name="T22" fmla="*/ 51 w 130"/>
                    <a:gd name="T23" fmla="*/ 128 h 128"/>
                    <a:gd name="T24" fmla="*/ 55 w 130"/>
                    <a:gd name="T25" fmla="*/ 126 h 128"/>
                    <a:gd name="T26" fmla="*/ 57 w 130"/>
                    <a:gd name="T27" fmla="*/ 122 h 128"/>
                    <a:gd name="T28" fmla="*/ 66 w 130"/>
                    <a:gd name="T29" fmla="*/ 107 h 128"/>
                    <a:gd name="T30" fmla="*/ 89 w 130"/>
                    <a:gd name="T31" fmla="*/ 91 h 128"/>
                    <a:gd name="T32" fmla="*/ 115 w 130"/>
                    <a:gd name="T33" fmla="*/ 73 h 128"/>
                    <a:gd name="T34" fmla="*/ 129 w 130"/>
                    <a:gd name="T35" fmla="*/ 50 h 128"/>
                    <a:gd name="T36" fmla="*/ 127 w 130"/>
                    <a:gd name="T37" fmla="*/ 42 h 128"/>
                    <a:gd name="T38" fmla="*/ 49 w 130"/>
                    <a:gd name="T39" fmla="*/ 120 h 128"/>
                    <a:gd name="T40" fmla="*/ 9 w 130"/>
                    <a:gd name="T41" fmla="*/ 80 h 128"/>
                    <a:gd name="T42" fmla="*/ 81 w 130"/>
                    <a:gd name="T43" fmla="*/ 8 h 128"/>
                    <a:gd name="T44" fmla="*/ 121 w 130"/>
                    <a:gd name="T45" fmla="*/ 48 h 128"/>
                    <a:gd name="T46" fmla="*/ 49 w 130"/>
                    <a:gd name="T47" fmla="*/ 12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30" h="128">
                      <a:moveTo>
                        <a:pt x="127" y="42"/>
                      </a:moveTo>
                      <a:cubicBezTo>
                        <a:pt x="87" y="2"/>
                        <a:pt x="87" y="2"/>
                        <a:pt x="87" y="2"/>
                      </a:cubicBezTo>
                      <a:cubicBezTo>
                        <a:pt x="85" y="0"/>
                        <a:pt x="82" y="0"/>
                        <a:pt x="79" y="0"/>
                      </a:cubicBezTo>
                      <a:cubicBezTo>
                        <a:pt x="78" y="1"/>
                        <a:pt x="76" y="1"/>
                        <a:pt x="75" y="2"/>
                      </a:cubicBezTo>
                      <a:cubicBezTo>
                        <a:pt x="74" y="3"/>
                        <a:pt x="74" y="4"/>
                        <a:pt x="73" y="6"/>
                      </a:cubicBezTo>
                      <a:cubicBezTo>
                        <a:pt x="72" y="12"/>
                        <a:pt x="68" y="17"/>
                        <a:pt x="64" y="21"/>
                      </a:cubicBezTo>
                      <a:cubicBezTo>
                        <a:pt x="58" y="27"/>
                        <a:pt x="50" y="32"/>
                        <a:pt x="41" y="37"/>
                      </a:cubicBezTo>
                      <a:cubicBezTo>
                        <a:pt x="32" y="42"/>
                        <a:pt x="23" y="48"/>
                        <a:pt x="15" y="55"/>
                      </a:cubicBezTo>
                      <a:cubicBezTo>
                        <a:pt x="8" y="62"/>
                        <a:pt x="4" y="69"/>
                        <a:pt x="1" y="78"/>
                      </a:cubicBezTo>
                      <a:cubicBezTo>
                        <a:pt x="0" y="80"/>
                        <a:pt x="1" y="84"/>
                        <a:pt x="3" y="86"/>
                      </a:cubicBezTo>
                      <a:cubicBezTo>
                        <a:pt x="43" y="126"/>
                        <a:pt x="43" y="126"/>
                        <a:pt x="43" y="126"/>
                      </a:cubicBezTo>
                      <a:cubicBezTo>
                        <a:pt x="45" y="128"/>
                        <a:pt x="48" y="128"/>
                        <a:pt x="51" y="128"/>
                      </a:cubicBezTo>
                      <a:cubicBezTo>
                        <a:pt x="52" y="127"/>
                        <a:pt x="54" y="127"/>
                        <a:pt x="55" y="126"/>
                      </a:cubicBezTo>
                      <a:cubicBezTo>
                        <a:pt x="56" y="125"/>
                        <a:pt x="56" y="124"/>
                        <a:pt x="57" y="122"/>
                      </a:cubicBezTo>
                      <a:cubicBezTo>
                        <a:pt x="58" y="116"/>
                        <a:pt x="62" y="111"/>
                        <a:pt x="66" y="107"/>
                      </a:cubicBezTo>
                      <a:cubicBezTo>
                        <a:pt x="72" y="101"/>
                        <a:pt x="80" y="96"/>
                        <a:pt x="89" y="91"/>
                      </a:cubicBezTo>
                      <a:cubicBezTo>
                        <a:pt x="98" y="86"/>
                        <a:pt x="107" y="80"/>
                        <a:pt x="115" y="73"/>
                      </a:cubicBezTo>
                      <a:cubicBezTo>
                        <a:pt x="122" y="66"/>
                        <a:pt x="126" y="59"/>
                        <a:pt x="129" y="50"/>
                      </a:cubicBezTo>
                      <a:cubicBezTo>
                        <a:pt x="130" y="48"/>
                        <a:pt x="129" y="44"/>
                        <a:pt x="127" y="42"/>
                      </a:cubicBezTo>
                      <a:close/>
                      <a:moveTo>
                        <a:pt x="49" y="120"/>
                      </a:moveTo>
                      <a:cubicBezTo>
                        <a:pt x="36" y="107"/>
                        <a:pt x="22" y="93"/>
                        <a:pt x="9" y="80"/>
                      </a:cubicBezTo>
                      <a:cubicBezTo>
                        <a:pt x="20" y="43"/>
                        <a:pt x="70" y="45"/>
                        <a:pt x="81" y="8"/>
                      </a:cubicBezTo>
                      <a:cubicBezTo>
                        <a:pt x="94" y="21"/>
                        <a:pt x="108" y="35"/>
                        <a:pt x="121" y="48"/>
                      </a:cubicBezTo>
                      <a:cubicBezTo>
                        <a:pt x="110" y="85"/>
                        <a:pt x="60" y="83"/>
                        <a:pt x="49" y="1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66"/>
                <p:cNvSpPr>
                  <a:spLocks noEditPoints="1"/>
                </p:cNvSpPr>
                <p:nvPr/>
              </p:nvSpPr>
              <p:spPr bwMode="auto">
                <a:xfrm>
                  <a:off x="1222375" y="3205163"/>
                  <a:ext cx="131762" cy="134938"/>
                </a:xfrm>
                <a:custGeom>
                  <a:avLst/>
                  <a:gdLst>
                    <a:gd name="T0" fmla="*/ 28 w 35"/>
                    <a:gd name="T1" fmla="*/ 12 h 36"/>
                    <a:gd name="T2" fmla="*/ 20 w 35"/>
                    <a:gd name="T3" fmla="*/ 13 h 36"/>
                    <a:gd name="T4" fmla="*/ 10 w 35"/>
                    <a:gd name="T5" fmla="*/ 7 h 36"/>
                    <a:gd name="T6" fmla="*/ 15 w 35"/>
                    <a:gd name="T7" fmla="*/ 6 h 36"/>
                    <a:gd name="T8" fmla="*/ 19 w 35"/>
                    <a:gd name="T9" fmla="*/ 6 h 36"/>
                    <a:gd name="T10" fmla="*/ 20 w 35"/>
                    <a:gd name="T11" fmla="*/ 2 h 36"/>
                    <a:gd name="T12" fmla="*/ 13 w 35"/>
                    <a:gd name="T13" fmla="*/ 1 h 36"/>
                    <a:gd name="T14" fmla="*/ 6 w 35"/>
                    <a:gd name="T15" fmla="*/ 4 h 36"/>
                    <a:gd name="T16" fmla="*/ 5 w 35"/>
                    <a:gd name="T17" fmla="*/ 3 h 36"/>
                    <a:gd name="T18" fmla="*/ 3 w 35"/>
                    <a:gd name="T19" fmla="*/ 5 h 36"/>
                    <a:gd name="T20" fmla="*/ 4 w 35"/>
                    <a:gd name="T21" fmla="*/ 6 h 36"/>
                    <a:gd name="T22" fmla="*/ 1 w 35"/>
                    <a:gd name="T23" fmla="*/ 15 h 36"/>
                    <a:gd name="T24" fmla="*/ 3 w 35"/>
                    <a:gd name="T25" fmla="*/ 22 h 36"/>
                    <a:gd name="T26" fmla="*/ 18 w 35"/>
                    <a:gd name="T27" fmla="*/ 21 h 36"/>
                    <a:gd name="T28" fmla="*/ 23 w 35"/>
                    <a:gd name="T29" fmla="*/ 31 h 36"/>
                    <a:gd name="T30" fmla="*/ 19 w 35"/>
                    <a:gd name="T31" fmla="*/ 30 h 36"/>
                    <a:gd name="T32" fmla="*/ 16 w 35"/>
                    <a:gd name="T33" fmla="*/ 28 h 36"/>
                    <a:gd name="T34" fmla="*/ 13 w 35"/>
                    <a:gd name="T35" fmla="*/ 31 h 36"/>
                    <a:gd name="T36" fmla="*/ 17 w 35"/>
                    <a:gd name="T37" fmla="*/ 35 h 36"/>
                    <a:gd name="T38" fmla="*/ 25 w 35"/>
                    <a:gd name="T39" fmla="*/ 36 h 36"/>
                    <a:gd name="T40" fmla="*/ 31 w 35"/>
                    <a:gd name="T41" fmla="*/ 35 h 36"/>
                    <a:gd name="T42" fmla="*/ 33 w 35"/>
                    <a:gd name="T43" fmla="*/ 34 h 36"/>
                    <a:gd name="T44" fmla="*/ 33 w 35"/>
                    <a:gd name="T45" fmla="*/ 32 h 36"/>
                    <a:gd name="T46" fmla="*/ 34 w 35"/>
                    <a:gd name="T47" fmla="*/ 26 h 36"/>
                    <a:gd name="T48" fmla="*/ 35 w 35"/>
                    <a:gd name="T49" fmla="*/ 18 h 36"/>
                    <a:gd name="T50" fmla="*/ 10 w 35"/>
                    <a:gd name="T51" fmla="*/ 17 h 36"/>
                    <a:gd name="T52" fmla="*/ 6 w 35"/>
                    <a:gd name="T53" fmla="*/ 15 h 36"/>
                    <a:gd name="T54" fmla="*/ 7 w 35"/>
                    <a:gd name="T55" fmla="*/ 11 h 36"/>
                    <a:gd name="T56" fmla="*/ 14 w 35"/>
                    <a:gd name="T57" fmla="*/ 16 h 36"/>
                    <a:gd name="T58" fmla="*/ 29 w 35"/>
                    <a:gd name="T59" fmla="*/ 25 h 36"/>
                    <a:gd name="T60" fmla="*/ 21 w 35"/>
                    <a:gd name="T61" fmla="*/ 20 h 36"/>
                    <a:gd name="T62" fmla="*/ 25 w 35"/>
                    <a:gd name="T63" fmla="*/ 18 h 36"/>
                    <a:gd name="T64" fmla="*/ 28 w 35"/>
                    <a:gd name="T65" fmla="*/ 20 h 36"/>
                    <a:gd name="T66" fmla="*/ 29 w 35"/>
                    <a:gd name="T67" fmla="*/ 23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5" h="36">
                      <a:moveTo>
                        <a:pt x="32" y="15"/>
                      </a:moveTo>
                      <a:cubicBezTo>
                        <a:pt x="31" y="14"/>
                        <a:pt x="30" y="13"/>
                        <a:pt x="28" y="12"/>
                      </a:cubicBezTo>
                      <a:cubicBezTo>
                        <a:pt x="27" y="12"/>
                        <a:pt x="26" y="12"/>
                        <a:pt x="24" y="12"/>
                      </a:cubicBezTo>
                      <a:cubicBezTo>
                        <a:pt x="23" y="12"/>
                        <a:pt x="22" y="12"/>
                        <a:pt x="20" y="13"/>
                      </a:cubicBezTo>
                      <a:cubicBezTo>
                        <a:pt x="19" y="13"/>
                        <a:pt x="18" y="14"/>
                        <a:pt x="16" y="15"/>
                      </a:cubicBezTo>
                      <a:cubicBezTo>
                        <a:pt x="14" y="12"/>
                        <a:pt x="12" y="10"/>
                        <a:pt x="10" y="7"/>
                      </a:cubicBezTo>
                      <a:cubicBezTo>
                        <a:pt x="11" y="7"/>
                        <a:pt x="12" y="6"/>
                        <a:pt x="13" y="6"/>
                      </a:cubicBezTo>
                      <a:cubicBezTo>
                        <a:pt x="14" y="6"/>
                        <a:pt x="14" y="6"/>
                        <a:pt x="15" y="6"/>
                      </a:cubicBezTo>
                      <a:cubicBezTo>
                        <a:pt x="16" y="7"/>
                        <a:pt x="17" y="7"/>
                        <a:pt x="18" y="7"/>
                      </a:cubicBezTo>
                      <a:cubicBezTo>
                        <a:pt x="18" y="7"/>
                        <a:pt x="19" y="7"/>
                        <a:pt x="19" y="6"/>
                      </a:cubicBezTo>
                      <a:cubicBezTo>
                        <a:pt x="20" y="6"/>
                        <a:pt x="20" y="5"/>
                        <a:pt x="20" y="5"/>
                      </a:cubicBezTo>
                      <a:cubicBezTo>
                        <a:pt x="20" y="4"/>
                        <a:pt x="20" y="3"/>
                        <a:pt x="20" y="2"/>
                      </a:cubicBezTo>
                      <a:cubicBezTo>
                        <a:pt x="19" y="1"/>
                        <a:pt x="18" y="1"/>
                        <a:pt x="16" y="0"/>
                      </a:cubicBezTo>
                      <a:cubicBezTo>
                        <a:pt x="15" y="0"/>
                        <a:pt x="14" y="0"/>
                        <a:pt x="13" y="1"/>
                      </a:cubicBezTo>
                      <a:cubicBezTo>
                        <a:pt x="11" y="1"/>
                        <a:pt x="10" y="1"/>
                        <a:pt x="9" y="2"/>
                      </a:cubicBezTo>
                      <a:cubicBezTo>
                        <a:pt x="8" y="3"/>
                        <a:pt x="7" y="3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4"/>
                        <a:pt x="3" y="4"/>
                        <a:pt x="3" y="5"/>
                      </a:cubicBezTo>
                      <a:cubicBezTo>
                        <a:pt x="3" y="5"/>
                        <a:pt x="3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7"/>
                        <a:pt x="2" y="9"/>
                        <a:pt x="2" y="10"/>
                      </a:cubicBezTo>
                      <a:cubicBezTo>
                        <a:pt x="1" y="12"/>
                        <a:pt x="1" y="13"/>
                        <a:pt x="1" y="15"/>
                      </a:cubicBezTo>
                      <a:cubicBezTo>
                        <a:pt x="0" y="16"/>
                        <a:pt x="1" y="17"/>
                        <a:pt x="1" y="18"/>
                      </a:cubicBezTo>
                      <a:cubicBezTo>
                        <a:pt x="1" y="20"/>
                        <a:pt x="2" y="21"/>
                        <a:pt x="3" y="22"/>
                      </a:cubicBezTo>
                      <a:cubicBezTo>
                        <a:pt x="5" y="23"/>
                        <a:pt x="8" y="24"/>
                        <a:pt x="10" y="24"/>
                      </a:cubicBezTo>
                      <a:cubicBezTo>
                        <a:pt x="13" y="23"/>
                        <a:pt x="15" y="23"/>
                        <a:pt x="18" y="21"/>
                      </a:cubicBezTo>
                      <a:cubicBezTo>
                        <a:pt x="21" y="24"/>
                        <a:pt x="23" y="27"/>
                        <a:pt x="25" y="29"/>
                      </a:cubicBezTo>
                      <a:cubicBezTo>
                        <a:pt x="24" y="30"/>
                        <a:pt x="24" y="30"/>
                        <a:pt x="23" y="31"/>
                      </a:cubicBezTo>
                      <a:cubicBezTo>
                        <a:pt x="22" y="31"/>
                        <a:pt x="21" y="31"/>
                        <a:pt x="21" y="31"/>
                      </a:cubicBezTo>
                      <a:cubicBezTo>
                        <a:pt x="20" y="30"/>
                        <a:pt x="20" y="30"/>
                        <a:pt x="19" y="30"/>
                      </a:cubicBezTo>
                      <a:cubicBezTo>
                        <a:pt x="18" y="29"/>
                        <a:pt x="18" y="29"/>
                        <a:pt x="17" y="29"/>
                      </a:cubicBezTo>
                      <a:cubicBezTo>
                        <a:pt x="17" y="28"/>
                        <a:pt x="16" y="28"/>
                        <a:pt x="16" y="28"/>
                      </a:cubicBezTo>
                      <a:cubicBezTo>
                        <a:pt x="15" y="28"/>
                        <a:pt x="15" y="29"/>
                        <a:pt x="14" y="29"/>
                      </a:cubicBezTo>
                      <a:cubicBezTo>
                        <a:pt x="13" y="30"/>
                        <a:pt x="13" y="30"/>
                        <a:pt x="13" y="31"/>
                      </a:cubicBezTo>
                      <a:cubicBezTo>
                        <a:pt x="13" y="32"/>
                        <a:pt x="13" y="33"/>
                        <a:pt x="14" y="33"/>
                      </a:cubicBezTo>
                      <a:cubicBezTo>
                        <a:pt x="15" y="34"/>
                        <a:pt x="16" y="35"/>
                        <a:pt x="17" y="35"/>
                      </a:cubicBezTo>
                      <a:cubicBezTo>
                        <a:pt x="18" y="36"/>
                        <a:pt x="19" y="36"/>
                        <a:pt x="20" y="36"/>
                      </a:cubicBezTo>
                      <a:cubicBezTo>
                        <a:pt x="22" y="36"/>
                        <a:pt x="23" y="36"/>
                        <a:pt x="25" y="36"/>
                      </a:cubicBezTo>
                      <a:cubicBezTo>
                        <a:pt x="26" y="35"/>
                        <a:pt x="27" y="34"/>
                        <a:pt x="29" y="33"/>
                      </a:cubicBezTo>
                      <a:cubicBezTo>
                        <a:pt x="30" y="33"/>
                        <a:pt x="30" y="34"/>
                        <a:pt x="31" y="35"/>
                      </a:cubicBezTo>
                      <a:cubicBezTo>
                        <a:pt x="31" y="35"/>
                        <a:pt x="32" y="35"/>
                        <a:pt x="32" y="35"/>
                      </a:cubicBezTo>
                      <a:cubicBezTo>
                        <a:pt x="33" y="35"/>
                        <a:pt x="33" y="35"/>
                        <a:pt x="33" y="34"/>
                      </a:cubicBezTo>
                      <a:cubicBezTo>
                        <a:pt x="33" y="34"/>
                        <a:pt x="34" y="34"/>
                        <a:pt x="34" y="33"/>
                      </a:cubicBezTo>
                      <a:cubicBezTo>
                        <a:pt x="34" y="33"/>
                        <a:pt x="33" y="32"/>
                        <a:pt x="33" y="32"/>
                      </a:cubicBezTo>
                      <a:cubicBezTo>
                        <a:pt x="32" y="32"/>
                        <a:pt x="32" y="31"/>
                        <a:pt x="31" y="30"/>
                      </a:cubicBezTo>
                      <a:cubicBezTo>
                        <a:pt x="32" y="29"/>
                        <a:pt x="33" y="27"/>
                        <a:pt x="34" y="26"/>
                      </a:cubicBezTo>
                      <a:cubicBezTo>
                        <a:pt x="35" y="24"/>
                        <a:pt x="35" y="23"/>
                        <a:pt x="35" y="21"/>
                      </a:cubicBezTo>
                      <a:cubicBezTo>
                        <a:pt x="35" y="20"/>
                        <a:pt x="35" y="19"/>
                        <a:pt x="35" y="18"/>
                      </a:cubicBezTo>
                      <a:cubicBezTo>
                        <a:pt x="34" y="17"/>
                        <a:pt x="33" y="16"/>
                        <a:pt x="32" y="15"/>
                      </a:cubicBezTo>
                      <a:close/>
                      <a:moveTo>
                        <a:pt x="10" y="17"/>
                      </a:moveTo>
                      <a:cubicBezTo>
                        <a:pt x="9" y="17"/>
                        <a:pt x="8" y="17"/>
                        <a:pt x="7" y="16"/>
                      </a:cubicBezTo>
                      <a:cubicBezTo>
                        <a:pt x="7" y="16"/>
                        <a:pt x="6" y="15"/>
                        <a:pt x="6" y="15"/>
                      </a:cubicBezTo>
                      <a:cubicBezTo>
                        <a:pt x="6" y="14"/>
                        <a:pt x="6" y="14"/>
                        <a:pt x="6" y="13"/>
                      </a:cubicBezTo>
                      <a:cubicBezTo>
                        <a:pt x="6" y="13"/>
                        <a:pt x="6" y="12"/>
                        <a:pt x="7" y="11"/>
                      </a:cubicBezTo>
                      <a:cubicBezTo>
                        <a:pt x="7" y="11"/>
                        <a:pt x="7" y="10"/>
                        <a:pt x="8" y="9"/>
                      </a:cubicBezTo>
                      <a:cubicBezTo>
                        <a:pt x="10" y="11"/>
                        <a:pt x="12" y="14"/>
                        <a:pt x="14" y="16"/>
                      </a:cubicBezTo>
                      <a:cubicBezTo>
                        <a:pt x="12" y="17"/>
                        <a:pt x="11" y="17"/>
                        <a:pt x="10" y="17"/>
                      </a:cubicBezTo>
                      <a:close/>
                      <a:moveTo>
                        <a:pt x="29" y="25"/>
                      </a:moveTo>
                      <a:cubicBezTo>
                        <a:pt x="28" y="26"/>
                        <a:pt x="28" y="27"/>
                        <a:pt x="27" y="27"/>
                      </a:cubicBezTo>
                      <a:cubicBezTo>
                        <a:pt x="25" y="25"/>
                        <a:pt x="23" y="22"/>
                        <a:pt x="21" y="20"/>
                      </a:cubicBezTo>
                      <a:cubicBezTo>
                        <a:pt x="21" y="20"/>
                        <a:pt x="22" y="19"/>
                        <a:pt x="23" y="19"/>
                      </a:cubicBezTo>
                      <a:cubicBezTo>
                        <a:pt x="23" y="19"/>
                        <a:pt x="24" y="19"/>
                        <a:pt x="25" y="18"/>
                      </a:cubicBezTo>
                      <a:cubicBezTo>
                        <a:pt x="25" y="18"/>
                        <a:pt x="26" y="18"/>
                        <a:pt x="27" y="19"/>
                      </a:cubicBezTo>
                      <a:cubicBezTo>
                        <a:pt x="27" y="19"/>
                        <a:pt x="28" y="19"/>
                        <a:pt x="28" y="20"/>
                      </a:cubicBezTo>
                      <a:cubicBezTo>
                        <a:pt x="29" y="20"/>
                        <a:pt x="29" y="21"/>
                        <a:pt x="29" y="21"/>
                      </a:cubicBezTo>
                      <a:cubicBezTo>
                        <a:pt x="30" y="22"/>
                        <a:pt x="30" y="23"/>
                        <a:pt x="29" y="23"/>
                      </a:cubicBezTo>
                      <a:cubicBezTo>
                        <a:pt x="29" y="24"/>
                        <a:pt x="29" y="25"/>
                        <a:pt x="29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4" name="Freeform 67"/>
                <p:cNvSpPr>
                  <a:spLocks/>
                </p:cNvSpPr>
                <p:nvPr/>
              </p:nvSpPr>
              <p:spPr bwMode="auto">
                <a:xfrm>
                  <a:off x="1211263" y="3367088"/>
                  <a:ext cx="71437" cy="79375"/>
                </a:xfrm>
                <a:custGeom>
                  <a:avLst/>
                  <a:gdLst>
                    <a:gd name="T0" fmla="*/ 16 w 19"/>
                    <a:gd name="T1" fmla="*/ 1 h 21"/>
                    <a:gd name="T2" fmla="*/ 16 w 19"/>
                    <a:gd name="T3" fmla="*/ 1 h 21"/>
                    <a:gd name="T4" fmla="*/ 9 w 19"/>
                    <a:gd name="T5" fmla="*/ 7 h 21"/>
                    <a:gd name="T6" fmla="*/ 3 w 19"/>
                    <a:gd name="T7" fmla="*/ 14 h 21"/>
                    <a:gd name="T8" fmla="*/ 0 w 19"/>
                    <a:gd name="T9" fmla="*/ 17 h 21"/>
                    <a:gd name="T10" fmla="*/ 0 w 19"/>
                    <a:gd name="T11" fmla="*/ 17 h 21"/>
                    <a:gd name="T12" fmla="*/ 0 w 19"/>
                    <a:gd name="T13" fmla="*/ 20 h 21"/>
                    <a:gd name="T14" fmla="*/ 3 w 19"/>
                    <a:gd name="T15" fmla="*/ 20 h 21"/>
                    <a:gd name="T16" fmla="*/ 3 w 19"/>
                    <a:gd name="T17" fmla="*/ 20 h 21"/>
                    <a:gd name="T18" fmla="*/ 6 w 19"/>
                    <a:gd name="T19" fmla="*/ 16 h 21"/>
                    <a:gd name="T20" fmla="*/ 11 w 19"/>
                    <a:gd name="T21" fmla="*/ 10 h 21"/>
                    <a:gd name="T22" fmla="*/ 18 w 19"/>
                    <a:gd name="T23" fmla="*/ 4 h 21"/>
                    <a:gd name="T24" fmla="*/ 18 w 19"/>
                    <a:gd name="T25" fmla="*/ 4 h 21"/>
                    <a:gd name="T26" fmla="*/ 19 w 19"/>
                    <a:gd name="T27" fmla="*/ 4 h 21"/>
                    <a:gd name="T28" fmla="*/ 19 w 19"/>
                    <a:gd name="T29" fmla="*/ 1 h 21"/>
                    <a:gd name="T30" fmla="*/ 16 w 19"/>
                    <a:gd name="T31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21">
                      <a:moveTo>
                        <a:pt x="16" y="1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3"/>
                        <a:pt x="11" y="5"/>
                        <a:pt x="9" y="7"/>
                      </a:cubicBezTo>
                      <a:cubicBezTo>
                        <a:pt x="6" y="9"/>
                        <a:pt x="5" y="11"/>
                        <a:pt x="3" y="14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8" y="14"/>
                        <a:pt x="9" y="12"/>
                        <a:pt x="11" y="10"/>
                      </a:cubicBezTo>
                      <a:cubicBezTo>
                        <a:pt x="14" y="8"/>
                        <a:pt x="16" y="6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9" y="4"/>
                      </a:cubicBezTo>
                      <a:cubicBezTo>
                        <a:pt x="19" y="3"/>
                        <a:pt x="19" y="2"/>
                        <a:pt x="19" y="1"/>
                      </a:cubicBezTo>
                      <a:cubicBezTo>
                        <a:pt x="18" y="0"/>
                        <a:pt x="17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68"/>
                <p:cNvSpPr>
                  <a:spLocks/>
                </p:cNvSpPr>
                <p:nvPr/>
              </p:nvSpPr>
              <p:spPr bwMode="auto">
                <a:xfrm>
                  <a:off x="1296988" y="3111501"/>
                  <a:ext cx="74612" cy="77788"/>
                </a:xfrm>
                <a:custGeom>
                  <a:avLst/>
                  <a:gdLst>
                    <a:gd name="T0" fmla="*/ 8 w 20"/>
                    <a:gd name="T1" fmla="*/ 11 h 21"/>
                    <a:gd name="T2" fmla="*/ 1 w 20"/>
                    <a:gd name="T3" fmla="*/ 17 h 21"/>
                    <a:gd name="T4" fmla="*/ 0 w 20"/>
                    <a:gd name="T5" fmla="*/ 17 h 21"/>
                    <a:gd name="T6" fmla="*/ 0 w 20"/>
                    <a:gd name="T7" fmla="*/ 20 h 21"/>
                    <a:gd name="T8" fmla="*/ 3 w 20"/>
                    <a:gd name="T9" fmla="*/ 20 h 21"/>
                    <a:gd name="T10" fmla="*/ 3 w 20"/>
                    <a:gd name="T11" fmla="*/ 20 h 21"/>
                    <a:gd name="T12" fmla="*/ 10 w 20"/>
                    <a:gd name="T13" fmla="*/ 14 h 21"/>
                    <a:gd name="T14" fmla="*/ 16 w 20"/>
                    <a:gd name="T15" fmla="*/ 7 h 21"/>
                    <a:gd name="T16" fmla="*/ 19 w 20"/>
                    <a:gd name="T17" fmla="*/ 3 h 21"/>
                    <a:gd name="T18" fmla="*/ 19 w 20"/>
                    <a:gd name="T19" fmla="*/ 3 h 21"/>
                    <a:gd name="T20" fmla="*/ 19 w 20"/>
                    <a:gd name="T21" fmla="*/ 0 h 21"/>
                    <a:gd name="T22" fmla="*/ 16 w 20"/>
                    <a:gd name="T23" fmla="*/ 0 h 21"/>
                    <a:gd name="T24" fmla="*/ 16 w 20"/>
                    <a:gd name="T25" fmla="*/ 1 h 21"/>
                    <a:gd name="T26" fmla="*/ 13 w 20"/>
                    <a:gd name="T27" fmla="*/ 5 h 21"/>
                    <a:gd name="T28" fmla="*/ 8 w 20"/>
                    <a:gd name="T29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21">
                      <a:moveTo>
                        <a:pt x="8" y="11"/>
                      </a:moveTo>
                      <a:cubicBezTo>
                        <a:pt x="5" y="13"/>
                        <a:pt x="3" y="15"/>
                        <a:pt x="1" y="17"/>
                      </a:cubicBezTo>
                      <a:cubicBezTo>
                        <a:pt x="1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8"/>
                        <a:pt x="8" y="16"/>
                        <a:pt x="10" y="14"/>
                      </a:cubicBezTo>
                      <a:cubicBezTo>
                        <a:pt x="13" y="12"/>
                        <a:pt x="14" y="9"/>
                        <a:pt x="16" y="7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7" y="0"/>
                        <a:pt x="16" y="0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1" y="7"/>
                        <a:pt x="10" y="9"/>
                        <a:pt x="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" name="Group 29"/>
              <p:cNvGrpSpPr/>
              <p:nvPr/>
            </p:nvGrpSpPr>
            <p:grpSpPr>
              <a:xfrm>
                <a:off x="7197315" y="3405112"/>
                <a:ext cx="331787" cy="482600"/>
                <a:chOff x="4029075" y="2071688"/>
                <a:chExt cx="331787" cy="482600"/>
              </a:xfrm>
              <a:solidFill>
                <a:schemeClr val="bg1"/>
              </a:solidFill>
            </p:grpSpPr>
            <p:sp>
              <p:nvSpPr>
                <p:cNvPr id="43" name="Oval 69"/>
                <p:cNvSpPr>
                  <a:spLocks noChangeArrowheads="1"/>
                </p:cNvSpPr>
                <p:nvPr/>
              </p:nvSpPr>
              <p:spPr bwMode="auto">
                <a:xfrm>
                  <a:off x="4164013" y="220821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4" name="Oval 70"/>
                <p:cNvSpPr>
                  <a:spLocks noChangeArrowheads="1"/>
                </p:cNvSpPr>
                <p:nvPr/>
              </p:nvSpPr>
              <p:spPr bwMode="auto">
                <a:xfrm>
                  <a:off x="4164013" y="2389188"/>
                  <a:ext cx="30162" cy="285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5" name="Oval 71"/>
                <p:cNvSpPr>
                  <a:spLocks noChangeArrowheads="1"/>
                </p:cNvSpPr>
                <p:nvPr/>
              </p:nvSpPr>
              <p:spPr bwMode="auto">
                <a:xfrm>
                  <a:off x="4073525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Oval 72"/>
                <p:cNvSpPr>
                  <a:spLocks noChangeArrowheads="1"/>
                </p:cNvSpPr>
                <p:nvPr/>
              </p:nvSpPr>
              <p:spPr bwMode="auto">
                <a:xfrm>
                  <a:off x="4254500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Freeform 73"/>
                <p:cNvSpPr>
                  <a:spLocks/>
                </p:cNvSpPr>
                <p:nvPr/>
              </p:nvSpPr>
              <p:spPr bwMode="auto">
                <a:xfrm>
                  <a:off x="4100513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74"/>
                <p:cNvSpPr>
                  <a:spLocks/>
                </p:cNvSpPr>
                <p:nvPr/>
              </p:nvSpPr>
              <p:spPr bwMode="auto">
                <a:xfrm>
                  <a:off x="4100513" y="2233613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Freeform 75"/>
                <p:cNvSpPr>
                  <a:spLocks/>
                </p:cNvSpPr>
                <p:nvPr/>
              </p:nvSpPr>
              <p:spPr bwMode="auto">
                <a:xfrm>
                  <a:off x="4229100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76"/>
                <p:cNvSpPr>
                  <a:spLocks noEditPoints="1"/>
                </p:cNvSpPr>
                <p:nvPr/>
              </p:nvSpPr>
              <p:spPr bwMode="auto">
                <a:xfrm>
                  <a:off x="4029075" y="2071688"/>
                  <a:ext cx="331787" cy="482600"/>
                </a:xfrm>
                <a:custGeom>
                  <a:avLst/>
                  <a:gdLst>
                    <a:gd name="T0" fmla="*/ 80 w 88"/>
                    <a:gd name="T1" fmla="*/ 56 h 128"/>
                    <a:gd name="T2" fmla="*/ 79 w 88"/>
                    <a:gd name="T3" fmla="*/ 56 h 128"/>
                    <a:gd name="T4" fmla="*/ 70 w 88"/>
                    <a:gd name="T5" fmla="*/ 38 h 128"/>
                    <a:gd name="T6" fmla="*/ 64 w 88"/>
                    <a:gd name="T7" fmla="*/ 7 h 128"/>
                    <a:gd name="T8" fmla="*/ 56 w 88"/>
                    <a:gd name="T9" fmla="*/ 0 h 128"/>
                    <a:gd name="T10" fmla="*/ 24 w 88"/>
                    <a:gd name="T11" fmla="*/ 0 h 128"/>
                    <a:gd name="T12" fmla="*/ 17 w 88"/>
                    <a:gd name="T13" fmla="*/ 7 h 128"/>
                    <a:gd name="T14" fmla="*/ 11 w 88"/>
                    <a:gd name="T15" fmla="*/ 37 h 128"/>
                    <a:gd name="T16" fmla="*/ 0 w 88"/>
                    <a:gd name="T17" fmla="*/ 64 h 128"/>
                    <a:gd name="T18" fmla="*/ 10 w 88"/>
                    <a:gd name="T19" fmla="*/ 91 h 128"/>
                    <a:gd name="T20" fmla="*/ 16 w 88"/>
                    <a:gd name="T21" fmla="*/ 121 h 128"/>
                    <a:gd name="T22" fmla="*/ 24 w 88"/>
                    <a:gd name="T23" fmla="*/ 128 h 128"/>
                    <a:gd name="T24" fmla="*/ 56 w 88"/>
                    <a:gd name="T25" fmla="*/ 128 h 128"/>
                    <a:gd name="T26" fmla="*/ 64 w 88"/>
                    <a:gd name="T27" fmla="*/ 121 h 128"/>
                    <a:gd name="T28" fmla="*/ 70 w 88"/>
                    <a:gd name="T29" fmla="*/ 91 h 128"/>
                    <a:gd name="T30" fmla="*/ 79 w 88"/>
                    <a:gd name="T31" fmla="*/ 72 h 128"/>
                    <a:gd name="T32" fmla="*/ 80 w 88"/>
                    <a:gd name="T33" fmla="*/ 72 h 128"/>
                    <a:gd name="T34" fmla="*/ 88 w 88"/>
                    <a:gd name="T35" fmla="*/ 64 h 128"/>
                    <a:gd name="T36" fmla="*/ 80 w 88"/>
                    <a:gd name="T37" fmla="*/ 56 h 128"/>
                    <a:gd name="T38" fmla="*/ 24 w 88"/>
                    <a:gd name="T39" fmla="*/ 8 h 128"/>
                    <a:gd name="T40" fmla="*/ 56 w 88"/>
                    <a:gd name="T41" fmla="*/ 8 h 128"/>
                    <a:gd name="T42" fmla="*/ 60 w 88"/>
                    <a:gd name="T43" fmla="*/ 30 h 128"/>
                    <a:gd name="T44" fmla="*/ 40 w 88"/>
                    <a:gd name="T45" fmla="*/ 24 h 128"/>
                    <a:gd name="T46" fmla="*/ 20 w 88"/>
                    <a:gd name="T47" fmla="*/ 30 h 128"/>
                    <a:gd name="T48" fmla="*/ 24 w 88"/>
                    <a:gd name="T49" fmla="*/ 8 h 128"/>
                    <a:gd name="T50" fmla="*/ 56 w 88"/>
                    <a:gd name="T51" fmla="*/ 120 h 128"/>
                    <a:gd name="T52" fmla="*/ 24 w 88"/>
                    <a:gd name="T53" fmla="*/ 120 h 128"/>
                    <a:gd name="T54" fmla="*/ 20 w 88"/>
                    <a:gd name="T55" fmla="*/ 98 h 128"/>
                    <a:gd name="T56" fmla="*/ 40 w 88"/>
                    <a:gd name="T57" fmla="*/ 104 h 128"/>
                    <a:gd name="T58" fmla="*/ 60 w 88"/>
                    <a:gd name="T59" fmla="*/ 98 h 128"/>
                    <a:gd name="T60" fmla="*/ 56 w 88"/>
                    <a:gd name="T61" fmla="*/ 120 h 128"/>
                    <a:gd name="T62" fmla="*/ 40 w 88"/>
                    <a:gd name="T63" fmla="*/ 96 h 128"/>
                    <a:gd name="T64" fmla="*/ 8 w 88"/>
                    <a:gd name="T65" fmla="*/ 64 h 128"/>
                    <a:gd name="T66" fmla="*/ 40 w 88"/>
                    <a:gd name="T67" fmla="*/ 32 h 128"/>
                    <a:gd name="T68" fmla="*/ 72 w 88"/>
                    <a:gd name="T69" fmla="*/ 64 h 128"/>
                    <a:gd name="T70" fmla="*/ 40 w 88"/>
                    <a:gd name="T71" fmla="*/ 9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8" h="128">
                      <a:moveTo>
                        <a:pt x="80" y="56"/>
                      </a:moveTo>
                      <a:cubicBezTo>
                        <a:pt x="80" y="56"/>
                        <a:pt x="79" y="56"/>
                        <a:pt x="79" y="56"/>
                      </a:cubicBezTo>
                      <a:cubicBezTo>
                        <a:pt x="78" y="49"/>
                        <a:pt x="75" y="43"/>
                        <a:pt x="70" y="38"/>
                      </a:cubicBez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4" y="3"/>
                        <a:pt x="60" y="0"/>
                        <a:pt x="5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1" y="0"/>
                        <a:pt x="17" y="3"/>
                        <a:pt x="17" y="7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4" y="44"/>
                        <a:pt x="0" y="53"/>
                        <a:pt x="0" y="64"/>
                      </a:cubicBezTo>
                      <a:cubicBezTo>
                        <a:pt x="0" y="74"/>
                        <a:pt x="4" y="84"/>
                        <a:pt x="10" y="91"/>
                      </a:cubicBezTo>
                      <a:cubicBezTo>
                        <a:pt x="16" y="121"/>
                        <a:pt x="16" y="121"/>
                        <a:pt x="16" y="121"/>
                      </a:cubicBezTo>
                      <a:cubicBezTo>
                        <a:pt x="17" y="125"/>
                        <a:pt x="20" y="128"/>
                        <a:pt x="24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60" y="128"/>
                        <a:pt x="63" y="125"/>
                        <a:pt x="64" y="121"/>
                      </a:cubicBezTo>
                      <a:cubicBezTo>
                        <a:pt x="70" y="91"/>
                        <a:pt x="70" y="91"/>
                        <a:pt x="70" y="91"/>
                      </a:cubicBezTo>
                      <a:cubicBezTo>
                        <a:pt x="74" y="85"/>
                        <a:pt x="78" y="79"/>
                        <a:pt x="79" y="72"/>
                      </a:cubicBezTo>
                      <a:cubicBezTo>
                        <a:pt x="79" y="72"/>
                        <a:pt x="80" y="72"/>
                        <a:pt x="80" y="72"/>
                      </a:cubicBezTo>
                      <a:cubicBezTo>
                        <a:pt x="84" y="72"/>
                        <a:pt x="88" y="68"/>
                        <a:pt x="88" y="64"/>
                      </a:cubicBezTo>
                      <a:cubicBezTo>
                        <a:pt x="88" y="60"/>
                        <a:pt x="84" y="56"/>
                        <a:pt x="80" y="56"/>
                      </a:cubicBezTo>
                      <a:close/>
                      <a:moveTo>
                        <a:pt x="24" y="8"/>
                      </a:move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60" y="30"/>
                        <a:pt x="60" y="30"/>
                        <a:pt x="60" y="30"/>
                      </a:cubicBezTo>
                      <a:cubicBezTo>
                        <a:pt x="55" y="26"/>
                        <a:pt x="48" y="24"/>
                        <a:pt x="40" y="24"/>
                      </a:cubicBezTo>
                      <a:cubicBezTo>
                        <a:pt x="33" y="24"/>
                        <a:pt x="26" y="26"/>
                        <a:pt x="20" y="30"/>
                      </a:cubicBezTo>
                      <a:lnTo>
                        <a:pt x="24" y="8"/>
                      </a:lnTo>
                      <a:close/>
                      <a:moveTo>
                        <a:pt x="56" y="120"/>
                      </a:moveTo>
                      <a:cubicBezTo>
                        <a:pt x="24" y="120"/>
                        <a:pt x="24" y="120"/>
                        <a:pt x="24" y="120"/>
                      </a:cubicBezTo>
                      <a:cubicBezTo>
                        <a:pt x="20" y="98"/>
                        <a:pt x="20" y="98"/>
                        <a:pt x="20" y="98"/>
                      </a:cubicBezTo>
                      <a:cubicBezTo>
                        <a:pt x="26" y="102"/>
                        <a:pt x="33" y="104"/>
                        <a:pt x="40" y="104"/>
                      </a:cubicBezTo>
                      <a:cubicBezTo>
                        <a:pt x="47" y="104"/>
                        <a:pt x="54" y="102"/>
                        <a:pt x="60" y="98"/>
                      </a:cubicBezTo>
                      <a:lnTo>
                        <a:pt x="56" y="120"/>
                      </a:lnTo>
                      <a:close/>
                      <a:moveTo>
                        <a:pt x="40" y="96"/>
                      </a:moveTo>
                      <a:cubicBezTo>
                        <a:pt x="22" y="96"/>
                        <a:pt x="8" y="82"/>
                        <a:pt x="8" y="64"/>
                      </a:cubicBezTo>
                      <a:cubicBezTo>
                        <a:pt x="8" y="46"/>
                        <a:pt x="22" y="32"/>
                        <a:pt x="40" y="32"/>
                      </a:cubicBezTo>
                      <a:cubicBezTo>
                        <a:pt x="58" y="32"/>
                        <a:pt x="72" y="46"/>
                        <a:pt x="72" y="64"/>
                      </a:cubicBezTo>
                      <a:cubicBezTo>
                        <a:pt x="72" y="82"/>
                        <a:pt x="58" y="96"/>
                        <a:pt x="40" y="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Freeform 77"/>
                <p:cNvSpPr>
                  <a:spLocks/>
                </p:cNvSpPr>
                <p:nvPr/>
              </p:nvSpPr>
              <p:spPr bwMode="auto">
                <a:xfrm>
                  <a:off x="4164013" y="2238376"/>
                  <a:ext cx="90487" cy="90488"/>
                </a:xfrm>
                <a:custGeom>
                  <a:avLst/>
                  <a:gdLst>
                    <a:gd name="T0" fmla="*/ 24 w 24"/>
                    <a:gd name="T1" fmla="*/ 0 h 24"/>
                    <a:gd name="T2" fmla="*/ 22 w 24"/>
                    <a:gd name="T3" fmla="*/ 0 h 24"/>
                    <a:gd name="T4" fmla="*/ 1 w 24"/>
                    <a:gd name="T5" fmla="*/ 17 h 24"/>
                    <a:gd name="T6" fmla="*/ 0 w 24"/>
                    <a:gd name="T7" fmla="*/ 20 h 24"/>
                    <a:gd name="T8" fmla="*/ 1 w 24"/>
                    <a:gd name="T9" fmla="*/ 23 h 24"/>
                    <a:gd name="T10" fmla="*/ 4 w 24"/>
                    <a:gd name="T11" fmla="*/ 24 h 24"/>
                    <a:gd name="T12" fmla="*/ 7 w 24"/>
                    <a:gd name="T13" fmla="*/ 23 h 24"/>
                    <a:gd name="T14" fmla="*/ 14 w 24"/>
                    <a:gd name="T15" fmla="*/ 14 h 24"/>
                    <a:gd name="T16" fmla="*/ 24 w 24"/>
                    <a:gd name="T17" fmla="*/ 2 h 24"/>
                    <a:gd name="T18" fmla="*/ 24 w 24"/>
                    <a:gd name="T1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24" y="0"/>
                      </a:move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2" y="24"/>
                        <a:pt x="3" y="24"/>
                        <a:pt x="4" y="24"/>
                      </a:cubicBezTo>
                      <a:cubicBezTo>
                        <a:pt x="5" y="24"/>
                        <a:pt x="6" y="24"/>
                        <a:pt x="7" y="23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1"/>
                        <a:pt x="24" y="1"/>
                        <a:pt x="2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30"/>
              <p:cNvGrpSpPr/>
              <p:nvPr/>
            </p:nvGrpSpPr>
            <p:grpSpPr>
              <a:xfrm>
                <a:off x="9012997" y="1679576"/>
                <a:ext cx="482600" cy="452438"/>
                <a:chOff x="2974975" y="2071688"/>
                <a:chExt cx="482600" cy="452438"/>
              </a:xfrm>
              <a:solidFill>
                <a:schemeClr val="bg1"/>
              </a:solidFill>
            </p:grpSpPr>
            <p:sp>
              <p:nvSpPr>
                <p:cNvPr id="34" name="Freeform 78"/>
                <p:cNvSpPr>
                  <a:spLocks noEditPoints="1"/>
                </p:cNvSpPr>
                <p:nvPr/>
              </p:nvSpPr>
              <p:spPr bwMode="auto">
                <a:xfrm>
                  <a:off x="2974975" y="2071688"/>
                  <a:ext cx="482600" cy="452438"/>
                </a:xfrm>
                <a:custGeom>
                  <a:avLst/>
                  <a:gdLst>
                    <a:gd name="T0" fmla="*/ 126 w 128"/>
                    <a:gd name="T1" fmla="*/ 26 h 120"/>
                    <a:gd name="T2" fmla="*/ 102 w 128"/>
                    <a:gd name="T3" fmla="*/ 2 h 120"/>
                    <a:gd name="T4" fmla="*/ 96 w 128"/>
                    <a:gd name="T5" fmla="*/ 0 h 120"/>
                    <a:gd name="T6" fmla="*/ 12 w 128"/>
                    <a:gd name="T7" fmla="*/ 0 h 120"/>
                    <a:gd name="T8" fmla="*/ 0 w 128"/>
                    <a:gd name="T9" fmla="*/ 12 h 120"/>
                    <a:gd name="T10" fmla="*/ 0 w 128"/>
                    <a:gd name="T11" fmla="*/ 108 h 120"/>
                    <a:gd name="T12" fmla="*/ 12 w 128"/>
                    <a:gd name="T13" fmla="*/ 120 h 120"/>
                    <a:gd name="T14" fmla="*/ 116 w 128"/>
                    <a:gd name="T15" fmla="*/ 120 h 120"/>
                    <a:gd name="T16" fmla="*/ 128 w 128"/>
                    <a:gd name="T17" fmla="*/ 108 h 120"/>
                    <a:gd name="T18" fmla="*/ 128 w 128"/>
                    <a:gd name="T19" fmla="*/ 32 h 120"/>
                    <a:gd name="T20" fmla="*/ 126 w 128"/>
                    <a:gd name="T21" fmla="*/ 26 h 120"/>
                    <a:gd name="T22" fmla="*/ 120 w 128"/>
                    <a:gd name="T23" fmla="*/ 108 h 120"/>
                    <a:gd name="T24" fmla="*/ 116 w 128"/>
                    <a:gd name="T25" fmla="*/ 112 h 120"/>
                    <a:gd name="T26" fmla="*/ 12 w 128"/>
                    <a:gd name="T27" fmla="*/ 112 h 120"/>
                    <a:gd name="T28" fmla="*/ 8 w 128"/>
                    <a:gd name="T29" fmla="*/ 108 h 120"/>
                    <a:gd name="T30" fmla="*/ 8 w 128"/>
                    <a:gd name="T31" fmla="*/ 12 h 120"/>
                    <a:gd name="T32" fmla="*/ 12 w 128"/>
                    <a:gd name="T33" fmla="*/ 8 h 120"/>
                    <a:gd name="T34" fmla="*/ 92 w 128"/>
                    <a:gd name="T35" fmla="*/ 8 h 120"/>
                    <a:gd name="T36" fmla="*/ 92 w 128"/>
                    <a:gd name="T37" fmla="*/ 24 h 120"/>
                    <a:gd name="T38" fmla="*/ 92 w 128"/>
                    <a:gd name="T39" fmla="*/ 24 h 120"/>
                    <a:gd name="T40" fmla="*/ 104 w 128"/>
                    <a:gd name="T41" fmla="*/ 36 h 120"/>
                    <a:gd name="T42" fmla="*/ 108 w 128"/>
                    <a:gd name="T43" fmla="*/ 36 h 120"/>
                    <a:gd name="T44" fmla="*/ 120 w 128"/>
                    <a:gd name="T45" fmla="*/ 36 h 120"/>
                    <a:gd name="T46" fmla="*/ 120 w 128"/>
                    <a:gd name="T47" fmla="*/ 108 h 120"/>
                    <a:gd name="T48" fmla="*/ 108 w 128"/>
                    <a:gd name="T49" fmla="*/ 32 h 120"/>
                    <a:gd name="T50" fmla="*/ 104 w 128"/>
                    <a:gd name="T51" fmla="*/ 32 h 120"/>
                    <a:gd name="T52" fmla="*/ 96 w 128"/>
                    <a:gd name="T53" fmla="*/ 24 h 120"/>
                    <a:gd name="T54" fmla="*/ 96 w 128"/>
                    <a:gd name="T55" fmla="*/ 24 h 120"/>
                    <a:gd name="T56" fmla="*/ 96 w 128"/>
                    <a:gd name="T57" fmla="*/ 8 h 120"/>
                    <a:gd name="T58" fmla="*/ 120 w 128"/>
                    <a:gd name="T59" fmla="*/ 32 h 120"/>
                    <a:gd name="T60" fmla="*/ 108 w 128"/>
                    <a:gd name="T61" fmla="*/ 3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8" h="120">
                      <a:moveTo>
                        <a:pt x="126" y="26"/>
                      </a:moveTo>
                      <a:cubicBezTo>
                        <a:pt x="102" y="2"/>
                        <a:pt x="102" y="2"/>
                        <a:pt x="102" y="2"/>
                      </a:cubicBezTo>
                      <a:cubicBezTo>
                        <a:pt x="100" y="1"/>
                        <a:pt x="98" y="0"/>
                        <a:pt x="9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0" y="115"/>
                        <a:pt x="5" y="120"/>
                        <a:pt x="12" y="120"/>
                      </a:cubicBezTo>
                      <a:cubicBezTo>
                        <a:pt x="116" y="120"/>
                        <a:pt x="116" y="120"/>
                        <a:pt x="116" y="120"/>
                      </a:cubicBezTo>
                      <a:cubicBezTo>
                        <a:pt x="123" y="120"/>
                        <a:pt x="128" y="115"/>
                        <a:pt x="128" y="108"/>
                      </a:cubicBezTo>
                      <a:cubicBezTo>
                        <a:pt x="128" y="32"/>
                        <a:pt x="128" y="32"/>
                        <a:pt x="128" y="32"/>
                      </a:cubicBezTo>
                      <a:cubicBezTo>
                        <a:pt x="128" y="30"/>
                        <a:pt x="127" y="28"/>
                        <a:pt x="126" y="26"/>
                      </a:cubicBezTo>
                      <a:close/>
                      <a:moveTo>
                        <a:pt x="120" y="108"/>
                      </a:moveTo>
                      <a:cubicBezTo>
                        <a:pt x="120" y="110"/>
                        <a:pt x="118" y="112"/>
                        <a:pt x="116" y="112"/>
                      </a:cubicBezTo>
                      <a:cubicBezTo>
                        <a:pt x="12" y="112"/>
                        <a:pt x="12" y="112"/>
                        <a:pt x="12" y="112"/>
                      </a:cubicBezTo>
                      <a:cubicBezTo>
                        <a:pt x="10" y="112"/>
                        <a:pt x="8" y="110"/>
                        <a:pt x="8" y="108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92" y="8"/>
                        <a:pt x="92" y="8"/>
                        <a:pt x="92" y="8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31"/>
                        <a:pt x="97" y="36"/>
                        <a:pt x="104" y="36"/>
                      </a:cubicBezTo>
                      <a:cubicBezTo>
                        <a:pt x="108" y="36"/>
                        <a:pt x="108" y="36"/>
                        <a:pt x="108" y="36"/>
                      </a:cubicBezTo>
                      <a:cubicBezTo>
                        <a:pt x="120" y="36"/>
                        <a:pt x="120" y="36"/>
                        <a:pt x="120" y="36"/>
                      </a:cubicBezTo>
                      <a:lnTo>
                        <a:pt x="120" y="108"/>
                      </a:lnTo>
                      <a:close/>
                      <a:moveTo>
                        <a:pt x="108" y="32"/>
                      </a:move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0" y="32"/>
                        <a:pt x="96" y="28"/>
                        <a:pt x="96" y="24"/>
                      </a:cubicBezTo>
                      <a:cubicBezTo>
                        <a:pt x="96" y="24"/>
                        <a:pt x="96" y="24"/>
                        <a:pt x="96" y="24"/>
                      </a:cubicBezTo>
                      <a:cubicBezTo>
                        <a:pt x="96" y="8"/>
                        <a:pt x="96" y="8"/>
                        <a:pt x="96" y="8"/>
                      </a:cubicBezTo>
                      <a:cubicBezTo>
                        <a:pt x="120" y="32"/>
                        <a:pt x="120" y="32"/>
                        <a:pt x="120" y="32"/>
                      </a:cubicBezTo>
                      <a:lnTo>
                        <a:pt x="108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" name="Freeform 79"/>
                <p:cNvSpPr>
                  <a:spLocks/>
                </p:cNvSpPr>
                <p:nvPr/>
              </p:nvSpPr>
              <p:spPr bwMode="auto">
                <a:xfrm>
                  <a:off x="3200400" y="2162176"/>
                  <a:ext cx="90487" cy="15875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" name="Freeform 80"/>
                <p:cNvSpPr>
                  <a:spLocks/>
                </p:cNvSpPr>
                <p:nvPr/>
              </p:nvSpPr>
              <p:spPr bwMode="auto">
                <a:xfrm>
                  <a:off x="3200400" y="2208213"/>
                  <a:ext cx="90487" cy="14288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Freeform 81"/>
                <p:cNvSpPr>
                  <a:spLocks/>
                </p:cNvSpPr>
                <p:nvPr/>
              </p:nvSpPr>
              <p:spPr bwMode="auto">
                <a:xfrm>
                  <a:off x="3200400" y="2252663"/>
                  <a:ext cx="196850" cy="15875"/>
                </a:xfrm>
                <a:custGeom>
                  <a:avLst/>
                  <a:gdLst>
                    <a:gd name="T0" fmla="*/ 0 w 52"/>
                    <a:gd name="T1" fmla="*/ 2 h 4"/>
                    <a:gd name="T2" fmla="*/ 2 w 52"/>
                    <a:gd name="T3" fmla="*/ 4 h 4"/>
                    <a:gd name="T4" fmla="*/ 50 w 52"/>
                    <a:gd name="T5" fmla="*/ 4 h 4"/>
                    <a:gd name="T6" fmla="*/ 52 w 52"/>
                    <a:gd name="T7" fmla="*/ 2 h 4"/>
                    <a:gd name="T8" fmla="*/ 50 w 52"/>
                    <a:gd name="T9" fmla="*/ 0 h 4"/>
                    <a:gd name="T10" fmla="*/ 2 w 52"/>
                    <a:gd name="T11" fmla="*/ 0 h 4"/>
                    <a:gd name="T12" fmla="*/ 0 w 52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1" y="4"/>
                        <a:pt x="52" y="3"/>
                        <a:pt x="52" y="2"/>
                      </a:cubicBezTo>
                      <a:cubicBezTo>
                        <a:pt x="52" y="1"/>
                        <a:pt x="51" y="0"/>
                        <a:pt x="5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Freeform 82"/>
                <p:cNvSpPr>
                  <a:spLocks/>
                </p:cNvSpPr>
                <p:nvPr/>
              </p:nvSpPr>
              <p:spPr bwMode="auto">
                <a:xfrm>
                  <a:off x="3035300" y="2343151"/>
                  <a:ext cx="361950" cy="15875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83"/>
                <p:cNvSpPr>
                  <a:spLocks/>
                </p:cNvSpPr>
                <p:nvPr/>
              </p:nvSpPr>
              <p:spPr bwMode="auto">
                <a:xfrm>
                  <a:off x="3035300" y="238918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84"/>
                <p:cNvSpPr>
                  <a:spLocks/>
                </p:cNvSpPr>
                <p:nvPr/>
              </p:nvSpPr>
              <p:spPr bwMode="auto">
                <a:xfrm>
                  <a:off x="3035300" y="243363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85"/>
                <p:cNvSpPr>
                  <a:spLocks/>
                </p:cNvSpPr>
                <p:nvPr/>
              </p:nvSpPr>
              <p:spPr bwMode="auto">
                <a:xfrm>
                  <a:off x="3035300" y="2298701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2" name="Freeform 86"/>
                <p:cNvSpPr>
                  <a:spLocks noEditPoints="1"/>
                </p:cNvSpPr>
                <p:nvPr/>
              </p:nvSpPr>
              <p:spPr bwMode="auto">
                <a:xfrm>
                  <a:off x="3035300" y="2147888"/>
                  <a:ext cx="134937" cy="120650"/>
                </a:xfrm>
                <a:custGeom>
                  <a:avLst/>
                  <a:gdLst>
                    <a:gd name="T0" fmla="*/ 4 w 36"/>
                    <a:gd name="T1" fmla="*/ 32 h 32"/>
                    <a:gd name="T2" fmla="*/ 32 w 36"/>
                    <a:gd name="T3" fmla="*/ 32 h 32"/>
                    <a:gd name="T4" fmla="*/ 36 w 36"/>
                    <a:gd name="T5" fmla="*/ 28 h 32"/>
                    <a:gd name="T6" fmla="*/ 36 w 36"/>
                    <a:gd name="T7" fmla="*/ 4 h 32"/>
                    <a:gd name="T8" fmla="*/ 32 w 36"/>
                    <a:gd name="T9" fmla="*/ 0 h 32"/>
                    <a:gd name="T10" fmla="*/ 4 w 36"/>
                    <a:gd name="T11" fmla="*/ 0 h 32"/>
                    <a:gd name="T12" fmla="*/ 0 w 36"/>
                    <a:gd name="T13" fmla="*/ 4 h 32"/>
                    <a:gd name="T14" fmla="*/ 0 w 36"/>
                    <a:gd name="T15" fmla="*/ 28 h 32"/>
                    <a:gd name="T16" fmla="*/ 4 w 36"/>
                    <a:gd name="T17" fmla="*/ 32 h 32"/>
                    <a:gd name="T18" fmla="*/ 8 w 36"/>
                    <a:gd name="T19" fmla="*/ 8 h 32"/>
                    <a:gd name="T20" fmla="*/ 28 w 36"/>
                    <a:gd name="T21" fmla="*/ 8 h 32"/>
                    <a:gd name="T22" fmla="*/ 28 w 36"/>
                    <a:gd name="T23" fmla="*/ 24 h 32"/>
                    <a:gd name="T24" fmla="*/ 8 w 36"/>
                    <a:gd name="T25" fmla="*/ 24 h 32"/>
                    <a:gd name="T26" fmla="*/ 8 w 36"/>
                    <a:gd name="T27" fmla="*/ 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2">
                      <a:moveTo>
                        <a:pt x="4" y="32"/>
                      </a:move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34" y="32"/>
                        <a:pt x="36" y="30"/>
                        <a:pt x="36" y="28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6" y="2"/>
                        <a:pt x="34" y="0"/>
                        <a:pt x="32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lose/>
                      <a:moveTo>
                        <a:pt x="8" y="8"/>
                      </a:move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lnTo>
                        <a:pt x="8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7" name="Group 31"/>
              <p:cNvGrpSpPr/>
              <p:nvPr/>
            </p:nvGrpSpPr>
            <p:grpSpPr>
              <a:xfrm>
                <a:off x="9983081" y="717253"/>
                <a:ext cx="450850" cy="482600"/>
                <a:chOff x="2027238" y="2071688"/>
                <a:chExt cx="450850" cy="482600"/>
              </a:xfrm>
              <a:solidFill>
                <a:schemeClr val="bg1"/>
              </a:solidFill>
            </p:grpSpPr>
            <p:sp>
              <p:nvSpPr>
                <p:cNvPr id="31" name="Freeform 87"/>
                <p:cNvSpPr>
                  <a:spLocks noEditPoints="1"/>
                </p:cNvSpPr>
                <p:nvPr/>
              </p:nvSpPr>
              <p:spPr bwMode="auto">
                <a:xfrm>
                  <a:off x="2027238" y="2071688"/>
                  <a:ext cx="450850" cy="482600"/>
                </a:xfrm>
                <a:custGeom>
                  <a:avLst/>
                  <a:gdLst>
                    <a:gd name="T0" fmla="*/ 104 w 120"/>
                    <a:gd name="T1" fmla="*/ 0 h 128"/>
                    <a:gd name="T2" fmla="*/ 16 w 120"/>
                    <a:gd name="T3" fmla="*/ 0 h 128"/>
                    <a:gd name="T4" fmla="*/ 0 w 120"/>
                    <a:gd name="T5" fmla="*/ 16 h 128"/>
                    <a:gd name="T6" fmla="*/ 0 w 120"/>
                    <a:gd name="T7" fmla="*/ 112 h 128"/>
                    <a:gd name="T8" fmla="*/ 16 w 120"/>
                    <a:gd name="T9" fmla="*/ 128 h 128"/>
                    <a:gd name="T10" fmla="*/ 104 w 120"/>
                    <a:gd name="T11" fmla="*/ 128 h 128"/>
                    <a:gd name="T12" fmla="*/ 120 w 120"/>
                    <a:gd name="T13" fmla="*/ 112 h 128"/>
                    <a:gd name="T14" fmla="*/ 120 w 120"/>
                    <a:gd name="T15" fmla="*/ 16 h 128"/>
                    <a:gd name="T16" fmla="*/ 104 w 120"/>
                    <a:gd name="T17" fmla="*/ 0 h 128"/>
                    <a:gd name="T18" fmla="*/ 112 w 120"/>
                    <a:gd name="T19" fmla="*/ 112 h 128"/>
                    <a:gd name="T20" fmla="*/ 104 w 120"/>
                    <a:gd name="T21" fmla="*/ 120 h 128"/>
                    <a:gd name="T22" fmla="*/ 16 w 120"/>
                    <a:gd name="T23" fmla="*/ 120 h 128"/>
                    <a:gd name="T24" fmla="*/ 8 w 120"/>
                    <a:gd name="T25" fmla="*/ 112 h 128"/>
                    <a:gd name="T26" fmla="*/ 8 w 120"/>
                    <a:gd name="T27" fmla="*/ 16 h 128"/>
                    <a:gd name="T28" fmla="*/ 16 w 120"/>
                    <a:gd name="T29" fmla="*/ 8 h 128"/>
                    <a:gd name="T30" fmla="*/ 104 w 120"/>
                    <a:gd name="T31" fmla="*/ 8 h 128"/>
                    <a:gd name="T32" fmla="*/ 112 w 120"/>
                    <a:gd name="T33" fmla="*/ 16 h 128"/>
                    <a:gd name="T34" fmla="*/ 112 w 120"/>
                    <a:gd name="T35" fmla="*/ 11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8">
                      <a:moveTo>
                        <a:pt x="104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21"/>
                        <a:pt x="7" y="128"/>
                        <a:pt x="16" y="128"/>
                      </a:cubicBezTo>
                      <a:cubicBezTo>
                        <a:pt x="104" y="128"/>
                        <a:pt x="104" y="128"/>
                        <a:pt x="104" y="128"/>
                      </a:cubicBezTo>
                      <a:cubicBezTo>
                        <a:pt x="113" y="128"/>
                        <a:pt x="120" y="121"/>
                        <a:pt x="120" y="112"/>
                      </a:cubicBezTo>
                      <a:cubicBezTo>
                        <a:pt x="120" y="16"/>
                        <a:pt x="120" y="16"/>
                        <a:pt x="120" y="16"/>
                      </a:cubicBezTo>
                      <a:cubicBezTo>
                        <a:pt x="120" y="7"/>
                        <a:pt x="113" y="0"/>
                        <a:pt x="104" y="0"/>
                      </a:cubicBezTo>
                      <a:close/>
                      <a:moveTo>
                        <a:pt x="112" y="112"/>
                      </a:moveTo>
                      <a:cubicBezTo>
                        <a:pt x="112" y="116"/>
                        <a:pt x="108" y="120"/>
                        <a:pt x="104" y="120"/>
                      </a:cubicBezTo>
                      <a:cubicBezTo>
                        <a:pt x="16" y="120"/>
                        <a:pt x="16" y="120"/>
                        <a:pt x="16" y="120"/>
                      </a:cubicBezTo>
                      <a:cubicBezTo>
                        <a:pt x="12" y="120"/>
                        <a:pt x="8" y="116"/>
                        <a:pt x="8" y="112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12"/>
                        <a:pt x="12" y="8"/>
                        <a:pt x="16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8" y="8"/>
                        <a:pt x="112" y="12"/>
                        <a:pt x="112" y="16"/>
                      </a:cubicBezTo>
                      <a:lnTo>
                        <a:pt x="112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88"/>
                <p:cNvSpPr>
                  <a:spLocks noEditPoints="1"/>
                </p:cNvSpPr>
                <p:nvPr/>
              </p:nvSpPr>
              <p:spPr bwMode="auto">
                <a:xfrm>
                  <a:off x="2087563" y="2132013"/>
                  <a:ext cx="330200" cy="301625"/>
                </a:xfrm>
                <a:custGeom>
                  <a:avLst/>
                  <a:gdLst>
                    <a:gd name="T0" fmla="*/ 84 w 88"/>
                    <a:gd name="T1" fmla="*/ 0 h 80"/>
                    <a:gd name="T2" fmla="*/ 4 w 88"/>
                    <a:gd name="T3" fmla="*/ 0 h 80"/>
                    <a:gd name="T4" fmla="*/ 0 w 88"/>
                    <a:gd name="T5" fmla="*/ 4 h 80"/>
                    <a:gd name="T6" fmla="*/ 0 w 88"/>
                    <a:gd name="T7" fmla="*/ 76 h 80"/>
                    <a:gd name="T8" fmla="*/ 4 w 88"/>
                    <a:gd name="T9" fmla="*/ 80 h 80"/>
                    <a:gd name="T10" fmla="*/ 84 w 88"/>
                    <a:gd name="T11" fmla="*/ 80 h 80"/>
                    <a:gd name="T12" fmla="*/ 88 w 88"/>
                    <a:gd name="T13" fmla="*/ 76 h 80"/>
                    <a:gd name="T14" fmla="*/ 88 w 88"/>
                    <a:gd name="T15" fmla="*/ 4 h 80"/>
                    <a:gd name="T16" fmla="*/ 84 w 88"/>
                    <a:gd name="T17" fmla="*/ 0 h 80"/>
                    <a:gd name="T18" fmla="*/ 84 w 88"/>
                    <a:gd name="T19" fmla="*/ 4 h 80"/>
                    <a:gd name="T20" fmla="*/ 84 w 88"/>
                    <a:gd name="T21" fmla="*/ 59 h 80"/>
                    <a:gd name="T22" fmla="*/ 71 w 88"/>
                    <a:gd name="T23" fmla="*/ 45 h 80"/>
                    <a:gd name="T24" fmla="*/ 68 w 88"/>
                    <a:gd name="T25" fmla="*/ 44 h 80"/>
                    <a:gd name="T26" fmla="*/ 65 w 88"/>
                    <a:gd name="T27" fmla="*/ 45 h 80"/>
                    <a:gd name="T28" fmla="*/ 55 w 88"/>
                    <a:gd name="T29" fmla="*/ 57 h 80"/>
                    <a:gd name="T30" fmla="*/ 23 w 88"/>
                    <a:gd name="T31" fmla="*/ 21 h 80"/>
                    <a:gd name="T32" fmla="*/ 20 w 88"/>
                    <a:gd name="T33" fmla="*/ 20 h 80"/>
                    <a:gd name="T34" fmla="*/ 17 w 88"/>
                    <a:gd name="T35" fmla="*/ 21 h 80"/>
                    <a:gd name="T36" fmla="*/ 4 w 88"/>
                    <a:gd name="T37" fmla="*/ 36 h 80"/>
                    <a:gd name="T38" fmla="*/ 4 w 88"/>
                    <a:gd name="T39" fmla="*/ 4 h 80"/>
                    <a:gd name="T40" fmla="*/ 84 w 88"/>
                    <a:gd name="T41" fmla="*/ 4 h 80"/>
                    <a:gd name="T42" fmla="*/ 4 w 88"/>
                    <a:gd name="T43" fmla="*/ 42 h 80"/>
                    <a:gd name="T44" fmla="*/ 20 w 88"/>
                    <a:gd name="T45" fmla="*/ 24 h 80"/>
                    <a:gd name="T46" fmla="*/ 52 w 88"/>
                    <a:gd name="T47" fmla="*/ 61 h 80"/>
                    <a:gd name="T48" fmla="*/ 55 w 88"/>
                    <a:gd name="T49" fmla="*/ 63 h 80"/>
                    <a:gd name="T50" fmla="*/ 66 w 88"/>
                    <a:gd name="T51" fmla="*/ 76 h 80"/>
                    <a:gd name="T52" fmla="*/ 4 w 88"/>
                    <a:gd name="T53" fmla="*/ 76 h 80"/>
                    <a:gd name="T54" fmla="*/ 4 w 88"/>
                    <a:gd name="T55" fmla="*/ 42 h 80"/>
                    <a:gd name="T56" fmla="*/ 71 w 88"/>
                    <a:gd name="T57" fmla="*/ 76 h 80"/>
                    <a:gd name="T58" fmla="*/ 57 w 88"/>
                    <a:gd name="T59" fmla="*/ 60 h 80"/>
                    <a:gd name="T60" fmla="*/ 68 w 88"/>
                    <a:gd name="T61" fmla="*/ 48 h 80"/>
                    <a:gd name="T62" fmla="*/ 84 w 88"/>
                    <a:gd name="T63" fmla="*/ 66 h 80"/>
                    <a:gd name="T64" fmla="*/ 84 w 88"/>
                    <a:gd name="T65" fmla="*/ 76 h 80"/>
                    <a:gd name="T66" fmla="*/ 71 w 88"/>
                    <a:gd name="T67" fmla="*/ 7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8" h="80">
                      <a:moveTo>
                        <a:pt x="8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8"/>
                        <a:pt x="2" y="80"/>
                        <a:pt x="4" y="80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6" y="80"/>
                        <a:pt x="88" y="78"/>
                        <a:pt x="88" y="76"/>
                      </a:cubicBezTo>
                      <a:cubicBezTo>
                        <a:pt x="88" y="4"/>
                        <a:pt x="88" y="4"/>
                        <a:pt x="88" y="4"/>
                      </a:cubicBezTo>
                      <a:cubicBezTo>
                        <a:pt x="88" y="2"/>
                        <a:pt x="86" y="0"/>
                        <a:pt x="84" y="0"/>
                      </a:cubicBezTo>
                      <a:close/>
                      <a:moveTo>
                        <a:pt x="84" y="4"/>
                      </a:moveTo>
                      <a:cubicBezTo>
                        <a:pt x="84" y="59"/>
                        <a:pt x="84" y="59"/>
                        <a:pt x="84" y="59"/>
                      </a:cubicBezTo>
                      <a:cubicBezTo>
                        <a:pt x="71" y="45"/>
                        <a:pt x="71" y="45"/>
                        <a:pt x="71" y="45"/>
                      </a:cubicBezTo>
                      <a:cubicBezTo>
                        <a:pt x="70" y="44"/>
                        <a:pt x="69" y="44"/>
                        <a:pt x="68" y="44"/>
                      </a:cubicBezTo>
                      <a:cubicBezTo>
                        <a:pt x="67" y="44"/>
                        <a:pt x="66" y="44"/>
                        <a:pt x="65" y="45"/>
                      </a:cubicBezTo>
                      <a:cubicBezTo>
                        <a:pt x="55" y="57"/>
                        <a:pt x="55" y="57"/>
                        <a:pt x="55" y="57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2" y="20"/>
                        <a:pt x="21" y="20"/>
                        <a:pt x="20" y="20"/>
                      </a:cubicBezTo>
                      <a:cubicBezTo>
                        <a:pt x="19" y="20"/>
                        <a:pt x="18" y="20"/>
                        <a:pt x="17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84" y="4"/>
                      </a:lnTo>
                      <a:close/>
                      <a:moveTo>
                        <a:pt x="4" y="42"/>
                      </a:move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52" y="61"/>
                        <a:pt x="52" y="61"/>
                        <a:pt x="52" y="61"/>
                      </a:cubicBezTo>
                      <a:cubicBezTo>
                        <a:pt x="55" y="63"/>
                        <a:pt x="55" y="63"/>
                        <a:pt x="55" y="63"/>
                      </a:cubicBezTo>
                      <a:cubicBezTo>
                        <a:pt x="66" y="76"/>
                        <a:pt x="66" y="76"/>
                        <a:pt x="66" y="76"/>
                      </a:cubicBezTo>
                      <a:cubicBezTo>
                        <a:pt x="4" y="76"/>
                        <a:pt x="4" y="76"/>
                        <a:pt x="4" y="76"/>
                      </a:cubicBezTo>
                      <a:lnTo>
                        <a:pt x="4" y="42"/>
                      </a:lnTo>
                      <a:close/>
                      <a:moveTo>
                        <a:pt x="71" y="76"/>
                      </a:moveTo>
                      <a:cubicBezTo>
                        <a:pt x="57" y="60"/>
                        <a:pt x="57" y="60"/>
                        <a:pt x="57" y="60"/>
                      </a:cubicBezTo>
                      <a:cubicBezTo>
                        <a:pt x="68" y="48"/>
                        <a:pt x="68" y="48"/>
                        <a:pt x="68" y="48"/>
                      </a:cubicBezTo>
                      <a:cubicBezTo>
                        <a:pt x="84" y="66"/>
                        <a:pt x="84" y="66"/>
                        <a:pt x="84" y="66"/>
                      </a:cubicBezTo>
                      <a:cubicBezTo>
                        <a:pt x="84" y="76"/>
                        <a:pt x="84" y="76"/>
                        <a:pt x="84" y="76"/>
                      </a:cubicBezTo>
                      <a:lnTo>
                        <a:pt x="71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Freeform 89"/>
                <p:cNvSpPr>
                  <a:spLocks noEditPoints="1"/>
                </p:cNvSpPr>
                <p:nvPr/>
              </p:nvSpPr>
              <p:spPr bwMode="auto">
                <a:xfrm>
                  <a:off x="2268538" y="2178051"/>
                  <a:ext cx="88900" cy="90488"/>
                </a:xfrm>
                <a:custGeom>
                  <a:avLst/>
                  <a:gdLst>
                    <a:gd name="T0" fmla="*/ 12 w 24"/>
                    <a:gd name="T1" fmla="*/ 24 h 24"/>
                    <a:gd name="T2" fmla="*/ 24 w 24"/>
                    <a:gd name="T3" fmla="*/ 12 h 24"/>
                    <a:gd name="T4" fmla="*/ 12 w 24"/>
                    <a:gd name="T5" fmla="*/ 0 h 24"/>
                    <a:gd name="T6" fmla="*/ 0 w 24"/>
                    <a:gd name="T7" fmla="*/ 12 h 24"/>
                    <a:gd name="T8" fmla="*/ 12 w 24"/>
                    <a:gd name="T9" fmla="*/ 24 h 24"/>
                    <a:gd name="T10" fmla="*/ 12 w 24"/>
                    <a:gd name="T11" fmla="*/ 4 h 24"/>
                    <a:gd name="T12" fmla="*/ 20 w 24"/>
                    <a:gd name="T13" fmla="*/ 12 h 24"/>
                    <a:gd name="T14" fmla="*/ 12 w 24"/>
                    <a:gd name="T15" fmla="*/ 20 h 24"/>
                    <a:gd name="T16" fmla="*/ 4 w 24"/>
                    <a:gd name="T17" fmla="*/ 12 h 24"/>
                    <a:gd name="T18" fmla="*/ 12 w 24"/>
                    <a:gd name="T19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12" y="24"/>
                      </a:moveTo>
                      <a:cubicBezTo>
                        <a:pt x="19" y="24"/>
                        <a:pt x="24" y="19"/>
                        <a:pt x="24" y="12"/>
                      </a:cubicBezTo>
                      <a:cubicBezTo>
                        <a:pt x="24" y="5"/>
                        <a:pt x="19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lose/>
                      <a:moveTo>
                        <a:pt x="12" y="4"/>
                      </a:moveTo>
                      <a:cubicBezTo>
                        <a:pt x="16" y="4"/>
                        <a:pt x="20" y="8"/>
                        <a:pt x="20" y="12"/>
                      </a:cubicBezTo>
                      <a:cubicBezTo>
                        <a:pt x="20" y="16"/>
                        <a:pt x="16" y="20"/>
                        <a:pt x="12" y="20"/>
                      </a:cubicBezTo>
                      <a:cubicBezTo>
                        <a:pt x="8" y="20"/>
                        <a:pt x="4" y="16"/>
                        <a:pt x="4" y="12"/>
                      </a:cubicBezTo>
                      <a:cubicBezTo>
                        <a:pt x="4" y="8"/>
                        <a:pt x="8" y="4"/>
                        <a:pt x="1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32"/>
              <p:cNvGrpSpPr/>
              <p:nvPr/>
            </p:nvGrpSpPr>
            <p:grpSpPr>
              <a:xfrm>
                <a:off x="10091435" y="2775575"/>
                <a:ext cx="481012" cy="482600"/>
                <a:chOff x="1049338" y="2071688"/>
                <a:chExt cx="481012" cy="482600"/>
              </a:xfrm>
              <a:solidFill>
                <a:schemeClr val="bg1"/>
              </a:solidFill>
            </p:grpSpPr>
            <p:sp>
              <p:nvSpPr>
                <p:cNvPr id="29" name="Freeform 90"/>
                <p:cNvSpPr>
                  <a:spLocks noEditPoints="1"/>
                </p:cNvSpPr>
                <p:nvPr/>
              </p:nvSpPr>
              <p:spPr bwMode="auto">
                <a:xfrm>
                  <a:off x="1049338" y="2071688"/>
                  <a:ext cx="481012" cy="482600"/>
                </a:xfrm>
                <a:custGeom>
                  <a:avLst/>
                  <a:gdLst>
                    <a:gd name="T0" fmla="*/ 83 w 128"/>
                    <a:gd name="T1" fmla="*/ 40 h 128"/>
                    <a:gd name="T2" fmla="*/ 64 w 128"/>
                    <a:gd name="T3" fmla="*/ 0 h 128"/>
                    <a:gd name="T4" fmla="*/ 36 w 128"/>
                    <a:gd name="T5" fmla="*/ 41 h 128"/>
                    <a:gd name="T6" fmla="*/ 32 w 128"/>
                    <a:gd name="T7" fmla="*/ 43 h 128"/>
                    <a:gd name="T8" fmla="*/ 12 w 128"/>
                    <a:gd name="T9" fmla="*/ 40 h 128"/>
                    <a:gd name="T10" fmla="*/ 0 w 128"/>
                    <a:gd name="T11" fmla="*/ 116 h 128"/>
                    <a:gd name="T12" fmla="*/ 24 w 128"/>
                    <a:gd name="T13" fmla="*/ 128 h 128"/>
                    <a:gd name="T14" fmla="*/ 35 w 128"/>
                    <a:gd name="T15" fmla="*/ 121 h 128"/>
                    <a:gd name="T16" fmla="*/ 36 w 128"/>
                    <a:gd name="T17" fmla="*/ 121 h 128"/>
                    <a:gd name="T18" fmla="*/ 76 w 128"/>
                    <a:gd name="T19" fmla="*/ 128 h 128"/>
                    <a:gd name="T20" fmla="*/ 112 w 128"/>
                    <a:gd name="T21" fmla="*/ 120 h 128"/>
                    <a:gd name="T22" fmla="*/ 114 w 128"/>
                    <a:gd name="T23" fmla="*/ 109 h 128"/>
                    <a:gd name="T24" fmla="*/ 121 w 128"/>
                    <a:gd name="T25" fmla="*/ 88 h 128"/>
                    <a:gd name="T26" fmla="*/ 124 w 128"/>
                    <a:gd name="T27" fmla="*/ 67 h 128"/>
                    <a:gd name="T28" fmla="*/ 128 w 128"/>
                    <a:gd name="T29" fmla="*/ 58 h 128"/>
                    <a:gd name="T30" fmla="*/ 117 w 128"/>
                    <a:gd name="T31" fmla="*/ 42 h 128"/>
                    <a:gd name="T32" fmla="*/ 24 w 128"/>
                    <a:gd name="T33" fmla="*/ 120 h 128"/>
                    <a:gd name="T34" fmla="*/ 8 w 128"/>
                    <a:gd name="T35" fmla="*/ 116 h 128"/>
                    <a:gd name="T36" fmla="*/ 12 w 128"/>
                    <a:gd name="T37" fmla="*/ 48 h 128"/>
                    <a:gd name="T38" fmla="*/ 28 w 128"/>
                    <a:gd name="T39" fmla="*/ 52 h 128"/>
                    <a:gd name="T40" fmla="*/ 120 w 128"/>
                    <a:gd name="T41" fmla="*/ 58 h 128"/>
                    <a:gd name="T42" fmla="*/ 104 w 128"/>
                    <a:gd name="T43" fmla="*/ 64 h 128"/>
                    <a:gd name="T44" fmla="*/ 104 w 128"/>
                    <a:gd name="T45" fmla="*/ 68 h 128"/>
                    <a:gd name="T46" fmla="*/ 118 w 128"/>
                    <a:gd name="T47" fmla="*/ 75 h 128"/>
                    <a:gd name="T48" fmla="*/ 100 w 128"/>
                    <a:gd name="T49" fmla="*/ 84 h 128"/>
                    <a:gd name="T50" fmla="*/ 100 w 128"/>
                    <a:gd name="T51" fmla="*/ 88 h 128"/>
                    <a:gd name="T52" fmla="*/ 113 w 128"/>
                    <a:gd name="T53" fmla="*/ 96 h 128"/>
                    <a:gd name="T54" fmla="*/ 96 w 128"/>
                    <a:gd name="T55" fmla="*/ 104 h 128"/>
                    <a:gd name="T56" fmla="*/ 96 w 128"/>
                    <a:gd name="T57" fmla="*/ 108 h 128"/>
                    <a:gd name="T58" fmla="*/ 106 w 128"/>
                    <a:gd name="T59" fmla="*/ 114 h 128"/>
                    <a:gd name="T60" fmla="*/ 98 w 128"/>
                    <a:gd name="T61" fmla="*/ 120 h 128"/>
                    <a:gd name="T62" fmla="*/ 54 w 128"/>
                    <a:gd name="T63" fmla="*/ 117 h 128"/>
                    <a:gd name="T64" fmla="*/ 32 w 128"/>
                    <a:gd name="T65" fmla="*/ 110 h 128"/>
                    <a:gd name="T66" fmla="*/ 35 w 128"/>
                    <a:gd name="T67" fmla="*/ 50 h 128"/>
                    <a:gd name="T68" fmla="*/ 60 w 128"/>
                    <a:gd name="T69" fmla="*/ 12 h 128"/>
                    <a:gd name="T70" fmla="*/ 76 w 128"/>
                    <a:gd name="T71" fmla="*/ 27 h 128"/>
                    <a:gd name="T72" fmla="*/ 115 w 128"/>
                    <a:gd name="T73" fmla="*/ 50 h 128"/>
                    <a:gd name="T74" fmla="*/ 120 w 128"/>
                    <a:gd name="T75" fmla="*/ 5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8" h="128">
                      <a:moveTo>
                        <a:pt x="117" y="42"/>
                      </a:moveTo>
                      <a:cubicBezTo>
                        <a:pt x="112" y="41"/>
                        <a:pt x="100" y="41"/>
                        <a:pt x="83" y="40"/>
                      </a:cubicBezTo>
                      <a:cubicBezTo>
                        <a:pt x="84" y="36"/>
                        <a:pt x="84" y="33"/>
                        <a:pt x="84" y="27"/>
                      </a:cubicBezTo>
                      <a:cubicBezTo>
                        <a:pt x="84" y="13"/>
                        <a:pt x="73" y="0"/>
                        <a:pt x="64" y="0"/>
                      </a:cubicBezTo>
                      <a:cubicBezTo>
                        <a:pt x="57" y="0"/>
                        <a:pt x="52" y="5"/>
                        <a:pt x="52" y="12"/>
                      </a:cubicBezTo>
                      <a:cubicBezTo>
                        <a:pt x="52" y="20"/>
                        <a:pt x="49" y="34"/>
                        <a:pt x="36" y="41"/>
                      </a:cubicBezTo>
                      <a:cubicBezTo>
                        <a:pt x="35" y="41"/>
                        <a:pt x="32" y="43"/>
                        <a:pt x="32" y="43"/>
                      </a:cubicBezTo>
                      <a:cubicBezTo>
                        <a:pt x="32" y="43"/>
                        <a:pt x="32" y="43"/>
                        <a:pt x="32" y="43"/>
                      </a:cubicBezTo>
                      <a:cubicBezTo>
                        <a:pt x="30" y="41"/>
                        <a:pt x="27" y="40"/>
                        <a:pt x="24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5" y="40"/>
                        <a:pt x="0" y="45"/>
                        <a:pt x="0" y="52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0" y="123"/>
                        <a:pt x="5" y="128"/>
                        <a:pt x="12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9" y="128"/>
                        <a:pt x="33" y="125"/>
                        <a:pt x="35" y="121"/>
                      </a:cubicBezTo>
                      <a:cubicBezTo>
                        <a:pt x="35" y="121"/>
                        <a:pt x="35" y="121"/>
                        <a:pt x="35" y="121"/>
                      </a:cubicBezTo>
                      <a:cubicBezTo>
                        <a:pt x="35" y="121"/>
                        <a:pt x="35" y="121"/>
                        <a:pt x="36" y="121"/>
                      </a:cubicBezTo>
                      <a:cubicBezTo>
                        <a:pt x="36" y="121"/>
                        <a:pt x="36" y="121"/>
                        <a:pt x="36" y="121"/>
                      </a:cubicBezTo>
                      <a:cubicBezTo>
                        <a:pt x="38" y="122"/>
                        <a:pt x="43" y="123"/>
                        <a:pt x="52" y="125"/>
                      </a:cubicBezTo>
                      <a:cubicBezTo>
                        <a:pt x="54" y="126"/>
                        <a:pt x="65" y="128"/>
                        <a:pt x="76" y="128"/>
                      </a:cubicBezTo>
                      <a:cubicBezTo>
                        <a:pt x="98" y="128"/>
                        <a:pt x="98" y="128"/>
                        <a:pt x="98" y="128"/>
                      </a:cubicBezTo>
                      <a:cubicBezTo>
                        <a:pt x="105" y="128"/>
                        <a:pt x="109" y="125"/>
                        <a:pt x="112" y="120"/>
                      </a:cubicBezTo>
                      <a:cubicBezTo>
                        <a:pt x="112" y="120"/>
                        <a:pt x="113" y="118"/>
                        <a:pt x="114" y="116"/>
                      </a:cubicBezTo>
                      <a:cubicBezTo>
                        <a:pt x="115" y="114"/>
                        <a:pt x="115" y="112"/>
                        <a:pt x="114" y="109"/>
                      </a:cubicBezTo>
                      <a:cubicBezTo>
                        <a:pt x="118" y="106"/>
                        <a:pt x="120" y="102"/>
                        <a:pt x="121" y="99"/>
                      </a:cubicBezTo>
                      <a:cubicBezTo>
                        <a:pt x="122" y="94"/>
                        <a:pt x="122" y="90"/>
                        <a:pt x="121" y="88"/>
                      </a:cubicBezTo>
                      <a:cubicBezTo>
                        <a:pt x="123" y="85"/>
                        <a:pt x="125" y="82"/>
                        <a:pt x="126" y="77"/>
                      </a:cubicBezTo>
                      <a:cubicBezTo>
                        <a:pt x="127" y="73"/>
                        <a:pt x="126" y="70"/>
                        <a:pt x="124" y="67"/>
                      </a:cubicBezTo>
                      <a:cubicBezTo>
                        <a:pt x="127" y="65"/>
                        <a:pt x="128" y="61"/>
                        <a:pt x="128" y="58"/>
                      </a:cubicBezTo>
                      <a:cubicBezTo>
                        <a:pt x="128" y="58"/>
                        <a:pt x="128" y="58"/>
                        <a:pt x="128" y="58"/>
                      </a:cubicBezTo>
                      <a:cubicBezTo>
                        <a:pt x="128" y="57"/>
                        <a:pt x="128" y="57"/>
                        <a:pt x="128" y="56"/>
                      </a:cubicBezTo>
                      <a:cubicBezTo>
                        <a:pt x="128" y="51"/>
                        <a:pt x="125" y="44"/>
                        <a:pt x="117" y="42"/>
                      </a:cubicBezTo>
                      <a:close/>
                      <a:moveTo>
                        <a:pt x="28" y="116"/>
                      </a:moveTo>
                      <a:cubicBezTo>
                        <a:pt x="28" y="118"/>
                        <a:pt x="26" y="120"/>
                        <a:pt x="24" y="120"/>
                      </a:cubicBezTo>
                      <a:cubicBezTo>
                        <a:pt x="12" y="120"/>
                        <a:pt x="12" y="120"/>
                        <a:pt x="12" y="120"/>
                      </a:cubicBezTo>
                      <a:cubicBezTo>
                        <a:pt x="10" y="120"/>
                        <a:pt x="8" y="118"/>
                        <a:pt x="8" y="116"/>
                      </a:cubicBezTo>
                      <a:cubicBezTo>
                        <a:pt x="8" y="52"/>
                        <a:pt x="8" y="52"/>
                        <a:pt x="8" y="52"/>
                      </a:cubicBezTo>
                      <a:cubicBezTo>
                        <a:pt x="8" y="50"/>
                        <a:pt x="10" y="48"/>
                        <a:pt x="12" y="48"/>
                      </a:cubicBezTo>
                      <a:cubicBezTo>
                        <a:pt x="24" y="48"/>
                        <a:pt x="24" y="48"/>
                        <a:pt x="24" y="48"/>
                      </a:cubicBezTo>
                      <a:cubicBezTo>
                        <a:pt x="26" y="48"/>
                        <a:pt x="28" y="50"/>
                        <a:pt x="28" y="52"/>
                      </a:cubicBezTo>
                      <a:lnTo>
                        <a:pt x="28" y="116"/>
                      </a:lnTo>
                      <a:close/>
                      <a:moveTo>
                        <a:pt x="120" y="58"/>
                      </a:moveTo>
                      <a:cubicBezTo>
                        <a:pt x="120" y="60"/>
                        <a:pt x="119" y="64"/>
                        <a:pt x="112" y="64"/>
                      </a:cubicBezTo>
                      <a:cubicBezTo>
                        <a:pt x="106" y="64"/>
                        <a:pt x="104" y="64"/>
                        <a:pt x="104" y="64"/>
                      </a:cubicBezTo>
                      <a:cubicBezTo>
                        <a:pt x="103" y="64"/>
                        <a:pt x="102" y="65"/>
                        <a:pt x="102" y="66"/>
                      </a:cubicBezTo>
                      <a:cubicBezTo>
                        <a:pt x="102" y="67"/>
                        <a:pt x="103" y="68"/>
                        <a:pt x="104" y="68"/>
                      </a:cubicBezTo>
                      <a:cubicBezTo>
                        <a:pt x="104" y="68"/>
                        <a:pt x="106" y="68"/>
                        <a:pt x="112" y="68"/>
                      </a:cubicBezTo>
                      <a:cubicBezTo>
                        <a:pt x="118" y="68"/>
                        <a:pt x="119" y="73"/>
                        <a:pt x="118" y="75"/>
                      </a:cubicBezTo>
                      <a:cubicBezTo>
                        <a:pt x="118" y="78"/>
                        <a:pt x="116" y="84"/>
                        <a:pt x="110" y="84"/>
                      </a:cubicBezTo>
                      <a:cubicBezTo>
                        <a:pt x="103" y="84"/>
                        <a:pt x="100" y="84"/>
                        <a:pt x="100" y="84"/>
                      </a:cubicBezTo>
                      <a:cubicBezTo>
                        <a:pt x="99" y="84"/>
                        <a:pt x="98" y="85"/>
                        <a:pt x="98" y="86"/>
                      </a:cubicBezTo>
                      <a:cubicBezTo>
                        <a:pt x="98" y="87"/>
                        <a:pt x="99" y="88"/>
                        <a:pt x="100" y="88"/>
                      </a:cubicBezTo>
                      <a:cubicBezTo>
                        <a:pt x="100" y="88"/>
                        <a:pt x="105" y="88"/>
                        <a:pt x="108" y="88"/>
                      </a:cubicBezTo>
                      <a:cubicBezTo>
                        <a:pt x="115" y="88"/>
                        <a:pt x="114" y="93"/>
                        <a:pt x="113" y="96"/>
                      </a:cubicBezTo>
                      <a:cubicBezTo>
                        <a:pt x="112" y="100"/>
                        <a:pt x="111" y="104"/>
                        <a:pt x="103" y="104"/>
                      </a:cubicBezTo>
                      <a:cubicBezTo>
                        <a:pt x="100" y="104"/>
                        <a:pt x="96" y="104"/>
                        <a:pt x="96" y="104"/>
                      </a:cubicBezTo>
                      <a:cubicBezTo>
                        <a:pt x="95" y="104"/>
                        <a:pt x="94" y="105"/>
                        <a:pt x="94" y="106"/>
                      </a:cubicBezTo>
                      <a:cubicBezTo>
                        <a:pt x="94" y="107"/>
                        <a:pt x="95" y="108"/>
                        <a:pt x="96" y="108"/>
                      </a:cubicBezTo>
                      <a:cubicBezTo>
                        <a:pt x="96" y="108"/>
                        <a:pt x="99" y="108"/>
                        <a:pt x="102" y="108"/>
                      </a:cubicBezTo>
                      <a:cubicBezTo>
                        <a:pt x="107" y="108"/>
                        <a:pt x="107" y="112"/>
                        <a:pt x="106" y="114"/>
                      </a:cubicBezTo>
                      <a:cubicBezTo>
                        <a:pt x="106" y="115"/>
                        <a:pt x="105" y="116"/>
                        <a:pt x="105" y="117"/>
                      </a:cubicBezTo>
                      <a:cubicBezTo>
                        <a:pt x="104" y="119"/>
                        <a:pt x="102" y="120"/>
                        <a:pt x="98" y="120"/>
                      </a:cubicBezTo>
                      <a:cubicBezTo>
                        <a:pt x="76" y="120"/>
                        <a:pt x="76" y="120"/>
                        <a:pt x="76" y="120"/>
                      </a:cubicBezTo>
                      <a:cubicBezTo>
                        <a:pt x="65" y="120"/>
                        <a:pt x="54" y="118"/>
                        <a:pt x="54" y="117"/>
                      </a:cubicBezTo>
                      <a:cubicBezTo>
                        <a:pt x="37" y="114"/>
                        <a:pt x="36" y="113"/>
                        <a:pt x="35" y="113"/>
                      </a:cubicBezTo>
                      <a:cubicBezTo>
                        <a:pt x="35" y="113"/>
                        <a:pt x="32" y="112"/>
                        <a:pt x="32" y="110"/>
                      </a:cubicBezTo>
                      <a:cubicBezTo>
                        <a:pt x="32" y="54"/>
                        <a:pt x="32" y="54"/>
                        <a:pt x="32" y="54"/>
                      </a:cubicBezTo>
                      <a:cubicBezTo>
                        <a:pt x="32" y="52"/>
                        <a:pt x="33" y="51"/>
                        <a:pt x="35" y="50"/>
                      </a:cubicBezTo>
                      <a:cubicBezTo>
                        <a:pt x="35" y="50"/>
                        <a:pt x="36" y="50"/>
                        <a:pt x="36" y="50"/>
                      </a:cubicBezTo>
                      <a:cubicBezTo>
                        <a:pt x="54" y="42"/>
                        <a:pt x="60" y="26"/>
                        <a:pt x="60" y="12"/>
                      </a:cubicBezTo>
                      <a:cubicBezTo>
                        <a:pt x="60" y="10"/>
                        <a:pt x="62" y="8"/>
                        <a:pt x="64" y="8"/>
                      </a:cubicBezTo>
                      <a:cubicBezTo>
                        <a:pt x="68" y="8"/>
                        <a:pt x="76" y="16"/>
                        <a:pt x="76" y="27"/>
                      </a:cubicBezTo>
                      <a:cubicBezTo>
                        <a:pt x="76" y="36"/>
                        <a:pt x="75" y="38"/>
                        <a:pt x="72" y="48"/>
                      </a:cubicBezTo>
                      <a:cubicBezTo>
                        <a:pt x="112" y="48"/>
                        <a:pt x="112" y="49"/>
                        <a:pt x="115" y="50"/>
                      </a:cubicBezTo>
                      <a:cubicBezTo>
                        <a:pt x="120" y="51"/>
                        <a:pt x="120" y="54"/>
                        <a:pt x="120" y="56"/>
                      </a:cubicBezTo>
                      <a:cubicBezTo>
                        <a:pt x="120" y="57"/>
                        <a:pt x="120" y="57"/>
                        <a:pt x="120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Freeform 91"/>
                <p:cNvSpPr>
                  <a:spLocks noEditPoints="1"/>
                </p:cNvSpPr>
                <p:nvPr/>
              </p:nvSpPr>
              <p:spPr bwMode="auto">
                <a:xfrm>
                  <a:off x="1093788" y="2463801"/>
                  <a:ext cx="44450" cy="44450"/>
                </a:xfrm>
                <a:custGeom>
                  <a:avLst/>
                  <a:gdLst>
                    <a:gd name="T0" fmla="*/ 6 w 12"/>
                    <a:gd name="T1" fmla="*/ 0 h 12"/>
                    <a:gd name="T2" fmla="*/ 0 w 12"/>
                    <a:gd name="T3" fmla="*/ 6 h 12"/>
                    <a:gd name="T4" fmla="*/ 6 w 12"/>
                    <a:gd name="T5" fmla="*/ 12 h 12"/>
                    <a:gd name="T6" fmla="*/ 12 w 12"/>
                    <a:gd name="T7" fmla="*/ 6 h 12"/>
                    <a:gd name="T8" fmla="*/ 6 w 12"/>
                    <a:gd name="T9" fmla="*/ 0 h 12"/>
                    <a:gd name="T10" fmla="*/ 6 w 12"/>
                    <a:gd name="T11" fmla="*/ 8 h 12"/>
                    <a:gd name="T12" fmla="*/ 4 w 12"/>
                    <a:gd name="T13" fmla="*/ 6 h 12"/>
                    <a:gd name="T14" fmla="*/ 6 w 12"/>
                    <a:gd name="T15" fmla="*/ 4 h 12"/>
                    <a:gd name="T16" fmla="*/ 8 w 12"/>
                    <a:gd name="T17" fmla="*/ 6 h 12"/>
                    <a:gd name="T18" fmla="*/ 6 w 12"/>
                    <a:gd name="T19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12">
                      <a:moveTo>
                        <a:pt x="6" y="0"/>
                      </a:move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9"/>
                        <a:pt x="3" y="12"/>
                        <a:pt x="6" y="12"/>
                      </a:cubicBezTo>
                      <a:cubicBezTo>
                        <a:pt x="9" y="12"/>
                        <a:pt x="12" y="9"/>
                        <a:pt x="12" y="6"/>
                      </a:cubicBezTo>
                      <a:cubicBezTo>
                        <a:pt x="12" y="3"/>
                        <a:pt x="9" y="0"/>
                        <a:pt x="6" y="0"/>
                      </a:cubicBezTo>
                      <a:close/>
                      <a:moveTo>
                        <a:pt x="6" y="8"/>
                      </a:moveTo>
                      <a:cubicBezTo>
                        <a:pt x="5" y="8"/>
                        <a:pt x="4" y="7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8" y="6"/>
                      </a:cubicBezTo>
                      <a:cubicBezTo>
                        <a:pt x="8" y="7"/>
                        <a:pt x="7" y="8"/>
                        <a:pt x="6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85954" tIns="42977" rIns="85954" bIns="42977"/>
                <a:lstStyle/>
                <a:p>
                  <a:pPr defTabSz="859495">
                    <a:lnSpc>
                      <a:spcPct val="150000"/>
                    </a:lnSpc>
                    <a:defRPr/>
                  </a:pPr>
                  <a:endParaRPr lang="id-ID" sz="1269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04" name="组合 103"/>
          <p:cNvGrpSpPr>
            <a:grpSpLocks/>
          </p:cNvGrpSpPr>
          <p:nvPr/>
        </p:nvGrpSpPr>
        <p:grpSpPr bwMode="auto">
          <a:xfrm>
            <a:off x="8752005" y="2279714"/>
            <a:ext cx="3293945" cy="799287"/>
            <a:chOff x="6597339" y="1985092"/>
            <a:chExt cx="2629456" cy="637192"/>
          </a:xfrm>
        </p:grpSpPr>
        <p:grpSp>
          <p:nvGrpSpPr>
            <p:cNvPr id="105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10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6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2102142" cy="61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109" name="组合 108"/>
          <p:cNvGrpSpPr>
            <a:grpSpLocks/>
          </p:cNvGrpSpPr>
          <p:nvPr/>
        </p:nvGrpSpPr>
        <p:grpSpPr bwMode="auto">
          <a:xfrm>
            <a:off x="8752004" y="4483540"/>
            <a:ext cx="3293947" cy="874893"/>
            <a:chOff x="6597339" y="3205806"/>
            <a:chExt cx="2627768" cy="697712"/>
          </a:xfrm>
        </p:grpSpPr>
        <p:grpSp>
          <p:nvGrpSpPr>
            <p:cNvPr id="110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12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6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5954" tIns="42977" rIns="85954" bIns="42977"/>
              <a:lstStyle/>
              <a:p>
                <a:pPr defTabSz="859495">
                  <a:lnSpc>
                    <a:spcPct val="150000"/>
                  </a:lnSpc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1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2088095" cy="613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117" name="组合 116"/>
          <p:cNvGrpSpPr>
            <a:grpSpLocks/>
          </p:cNvGrpSpPr>
          <p:nvPr/>
        </p:nvGrpSpPr>
        <p:grpSpPr bwMode="auto">
          <a:xfrm>
            <a:off x="812800" y="2273744"/>
            <a:ext cx="3432599" cy="817193"/>
            <a:chOff x="-348893" y="1980213"/>
            <a:chExt cx="2738653" cy="652048"/>
          </a:xfrm>
        </p:grpSpPr>
        <p:sp>
          <p:nvSpPr>
            <p:cNvPr id="118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5954" tIns="42977" rIns="85954" bIns="42977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Text Box 10"/>
            <p:cNvSpPr txBox="1">
              <a:spLocks noChangeArrowheads="1"/>
            </p:cNvSpPr>
            <p:nvPr/>
          </p:nvSpPr>
          <p:spPr bwMode="auto">
            <a:xfrm>
              <a:off x="-348893" y="2018315"/>
              <a:ext cx="2101985" cy="613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>
            <a:off x="812800" y="4479559"/>
            <a:ext cx="3432599" cy="856987"/>
            <a:chOff x="-348893" y="3201419"/>
            <a:chExt cx="2738653" cy="684527"/>
          </a:xfrm>
        </p:grpSpPr>
        <p:sp>
          <p:nvSpPr>
            <p:cNvPr id="121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5954" tIns="42977" rIns="85954" bIns="42977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Text Box 10"/>
            <p:cNvSpPr txBox="1">
              <a:spLocks noChangeArrowheads="1"/>
            </p:cNvSpPr>
            <p:nvPr/>
          </p:nvSpPr>
          <p:spPr bwMode="auto">
            <a:xfrm>
              <a:off x="-348893" y="3271347"/>
              <a:ext cx="2101985" cy="614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sp>
        <p:nvSpPr>
          <p:cNvPr id="9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2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85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22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0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79157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32542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9038014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7325421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9038014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4741002" y="3442172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75467" y="3271400"/>
            <a:ext cx="724557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16528" y="279424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6806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29"/>
          <p:cNvGrpSpPr>
            <a:grpSpLocks/>
          </p:cNvGrpSpPr>
          <p:nvPr/>
        </p:nvGrpSpPr>
        <p:grpSpPr bwMode="auto">
          <a:xfrm>
            <a:off x="5295367" y="2104157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46"/>
          <p:cNvGrpSpPr>
            <a:grpSpLocks/>
          </p:cNvGrpSpPr>
          <p:nvPr/>
        </p:nvGrpSpPr>
        <p:grpSpPr bwMode="auto">
          <a:xfrm>
            <a:off x="5295367" y="5122226"/>
            <a:ext cx="774609" cy="776840"/>
            <a:chOff x="2307521" y="2283162"/>
            <a:chExt cx="551398" cy="551398"/>
          </a:xfrm>
        </p:grpSpPr>
        <p:sp>
          <p:nvSpPr>
            <p:cNvPr id="48" name="矩形 47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五角星 48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95891" y="1764848"/>
            <a:ext cx="6462859" cy="4620860"/>
            <a:chOff x="6395891" y="1299199"/>
            <a:chExt cx="6462859" cy="4620860"/>
          </a:xfrm>
        </p:grpSpPr>
        <p:pic>
          <p:nvPicPr>
            <p:cNvPr id="27665" name="图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891" y="1299199"/>
              <a:ext cx="6462141" cy="4620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7293471" y="1528093"/>
              <a:ext cx="5565279" cy="3691023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1666663" y="2085909"/>
            <a:ext cx="3264840" cy="934192"/>
            <a:chOff x="4267635" y="880115"/>
            <a:chExt cx="2320294" cy="664445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1666663" y="4813066"/>
            <a:ext cx="3264840" cy="999775"/>
            <a:chOff x="4267635" y="880115"/>
            <a:chExt cx="2320294" cy="711092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53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8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heme/theme1.xml><?xml version="1.0" encoding="utf-8"?>
<a:theme xmlns:a="http://schemas.openxmlformats.org/drawingml/2006/main" name="第一PPT，www.1ppt.com">
  <a:themeElements>
    <a:clrScheme name="自定义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3668</Words>
  <Application>Microsoft Office PowerPoint</Application>
  <PresentationFormat>自定义</PresentationFormat>
  <Paragraphs>297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会议</dc:title>
  <dc:creator/>
  <cp:keywords>第一PPT模板网-WWW.1PPT.COM</cp:keywords>
  <cp:lastModifiedBy/>
  <cp:revision>1</cp:revision>
  <dcterms:created xsi:type="dcterms:W3CDTF">2016-11-11T16:07:44Z</dcterms:created>
  <dcterms:modified xsi:type="dcterms:W3CDTF">2018-02-08T08:41:19Z</dcterms:modified>
</cp:coreProperties>
</file>