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574" r:id="rId4"/>
    <p:sldId id="3575" r:id="rId5"/>
    <p:sldId id="3591" r:id="rId6"/>
    <p:sldId id="3590" r:id="rId7"/>
    <p:sldId id="3583" r:id="rId8"/>
    <p:sldId id="3585" r:id="rId9"/>
    <p:sldId id="3576" r:id="rId10"/>
    <p:sldId id="3594" r:id="rId11"/>
    <p:sldId id="3579" r:id="rId12"/>
    <p:sldId id="3584" r:id="rId13"/>
    <p:sldId id="3586" r:id="rId14"/>
    <p:sldId id="3577" r:id="rId15"/>
    <p:sldId id="3592" r:id="rId16"/>
    <p:sldId id="3580" r:id="rId17"/>
    <p:sldId id="3587" r:id="rId18"/>
    <p:sldId id="3589" r:id="rId19"/>
    <p:sldId id="3578" r:id="rId20"/>
    <p:sldId id="3593" r:id="rId21"/>
    <p:sldId id="3582" r:id="rId22"/>
    <p:sldId id="3588" r:id="rId23"/>
    <p:sldId id="3595" r:id="rId24"/>
    <p:sldId id="359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4795"/>
    <a:srgbClr val="82C0F7"/>
    <a:srgbClr val="4BC1DD"/>
    <a:srgbClr val="0070C0"/>
    <a:srgbClr val="CA8F45"/>
    <a:srgbClr val="C00000"/>
    <a:srgbClr val="0C2744"/>
    <a:srgbClr val="0673AE"/>
    <a:srgbClr val="FE5817"/>
    <a:srgbClr val="5ED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04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8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12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871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86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112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423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3576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493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378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64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152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4607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234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477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D84C86-7404-497C-BCB5-4003B0F51D3E}" type="slidenum">
              <a:rPr lang="zh-CN" altLang="en-US" sz="1200"/>
              <a:pPr eaLnBrk="1" hangingPunct="1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72896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971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808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05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201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804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96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52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731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44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05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73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0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8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4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7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9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5404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09900" y="4460676"/>
            <a:ext cx="68389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STRATEGY PLAN PPT REPORT STRATEGY</a:t>
            </a:r>
            <a:endParaRPr lang="zh-CN" alt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590801" y="4751881"/>
            <a:ext cx="76771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商务报告战略策略计划</a:t>
            </a:r>
            <a:r>
              <a:rPr lang="en-US" altLang="zh-CN" sz="48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48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487" y="6017148"/>
            <a:ext cx="56777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2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0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0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86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27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05331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73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9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33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5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51093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311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45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02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72923" y="4493869"/>
            <a:ext cx="711290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875893" y="5848086"/>
            <a:ext cx="31069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46141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8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4611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14700" y="1896800"/>
            <a:ext cx="8731250" cy="2627417"/>
          </a:xfrm>
          <a:prstGeom prst="rect">
            <a:avLst/>
          </a:prstGeom>
          <a:blipFill>
            <a:blip r:embed="rId3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800" y="1896800"/>
            <a:ext cx="2398864" cy="2627417"/>
          </a:xfrm>
          <a:prstGeom prst="rect">
            <a:avLst/>
          </a:prstGeom>
          <a:blipFill>
            <a:blip r:embed="rId4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2800" y="4630326"/>
            <a:ext cx="3381077" cy="1883593"/>
          </a:xfrm>
          <a:prstGeom prst="rect">
            <a:avLst/>
          </a:prstGeom>
          <a:blipFill>
            <a:blip r:embed="rId5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286250" y="4630326"/>
            <a:ext cx="3583285" cy="1883593"/>
          </a:xfrm>
          <a:prstGeom prst="rect">
            <a:avLst/>
          </a:prstGeom>
          <a:blipFill>
            <a:blip r:embed="rId6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 bwMode="auto">
          <a:xfrm>
            <a:off x="8085559" y="4713426"/>
            <a:ext cx="396039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811891" y="1390871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9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9" grpId="0" animBg="1"/>
      <p:bldP spid="50" grpId="0" animBg="1"/>
      <p:bldP spid="1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entagon 63"/>
          <p:cNvSpPr/>
          <p:nvPr/>
        </p:nvSpPr>
        <p:spPr>
          <a:xfrm rot="5400000">
            <a:off x="1725606" y="3313251"/>
            <a:ext cx="1581694" cy="1687573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72669" y="2528820"/>
            <a:ext cx="1687573" cy="8373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6" name="Freeform 182"/>
          <p:cNvSpPr>
            <a:spLocks noEditPoints="1"/>
          </p:cNvSpPr>
          <p:nvPr/>
        </p:nvSpPr>
        <p:spPr bwMode="auto">
          <a:xfrm>
            <a:off x="2213307" y="3680200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Pentagon 66"/>
          <p:cNvSpPr/>
          <p:nvPr/>
        </p:nvSpPr>
        <p:spPr>
          <a:xfrm rot="5400000">
            <a:off x="3684975" y="3313251"/>
            <a:ext cx="1581694" cy="168757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632039" y="2528820"/>
            <a:ext cx="1687573" cy="8373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9" name="Freeform 172"/>
          <p:cNvSpPr>
            <a:spLocks noEditPoints="1"/>
          </p:cNvSpPr>
          <p:nvPr/>
        </p:nvSpPr>
        <p:spPr bwMode="auto">
          <a:xfrm>
            <a:off x="4174088" y="3743808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Pentagon 69"/>
          <p:cNvSpPr/>
          <p:nvPr/>
        </p:nvSpPr>
        <p:spPr>
          <a:xfrm rot="5400000">
            <a:off x="5644345" y="3313251"/>
            <a:ext cx="1581694" cy="1687573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591407" y="2528820"/>
            <a:ext cx="1687573" cy="83736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2" name="Freeform 122"/>
          <p:cNvSpPr>
            <a:spLocks noEditPoints="1"/>
          </p:cNvSpPr>
          <p:nvPr/>
        </p:nvSpPr>
        <p:spPr bwMode="auto">
          <a:xfrm>
            <a:off x="6247133" y="3692964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Pentagon 72"/>
          <p:cNvSpPr/>
          <p:nvPr/>
        </p:nvSpPr>
        <p:spPr>
          <a:xfrm rot="5400000">
            <a:off x="7603715" y="3313251"/>
            <a:ext cx="1581694" cy="1687573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550778" y="2528820"/>
            <a:ext cx="1687573" cy="83736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76" name="Freeform 100"/>
          <p:cNvSpPr>
            <a:spLocks noEditPoints="1"/>
          </p:cNvSpPr>
          <p:nvPr/>
        </p:nvSpPr>
        <p:spPr bwMode="auto">
          <a:xfrm>
            <a:off x="8112775" y="3693306"/>
            <a:ext cx="563573" cy="540253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Pentagon 76"/>
          <p:cNvSpPr/>
          <p:nvPr/>
        </p:nvSpPr>
        <p:spPr>
          <a:xfrm rot="5400000">
            <a:off x="9563087" y="3313251"/>
            <a:ext cx="1581694" cy="1687573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9510148" y="2528820"/>
            <a:ext cx="1687573" cy="83736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80" name="Freeform 66"/>
          <p:cNvSpPr>
            <a:spLocks noEditPoints="1"/>
          </p:cNvSpPr>
          <p:nvPr/>
        </p:nvSpPr>
        <p:spPr bwMode="auto">
          <a:xfrm>
            <a:off x="10043025" y="372227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3"/>
          <p:cNvSpPr txBox="1">
            <a:spLocks/>
          </p:cNvSpPr>
          <p:nvPr/>
        </p:nvSpPr>
        <p:spPr>
          <a:xfrm>
            <a:off x="1562442" y="5109185"/>
            <a:ext cx="1867038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3"/>
          <p:cNvSpPr txBox="1">
            <a:spLocks/>
          </p:cNvSpPr>
          <p:nvPr/>
        </p:nvSpPr>
        <p:spPr>
          <a:xfrm>
            <a:off x="3533997" y="5109185"/>
            <a:ext cx="1867038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 Placeholder 3"/>
          <p:cNvSpPr txBox="1">
            <a:spLocks/>
          </p:cNvSpPr>
          <p:nvPr/>
        </p:nvSpPr>
        <p:spPr>
          <a:xfrm>
            <a:off x="5505552" y="5109185"/>
            <a:ext cx="1867038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7477107" y="5109185"/>
            <a:ext cx="1867038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 Placeholder 3"/>
          <p:cNvSpPr txBox="1">
            <a:spLocks/>
          </p:cNvSpPr>
          <p:nvPr/>
        </p:nvSpPr>
        <p:spPr>
          <a:xfrm>
            <a:off x="9448662" y="5109185"/>
            <a:ext cx="1867038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4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80" grpId="0" animBg="1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53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19732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07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5A5A5"/>
      </a:accent1>
      <a:accent2>
        <a:srgbClr val="FE5817"/>
      </a:accent2>
      <a:accent3>
        <a:srgbClr val="A5A5A5"/>
      </a:accent3>
      <a:accent4>
        <a:srgbClr val="FE5817"/>
      </a:accent4>
      <a:accent5>
        <a:srgbClr val="A5A5A5"/>
      </a:accent5>
      <a:accent6>
        <a:srgbClr val="FE5817"/>
      </a:accent6>
      <a:hlink>
        <a:srgbClr val="A5A5A5"/>
      </a:hlink>
      <a:folHlink>
        <a:srgbClr val="FE581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4354</Words>
  <Application>Microsoft Office PowerPoint</Application>
  <PresentationFormat>自定义</PresentationFormat>
  <Paragraphs>251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握手商务</dc:title>
  <dc:creator/>
  <cp:keywords>第一PPT模板网-WWW.1PPT.COM</cp:keywords>
  <cp:lastModifiedBy/>
  <cp:revision>1</cp:revision>
  <dcterms:created xsi:type="dcterms:W3CDTF">2016-11-11T15:37:26Z</dcterms:created>
  <dcterms:modified xsi:type="dcterms:W3CDTF">2018-02-08T08:24:12Z</dcterms:modified>
</cp:coreProperties>
</file>