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3528" r:id="rId3"/>
    <p:sldId id="3556" r:id="rId4"/>
    <p:sldId id="3557" r:id="rId5"/>
    <p:sldId id="3558" r:id="rId6"/>
    <p:sldId id="3562" r:id="rId7"/>
    <p:sldId id="3571" r:id="rId8"/>
    <p:sldId id="3572" r:id="rId9"/>
    <p:sldId id="3559" r:id="rId10"/>
    <p:sldId id="3547" r:id="rId11"/>
    <p:sldId id="3564" r:id="rId12"/>
    <p:sldId id="3565" r:id="rId13"/>
    <p:sldId id="3566" r:id="rId14"/>
    <p:sldId id="3560" r:id="rId15"/>
    <p:sldId id="3549" r:id="rId16"/>
    <p:sldId id="3568" r:id="rId17"/>
    <p:sldId id="3569" r:id="rId18"/>
    <p:sldId id="3570" r:id="rId19"/>
    <p:sldId id="3561" r:id="rId20"/>
    <p:sldId id="3548" r:id="rId21"/>
    <p:sldId id="3567" r:id="rId22"/>
    <p:sldId id="3563" r:id="rId23"/>
    <p:sldId id="3573" r:id="rId24"/>
    <p:sldId id="357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4795"/>
    <a:srgbClr val="82C0F7"/>
    <a:srgbClr val="4BC1DD"/>
    <a:srgbClr val="0070C0"/>
    <a:srgbClr val="CA8F45"/>
    <a:srgbClr val="C00000"/>
    <a:srgbClr val="0C2744"/>
    <a:srgbClr val="0673AE"/>
    <a:srgbClr val="FE5817"/>
    <a:srgbClr val="5ED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 varScale="1">
        <p:scale>
          <a:sx n="54" d="100"/>
          <a:sy n="54" d="100"/>
        </p:scale>
        <p:origin x="-114" y="-160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E84A-4587-BF6C-693110BE4D44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E84A-4587-BF6C-693110BE4D44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E84A-4587-BF6C-693110BE4D44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E84A-4587-BF6C-693110BE4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68224000"/>
        <c:axId val="268225536"/>
      </c:areaChart>
      <c:catAx>
        <c:axId val="268224000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68225536"/>
        <c:crosses val="autoZero"/>
        <c:auto val="1"/>
        <c:lblAlgn val="ctr"/>
        <c:lblOffset val="100"/>
        <c:noMultiLvlLbl val="1"/>
      </c:catAx>
      <c:valAx>
        <c:axId val="26822553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68224000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5100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0944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31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72730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869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8259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76028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4362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4502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4633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057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577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74124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376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2915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92000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755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68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14958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6727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355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156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269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1402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50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308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0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269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2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880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931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3364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469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26091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3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90790"/>
            <a:ext cx="12858750" cy="2592288"/>
          </a:xfrm>
          <a:prstGeom prst="rect">
            <a:avLst/>
          </a:prstGeom>
          <a:solidFill>
            <a:srgbClr val="8A4795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009900" y="4460676"/>
            <a:ext cx="683895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MEDICAL DOCTORS INTERNSHIP REPORT PPT REPORT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590801" y="4751881"/>
            <a:ext cx="767715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医学报告医生实习报告</a:t>
            </a:r>
            <a:r>
              <a:rPr lang="en-US" altLang="zh-CN" sz="44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4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590487" y="6017148"/>
            <a:ext cx="567777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8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8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8211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290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340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9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7150"/>
                                </p:stCondLst>
                                <p:childTnLst>
                                  <p:par>
                                    <p:cTn id="47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8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9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9" grpId="0"/>
          <p:bldP spid="9" grpId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05979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255899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069065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>
            <a:off x="6429375" y="3042837"/>
            <a:ext cx="2466542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69445" y="2437518"/>
            <a:ext cx="2328116" cy="2328116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 sz="253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2"/>
          <p:cNvSpPr/>
          <p:nvPr>
            <p:custDataLst>
              <p:tags r:id="rId4"/>
            </p:custDataLst>
          </p:nvPr>
        </p:nvSpPr>
        <p:spPr>
          <a:xfrm>
            <a:off x="5195682" y="3212520"/>
            <a:ext cx="778112" cy="7781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dirty="0" err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6336586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49179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336586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49179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4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92008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59800" y="2365643"/>
            <a:ext cx="8539146" cy="1371266"/>
            <a:chOff x="967802" y="1902099"/>
            <a:chExt cx="10256393" cy="1647031"/>
          </a:xfrm>
        </p:grpSpPr>
        <p:grpSp>
          <p:nvGrpSpPr>
            <p:cNvPr id="5" name="Group 4"/>
            <p:cNvGrpSpPr/>
            <p:nvPr/>
          </p:nvGrpSpPr>
          <p:grpSpPr>
            <a:xfrm>
              <a:off x="967802" y="1902099"/>
              <a:ext cx="10256393" cy="1647031"/>
              <a:chOff x="-1123401" y="2523132"/>
              <a:chExt cx="11282033" cy="1811734"/>
            </a:xfrm>
          </p:grpSpPr>
          <p:sp>
            <p:nvSpPr>
              <p:cNvPr id="24" name="Freeform 23"/>
              <p:cNvSpPr/>
              <p:nvPr/>
            </p:nvSpPr>
            <p:spPr>
              <a:xfrm>
                <a:off x="2033366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4"/>
              <p:cNvSpPr/>
              <p:nvPr/>
            </p:nvSpPr>
            <p:spPr>
              <a:xfrm>
                <a:off x="3992214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>
                <a:off x="5190132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6"/>
              <p:cNvSpPr/>
              <p:nvPr/>
            </p:nvSpPr>
            <p:spPr>
              <a:xfrm>
                <a:off x="7148980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216466 h 1050805"/>
                  <a:gd name="connsiteX1" fmla="*/ 911521 w 1050805"/>
                  <a:gd name="connsiteY1" fmla="*/ 216466 h 1050805"/>
                  <a:gd name="connsiteX2" fmla="*/ 911521 w 1050805"/>
                  <a:gd name="connsiteY2" fmla="*/ 463615 h 1050805"/>
                  <a:gd name="connsiteX3" fmla="*/ 139284 w 1050805"/>
                  <a:gd name="connsiteY3" fmla="*/ 463615 h 1050805"/>
                  <a:gd name="connsiteX4" fmla="*/ 139284 w 1050805"/>
                  <a:gd name="connsiteY4" fmla="*/ 216466 h 1050805"/>
                  <a:gd name="connsiteX5" fmla="*/ 139284 w 1050805"/>
                  <a:gd name="connsiteY5" fmla="*/ 587190 h 1050805"/>
                  <a:gd name="connsiteX6" fmla="*/ 911521 w 1050805"/>
                  <a:gd name="connsiteY6" fmla="*/ 587190 h 1050805"/>
                  <a:gd name="connsiteX7" fmla="*/ 911521 w 1050805"/>
                  <a:gd name="connsiteY7" fmla="*/ 834339 h 1050805"/>
                  <a:gd name="connsiteX8" fmla="*/ 139284 w 1050805"/>
                  <a:gd name="connsiteY8" fmla="*/ 834339 h 1050805"/>
                  <a:gd name="connsiteX9" fmla="*/ 139284 w 1050805"/>
                  <a:gd name="connsiteY9" fmla="*/ 587190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50805" h="1050805">
                    <a:moveTo>
                      <a:pt x="139284" y="216466"/>
                    </a:moveTo>
                    <a:lnTo>
                      <a:pt x="911521" y="216466"/>
                    </a:lnTo>
                    <a:lnTo>
                      <a:pt x="911521" y="463615"/>
                    </a:lnTo>
                    <a:lnTo>
                      <a:pt x="139284" y="463615"/>
                    </a:lnTo>
                    <a:lnTo>
                      <a:pt x="139284" y="216466"/>
                    </a:lnTo>
                    <a:close/>
                    <a:moveTo>
                      <a:pt x="139284" y="587190"/>
                    </a:moveTo>
                    <a:lnTo>
                      <a:pt x="911521" y="587190"/>
                    </a:lnTo>
                    <a:lnTo>
                      <a:pt x="911521" y="834339"/>
                    </a:lnTo>
                    <a:lnTo>
                      <a:pt x="139284" y="834339"/>
                    </a:lnTo>
                    <a:lnTo>
                      <a:pt x="139284" y="587190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198245" rIns="127559" bIns="198245" numCol="1" spcCol="1270" anchor="ctr" anchorCtr="0">
                <a:noAutofit/>
              </a:bodyPr>
              <a:lstStyle/>
              <a:p>
                <a:pPr algn="just" defTabSz="179102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/>
              <p:nvPr/>
            </p:nvSpPr>
            <p:spPr>
              <a:xfrm>
                <a:off x="8346898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/>
              <p:nvPr/>
            </p:nvSpPr>
            <p:spPr>
              <a:xfrm>
                <a:off x="-1123401" y="2523132"/>
                <a:ext cx="1811734" cy="1811734"/>
              </a:xfrm>
              <a:custGeom>
                <a:avLst/>
                <a:gdLst>
                  <a:gd name="connsiteX0" fmla="*/ 0 w 1811734"/>
                  <a:gd name="connsiteY0" fmla="*/ 905867 h 1811734"/>
                  <a:gd name="connsiteX1" fmla="*/ 905867 w 1811734"/>
                  <a:gd name="connsiteY1" fmla="*/ 0 h 1811734"/>
                  <a:gd name="connsiteX2" fmla="*/ 1811734 w 1811734"/>
                  <a:gd name="connsiteY2" fmla="*/ 905867 h 1811734"/>
                  <a:gd name="connsiteX3" fmla="*/ 905867 w 1811734"/>
                  <a:gd name="connsiteY3" fmla="*/ 1811734 h 1811734"/>
                  <a:gd name="connsiteX4" fmla="*/ 0 w 1811734"/>
                  <a:gd name="connsiteY4" fmla="*/ 905867 h 18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1734" h="1811734">
                    <a:moveTo>
                      <a:pt x="0" y="905867"/>
                    </a:moveTo>
                    <a:cubicBezTo>
                      <a:pt x="0" y="405570"/>
                      <a:pt x="405570" y="0"/>
                      <a:pt x="905867" y="0"/>
                    </a:cubicBezTo>
                    <a:cubicBezTo>
                      <a:pt x="1406164" y="0"/>
                      <a:pt x="1811734" y="405570"/>
                      <a:pt x="1811734" y="905867"/>
                    </a:cubicBezTo>
                    <a:cubicBezTo>
                      <a:pt x="1811734" y="1406164"/>
                      <a:pt x="1406164" y="1811734"/>
                      <a:pt x="905867" y="1811734"/>
                    </a:cubicBezTo>
                    <a:cubicBezTo>
                      <a:pt x="405570" y="1811734"/>
                      <a:pt x="0" y="1406164"/>
                      <a:pt x="0" y="905867"/>
                    </a:cubicBez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89513" tIns="289513" rIns="289513" bIns="289513" numCol="1" spcCol="1270" anchor="ctr" anchorCtr="0">
                <a:noAutofit/>
              </a:bodyPr>
              <a:lstStyle/>
              <a:p>
                <a:pPr algn="just" defTabSz="1628206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/>
              <p:nvPr/>
            </p:nvSpPr>
            <p:spPr>
              <a:xfrm>
                <a:off x="835447" y="2903596"/>
                <a:ext cx="1050805" cy="1050805"/>
              </a:xfrm>
              <a:custGeom>
                <a:avLst/>
                <a:gdLst>
                  <a:gd name="connsiteX0" fmla="*/ 139284 w 1050805"/>
                  <a:gd name="connsiteY0" fmla="*/ 401828 h 1050805"/>
                  <a:gd name="connsiteX1" fmla="*/ 401828 w 1050805"/>
                  <a:gd name="connsiteY1" fmla="*/ 401828 h 1050805"/>
                  <a:gd name="connsiteX2" fmla="*/ 401828 w 1050805"/>
                  <a:gd name="connsiteY2" fmla="*/ 139284 h 1050805"/>
                  <a:gd name="connsiteX3" fmla="*/ 648977 w 1050805"/>
                  <a:gd name="connsiteY3" fmla="*/ 139284 h 1050805"/>
                  <a:gd name="connsiteX4" fmla="*/ 648977 w 1050805"/>
                  <a:gd name="connsiteY4" fmla="*/ 401828 h 1050805"/>
                  <a:gd name="connsiteX5" fmla="*/ 911521 w 1050805"/>
                  <a:gd name="connsiteY5" fmla="*/ 401828 h 1050805"/>
                  <a:gd name="connsiteX6" fmla="*/ 911521 w 1050805"/>
                  <a:gd name="connsiteY6" fmla="*/ 648977 h 1050805"/>
                  <a:gd name="connsiteX7" fmla="*/ 648977 w 1050805"/>
                  <a:gd name="connsiteY7" fmla="*/ 648977 h 1050805"/>
                  <a:gd name="connsiteX8" fmla="*/ 648977 w 1050805"/>
                  <a:gd name="connsiteY8" fmla="*/ 911521 h 1050805"/>
                  <a:gd name="connsiteX9" fmla="*/ 401828 w 1050805"/>
                  <a:gd name="connsiteY9" fmla="*/ 911521 h 1050805"/>
                  <a:gd name="connsiteX10" fmla="*/ 401828 w 1050805"/>
                  <a:gd name="connsiteY10" fmla="*/ 648977 h 1050805"/>
                  <a:gd name="connsiteX11" fmla="*/ 139284 w 1050805"/>
                  <a:gd name="connsiteY11" fmla="*/ 648977 h 1050805"/>
                  <a:gd name="connsiteX12" fmla="*/ 139284 w 1050805"/>
                  <a:gd name="connsiteY12" fmla="*/ 401828 h 10508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50805" h="1050805">
                    <a:moveTo>
                      <a:pt x="139284" y="401828"/>
                    </a:moveTo>
                    <a:lnTo>
                      <a:pt x="401828" y="401828"/>
                    </a:lnTo>
                    <a:lnTo>
                      <a:pt x="401828" y="139284"/>
                    </a:lnTo>
                    <a:lnTo>
                      <a:pt x="648977" y="139284"/>
                    </a:lnTo>
                    <a:lnTo>
                      <a:pt x="648977" y="401828"/>
                    </a:lnTo>
                    <a:lnTo>
                      <a:pt x="911521" y="401828"/>
                    </a:lnTo>
                    <a:lnTo>
                      <a:pt x="911521" y="648977"/>
                    </a:lnTo>
                    <a:lnTo>
                      <a:pt x="648977" y="648977"/>
                    </a:lnTo>
                    <a:lnTo>
                      <a:pt x="648977" y="911521"/>
                    </a:lnTo>
                    <a:lnTo>
                      <a:pt x="401828" y="911521"/>
                    </a:lnTo>
                    <a:lnTo>
                      <a:pt x="401828" y="648977"/>
                    </a:lnTo>
                    <a:lnTo>
                      <a:pt x="139284" y="648977"/>
                    </a:lnTo>
                    <a:lnTo>
                      <a:pt x="139284" y="401828"/>
                    </a:lnTo>
                    <a:close/>
                  </a:path>
                </a:pathLst>
              </a:custGeom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127559" tIns="368004" rIns="127559" bIns="368004" numCol="1" spcCol="1270" anchor="ctr" anchorCtr="0">
                <a:noAutofit/>
              </a:bodyPr>
              <a:lstStyle/>
              <a:p>
                <a:pPr algn="just" defTabSz="691987">
                  <a:lnSpc>
                    <a:spcPct val="120000"/>
                  </a:lnSpc>
                  <a:spcAft>
                    <a:spcPct val="35000"/>
                  </a:spcAft>
                </a:pPr>
                <a:endParaRPr lang="en-GB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1501841" y="2407611"/>
              <a:ext cx="578952" cy="618042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1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10091658" y="2416592"/>
              <a:ext cx="618042" cy="618042"/>
              <a:chOff x="8216107" y="1647825"/>
              <a:chExt cx="464344" cy="464344"/>
            </a:xfrm>
            <a:solidFill>
              <a:schemeClr val="bg2"/>
            </a:solidFill>
          </p:grpSpPr>
          <p:sp>
            <p:nvSpPr>
              <p:cNvPr id="19" name="AutoShape 81"/>
              <p:cNvSpPr>
                <a:spLocks/>
              </p:cNvSpPr>
              <p:nvPr/>
            </p:nvSpPr>
            <p:spPr bwMode="auto">
              <a:xfrm>
                <a:off x="8216107" y="1647825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35" y="9811"/>
                    </a:moveTo>
                    <a:cubicBezTo>
                      <a:pt x="20220" y="10144"/>
                      <a:pt x="20081" y="10800"/>
                      <a:pt x="18899" y="10800"/>
                    </a:cubicBezTo>
                    <a:lnTo>
                      <a:pt x="17549" y="10800"/>
                    </a:lnTo>
                    <a:cubicBezTo>
                      <a:pt x="17363" y="10800"/>
                      <a:pt x="17212" y="10950"/>
                      <a:pt x="17212" y="11137"/>
                    </a:cubicBezTo>
                    <a:cubicBezTo>
                      <a:pt x="17212" y="11324"/>
                      <a:pt x="17363" y="11475"/>
                      <a:pt x="17549" y="11475"/>
                    </a:cubicBezTo>
                    <a:lnTo>
                      <a:pt x="18858" y="11475"/>
                    </a:lnTo>
                    <a:cubicBezTo>
                      <a:pt x="19870" y="11475"/>
                      <a:pt x="20003" y="12314"/>
                      <a:pt x="19938" y="12719"/>
                    </a:cubicBezTo>
                    <a:cubicBezTo>
                      <a:pt x="19855" y="13223"/>
                      <a:pt x="19618" y="14175"/>
                      <a:pt x="18478" y="14175"/>
                    </a:cubicBezTo>
                    <a:lnTo>
                      <a:pt x="16874" y="14175"/>
                    </a:lnTo>
                    <a:cubicBezTo>
                      <a:pt x="16688" y="14175"/>
                      <a:pt x="16537" y="14325"/>
                      <a:pt x="16537" y="14512"/>
                    </a:cubicBezTo>
                    <a:cubicBezTo>
                      <a:pt x="16537" y="14699"/>
                      <a:pt x="16688" y="14850"/>
                      <a:pt x="16874" y="14850"/>
                    </a:cubicBezTo>
                    <a:lnTo>
                      <a:pt x="18203" y="14850"/>
                    </a:lnTo>
                    <a:cubicBezTo>
                      <a:pt x="19343" y="14850"/>
                      <a:pt x="19243" y="15718"/>
                      <a:pt x="19079" y="16237"/>
                    </a:cubicBezTo>
                    <a:cubicBezTo>
                      <a:pt x="18864" y="16918"/>
                      <a:pt x="18732" y="17549"/>
                      <a:pt x="17297" y="17549"/>
                    </a:cubicBezTo>
                    <a:lnTo>
                      <a:pt x="16196" y="17549"/>
                    </a:lnTo>
                    <a:cubicBezTo>
                      <a:pt x="16009" y="17549"/>
                      <a:pt x="15859" y="17700"/>
                      <a:pt x="15859" y="17887"/>
                    </a:cubicBezTo>
                    <a:cubicBezTo>
                      <a:pt x="15859" y="18073"/>
                      <a:pt x="16009" y="18225"/>
                      <a:pt x="16196" y="18225"/>
                    </a:cubicBezTo>
                    <a:lnTo>
                      <a:pt x="17255" y="18225"/>
                    </a:lnTo>
                    <a:cubicBezTo>
                      <a:pt x="17993" y="18225"/>
                      <a:pt x="18027" y="18923"/>
                      <a:pt x="17950" y="19174"/>
                    </a:cubicBezTo>
                    <a:cubicBezTo>
                      <a:pt x="17866" y="19448"/>
                      <a:pt x="17767" y="19651"/>
                      <a:pt x="17762" y="19660"/>
                    </a:cubicBezTo>
                    <a:cubicBezTo>
                      <a:pt x="17558" y="20028"/>
                      <a:pt x="17229" y="20249"/>
                      <a:pt x="16534" y="20249"/>
                    </a:cubicBezTo>
                    <a:lnTo>
                      <a:pt x="12844" y="20249"/>
                    </a:lnTo>
                    <a:cubicBezTo>
                      <a:pt x="10990" y="20249"/>
                      <a:pt x="9151" y="19829"/>
                      <a:pt x="9104" y="19818"/>
                    </a:cubicBezTo>
                    <a:cubicBezTo>
                      <a:pt x="6299" y="19172"/>
                      <a:pt x="6152" y="19122"/>
                      <a:pt x="5976" y="19072"/>
                    </a:cubicBezTo>
                    <a:cubicBezTo>
                      <a:pt x="5976" y="19072"/>
                      <a:pt x="5405" y="18976"/>
                      <a:pt x="5405" y="18478"/>
                    </a:cubicBezTo>
                    <a:lnTo>
                      <a:pt x="5399" y="9155"/>
                    </a:lnTo>
                    <a:cubicBezTo>
                      <a:pt x="5399" y="8839"/>
                      <a:pt x="5601" y="8552"/>
                      <a:pt x="5935" y="8452"/>
                    </a:cubicBezTo>
                    <a:cubicBezTo>
                      <a:pt x="5977" y="8435"/>
                      <a:pt x="6034" y="8419"/>
                      <a:pt x="6074" y="8401"/>
                    </a:cubicBezTo>
                    <a:cubicBezTo>
                      <a:pt x="9158" y="7125"/>
                      <a:pt x="10097" y="4324"/>
                      <a:pt x="10124" y="2025"/>
                    </a:cubicBezTo>
                    <a:cubicBezTo>
                      <a:pt x="10128" y="1702"/>
                      <a:pt x="10378" y="1350"/>
                      <a:pt x="10800" y="1350"/>
                    </a:cubicBezTo>
                    <a:cubicBezTo>
                      <a:pt x="11514" y="1350"/>
                      <a:pt x="12774" y="2782"/>
                      <a:pt x="12774" y="4554"/>
                    </a:cubicBezTo>
                    <a:cubicBezTo>
                      <a:pt x="12774" y="6155"/>
                      <a:pt x="12711" y="6432"/>
                      <a:pt x="12149" y="8100"/>
                    </a:cubicBezTo>
                    <a:cubicBezTo>
                      <a:pt x="18899" y="8100"/>
                      <a:pt x="18852" y="8196"/>
                      <a:pt x="19448" y="8353"/>
                    </a:cubicBezTo>
                    <a:cubicBezTo>
                      <a:pt x="20187" y="8564"/>
                      <a:pt x="20249" y="9175"/>
                      <a:pt x="20249" y="9386"/>
                    </a:cubicBezTo>
                    <a:cubicBezTo>
                      <a:pt x="20249" y="9618"/>
                      <a:pt x="20243" y="9584"/>
                      <a:pt x="20235" y="9811"/>
                    </a:cubicBezTo>
                    <a:moveTo>
                      <a:pt x="4724" y="19575"/>
                    </a:moveTo>
                    <a:cubicBezTo>
                      <a:pt x="4724" y="19948"/>
                      <a:pt x="4423" y="20249"/>
                      <a:pt x="4049" y="20249"/>
                    </a:cubicBezTo>
                    <a:lnTo>
                      <a:pt x="2024" y="20249"/>
                    </a:lnTo>
                    <a:cubicBezTo>
                      <a:pt x="1652" y="20249"/>
                      <a:pt x="1349" y="19948"/>
                      <a:pt x="1349" y="19575"/>
                    </a:cubicBezTo>
                    <a:lnTo>
                      <a:pt x="1349" y="8774"/>
                    </a:lnTo>
                    <a:cubicBezTo>
                      <a:pt x="1349" y="8401"/>
                      <a:pt x="1652" y="8100"/>
                      <a:pt x="2024" y="8100"/>
                    </a:cubicBezTo>
                    <a:lnTo>
                      <a:pt x="4049" y="8100"/>
                    </a:lnTo>
                    <a:cubicBezTo>
                      <a:pt x="4423" y="8100"/>
                      <a:pt x="4724" y="8401"/>
                      <a:pt x="4724" y="8774"/>
                    </a:cubicBezTo>
                    <a:cubicBezTo>
                      <a:pt x="4724" y="8774"/>
                      <a:pt x="4724" y="19575"/>
                      <a:pt x="4724" y="19575"/>
                    </a:cubicBezTo>
                    <a:close/>
                    <a:moveTo>
                      <a:pt x="19686" y="7069"/>
                    </a:moveTo>
                    <a:cubicBezTo>
                      <a:pt x="18842" y="6846"/>
                      <a:pt x="16858" y="6849"/>
                      <a:pt x="13956" y="6773"/>
                    </a:cubicBezTo>
                    <a:cubicBezTo>
                      <a:pt x="14093" y="6139"/>
                      <a:pt x="14124" y="5568"/>
                      <a:pt x="14124" y="4554"/>
                    </a:cubicBezTo>
                    <a:cubicBezTo>
                      <a:pt x="14124" y="2133"/>
                      <a:pt x="12361" y="0"/>
                      <a:pt x="10800" y="0"/>
                    </a:cubicBezTo>
                    <a:cubicBezTo>
                      <a:pt x="9698" y="0"/>
                      <a:pt x="8789" y="901"/>
                      <a:pt x="8774" y="2009"/>
                    </a:cubicBezTo>
                    <a:cubicBezTo>
                      <a:pt x="8760" y="3368"/>
                      <a:pt x="8340" y="5716"/>
                      <a:pt x="6074" y="6906"/>
                    </a:cubicBezTo>
                    <a:cubicBezTo>
                      <a:pt x="5908" y="6994"/>
                      <a:pt x="5433" y="7228"/>
                      <a:pt x="5364" y="7259"/>
                    </a:cubicBezTo>
                    <a:lnTo>
                      <a:pt x="5399" y="7289"/>
                    </a:lnTo>
                    <a:cubicBezTo>
                      <a:pt x="5045" y="6984"/>
                      <a:pt x="4554" y="6750"/>
                      <a:pt x="4049" y="6750"/>
                    </a:cubicBezTo>
                    <a:lnTo>
                      <a:pt x="2024" y="6750"/>
                    </a:lnTo>
                    <a:cubicBezTo>
                      <a:pt x="908" y="6750"/>
                      <a:pt x="0" y="7658"/>
                      <a:pt x="0" y="8774"/>
                    </a:cubicBezTo>
                    <a:lnTo>
                      <a:pt x="0" y="19575"/>
                    </a:lnTo>
                    <a:cubicBezTo>
                      <a:pt x="0" y="20691"/>
                      <a:pt x="908" y="21599"/>
                      <a:pt x="2024" y="21599"/>
                    </a:cubicBezTo>
                    <a:lnTo>
                      <a:pt x="4049" y="21599"/>
                    </a:lnTo>
                    <a:cubicBezTo>
                      <a:pt x="4853" y="21599"/>
                      <a:pt x="5525" y="21114"/>
                      <a:pt x="5850" y="20434"/>
                    </a:cubicBezTo>
                    <a:cubicBezTo>
                      <a:pt x="5859" y="20437"/>
                      <a:pt x="5873" y="20441"/>
                      <a:pt x="5882" y="20442"/>
                    </a:cubicBezTo>
                    <a:cubicBezTo>
                      <a:pt x="5927" y="20454"/>
                      <a:pt x="5979" y="20467"/>
                      <a:pt x="6044" y="20485"/>
                    </a:cubicBezTo>
                    <a:cubicBezTo>
                      <a:pt x="6056" y="20487"/>
                      <a:pt x="6062" y="20488"/>
                      <a:pt x="6074" y="20492"/>
                    </a:cubicBezTo>
                    <a:cubicBezTo>
                      <a:pt x="6464" y="20588"/>
                      <a:pt x="7212" y="20768"/>
                      <a:pt x="8812" y="21135"/>
                    </a:cubicBezTo>
                    <a:cubicBezTo>
                      <a:pt x="9155" y="21213"/>
                      <a:pt x="10966" y="21599"/>
                      <a:pt x="12844" y="21599"/>
                    </a:cubicBezTo>
                    <a:lnTo>
                      <a:pt x="16534" y="21599"/>
                    </a:lnTo>
                    <a:cubicBezTo>
                      <a:pt x="17659" y="21599"/>
                      <a:pt x="18469" y="21167"/>
                      <a:pt x="18952" y="20298"/>
                    </a:cubicBezTo>
                    <a:cubicBezTo>
                      <a:pt x="18958" y="20285"/>
                      <a:pt x="19114" y="19982"/>
                      <a:pt x="19240" y="19572"/>
                    </a:cubicBezTo>
                    <a:cubicBezTo>
                      <a:pt x="19336" y="19263"/>
                      <a:pt x="19371" y="18827"/>
                      <a:pt x="19256" y="18384"/>
                    </a:cubicBezTo>
                    <a:cubicBezTo>
                      <a:pt x="19981" y="17886"/>
                      <a:pt x="20214" y="17133"/>
                      <a:pt x="20366" y="16643"/>
                    </a:cubicBezTo>
                    <a:cubicBezTo>
                      <a:pt x="20620" y="15838"/>
                      <a:pt x="20544" y="15235"/>
                      <a:pt x="20367" y="14803"/>
                    </a:cubicBezTo>
                    <a:cubicBezTo>
                      <a:pt x="20775" y="14418"/>
                      <a:pt x="21122" y="13831"/>
                      <a:pt x="21269" y="12935"/>
                    </a:cubicBezTo>
                    <a:cubicBezTo>
                      <a:pt x="21361" y="12380"/>
                      <a:pt x="21263" y="11809"/>
                      <a:pt x="21007" y="11334"/>
                    </a:cubicBezTo>
                    <a:cubicBezTo>
                      <a:pt x="21389" y="10905"/>
                      <a:pt x="21564" y="10365"/>
                      <a:pt x="21583" y="9865"/>
                    </a:cubicBezTo>
                    <a:lnTo>
                      <a:pt x="21591" y="9724"/>
                    </a:lnTo>
                    <a:cubicBezTo>
                      <a:pt x="21596" y="9635"/>
                      <a:pt x="21600" y="9581"/>
                      <a:pt x="21600" y="9386"/>
                    </a:cubicBezTo>
                    <a:cubicBezTo>
                      <a:pt x="21600" y="8533"/>
                      <a:pt x="21010" y="7446"/>
                      <a:pt x="19686" y="706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82"/>
              <p:cNvSpPr>
                <a:spLocks/>
              </p:cNvSpPr>
              <p:nvPr/>
            </p:nvSpPr>
            <p:spPr bwMode="auto">
              <a:xfrm>
                <a:off x="8259763" y="2024857"/>
                <a:ext cx="43657" cy="436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4400"/>
                    </a:moveTo>
                    <a:cubicBezTo>
                      <a:pt x="8820" y="14400"/>
                      <a:pt x="7200" y="12782"/>
                      <a:pt x="7200" y="10800"/>
                    </a:cubicBezTo>
                    <a:cubicBezTo>
                      <a:pt x="7200" y="8817"/>
                      <a:pt x="8820" y="7200"/>
                      <a:pt x="10800" y="7200"/>
                    </a:cubicBezTo>
                    <a:cubicBezTo>
                      <a:pt x="12779" y="7200"/>
                      <a:pt x="14400" y="8817"/>
                      <a:pt x="14400" y="10800"/>
                    </a:cubicBezTo>
                    <a:cubicBezTo>
                      <a:pt x="14400" y="12782"/>
                      <a:pt x="12779" y="14400"/>
                      <a:pt x="10800" y="14400"/>
                    </a:cubicBezTo>
                    <a:moveTo>
                      <a:pt x="10800" y="0"/>
                    </a:move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7221342" y="2435608"/>
              <a:ext cx="619099" cy="58000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7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4352084" y="2484206"/>
              <a:ext cx="618042" cy="482812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10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824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1827890" y="4197389"/>
            <a:ext cx="2035086" cy="705892"/>
            <a:chOff x="520106" y="2243168"/>
            <a:chExt cx="2513428" cy="770769"/>
          </a:xfrm>
        </p:grpSpPr>
        <p:sp>
          <p:nvSpPr>
            <p:cNvPr id="38" name="TextBox 37"/>
            <p:cNvSpPr txBox="1"/>
            <p:nvPr/>
          </p:nvSpPr>
          <p:spPr>
            <a:xfrm>
              <a:off x="959966" y="2243168"/>
              <a:ext cx="1633707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20106" y="2544848"/>
              <a:ext cx="2513428" cy="469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/>
        </p:nvCxnSpPr>
        <p:spPr>
          <a:xfrm>
            <a:off x="1670581" y="5055631"/>
            <a:ext cx="95175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8995771" y="4197386"/>
            <a:ext cx="2035086" cy="705891"/>
            <a:chOff x="520106" y="2243168"/>
            <a:chExt cx="2513428" cy="770770"/>
          </a:xfrm>
        </p:grpSpPr>
        <p:sp>
          <p:nvSpPr>
            <p:cNvPr id="52" name="TextBox 51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606476" y="4197386"/>
            <a:ext cx="2035086" cy="705891"/>
            <a:chOff x="520106" y="2243168"/>
            <a:chExt cx="2513428" cy="770770"/>
          </a:xfrm>
        </p:grpSpPr>
        <p:sp>
          <p:nvSpPr>
            <p:cNvPr id="55" name="TextBox 54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4217183" y="4197386"/>
            <a:ext cx="2035086" cy="705891"/>
            <a:chOff x="520106" y="2243168"/>
            <a:chExt cx="2513428" cy="770770"/>
          </a:xfrm>
        </p:grpSpPr>
        <p:sp>
          <p:nvSpPr>
            <p:cNvPr id="58" name="TextBox 57"/>
            <p:cNvSpPr txBox="1"/>
            <p:nvPr/>
          </p:nvSpPr>
          <p:spPr>
            <a:xfrm>
              <a:off x="959966" y="2243168"/>
              <a:ext cx="1633707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0106" y="2544848"/>
              <a:ext cx="2513428" cy="46909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Rectangle 59"/>
          <p:cNvSpPr/>
          <p:nvPr/>
        </p:nvSpPr>
        <p:spPr>
          <a:xfrm>
            <a:off x="1711939" y="5232651"/>
            <a:ext cx="9434876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998968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408976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92934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>
            <a:off x="6429375" y="3042837"/>
            <a:ext cx="2466542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69445" y="2437518"/>
            <a:ext cx="2328116" cy="2328116"/>
          </a:xfrm>
          <a:prstGeom prst="chevron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 sz="253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2"/>
          <p:cNvSpPr/>
          <p:nvPr>
            <p:custDataLst>
              <p:tags r:id="rId4"/>
            </p:custDataLst>
          </p:nvPr>
        </p:nvSpPr>
        <p:spPr>
          <a:xfrm>
            <a:off x="5195682" y="3212520"/>
            <a:ext cx="778112" cy="7781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dirty="0" err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6336586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49179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336586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49179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23466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91682" y="1592643"/>
            <a:ext cx="2414977" cy="264027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3810672" y="1592643"/>
            <a:ext cx="2414977" cy="2640272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653460" y="1592643"/>
            <a:ext cx="2414977" cy="264027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9491016" y="1592643"/>
            <a:ext cx="2414977" cy="264027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 bwMode="auto">
          <a:xfrm>
            <a:off x="1477579" y="3399899"/>
            <a:ext cx="1443182" cy="15402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 bwMode="auto">
          <a:xfrm>
            <a:off x="4296569" y="3399899"/>
            <a:ext cx="1443182" cy="1540287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 bwMode="auto">
          <a:xfrm>
            <a:off x="9976913" y="3399899"/>
            <a:ext cx="1443182" cy="154028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 bwMode="auto">
          <a:xfrm>
            <a:off x="7139357" y="3399899"/>
            <a:ext cx="1443182" cy="1540287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endParaRPr lang="zh-CN" altLang="en-US" sz="1476" dirty="0">
              <a:solidFill>
                <a:srgbClr val="F8F8F8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184009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1109001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4533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3942112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764321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6775223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6607109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9608335" y="5314764"/>
            <a:ext cx="2180339" cy="21544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>
            <a:off x="9444665" y="5672136"/>
            <a:ext cx="2507679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4659088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7501876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10339432" y="4040776"/>
            <a:ext cx="71814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文字内容</a:t>
            </a:r>
            <a:endParaRPr lang="en-US" altLang="zh-CN" sz="1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414003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7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5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9" grpId="0" animBg="1"/>
      <p:bldP spid="40" grpId="0" animBg="1"/>
      <p:bldP spid="41" grpId="0" animBg="1"/>
      <p:bldP spid="14" grpId="0" animBg="1"/>
      <p:bldP spid="15" grpId="0" animBg="1"/>
      <p:bldP spid="16" grpId="0" animBg="1"/>
      <p:bldP spid="17" grpId="0" animBg="1"/>
      <p:bldP spid="24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42" grpId="0"/>
      <p:bldP spid="43" grpId="0"/>
      <p:bldP spid="4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MH_Other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260279" y="3291039"/>
            <a:ext cx="1252320" cy="1252320"/>
          </a:xfrm>
          <a:prstGeom prst="chevron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 sz="253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/>
          <p:nvPr>
            <p:custDataLst>
              <p:tags r:id="rId3"/>
            </p:custDataLst>
          </p:nvPr>
        </p:nvSpPr>
        <p:spPr>
          <a:xfrm>
            <a:off x="6936666" y="3707922"/>
            <a:ext cx="418556" cy="418556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dirty="0" err="1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3"/>
          <p:cNvSpPr/>
          <p:nvPr>
            <p:custDataLst>
              <p:tags r:id="rId4"/>
            </p:custDataLst>
          </p:nvPr>
        </p:nvSpPr>
        <p:spPr>
          <a:xfrm>
            <a:off x="6260279" y="5122640"/>
            <a:ext cx="1252320" cy="1253995"/>
          </a:xfrm>
          <a:prstGeom prst="chevron">
            <a:avLst/>
          </a:prstGeom>
          <a:solidFill>
            <a:schemeClr val="accent4"/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sz="2531" dirty="0" err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Other_4"/>
          <p:cNvSpPr/>
          <p:nvPr>
            <p:custDataLst>
              <p:tags r:id="rId5"/>
            </p:custDataLst>
          </p:nvPr>
        </p:nvSpPr>
        <p:spPr>
          <a:xfrm>
            <a:off x="6936666" y="5541197"/>
            <a:ext cx="418556" cy="41688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dirty="0" err="1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MH_Other_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 flipH="1">
            <a:off x="5346152" y="2373563"/>
            <a:ext cx="1252320" cy="1253995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 sz="28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Other_8"/>
          <p:cNvSpPr/>
          <p:nvPr>
            <p:custDataLst>
              <p:tags r:id="rId7"/>
            </p:custDataLst>
          </p:nvPr>
        </p:nvSpPr>
        <p:spPr>
          <a:xfrm flipH="1">
            <a:off x="5503530" y="2792120"/>
            <a:ext cx="418556" cy="41688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0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000" dirty="0" err="1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_9"/>
          <p:cNvSpPr/>
          <p:nvPr>
            <p:custDataLst>
              <p:tags r:id="rId8"/>
            </p:custDataLst>
          </p:nvPr>
        </p:nvSpPr>
        <p:spPr>
          <a:xfrm flipH="1">
            <a:off x="5346152" y="4206840"/>
            <a:ext cx="1252320" cy="1252320"/>
          </a:xfrm>
          <a:prstGeom prst="chevron">
            <a:avLst/>
          </a:prstGeom>
          <a:solidFill>
            <a:schemeClr val="accent3"/>
          </a:solidFill>
        </p:spPr>
        <p:txBody>
          <a:bodyPr anchor="ctr"/>
          <a:lstStyle/>
          <a:p>
            <a:pPr algn="just">
              <a:lnSpc>
                <a:spcPct val="130000"/>
              </a:lnSpc>
              <a:defRPr/>
            </a:pPr>
            <a:endParaRPr lang="zh-CN" altLang="en-US" sz="2531" dirty="0" err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_10"/>
          <p:cNvSpPr/>
          <p:nvPr>
            <p:custDataLst>
              <p:tags r:id="rId9"/>
            </p:custDataLst>
          </p:nvPr>
        </p:nvSpPr>
        <p:spPr>
          <a:xfrm flipH="1">
            <a:off x="5503530" y="4623722"/>
            <a:ext cx="418556" cy="418556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dirty="0" err="1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9" name="MH_SubTitle_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2403005" y="2691946"/>
            <a:ext cx="258918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60" name="MH_SubTitle_3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952585" y="4564532"/>
            <a:ext cx="2039605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algn="r"/>
            <a:r>
              <a:rPr lang="zh-CN" altLang="en-US" sz="2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4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400" dirty="0" smtClean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r"/>
            <a:r>
              <a:rPr lang="en-US" altLang="zh-CN" sz="1100" dirty="0" smtClean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1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1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61" name="MH_SubTitle_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7807567" y="3647057"/>
            <a:ext cx="215713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4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1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1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62" name="MH_SubTitle_4"/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807567" y="5480333"/>
            <a:ext cx="215713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/>
            <a:r>
              <a:rPr lang="zh-CN" altLang="en-US" sz="2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SubTitle_1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4370669" y="859495"/>
            <a:ext cx="1197504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/>
            <a:r>
              <a:rPr lang="zh-CN" altLang="en-US" sz="4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16" name="MH_SubTitle_1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5783914" y="859495"/>
            <a:ext cx="296563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206635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0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9" fill="hold">
                          <p:stCondLst>
                            <p:cond delay="indefinite"/>
                          </p:stCondLst>
                          <p:childTnLst>
                            <p:par>
                              <p:cTn id="9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3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4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9" dur="1500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0" dur="1500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5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6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2" presetClass="entr" presetSubtype="2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1500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1500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1" grpId="0" animBg="1"/>
          <p:bldP spid="6" grpId="0" animBg="1"/>
          <p:bldP spid="8" grpId="0" animBg="1"/>
          <p:bldP spid="9" grpId="0" animBg="1"/>
          <p:bldP spid="2055" grpId="0" animBg="1"/>
          <p:bldP spid="15" grpId="0" animBg="1"/>
          <p:bldP spid="17" grpId="0" animBg="1"/>
          <p:bldP spid="18" grpId="0" animBg="1"/>
          <p:bldP spid="2059" grpId="0"/>
          <p:bldP spid="2060" grpId="0"/>
          <p:bldP spid="2061" grpId="0"/>
          <p:bldP spid="2062" grpId="0"/>
          <p:bldP spid="14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7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8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1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1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1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20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6" fill="hold">
                          <p:stCondLst>
                            <p:cond delay="indefinite"/>
                          </p:stCondLst>
                          <p:childTnLst>
                            <p:par>
                              <p:cTn id="27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8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0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20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3" fill="hold">
                          <p:stCondLst>
                            <p:cond delay="indefinite"/>
                          </p:stCondLst>
                          <p:childTnLst>
                            <p:par>
                              <p:cTn id="5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5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2" fill="hold">
                          <p:stCondLst>
                            <p:cond delay="indefinite"/>
                          </p:stCondLst>
                          <p:childTnLst>
                            <p:par>
                              <p:cTn id="6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4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0" fill="hold">
                          <p:stCondLst>
                            <p:cond delay="indefinite"/>
                          </p:stCondLst>
                          <p:childTnLst>
                            <p:par>
                              <p:cTn id="8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82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9" fill="hold">
                          <p:stCondLst>
                            <p:cond delay="indefinite"/>
                          </p:stCondLst>
                          <p:childTnLst>
                            <p:par>
                              <p:cTn id="9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20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5" fill="hold">
                          <p:stCondLst>
                            <p:cond delay="indefinite"/>
                          </p:stCondLst>
                          <p:childTnLst>
                            <p:par>
                              <p:cTn id="9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7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500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500" fill="hold"/>
                                            <p:tgtEl>
                                              <p:spTgt spid="20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1" fill="hold">
                          <p:stCondLst>
                            <p:cond delay="indefinite"/>
                          </p:stCondLst>
                          <p:childTnLst>
                            <p:par>
                              <p:cTn id="10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6" dur="1500" fill="hold"/>
                                            <p:tgtEl>
                                              <p:spTgt spid="20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7" fill="hold">
                          <p:stCondLst>
                            <p:cond delay="indefinite"/>
                          </p:stCondLst>
                          <p:childTnLst>
                            <p:par>
                              <p:cTn id="10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9" presetID="2" presetClass="entr" presetSubtype="2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1500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1500" fill="hold"/>
                                            <p:tgtEl>
                                              <p:spTgt spid="20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51" grpId="0" animBg="1"/>
          <p:bldP spid="6" grpId="0" animBg="1"/>
          <p:bldP spid="8" grpId="0" animBg="1"/>
          <p:bldP spid="9" grpId="0" animBg="1"/>
          <p:bldP spid="2055" grpId="0" animBg="1"/>
          <p:bldP spid="15" grpId="0" animBg="1"/>
          <p:bldP spid="17" grpId="0" animBg="1"/>
          <p:bldP spid="18" grpId="0" animBg="1"/>
          <p:bldP spid="2059" grpId="0"/>
          <p:bldP spid="2060" grpId="0"/>
          <p:bldP spid="2061" grpId="0"/>
          <p:bldP spid="2062" grpId="0"/>
          <p:bldP spid="14" grpId="0"/>
          <p:bldP spid="16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077580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92671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4090790"/>
            <a:ext cx="12858750" cy="2592288"/>
          </a:xfrm>
          <a:prstGeom prst="rect">
            <a:avLst/>
          </a:prstGeom>
          <a:solidFill>
            <a:srgbClr val="8A4795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2590801" y="4548681"/>
            <a:ext cx="767715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3590487" y="5813948"/>
            <a:ext cx="567777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760330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10" grpId="0"/>
          <p:bldP spid="10" grpId="1"/>
          <p:bldP spid="11" grpId="0"/>
          <p:bldP spid="11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1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350"/>
                                </p:stCondLst>
                                <p:childTnLst>
                                  <p:par>
                                    <p:cTn id="23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4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5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27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3" dur="500" tmFilter="0,0; .5, 1; 1, 1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36" dur="500" tmFilter="0, 0; .2, .5; .8, .5; 1, 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7" dur="250" autoRev="1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3" grpId="0" animBg="1"/>
          <p:bldP spid="10" grpId="0"/>
          <p:bldP spid="10" grpId="1"/>
          <p:bldP spid="11" grpId="0"/>
          <p:bldP spid="11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68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>
            <a:off x="6429375" y="3042837"/>
            <a:ext cx="2466542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69445" y="2437518"/>
            <a:ext cx="2328116" cy="2328116"/>
          </a:xfrm>
          <a:prstGeom prst="chevron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 sz="253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2"/>
          <p:cNvSpPr/>
          <p:nvPr>
            <p:custDataLst>
              <p:tags r:id="rId4"/>
            </p:custDataLst>
          </p:nvPr>
        </p:nvSpPr>
        <p:spPr>
          <a:xfrm>
            <a:off x="5195682" y="3212520"/>
            <a:ext cx="778112" cy="7781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dirty="0" err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6336586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49179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336586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49179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6829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048518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6318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2775371" y="274226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2509101" y="4756459"/>
            <a:ext cx="1957665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8988790" y="4023024"/>
            <a:ext cx="1963179" cy="43069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453" y="2347790"/>
            <a:ext cx="3743604" cy="3704526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53732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4780192" y="2351314"/>
            <a:ext cx="3298368" cy="4118306"/>
            <a:chOff x="4731074" y="3558159"/>
            <a:chExt cx="2569838" cy="3208672"/>
          </a:xfrm>
        </p:grpSpPr>
        <p:grpSp>
          <p:nvGrpSpPr>
            <p:cNvPr id="28" name="组合 72"/>
            <p:cNvGrpSpPr/>
            <p:nvPr/>
          </p:nvGrpSpPr>
          <p:grpSpPr>
            <a:xfrm>
              <a:off x="6096000" y="4175841"/>
              <a:ext cx="1204912" cy="2428808"/>
              <a:chOff x="4281488" y="2009843"/>
              <a:chExt cx="1204912" cy="2428808"/>
            </a:xfrm>
          </p:grpSpPr>
          <p:sp>
            <p:nvSpPr>
              <p:cNvPr id="29" name="Freeform 59"/>
              <p:cNvSpPr>
                <a:spLocks/>
              </p:cNvSpPr>
              <p:nvPr/>
            </p:nvSpPr>
            <p:spPr bwMode="auto">
              <a:xfrm>
                <a:off x="4728043" y="2583169"/>
                <a:ext cx="378730" cy="448633"/>
              </a:xfrm>
              <a:custGeom>
                <a:avLst/>
                <a:gdLst>
                  <a:gd name="T0" fmla="*/ 102 w 154"/>
                  <a:gd name="T1" fmla="*/ 109 h 182"/>
                  <a:gd name="T2" fmla="*/ 154 w 154"/>
                  <a:gd name="T3" fmla="*/ 46 h 182"/>
                  <a:gd name="T4" fmla="*/ 69 w 154"/>
                  <a:gd name="T5" fmla="*/ 0 h 182"/>
                  <a:gd name="T6" fmla="*/ 18 w 154"/>
                  <a:gd name="T7" fmla="*/ 63 h 182"/>
                  <a:gd name="T8" fmla="*/ 17 w 154"/>
                  <a:gd name="T9" fmla="*/ 131 h 182"/>
                  <a:gd name="T10" fmla="*/ 25 w 154"/>
                  <a:gd name="T11" fmla="*/ 136 h 182"/>
                  <a:gd name="T12" fmla="*/ 110 w 154"/>
                  <a:gd name="T13" fmla="*/ 182 h 182"/>
                  <a:gd name="T14" fmla="*/ 102 w 154"/>
                  <a:gd name="T15" fmla="*/ 177 h 182"/>
                  <a:gd name="T16" fmla="*/ 102 w 154"/>
                  <a:gd name="T17" fmla="*/ 109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" h="182">
                    <a:moveTo>
                      <a:pt x="102" y="109"/>
                    </a:moveTo>
                    <a:cubicBezTo>
                      <a:pt x="154" y="46"/>
                      <a:pt x="154" y="46"/>
                      <a:pt x="154" y="46"/>
                    </a:cubicBezTo>
                    <a:cubicBezTo>
                      <a:pt x="69" y="0"/>
                      <a:pt x="69" y="0"/>
                      <a:pt x="69" y="0"/>
                    </a:cubicBezTo>
                    <a:cubicBezTo>
                      <a:pt x="18" y="63"/>
                      <a:pt x="18" y="63"/>
                      <a:pt x="18" y="63"/>
                    </a:cubicBezTo>
                    <a:cubicBezTo>
                      <a:pt x="0" y="84"/>
                      <a:pt x="0" y="114"/>
                      <a:pt x="17" y="131"/>
                    </a:cubicBezTo>
                    <a:cubicBezTo>
                      <a:pt x="20" y="133"/>
                      <a:pt x="22" y="135"/>
                      <a:pt x="25" y="136"/>
                    </a:cubicBezTo>
                    <a:cubicBezTo>
                      <a:pt x="110" y="182"/>
                      <a:pt x="110" y="182"/>
                      <a:pt x="110" y="182"/>
                    </a:cubicBezTo>
                    <a:cubicBezTo>
                      <a:pt x="107" y="181"/>
                      <a:pt x="105" y="179"/>
                      <a:pt x="102" y="177"/>
                    </a:cubicBezTo>
                    <a:cubicBezTo>
                      <a:pt x="85" y="160"/>
                      <a:pt x="85" y="130"/>
                      <a:pt x="102" y="109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54"/>
              <p:cNvSpPr>
                <a:spLocks/>
              </p:cNvSpPr>
              <p:nvPr/>
            </p:nvSpPr>
            <p:spPr bwMode="auto">
              <a:xfrm>
                <a:off x="4755829" y="2009843"/>
                <a:ext cx="387076" cy="450720"/>
              </a:xfrm>
              <a:custGeom>
                <a:avLst/>
                <a:gdLst>
                  <a:gd name="T0" fmla="*/ 102 w 157"/>
                  <a:gd name="T1" fmla="*/ 65 h 183"/>
                  <a:gd name="T2" fmla="*/ 133 w 157"/>
                  <a:gd name="T3" fmla="*/ 47 h 183"/>
                  <a:gd name="T4" fmla="*/ 157 w 157"/>
                  <a:gd name="T5" fmla="*/ 51 h 183"/>
                  <a:gd name="T6" fmla="*/ 72 w 157"/>
                  <a:gd name="T7" fmla="*/ 5 h 183"/>
                  <a:gd name="T8" fmla="*/ 49 w 157"/>
                  <a:gd name="T9" fmla="*/ 1 h 183"/>
                  <a:gd name="T10" fmla="*/ 17 w 157"/>
                  <a:gd name="T11" fmla="*/ 19 h 183"/>
                  <a:gd name="T12" fmla="*/ 17 w 157"/>
                  <a:gd name="T13" fmla="*/ 87 h 183"/>
                  <a:gd name="T14" fmla="*/ 70 w 157"/>
                  <a:gd name="T15" fmla="*/ 137 h 183"/>
                  <a:gd name="T16" fmla="*/ 155 w 157"/>
                  <a:gd name="T17" fmla="*/ 183 h 183"/>
                  <a:gd name="T18" fmla="*/ 102 w 157"/>
                  <a:gd name="T19" fmla="*/ 133 h 183"/>
                  <a:gd name="T20" fmla="*/ 102 w 157"/>
                  <a:gd name="T21" fmla="*/ 65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" h="183">
                    <a:moveTo>
                      <a:pt x="102" y="65"/>
                    </a:moveTo>
                    <a:cubicBezTo>
                      <a:pt x="111" y="55"/>
                      <a:pt x="122" y="48"/>
                      <a:pt x="133" y="47"/>
                    </a:cubicBezTo>
                    <a:cubicBezTo>
                      <a:pt x="142" y="46"/>
                      <a:pt x="150" y="47"/>
                      <a:pt x="157" y="51"/>
                    </a:cubicBezTo>
                    <a:cubicBezTo>
                      <a:pt x="129" y="36"/>
                      <a:pt x="101" y="20"/>
                      <a:pt x="72" y="5"/>
                    </a:cubicBezTo>
                    <a:cubicBezTo>
                      <a:pt x="65" y="1"/>
                      <a:pt x="57" y="0"/>
                      <a:pt x="49" y="1"/>
                    </a:cubicBezTo>
                    <a:cubicBezTo>
                      <a:pt x="37" y="2"/>
                      <a:pt x="26" y="9"/>
                      <a:pt x="17" y="19"/>
                    </a:cubicBezTo>
                    <a:cubicBezTo>
                      <a:pt x="0" y="40"/>
                      <a:pt x="0" y="71"/>
                      <a:pt x="17" y="87"/>
                    </a:cubicBezTo>
                    <a:cubicBezTo>
                      <a:pt x="70" y="137"/>
                      <a:pt x="70" y="137"/>
                      <a:pt x="70" y="137"/>
                    </a:cubicBezTo>
                    <a:cubicBezTo>
                      <a:pt x="155" y="183"/>
                      <a:pt x="155" y="183"/>
                      <a:pt x="155" y="183"/>
                    </a:cubicBezTo>
                    <a:cubicBezTo>
                      <a:pt x="102" y="133"/>
                      <a:pt x="102" y="133"/>
                      <a:pt x="102" y="133"/>
                    </a:cubicBezTo>
                    <a:cubicBezTo>
                      <a:pt x="85" y="117"/>
                      <a:pt x="85" y="86"/>
                      <a:pt x="102" y="65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71"/>
              <p:cNvSpPr>
                <a:spLocks/>
              </p:cNvSpPr>
              <p:nvPr/>
            </p:nvSpPr>
            <p:spPr bwMode="auto">
              <a:xfrm>
                <a:off x="4475163" y="2103438"/>
                <a:ext cx="1011237" cy="2335213"/>
              </a:xfrm>
              <a:custGeom>
                <a:avLst/>
                <a:gdLst>
                  <a:gd name="T0" fmla="*/ 232 w 410"/>
                  <a:gd name="T1" fmla="*/ 1 h 948"/>
                  <a:gd name="T2" fmla="*/ 264 w 410"/>
                  <a:gd name="T3" fmla="*/ 11 h 948"/>
                  <a:gd name="T4" fmla="*/ 394 w 410"/>
                  <a:gd name="T5" fmla="*/ 134 h 948"/>
                  <a:gd name="T6" fmla="*/ 399 w 410"/>
                  <a:gd name="T7" fmla="*/ 139 h 948"/>
                  <a:gd name="T8" fmla="*/ 402 w 410"/>
                  <a:gd name="T9" fmla="*/ 188 h 948"/>
                  <a:gd name="T10" fmla="*/ 394 w 410"/>
                  <a:gd name="T11" fmla="*/ 201 h 948"/>
                  <a:gd name="T12" fmla="*/ 263 w 410"/>
                  <a:gd name="T13" fmla="*/ 361 h 948"/>
                  <a:gd name="T14" fmla="*/ 232 w 410"/>
                  <a:gd name="T15" fmla="*/ 380 h 948"/>
                  <a:gd name="T16" fmla="*/ 200 w 410"/>
                  <a:gd name="T17" fmla="*/ 370 h 948"/>
                  <a:gd name="T18" fmla="*/ 200 w 410"/>
                  <a:gd name="T19" fmla="*/ 302 h 948"/>
                  <a:gd name="T20" fmla="*/ 252 w 410"/>
                  <a:gd name="T21" fmla="*/ 240 h 948"/>
                  <a:gd name="T22" fmla="*/ 223 w 410"/>
                  <a:gd name="T23" fmla="*/ 244 h 948"/>
                  <a:gd name="T24" fmla="*/ 96 w 410"/>
                  <a:gd name="T25" fmla="*/ 398 h 948"/>
                  <a:gd name="T26" fmla="*/ 95 w 410"/>
                  <a:gd name="T27" fmla="*/ 887 h 948"/>
                  <a:gd name="T28" fmla="*/ 48 w 410"/>
                  <a:gd name="T29" fmla="*/ 945 h 948"/>
                  <a:gd name="T30" fmla="*/ 0 w 410"/>
                  <a:gd name="T31" fmla="*/ 900 h 948"/>
                  <a:gd name="T32" fmla="*/ 1 w 410"/>
                  <a:gd name="T33" fmla="*/ 411 h 948"/>
                  <a:gd name="T34" fmla="*/ 223 w 410"/>
                  <a:gd name="T35" fmla="*/ 141 h 948"/>
                  <a:gd name="T36" fmla="*/ 254 w 410"/>
                  <a:gd name="T37" fmla="*/ 137 h 948"/>
                  <a:gd name="T38" fmla="*/ 201 w 410"/>
                  <a:gd name="T39" fmla="*/ 87 h 948"/>
                  <a:gd name="T40" fmla="*/ 201 w 410"/>
                  <a:gd name="T41" fmla="*/ 20 h 948"/>
                  <a:gd name="T42" fmla="*/ 232 w 410"/>
                  <a:gd name="T43" fmla="*/ 1 h 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10" h="948">
                    <a:moveTo>
                      <a:pt x="232" y="1"/>
                    </a:moveTo>
                    <a:cubicBezTo>
                      <a:pt x="244" y="0"/>
                      <a:pt x="255" y="3"/>
                      <a:pt x="264" y="11"/>
                    </a:cubicBezTo>
                    <a:cubicBezTo>
                      <a:pt x="394" y="134"/>
                      <a:pt x="394" y="134"/>
                      <a:pt x="394" y="134"/>
                    </a:cubicBezTo>
                    <a:cubicBezTo>
                      <a:pt x="396" y="135"/>
                      <a:pt x="398" y="137"/>
                      <a:pt x="399" y="139"/>
                    </a:cubicBezTo>
                    <a:cubicBezTo>
                      <a:pt x="409" y="154"/>
                      <a:pt x="410" y="172"/>
                      <a:pt x="402" y="188"/>
                    </a:cubicBezTo>
                    <a:cubicBezTo>
                      <a:pt x="400" y="193"/>
                      <a:pt x="398" y="198"/>
                      <a:pt x="394" y="201"/>
                    </a:cubicBezTo>
                    <a:cubicBezTo>
                      <a:pt x="263" y="361"/>
                      <a:pt x="263" y="361"/>
                      <a:pt x="263" y="361"/>
                    </a:cubicBezTo>
                    <a:cubicBezTo>
                      <a:pt x="254" y="372"/>
                      <a:pt x="243" y="378"/>
                      <a:pt x="232" y="380"/>
                    </a:cubicBezTo>
                    <a:cubicBezTo>
                      <a:pt x="220" y="381"/>
                      <a:pt x="209" y="378"/>
                      <a:pt x="200" y="370"/>
                    </a:cubicBezTo>
                    <a:cubicBezTo>
                      <a:pt x="183" y="354"/>
                      <a:pt x="183" y="323"/>
                      <a:pt x="200" y="302"/>
                    </a:cubicBezTo>
                    <a:cubicBezTo>
                      <a:pt x="252" y="240"/>
                      <a:pt x="252" y="240"/>
                      <a:pt x="252" y="240"/>
                    </a:cubicBezTo>
                    <a:cubicBezTo>
                      <a:pt x="223" y="244"/>
                      <a:pt x="223" y="244"/>
                      <a:pt x="223" y="244"/>
                    </a:cubicBezTo>
                    <a:cubicBezTo>
                      <a:pt x="153" y="254"/>
                      <a:pt x="96" y="323"/>
                      <a:pt x="96" y="398"/>
                    </a:cubicBezTo>
                    <a:cubicBezTo>
                      <a:pt x="95" y="887"/>
                      <a:pt x="95" y="887"/>
                      <a:pt x="95" y="887"/>
                    </a:cubicBezTo>
                    <a:cubicBezTo>
                      <a:pt x="95" y="915"/>
                      <a:pt x="74" y="941"/>
                      <a:pt x="48" y="945"/>
                    </a:cubicBezTo>
                    <a:cubicBezTo>
                      <a:pt x="22" y="948"/>
                      <a:pt x="0" y="929"/>
                      <a:pt x="0" y="900"/>
                    </a:cubicBezTo>
                    <a:cubicBezTo>
                      <a:pt x="1" y="411"/>
                      <a:pt x="1" y="411"/>
                      <a:pt x="1" y="411"/>
                    </a:cubicBezTo>
                    <a:cubicBezTo>
                      <a:pt x="2" y="279"/>
                      <a:pt x="101" y="159"/>
                      <a:pt x="223" y="141"/>
                    </a:cubicBezTo>
                    <a:cubicBezTo>
                      <a:pt x="254" y="137"/>
                      <a:pt x="254" y="137"/>
                      <a:pt x="254" y="137"/>
                    </a:cubicBezTo>
                    <a:cubicBezTo>
                      <a:pt x="201" y="87"/>
                      <a:pt x="201" y="87"/>
                      <a:pt x="201" y="87"/>
                    </a:cubicBezTo>
                    <a:cubicBezTo>
                      <a:pt x="184" y="71"/>
                      <a:pt x="184" y="41"/>
                      <a:pt x="201" y="20"/>
                    </a:cubicBezTo>
                    <a:cubicBezTo>
                      <a:pt x="210" y="9"/>
                      <a:pt x="221" y="3"/>
                      <a:pt x="232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75"/>
              <p:cNvSpPr>
                <a:spLocks/>
              </p:cNvSpPr>
              <p:nvPr/>
            </p:nvSpPr>
            <p:spPr bwMode="auto">
              <a:xfrm>
                <a:off x="4281488" y="2332038"/>
                <a:ext cx="831850" cy="2093912"/>
              </a:xfrm>
              <a:custGeom>
                <a:avLst/>
                <a:gdLst>
                  <a:gd name="T0" fmla="*/ 253 w 338"/>
                  <a:gd name="T1" fmla="*/ 0 h 849"/>
                  <a:gd name="T2" fmla="*/ 222 w 338"/>
                  <a:gd name="T3" fmla="*/ 4 h 849"/>
                  <a:gd name="T4" fmla="*/ 0 w 338"/>
                  <a:gd name="T5" fmla="*/ 273 h 849"/>
                  <a:gd name="T6" fmla="*/ 0 w 338"/>
                  <a:gd name="T7" fmla="*/ 763 h 849"/>
                  <a:gd name="T8" fmla="*/ 22 w 338"/>
                  <a:gd name="T9" fmla="*/ 803 h 849"/>
                  <a:gd name="T10" fmla="*/ 106 w 338"/>
                  <a:gd name="T11" fmla="*/ 849 h 849"/>
                  <a:gd name="T12" fmla="*/ 84 w 338"/>
                  <a:gd name="T13" fmla="*/ 809 h 849"/>
                  <a:gd name="T14" fmla="*/ 85 w 338"/>
                  <a:gd name="T15" fmla="*/ 320 h 849"/>
                  <a:gd name="T16" fmla="*/ 307 w 338"/>
                  <a:gd name="T17" fmla="*/ 50 h 849"/>
                  <a:gd name="T18" fmla="*/ 338 w 338"/>
                  <a:gd name="T19" fmla="*/ 46 h 849"/>
                  <a:gd name="T20" fmla="*/ 253 w 338"/>
                  <a:gd name="T21" fmla="*/ 0 h 8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8" h="849">
                    <a:moveTo>
                      <a:pt x="253" y="0"/>
                    </a:moveTo>
                    <a:cubicBezTo>
                      <a:pt x="222" y="4"/>
                      <a:pt x="222" y="4"/>
                      <a:pt x="222" y="4"/>
                    </a:cubicBezTo>
                    <a:cubicBezTo>
                      <a:pt x="100" y="21"/>
                      <a:pt x="1" y="142"/>
                      <a:pt x="0" y="273"/>
                    </a:cubicBezTo>
                    <a:cubicBezTo>
                      <a:pt x="0" y="763"/>
                      <a:pt x="0" y="763"/>
                      <a:pt x="0" y="763"/>
                    </a:cubicBezTo>
                    <a:cubicBezTo>
                      <a:pt x="0" y="781"/>
                      <a:pt x="8" y="796"/>
                      <a:pt x="22" y="803"/>
                    </a:cubicBezTo>
                    <a:cubicBezTo>
                      <a:pt x="106" y="849"/>
                      <a:pt x="106" y="849"/>
                      <a:pt x="106" y="849"/>
                    </a:cubicBezTo>
                    <a:cubicBezTo>
                      <a:pt x="93" y="842"/>
                      <a:pt x="84" y="827"/>
                      <a:pt x="84" y="809"/>
                    </a:cubicBezTo>
                    <a:cubicBezTo>
                      <a:pt x="85" y="320"/>
                      <a:pt x="85" y="320"/>
                      <a:pt x="85" y="320"/>
                    </a:cubicBezTo>
                    <a:cubicBezTo>
                      <a:pt x="86" y="188"/>
                      <a:pt x="185" y="67"/>
                      <a:pt x="307" y="50"/>
                    </a:cubicBezTo>
                    <a:cubicBezTo>
                      <a:pt x="338" y="46"/>
                      <a:pt x="338" y="46"/>
                      <a:pt x="338" y="46"/>
                    </a:cubicBezTo>
                    <a:lnTo>
                      <a:pt x="253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组合 207"/>
            <p:cNvGrpSpPr/>
            <p:nvPr/>
          </p:nvGrpSpPr>
          <p:grpSpPr>
            <a:xfrm>
              <a:off x="5472339" y="3558159"/>
              <a:ext cx="1084733" cy="3208672"/>
              <a:chOff x="4089129" y="1275606"/>
              <a:chExt cx="1084733" cy="3208672"/>
            </a:xfrm>
          </p:grpSpPr>
          <p:sp>
            <p:nvSpPr>
              <p:cNvPr id="34" name="Freeform 27"/>
              <p:cNvSpPr>
                <a:spLocks/>
              </p:cNvSpPr>
              <p:nvPr/>
            </p:nvSpPr>
            <p:spPr bwMode="auto">
              <a:xfrm>
                <a:off x="4402839" y="1717360"/>
                <a:ext cx="263963" cy="2752310"/>
              </a:xfrm>
              <a:custGeom>
                <a:avLst/>
                <a:gdLst>
                  <a:gd name="T0" fmla="*/ 85 w 107"/>
                  <a:gd name="T1" fmla="*/ 1077 h 1117"/>
                  <a:gd name="T2" fmla="*/ 87 w 107"/>
                  <a:gd name="T3" fmla="*/ 46 h 1117"/>
                  <a:gd name="T4" fmla="*/ 2 w 107"/>
                  <a:gd name="T5" fmla="*/ 0 h 1117"/>
                  <a:gd name="T6" fmla="*/ 0 w 107"/>
                  <a:gd name="T7" fmla="*/ 1031 h 1117"/>
                  <a:gd name="T8" fmla="*/ 22 w 107"/>
                  <a:gd name="T9" fmla="*/ 1071 h 1117"/>
                  <a:gd name="T10" fmla="*/ 107 w 107"/>
                  <a:gd name="T11" fmla="*/ 1117 h 1117"/>
                  <a:gd name="T12" fmla="*/ 85 w 107"/>
                  <a:gd name="T13" fmla="*/ 1077 h 1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" h="1117">
                    <a:moveTo>
                      <a:pt x="85" y="1077"/>
                    </a:moveTo>
                    <a:cubicBezTo>
                      <a:pt x="87" y="46"/>
                      <a:pt x="87" y="46"/>
                      <a:pt x="87" y="4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0" y="1031"/>
                      <a:pt x="0" y="1031"/>
                      <a:pt x="0" y="1031"/>
                    </a:cubicBezTo>
                    <a:cubicBezTo>
                      <a:pt x="0" y="1049"/>
                      <a:pt x="9" y="1064"/>
                      <a:pt x="22" y="1071"/>
                    </a:cubicBezTo>
                    <a:cubicBezTo>
                      <a:pt x="107" y="1117"/>
                      <a:pt x="107" y="1117"/>
                      <a:pt x="107" y="1117"/>
                    </a:cubicBezTo>
                    <a:cubicBezTo>
                      <a:pt x="94" y="1110"/>
                      <a:pt x="85" y="1095"/>
                      <a:pt x="85" y="1077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3"/>
              <p:cNvSpPr>
                <a:spLocks/>
              </p:cNvSpPr>
              <p:nvPr/>
            </p:nvSpPr>
            <p:spPr bwMode="auto">
              <a:xfrm>
                <a:off x="4290160" y="1381408"/>
                <a:ext cx="883702" cy="3102870"/>
              </a:xfrm>
              <a:custGeom>
                <a:avLst/>
                <a:gdLst>
                  <a:gd name="T0" fmla="*/ 180 w 359"/>
                  <a:gd name="T1" fmla="*/ 1 h 1259"/>
                  <a:gd name="T2" fmla="*/ 205 w 359"/>
                  <a:gd name="T3" fmla="*/ 5 h 1259"/>
                  <a:gd name="T4" fmla="*/ 212 w 359"/>
                  <a:gd name="T5" fmla="*/ 11 h 1259"/>
                  <a:gd name="T6" fmla="*/ 342 w 359"/>
                  <a:gd name="T7" fmla="*/ 134 h 1259"/>
                  <a:gd name="T8" fmla="*/ 342 w 359"/>
                  <a:gd name="T9" fmla="*/ 201 h 1259"/>
                  <a:gd name="T10" fmla="*/ 311 w 359"/>
                  <a:gd name="T11" fmla="*/ 220 h 1259"/>
                  <a:gd name="T12" fmla="*/ 279 w 359"/>
                  <a:gd name="T13" fmla="*/ 210 h 1259"/>
                  <a:gd name="T14" fmla="*/ 223 w 359"/>
                  <a:gd name="T15" fmla="*/ 157 h 1259"/>
                  <a:gd name="T16" fmla="*/ 221 w 359"/>
                  <a:gd name="T17" fmla="*/ 1198 h 1259"/>
                  <a:gd name="T18" fmla="*/ 173 w 359"/>
                  <a:gd name="T19" fmla="*/ 1256 h 1259"/>
                  <a:gd name="T20" fmla="*/ 126 w 359"/>
                  <a:gd name="T21" fmla="*/ 1211 h 1259"/>
                  <a:gd name="T22" fmla="*/ 128 w 359"/>
                  <a:gd name="T23" fmla="*/ 180 h 1259"/>
                  <a:gd name="T24" fmla="*/ 80 w 359"/>
                  <a:gd name="T25" fmla="*/ 238 h 1259"/>
                  <a:gd name="T26" fmla="*/ 49 w 359"/>
                  <a:gd name="T27" fmla="*/ 257 h 1259"/>
                  <a:gd name="T28" fmla="*/ 17 w 359"/>
                  <a:gd name="T29" fmla="*/ 247 h 1259"/>
                  <a:gd name="T30" fmla="*/ 18 w 359"/>
                  <a:gd name="T31" fmla="*/ 179 h 1259"/>
                  <a:gd name="T32" fmla="*/ 149 w 359"/>
                  <a:gd name="T33" fmla="*/ 19 h 1259"/>
                  <a:gd name="T34" fmla="*/ 160 w 359"/>
                  <a:gd name="T35" fmla="*/ 9 h 1259"/>
                  <a:gd name="T36" fmla="*/ 180 w 359"/>
                  <a:gd name="T37" fmla="*/ 1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59" h="1259">
                    <a:moveTo>
                      <a:pt x="180" y="1"/>
                    </a:moveTo>
                    <a:cubicBezTo>
                      <a:pt x="189" y="0"/>
                      <a:pt x="197" y="1"/>
                      <a:pt x="205" y="5"/>
                    </a:cubicBezTo>
                    <a:cubicBezTo>
                      <a:pt x="208" y="8"/>
                      <a:pt x="210" y="9"/>
                      <a:pt x="212" y="11"/>
                    </a:cubicBezTo>
                    <a:cubicBezTo>
                      <a:pt x="342" y="134"/>
                      <a:pt x="342" y="134"/>
                      <a:pt x="342" y="134"/>
                    </a:cubicBezTo>
                    <a:cubicBezTo>
                      <a:pt x="359" y="150"/>
                      <a:pt x="359" y="180"/>
                      <a:pt x="342" y="201"/>
                    </a:cubicBezTo>
                    <a:cubicBezTo>
                      <a:pt x="333" y="212"/>
                      <a:pt x="322" y="218"/>
                      <a:pt x="311" y="220"/>
                    </a:cubicBezTo>
                    <a:cubicBezTo>
                      <a:pt x="299" y="221"/>
                      <a:pt x="288" y="218"/>
                      <a:pt x="279" y="210"/>
                    </a:cubicBezTo>
                    <a:cubicBezTo>
                      <a:pt x="223" y="157"/>
                      <a:pt x="223" y="157"/>
                      <a:pt x="223" y="157"/>
                    </a:cubicBezTo>
                    <a:cubicBezTo>
                      <a:pt x="221" y="1198"/>
                      <a:pt x="221" y="1198"/>
                      <a:pt x="221" y="1198"/>
                    </a:cubicBezTo>
                    <a:cubicBezTo>
                      <a:pt x="221" y="1226"/>
                      <a:pt x="200" y="1252"/>
                      <a:pt x="173" y="1256"/>
                    </a:cubicBezTo>
                    <a:cubicBezTo>
                      <a:pt x="147" y="1259"/>
                      <a:pt x="126" y="1239"/>
                      <a:pt x="126" y="1211"/>
                    </a:cubicBezTo>
                    <a:cubicBezTo>
                      <a:pt x="128" y="180"/>
                      <a:pt x="128" y="180"/>
                      <a:pt x="128" y="180"/>
                    </a:cubicBezTo>
                    <a:cubicBezTo>
                      <a:pt x="80" y="238"/>
                      <a:pt x="80" y="238"/>
                      <a:pt x="80" y="238"/>
                    </a:cubicBezTo>
                    <a:cubicBezTo>
                      <a:pt x="72" y="249"/>
                      <a:pt x="60" y="255"/>
                      <a:pt x="49" y="257"/>
                    </a:cubicBezTo>
                    <a:cubicBezTo>
                      <a:pt x="37" y="258"/>
                      <a:pt x="26" y="255"/>
                      <a:pt x="17" y="247"/>
                    </a:cubicBezTo>
                    <a:cubicBezTo>
                      <a:pt x="0" y="231"/>
                      <a:pt x="0" y="200"/>
                      <a:pt x="18" y="179"/>
                    </a:cubicBezTo>
                    <a:cubicBezTo>
                      <a:pt x="149" y="19"/>
                      <a:pt x="149" y="19"/>
                      <a:pt x="149" y="19"/>
                    </a:cubicBezTo>
                    <a:cubicBezTo>
                      <a:pt x="152" y="15"/>
                      <a:pt x="156" y="12"/>
                      <a:pt x="160" y="9"/>
                    </a:cubicBezTo>
                    <a:cubicBezTo>
                      <a:pt x="166" y="5"/>
                      <a:pt x="173" y="2"/>
                      <a:pt x="180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2"/>
              <p:cNvSpPr>
                <a:spLocks/>
              </p:cNvSpPr>
              <p:nvPr/>
            </p:nvSpPr>
            <p:spPr bwMode="auto">
              <a:xfrm>
                <a:off x="4089129" y="1275606"/>
                <a:ext cx="712595" cy="734506"/>
              </a:xfrm>
              <a:custGeom>
                <a:avLst/>
                <a:gdLst>
                  <a:gd name="T0" fmla="*/ 204 w 289"/>
                  <a:gd name="T1" fmla="*/ 5 h 298"/>
                  <a:gd name="T2" fmla="*/ 180 w 289"/>
                  <a:gd name="T3" fmla="*/ 1 h 298"/>
                  <a:gd name="T4" fmla="*/ 160 w 289"/>
                  <a:gd name="T5" fmla="*/ 9 h 298"/>
                  <a:gd name="T6" fmla="*/ 149 w 289"/>
                  <a:gd name="T7" fmla="*/ 19 h 298"/>
                  <a:gd name="T8" fmla="*/ 18 w 289"/>
                  <a:gd name="T9" fmla="*/ 179 h 298"/>
                  <a:gd name="T10" fmla="*/ 18 w 289"/>
                  <a:gd name="T11" fmla="*/ 247 h 298"/>
                  <a:gd name="T12" fmla="*/ 25 w 289"/>
                  <a:gd name="T13" fmla="*/ 252 h 298"/>
                  <a:gd name="T14" fmla="*/ 106 w 289"/>
                  <a:gd name="T15" fmla="*/ 296 h 298"/>
                  <a:gd name="T16" fmla="*/ 110 w 289"/>
                  <a:gd name="T17" fmla="*/ 298 h 298"/>
                  <a:gd name="T18" fmla="*/ 102 w 289"/>
                  <a:gd name="T19" fmla="*/ 293 h 298"/>
                  <a:gd name="T20" fmla="*/ 103 w 289"/>
                  <a:gd name="T21" fmla="*/ 225 h 298"/>
                  <a:gd name="T22" fmla="*/ 234 w 289"/>
                  <a:gd name="T23" fmla="*/ 65 h 298"/>
                  <a:gd name="T24" fmla="*/ 245 w 289"/>
                  <a:gd name="T25" fmla="*/ 55 h 298"/>
                  <a:gd name="T26" fmla="*/ 265 w 289"/>
                  <a:gd name="T27" fmla="*/ 47 h 298"/>
                  <a:gd name="T28" fmla="*/ 289 w 289"/>
                  <a:gd name="T29" fmla="*/ 51 h 298"/>
                  <a:gd name="T30" fmla="*/ 204 w 289"/>
                  <a:gd name="T31" fmla="*/ 5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9" h="298">
                    <a:moveTo>
                      <a:pt x="204" y="5"/>
                    </a:moveTo>
                    <a:cubicBezTo>
                      <a:pt x="197" y="1"/>
                      <a:pt x="189" y="0"/>
                      <a:pt x="180" y="1"/>
                    </a:cubicBezTo>
                    <a:cubicBezTo>
                      <a:pt x="173" y="2"/>
                      <a:pt x="166" y="5"/>
                      <a:pt x="160" y="9"/>
                    </a:cubicBezTo>
                    <a:cubicBezTo>
                      <a:pt x="156" y="12"/>
                      <a:pt x="152" y="15"/>
                      <a:pt x="149" y="19"/>
                    </a:cubicBezTo>
                    <a:cubicBezTo>
                      <a:pt x="18" y="179"/>
                      <a:pt x="18" y="179"/>
                      <a:pt x="18" y="179"/>
                    </a:cubicBezTo>
                    <a:cubicBezTo>
                      <a:pt x="0" y="200"/>
                      <a:pt x="0" y="230"/>
                      <a:pt x="18" y="247"/>
                    </a:cubicBezTo>
                    <a:cubicBezTo>
                      <a:pt x="20" y="249"/>
                      <a:pt x="23" y="251"/>
                      <a:pt x="25" y="252"/>
                    </a:cubicBezTo>
                    <a:cubicBezTo>
                      <a:pt x="52" y="267"/>
                      <a:pt x="79" y="282"/>
                      <a:pt x="106" y="296"/>
                    </a:cubicBezTo>
                    <a:cubicBezTo>
                      <a:pt x="107" y="297"/>
                      <a:pt x="109" y="298"/>
                      <a:pt x="110" y="298"/>
                    </a:cubicBezTo>
                    <a:cubicBezTo>
                      <a:pt x="107" y="297"/>
                      <a:pt x="105" y="295"/>
                      <a:pt x="102" y="293"/>
                    </a:cubicBezTo>
                    <a:cubicBezTo>
                      <a:pt x="85" y="277"/>
                      <a:pt x="85" y="246"/>
                      <a:pt x="103" y="225"/>
                    </a:cubicBezTo>
                    <a:cubicBezTo>
                      <a:pt x="234" y="65"/>
                      <a:pt x="234" y="65"/>
                      <a:pt x="234" y="65"/>
                    </a:cubicBezTo>
                    <a:cubicBezTo>
                      <a:pt x="237" y="61"/>
                      <a:pt x="241" y="58"/>
                      <a:pt x="245" y="55"/>
                    </a:cubicBezTo>
                    <a:cubicBezTo>
                      <a:pt x="251" y="51"/>
                      <a:pt x="258" y="48"/>
                      <a:pt x="265" y="47"/>
                    </a:cubicBezTo>
                    <a:cubicBezTo>
                      <a:pt x="273" y="46"/>
                      <a:pt x="282" y="47"/>
                      <a:pt x="289" y="51"/>
                    </a:cubicBezTo>
                    <a:lnTo>
                      <a:pt x="204" y="5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1270">
                <a:noFill/>
                <a:prstDash val="sysDot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组合 208"/>
            <p:cNvGrpSpPr/>
            <p:nvPr/>
          </p:nvGrpSpPr>
          <p:grpSpPr>
            <a:xfrm>
              <a:off x="4731074" y="4973788"/>
              <a:ext cx="1185392" cy="1769046"/>
              <a:chOff x="3347864" y="2691235"/>
              <a:chExt cx="1185392" cy="1769046"/>
            </a:xfrm>
          </p:grpSpPr>
          <p:sp>
            <p:nvSpPr>
              <p:cNvPr id="38" name="Freeform 67"/>
              <p:cNvSpPr>
                <a:spLocks/>
              </p:cNvSpPr>
              <p:nvPr/>
            </p:nvSpPr>
            <p:spPr bwMode="auto">
              <a:xfrm>
                <a:off x="3732038" y="3029373"/>
                <a:ext cx="552450" cy="166687"/>
              </a:xfrm>
              <a:custGeom>
                <a:avLst/>
                <a:gdLst>
                  <a:gd name="T0" fmla="*/ 22 w 224"/>
                  <a:gd name="T1" fmla="*/ 0 h 67"/>
                  <a:gd name="T2" fmla="*/ 0 w 224"/>
                  <a:gd name="T3" fmla="*/ 3 h 67"/>
                  <a:gd name="T4" fmla="*/ 85 w 224"/>
                  <a:gd name="T5" fmla="*/ 49 h 67"/>
                  <a:gd name="T6" fmla="*/ 107 w 224"/>
                  <a:gd name="T7" fmla="*/ 46 h 67"/>
                  <a:gd name="T8" fmla="*/ 224 w 224"/>
                  <a:gd name="T9" fmla="*/ 67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4" h="67">
                    <a:moveTo>
                      <a:pt x="22" y="0"/>
                    </a:moveTo>
                    <a:cubicBezTo>
                      <a:pt x="0" y="3"/>
                      <a:pt x="0" y="3"/>
                      <a:pt x="0" y="3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50" y="40"/>
                      <a:pt x="190" y="48"/>
                      <a:pt x="224" y="67"/>
                    </a:cubicBezTo>
                  </a:path>
                </a:pathLst>
              </a:custGeom>
              <a:gradFill flip="none" rotWithShape="1">
                <a:gsLst>
                  <a:gs pos="37000">
                    <a:srgbClr val="FECE02"/>
                  </a:gs>
                  <a:gs pos="98000">
                    <a:srgbClr val="C73E01"/>
                  </a:gs>
                </a:gsLst>
                <a:lin ang="19800000" scaled="0"/>
                <a:tileRect/>
              </a:gra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2"/>
              <p:cNvSpPr>
                <a:spLocks/>
              </p:cNvSpPr>
              <p:nvPr/>
            </p:nvSpPr>
            <p:spPr bwMode="auto">
              <a:xfrm>
                <a:off x="3947947" y="3309811"/>
                <a:ext cx="404813" cy="1130972"/>
              </a:xfrm>
              <a:custGeom>
                <a:avLst/>
                <a:gdLst>
                  <a:gd name="T0" fmla="*/ 142 w 164"/>
                  <a:gd name="T1" fmla="*/ 419 h 459"/>
                  <a:gd name="T2" fmla="*/ 143 w 164"/>
                  <a:gd name="T3" fmla="*/ 153 h 459"/>
                  <a:gd name="T4" fmla="*/ 84 w 164"/>
                  <a:gd name="T5" fmla="*/ 46 h 459"/>
                  <a:gd name="T6" fmla="*/ 0 w 164"/>
                  <a:gd name="T7" fmla="*/ 0 h 459"/>
                  <a:gd name="T8" fmla="*/ 58 w 164"/>
                  <a:gd name="T9" fmla="*/ 107 h 459"/>
                  <a:gd name="T10" fmla="*/ 58 w 164"/>
                  <a:gd name="T11" fmla="*/ 373 h 459"/>
                  <a:gd name="T12" fmla="*/ 80 w 164"/>
                  <a:gd name="T13" fmla="*/ 413 h 459"/>
                  <a:gd name="T14" fmla="*/ 122 w 164"/>
                  <a:gd name="T15" fmla="*/ 436 h 459"/>
                  <a:gd name="T16" fmla="*/ 164 w 164"/>
                  <a:gd name="T17" fmla="*/ 459 h 459"/>
                  <a:gd name="T18" fmla="*/ 142 w 164"/>
                  <a:gd name="T19" fmla="*/ 419 h 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" h="459">
                    <a:moveTo>
                      <a:pt x="142" y="419"/>
                    </a:moveTo>
                    <a:cubicBezTo>
                      <a:pt x="143" y="153"/>
                      <a:pt x="143" y="153"/>
                      <a:pt x="143" y="153"/>
                    </a:cubicBezTo>
                    <a:cubicBezTo>
                      <a:pt x="143" y="104"/>
                      <a:pt x="120" y="65"/>
                      <a:pt x="84" y="46"/>
                    </a:cubicBezTo>
                    <a:cubicBezTo>
                      <a:pt x="56" y="31"/>
                      <a:pt x="28" y="15"/>
                      <a:pt x="0" y="0"/>
                    </a:cubicBezTo>
                    <a:cubicBezTo>
                      <a:pt x="35" y="19"/>
                      <a:pt x="58" y="58"/>
                      <a:pt x="58" y="107"/>
                    </a:cubicBezTo>
                    <a:cubicBezTo>
                      <a:pt x="58" y="373"/>
                      <a:pt x="58" y="373"/>
                      <a:pt x="58" y="373"/>
                    </a:cubicBezTo>
                    <a:cubicBezTo>
                      <a:pt x="58" y="391"/>
                      <a:pt x="66" y="406"/>
                      <a:pt x="80" y="413"/>
                    </a:cubicBezTo>
                    <a:cubicBezTo>
                      <a:pt x="94" y="421"/>
                      <a:pt x="108" y="428"/>
                      <a:pt x="122" y="436"/>
                    </a:cubicBezTo>
                    <a:cubicBezTo>
                      <a:pt x="136" y="444"/>
                      <a:pt x="150" y="452"/>
                      <a:pt x="164" y="459"/>
                    </a:cubicBezTo>
                    <a:cubicBezTo>
                      <a:pt x="151" y="452"/>
                      <a:pt x="142" y="437"/>
                      <a:pt x="142" y="419"/>
                    </a:cubicBez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auto">
              <a:xfrm>
                <a:off x="3548351" y="2795123"/>
                <a:ext cx="984905" cy="1665158"/>
              </a:xfrm>
              <a:custGeom>
                <a:avLst/>
                <a:gdLst>
                  <a:gd name="T0" fmla="*/ 178 w 399"/>
                  <a:gd name="T1" fmla="*/ 2 h 676"/>
                  <a:gd name="T2" fmla="*/ 210 w 399"/>
                  <a:gd name="T3" fmla="*/ 12 h 676"/>
                  <a:gd name="T4" fmla="*/ 210 w 399"/>
                  <a:gd name="T5" fmla="*/ 79 h 676"/>
                  <a:gd name="T6" fmla="*/ 157 w 399"/>
                  <a:gd name="T7" fmla="*/ 144 h 676"/>
                  <a:gd name="T8" fmla="*/ 178 w 399"/>
                  <a:gd name="T9" fmla="*/ 141 h 676"/>
                  <a:gd name="T10" fmla="*/ 399 w 399"/>
                  <a:gd name="T11" fmla="*/ 348 h 676"/>
                  <a:gd name="T12" fmla="*/ 398 w 399"/>
                  <a:gd name="T13" fmla="*/ 615 h 676"/>
                  <a:gd name="T14" fmla="*/ 351 w 399"/>
                  <a:gd name="T15" fmla="*/ 673 h 676"/>
                  <a:gd name="T16" fmla="*/ 303 w 399"/>
                  <a:gd name="T17" fmla="*/ 628 h 676"/>
                  <a:gd name="T18" fmla="*/ 304 w 399"/>
                  <a:gd name="T19" fmla="*/ 362 h 676"/>
                  <a:gd name="T20" fmla="*/ 178 w 399"/>
                  <a:gd name="T21" fmla="*/ 243 h 676"/>
                  <a:gd name="T22" fmla="*/ 158 w 399"/>
                  <a:gd name="T23" fmla="*/ 246 h 676"/>
                  <a:gd name="T24" fmla="*/ 209 w 399"/>
                  <a:gd name="T25" fmla="*/ 294 h 676"/>
                  <a:gd name="T26" fmla="*/ 209 w 399"/>
                  <a:gd name="T27" fmla="*/ 362 h 676"/>
                  <a:gd name="T28" fmla="*/ 178 w 399"/>
                  <a:gd name="T29" fmla="*/ 381 h 676"/>
                  <a:gd name="T30" fmla="*/ 146 w 399"/>
                  <a:gd name="T31" fmla="*/ 371 h 676"/>
                  <a:gd name="T32" fmla="*/ 16 w 399"/>
                  <a:gd name="T33" fmla="*/ 248 h 676"/>
                  <a:gd name="T34" fmla="*/ 8 w 399"/>
                  <a:gd name="T35" fmla="*/ 238 h 676"/>
                  <a:gd name="T36" fmla="*/ 10 w 399"/>
                  <a:gd name="T37" fmla="*/ 189 h 676"/>
                  <a:gd name="T38" fmla="*/ 11 w 399"/>
                  <a:gd name="T39" fmla="*/ 187 h 676"/>
                  <a:gd name="T40" fmla="*/ 16 w 399"/>
                  <a:gd name="T41" fmla="*/ 180 h 676"/>
                  <a:gd name="T42" fmla="*/ 147 w 399"/>
                  <a:gd name="T43" fmla="*/ 21 h 676"/>
                  <a:gd name="T44" fmla="*/ 178 w 399"/>
                  <a:gd name="T45" fmla="*/ 2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9" h="676">
                    <a:moveTo>
                      <a:pt x="178" y="2"/>
                    </a:moveTo>
                    <a:cubicBezTo>
                      <a:pt x="190" y="0"/>
                      <a:pt x="201" y="4"/>
                      <a:pt x="210" y="12"/>
                    </a:cubicBezTo>
                    <a:cubicBezTo>
                      <a:pt x="227" y="28"/>
                      <a:pt x="227" y="58"/>
                      <a:pt x="210" y="79"/>
                    </a:cubicBezTo>
                    <a:cubicBezTo>
                      <a:pt x="157" y="144"/>
                      <a:pt x="157" y="144"/>
                      <a:pt x="157" y="144"/>
                    </a:cubicBezTo>
                    <a:cubicBezTo>
                      <a:pt x="178" y="141"/>
                      <a:pt x="178" y="141"/>
                      <a:pt x="178" y="141"/>
                    </a:cubicBezTo>
                    <a:cubicBezTo>
                      <a:pt x="300" y="124"/>
                      <a:pt x="399" y="217"/>
                      <a:pt x="399" y="348"/>
                    </a:cubicBezTo>
                    <a:cubicBezTo>
                      <a:pt x="398" y="615"/>
                      <a:pt x="398" y="615"/>
                      <a:pt x="398" y="615"/>
                    </a:cubicBezTo>
                    <a:cubicBezTo>
                      <a:pt x="398" y="643"/>
                      <a:pt x="377" y="669"/>
                      <a:pt x="351" y="673"/>
                    </a:cubicBezTo>
                    <a:cubicBezTo>
                      <a:pt x="325" y="676"/>
                      <a:pt x="303" y="656"/>
                      <a:pt x="303" y="628"/>
                    </a:cubicBezTo>
                    <a:cubicBezTo>
                      <a:pt x="304" y="362"/>
                      <a:pt x="304" y="362"/>
                      <a:pt x="304" y="362"/>
                    </a:cubicBezTo>
                    <a:cubicBezTo>
                      <a:pt x="304" y="287"/>
                      <a:pt x="248" y="234"/>
                      <a:pt x="178" y="243"/>
                    </a:cubicBezTo>
                    <a:cubicBezTo>
                      <a:pt x="158" y="246"/>
                      <a:pt x="158" y="246"/>
                      <a:pt x="158" y="246"/>
                    </a:cubicBezTo>
                    <a:cubicBezTo>
                      <a:pt x="209" y="294"/>
                      <a:pt x="209" y="294"/>
                      <a:pt x="209" y="294"/>
                    </a:cubicBezTo>
                    <a:cubicBezTo>
                      <a:pt x="227" y="311"/>
                      <a:pt x="226" y="341"/>
                      <a:pt x="209" y="362"/>
                    </a:cubicBezTo>
                    <a:cubicBezTo>
                      <a:pt x="200" y="373"/>
                      <a:pt x="189" y="379"/>
                      <a:pt x="178" y="381"/>
                    </a:cubicBezTo>
                    <a:cubicBezTo>
                      <a:pt x="166" y="382"/>
                      <a:pt x="155" y="379"/>
                      <a:pt x="146" y="371"/>
                    </a:cubicBezTo>
                    <a:cubicBezTo>
                      <a:pt x="16" y="248"/>
                      <a:pt x="16" y="248"/>
                      <a:pt x="16" y="248"/>
                    </a:cubicBezTo>
                    <a:cubicBezTo>
                      <a:pt x="12" y="245"/>
                      <a:pt x="10" y="241"/>
                      <a:pt x="8" y="238"/>
                    </a:cubicBezTo>
                    <a:cubicBezTo>
                      <a:pt x="0" y="223"/>
                      <a:pt x="1" y="204"/>
                      <a:pt x="10" y="189"/>
                    </a:cubicBezTo>
                    <a:cubicBezTo>
                      <a:pt x="10" y="188"/>
                      <a:pt x="11" y="187"/>
                      <a:pt x="11" y="187"/>
                    </a:cubicBezTo>
                    <a:cubicBezTo>
                      <a:pt x="13" y="184"/>
                      <a:pt x="14" y="182"/>
                      <a:pt x="16" y="180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56" y="10"/>
                      <a:pt x="167" y="4"/>
                      <a:pt x="178" y="2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63"/>
              <p:cNvSpPr>
                <a:spLocks/>
              </p:cNvSpPr>
              <p:nvPr/>
            </p:nvSpPr>
            <p:spPr bwMode="auto">
              <a:xfrm>
                <a:off x="3347864" y="2691235"/>
                <a:ext cx="706438" cy="1038225"/>
              </a:xfrm>
              <a:custGeom>
                <a:avLst/>
                <a:gdLst>
                  <a:gd name="T0" fmla="*/ 202 w 287"/>
                  <a:gd name="T1" fmla="*/ 5 h 421"/>
                  <a:gd name="T2" fmla="*/ 179 w 287"/>
                  <a:gd name="T3" fmla="*/ 1 h 421"/>
                  <a:gd name="T4" fmla="*/ 147 w 287"/>
                  <a:gd name="T5" fmla="*/ 19 h 421"/>
                  <a:gd name="T6" fmla="*/ 16 w 287"/>
                  <a:gd name="T7" fmla="*/ 179 h 421"/>
                  <a:gd name="T8" fmla="*/ 11 w 287"/>
                  <a:gd name="T9" fmla="*/ 185 h 421"/>
                  <a:gd name="T10" fmla="*/ 10 w 287"/>
                  <a:gd name="T11" fmla="*/ 187 h 421"/>
                  <a:gd name="T12" fmla="*/ 8 w 287"/>
                  <a:gd name="T13" fmla="*/ 236 h 421"/>
                  <a:gd name="T14" fmla="*/ 16 w 287"/>
                  <a:gd name="T15" fmla="*/ 247 h 421"/>
                  <a:gd name="T16" fmla="*/ 146 w 287"/>
                  <a:gd name="T17" fmla="*/ 370 h 421"/>
                  <a:gd name="T18" fmla="*/ 154 w 287"/>
                  <a:gd name="T19" fmla="*/ 375 h 421"/>
                  <a:gd name="T20" fmla="*/ 235 w 287"/>
                  <a:gd name="T21" fmla="*/ 419 h 421"/>
                  <a:gd name="T22" fmla="*/ 239 w 287"/>
                  <a:gd name="T23" fmla="*/ 421 h 421"/>
                  <a:gd name="T24" fmla="*/ 231 w 287"/>
                  <a:gd name="T25" fmla="*/ 416 h 421"/>
                  <a:gd name="T26" fmla="*/ 101 w 287"/>
                  <a:gd name="T27" fmla="*/ 293 h 421"/>
                  <a:gd name="T28" fmla="*/ 93 w 287"/>
                  <a:gd name="T29" fmla="*/ 283 h 421"/>
                  <a:gd name="T30" fmla="*/ 95 w 287"/>
                  <a:gd name="T31" fmla="*/ 234 h 421"/>
                  <a:gd name="T32" fmla="*/ 96 w 287"/>
                  <a:gd name="T33" fmla="*/ 232 h 421"/>
                  <a:gd name="T34" fmla="*/ 101 w 287"/>
                  <a:gd name="T35" fmla="*/ 225 h 421"/>
                  <a:gd name="T36" fmla="*/ 232 w 287"/>
                  <a:gd name="T37" fmla="*/ 66 h 421"/>
                  <a:gd name="T38" fmla="*/ 263 w 287"/>
                  <a:gd name="T39" fmla="*/ 47 h 421"/>
                  <a:gd name="T40" fmla="*/ 287 w 287"/>
                  <a:gd name="T41" fmla="*/ 51 h 421"/>
                  <a:gd name="T42" fmla="*/ 202 w 287"/>
                  <a:gd name="T43" fmla="*/ 5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87" h="421">
                    <a:moveTo>
                      <a:pt x="202" y="5"/>
                    </a:moveTo>
                    <a:cubicBezTo>
                      <a:pt x="195" y="1"/>
                      <a:pt x="187" y="0"/>
                      <a:pt x="179" y="1"/>
                    </a:cubicBezTo>
                    <a:cubicBezTo>
                      <a:pt x="167" y="3"/>
                      <a:pt x="156" y="9"/>
                      <a:pt x="147" y="19"/>
                    </a:cubicBezTo>
                    <a:cubicBezTo>
                      <a:pt x="16" y="179"/>
                      <a:pt x="16" y="179"/>
                      <a:pt x="16" y="179"/>
                    </a:cubicBezTo>
                    <a:cubicBezTo>
                      <a:pt x="14" y="181"/>
                      <a:pt x="13" y="183"/>
                      <a:pt x="11" y="185"/>
                    </a:cubicBezTo>
                    <a:cubicBezTo>
                      <a:pt x="11" y="186"/>
                      <a:pt x="11" y="187"/>
                      <a:pt x="10" y="187"/>
                    </a:cubicBezTo>
                    <a:cubicBezTo>
                      <a:pt x="1" y="203"/>
                      <a:pt x="0" y="222"/>
                      <a:pt x="8" y="236"/>
                    </a:cubicBezTo>
                    <a:cubicBezTo>
                      <a:pt x="10" y="240"/>
                      <a:pt x="13" y="244"/>
                      <a:pt x="16" y="247"/>
                    </a:cubicBezTo>
                    <a:cubicBezTo>
                      <a:pt x="146" y="370"/>
                      <a:pt x="146" y="370"/>
                      <a:pt x="146" y="370"/>
                    </a:cubicBezTo>
                    <a:cubicBezTo>
                      <a:pt x="149" y="372"/>
                      <a:pt x="151" y="374"/>
                      <a:pt x="154" y="375"/>
                    </a:cubicBezTo>
                    <a:cubicBezTo>
                      <a:pt x="181" y="390"/>
                      <a:pt x="208" y="405"/>
                      <a:pt x="235" y="419"/>
                    </a:cubicBezTo>
                    <a:cubicBezTo>
                      <a:pt x="236" y="420"/>
                      <a:pt x="238" y="421"/>
                      <a:pt x="239" y="421"/>
                    </a:cubicBezTo>
                    <a:cubicBezTo>
                      <a:pt x="236" y="420"/>
                      <a:pt x="234" y="418"/>
                      <a:pt x="231" y="416"/>
                    </a:cubicBezTo>
                    <a:cubicBezTo>
                      <a:pt x="101" y="293"/>
                      <a:pt x="101" y="293"/>
                      <a:pt x="101" y="293"/>
                    </a:cubicBezTo>
                    <a:cubicBezTo>
                      <a:pt x="97" y="290"/>
                      <a:pt x="95" y="286"/>
                      <a:pt x="93" y="283"/>
                    </a:cubicBezTo>
                    <a:cubicBezTo>
                      <a:pt x="85" y="268"/>
                      <a:pt x="86" y="249"/>
                      <a:pt x="95" y="234"/>
                    </a:cubicBezTo>
                    <a:cubicBezTo>
                      <a:pt x="95" y="233"/>
                      <a:pt x="96" y="232"/>
                      <a:pt x="96" y="232"/>
                    </a:cubicBezTo>
                    <a:cubicBezTo>
                      <a:pt x="98" y="229"/>
                      <a:pt x="99" y="227"/>
                      <a:pt x="101" y="225"/>
                    </a:cubicBezTo>
                    <a:cubicBezTo>
                      <a:pt x="232" y="66"/>
                      <a:pt x="232" y="66"/>
                      <a:pt x="232" y="66"/>
                    </a:cubicBezTo>
                    <a:cubicBezTo>
                      <a:pt x="241" y="55"/>
                      <a:pt x="252" y="49"/>
                      <a:pt x="263" y="47"/>
                    </a:cubicBezTo>
                    <a:cubicBezTo>
                      <a:pt x="272" y="46"/>
                      <a:pt x="280" y="47"/>
                      <a:pt x="287" y="51"/>
                    </a:cubicBezTo>
                    <a:lnTo>
                      <a:pt x="202" y="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 w="635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900">
                  <a:solidFill>
                    <a:prstClr val="white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8230728" y="3124666"/>
            <a:ext cx="2862461" cy="739953"/>
            <a:chOff x="8130600" y="2810798"/>
            <a:chExt cx="3856715" cy="701626"/>
          </a:xfrm>
        </p:grpSpPr>
        <p:sp>
          <p:nvSpPr>
            <p:cNvPr id="47" name="TextBox 46"/>
            <p:cNvSpPr txBox="1"/>
            <p:nvPr/>
          </p:nvSpPr>
          <p:spPr>
            <a:xfrm>
              <a:off x="8130600" y="2810798"/>
              <a:ext cx="1942086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8130600" y="3156750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756705" y="4111295"/>
            <a:ext cx="2880524" cy="739953"/>
            <a:chOff x="163141" y="3887744"/>
            <a:chExt cx="3881053" cy="701626"/>
          </a:xfrm>
        </p:grpSpPr>
        <p:sp>
          <p:nvSpPr>
            <p:cNvPr id="49" name="TextBox 48"/>
            <p:cNvSpPr txBox="1"/>
            <p:nvPr/>
          </p:nvSpPr>
          <p:spPr>
            <a:xfrm>
              <a:off x="163141" y="3887744"/>
              <a:ext cx="1942087" cy="3115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187479" y="4233696"/>
              <a:ext cx="3856715" cy="3556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851062" y="1835480"/>
            <a:ext cx="2862459" cy="739954"/>
            <a:chOff x="1251208" y="1633722"/>
            <a:chExt cx="3856715" cy="701623"/>
          </a:xfrm>
        </p:grpSpPr>
        <p:sp>
          <p:nvSpPr>
            <p:cNvPr id="52" name="TextBox 51"/>
            <p:cNvSpPr txBox="1"/>
            <p:nvPr/>
          </p:nvSpPr>
          <p:spPr>
            <a:xfrm>
              <a:off x="1251208" y="1633722"/>
              <a:ext cx="1942088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1251208" y="1979673"/>
              <a:ext cx="3856715" cy="35567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74854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H_Entry_1"/>
          <p:cNvSpPr/>
          <p:nvPr>
            <p:custDataLst>
              <p:tags r:id="rId2"/>
            </p:custDataLst>
          </p:nvPr>
        </p:nvSpPr>
        <p:spPr>
          <a:xfrm>
            <a:off x="6429375" y="3042837"/>
            <a:ext cx="2466542" cy="49244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969445" y="2437518"/>
            <a:ext cx="2328116" cy="2328116"/>
          </a:xfrm>
          <a:prstGeom prst="chevron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30000"/>
              </a:lnSpc>
            </a:pPr>
            <a:endParaRPr lang="zh-CN" altLang="en-US" sz="253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Other_2"/>
          <p:cNvSpPr/>
          <p:nvPr>
            <p:custDataLst>
              <p:tags r:id="rId4"/>
            </p:custDataLst>
          </p:nvPr>
        </p:nvSpPr>
        <p:spPr>
          <a:xfrm>
            <a:off x="5195682" y="3212520"/>
            <a:ext cx="778112" cy="778112"/>
          </a:xfrm>
          <a:prstGeom prst="ellipse">
            <a:avLst/>
          </a:prstGeom>
          <a:solidFill>
            <a:srgbClr val="FFFFFF"/>
          </a:solidFill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dirty="0" err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6336586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049179" y="3622181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336586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049179" y="389501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1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6361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26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53" presetClass="entr" presetSubtype="52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8" fill="hold">
                          <p:stCondLst>
                            <p:cond delay="indefinite"/>
                          </p:stCondLst>
                          <p:childTnLst>
                            <p:par>
                              <p:cTn id="1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0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2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4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19" grpId="0" animBg="1"/>
          <p:bldP spid="20" grpId="0" animBg="1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52319"/>
            <a:ext cx="7941543" cy="442080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800079" y="2029182"/>
            <a:ext cx="5245872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85559" y="4345990"/>
            <a:ext cx="3960391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085559" y="4898321"/>
            <a:ext cx="3960391" cy="1107996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149455" y="2206226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64730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6" grpId="0"/>
      <p:bldP spid="1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8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SubTitle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AUTOCOLOR" val="TRUE"/>
  <p:tag name="MH_TYPE" val="CONTENTS"/>
  <p:tag name="ID" val="54712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LiuChBZh#"/>
  <p:tag name="MH_LAYOUT" val="SubTitle"/>
  <p:tag name="MH" val="20161022193202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AUTOCOLOR" val="TRUE"/>
  <p:tag name="MH_TYPE" val="CONTENTS"/>
  <p:tag name="ID" val="54712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AUTOCOLOR" val="TRUE"/>
  <p:tag name="MH_TYPE" val="CONTENTS"/>
  <p:tag name="ID" val="54712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50"/>
  <p:tag name="MH_LIBRARY" val="CONTENTS"/>
  <p:tag name="MH_AUTOCOLOR" val="TRUE"/>
  <p:tag name="MH_TYPE" val="CONTENTS"/>
  <p:tag name="ID" val="54712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3202"/>
  <p:tag name="MH_LIBRARY" val="GRAPHIC"/>
  <p:tag name="MH_TYPE" val="Other"/>
  <p:tag name="MH_ORDER" val="9"/>
</p:tagLst>
</file>

<file path=ppt/theme/theme1.xml><?xml version="1.0" encoding="utf-8"?>
<a:theme xmlns:a="http://schemas.openxmlformats.org/drawingml/2006/main" name="第一PPT，www.1ppt.com">
  <a:themeElements>
    <a:clrScheme name="自定义 4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2C0F7"/>
      </a:accent1>
      <a:accent2>
        <a:srgbClr val="8A4795"/>
      </a:accent2>
      <a:accent3>
        <a:srgbClr val="82C0F7"/>
      </a:accent3>
      <a:accent4>
        <a:srgbClr val="8A4795"/>
      </a:accent4>
      <a:accent5>
        <a:srgbClr val="82C0F7"/>
      </a:accent5>
      <a:accent6>
        <a:srgbClr val="8A4795"/>
      </a:accent6>
      <a:hlink>
        <a:srgbClr val="82C0F7"/>
      </a:hlink>
      <a:folHlink>
        <a:srgbClr val="8A4795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3529</Words>
  <Application>Microsoft Office PowerPoint</Application>
  <PresentationFormat>自定义</PresentationFormat>
  <Paragraphs>241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实习报告</dc:title>
  <dc:creator/>
  <cp:keywords>第一PPT模板网-WWW.1PPT.COM</cp:keywords>
  <cp:lastModifiedBy/>
  <cp:revision>1</cp:revision>
  <dcterms:created xsi:type="dcterms:W3CDTF">2016-11-11T15:37:26Z</dcterms:created>
  <dcterms:modified xsi:type="dcterms:W3CDTF">2018-02-08T08:15:01Z</dcterms:modified>
</cp:coreProperties>
</file>