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3528" r:id="rId3"/>
    <p:sldId id="3550" r:id="rId4"/>
    <p:sldId id="3551" r:id="rId5"/>
    <p:sldId id="3546" r:id="rId6"/>
    <p:sldId id="3538" r:id="rId7"/>
    <p:sldId id="3539" r:id="rId8"/>
    <p:sldId id="3540" r:id="rId9"/>
    <p:sldId id="3552" r:id="rId10"/>
    <p:sldId id="3547" r:id="rId11"/>
    <p:sldId id="3532" r:id="rId12"/>
    <p:sldId id="3535" r:id="rId13"/>
    <p:sldId id="3537" r:id="rId14"/>
    <p:sldId id="3553" r:id="rId15"/>
    <p:sldId id="3549" r:id="rId16"/>
    <p:sldId id="3541" r:id="rId17"/>
    <p:sldId id="3542" r:id="rId18"/>
    <p:sldId id="3543" r:id="rId19"/>
    <p:sldId id="3554" r:id="rId20"/>
    <p:sldId id="3548" r:id="rId21"/>
    <p:sldId id="3533" r:id="rId22"/>
    <p:sldId id="3536" r:id="rId23"/>
    <p:sldId id="3555" r:id="rId24"/>
    <p:sldId id="355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1DD"/>
    <a:srgbClr val="0070C0"/>
    <a:srgbClr val="CA8F45"/>
    <a:srgbClr val="C00000"/>
    <a:srgbClr val="0C2744"/>
    <a:srgbClr val="0673AE"/>
    <a:srgbClr val="FE5817"/>
    <a:srgbClr val="5ED1E5"/>
    <a:srgbClr val="FFC0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7B9-4199-A13F-34A4801E5C7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7B9-4199-A13F-34A4801E5C7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7B9-4199-A13F-34A4801E5C78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7B9-4199-A13F-34A4801E5C78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7B9-4199-A13F-34A4801E5C78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F7B9-4199-A13F-34A4801E5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510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561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217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916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487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259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8991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3712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4261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551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057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3908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2362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5825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203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902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564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569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221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6490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88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56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82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403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263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49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54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794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82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626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3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48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133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5470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090790"/>
            <a:ext cx="12858750" cy="2592288"/>
          </a:xfrm>
          <a:prstGeom prst="rect">
            <a:avLst/>
          </a:prstGeom>
          <a:solidFill>
            <a:srgbClr val="4BC1D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787322" y="4460676"/>
            <a:ext cx="52841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MEDICAL TEAM INTRODUCTION PPT REPORT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348378" y="4751881"/>
            <a:ext cx="616199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医学报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告工作总结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590487" y="6017148"/>
            <a:ext cx="56777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 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21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82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80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13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4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1822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29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68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19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70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68753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41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5379916" y="2362473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1"/>
          <p:cNvSpPr txBox="1"/>
          <p:nvPr>
            <p:custDataLst>
              <p:tags r:id="rId3"/>
            </p:custDataLst>
          </p:nvPr>
        </p:nvSpPr>
        <p:spPr>
          <a:xfrm flipH="1">
            <a:off x="5595556" y="241097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flipH="1">
            <a:off x="3465638" y="3355928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_2"/>
          <p:cNvSpPr txBox="1"/>
          <p:nvPr>
            <p:custDataLst>
              <p:tags r:id="rId5"/>
            </p:custDataLst>
          </p:nvPr>
        </p:nvSpPr>
        <p:spPr>
          <a:xfrm flipH="1">
            <a:off x="6441443" y="340385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6"/>
            </p:custDataLst>
          </p:nvPr>
        </p:nvSpPr>
        <p:spPr>
          <a:xfrm>
            <a:off x="5379916" y="4290976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1"/>
          <p:cNvSpPr txBox="1"/>
          <p:nvPr>
            <p:custDataLst>
              <p:tags r:id="rId7"/>
            </p:custDataLst>
          </p:nvPr>
        </p:nvSpPr>
        <p:spPr>
          <a:xfrm flipH="1">
            <a:off x="5595556" y="433947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8"/>
            </p:custDataLst>
          </p:nvPr>
        </p:nvSpPr>
        <p:spPr>
          <a:xfrm flipH="1">
            <a:off x="3465638" y="5284431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Other_2"/>
          <p:cNvSpPr txBox="1"/>
          <p:nvPr>
            <p:custDataLst>
              <p:tags r:id="rId9"/>
            </p:custDataLst>
          </p:nvPr>
        </p:nvSpPr>
        <p:spPr>
          <a:xfrm flipH="1">
            <a:off x="6441443" y="533235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0"/>
            </p:custDataLst>
          </p:nvPr>
        </p:nvSpPr>
        <p:spPr>
          <a:xfrm>
            <a:off x="4269135" y="1060917"/>
            <a:ext cx="1679574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s_2"/>
          <p:cNvSpPr txBox="1"/>
          <p:nvPr>
            <p:custDataLst>
              <p:tags r:id="rId11"/>
            </p:custDataLst>
          </p:nvPr>
        </p:nvSpPr>
        <p:spPr>
          <a:xfrm>
            <a:off x="6294152" y="1060918"/>
            <a:ext cx="3170810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194419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7" grpId="0"/>
      <p:bldP spid="19" grpId="0" animBg="1"/>
      <p:bldP spid="38" grpId="0"/>
      <p:bldP spid="12" grpId="0" animBg="1"/>
      <p:bldP spid="20" grpId="0"/>
      <p:bldP spid="21" grpId="0" animBg="1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71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71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090790"/>
            <a:ext cx="12858750" cy="2592288"/>
          </a:xfrm>
          <a:prstGeom prst="rect">
            <a:avLst/>
          </a:prstGeom>
          <a:solidFill>
            <a:srgbClr val="4BC1D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124202" y="4463419"/>
            <a:ext cx="6610348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383927" y="5731398"/>
            <a:ext cx="609089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感谢聆听，批评指导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8127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77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51200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65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41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88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3458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86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8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851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BFBFBF"/>
      </a:accent2>
      <a:accent3>
        <a:srgbClr val="4BC1DD"/>
      </a:accent3>
      <a:accent4>
        <a:srgbClr val="BFBFBF"/>
      </a:accent4>
      <a:accent5>
        <a:srgbClr val="4BC1DD"/>
      </a:accent5>
      <a:accent6>
        <a:srgbClr val="BFBFBF"/>
      </a:accent6>
      <a:hlink>
        <a:srgbClr val="4BC1DD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3668</Words>
  <Application>Microsoft Office PowerPoint</Application>
  <PresentationFormat>自定义</PresentationFormat>
  <Paragraphs>266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医学报告</dc:title>
  <dc:creator/>
  <cp:keywords>第一PPT模板网-WWW.1PPT.COM</cp:keywords>
  <cp:lastModifiedBy/>
  <cp:revision>1</cp:revision>
  <dcterms:created xsi:type="dcterms:W3CDTF">2016-11-11T14:31:12Z</dcterms:created>
  <dcterms:modified xsi:type="dcterms:W3CDTF">2018-02-08T07:23:50Z</dcterms:modified>
</cp:coreProperties>
</file>