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528" r:id="rId3"/>
    <p:sldId id="3530" r:id="rId4"/>
    <p:sldId id="3531" r:id="rId5"/>
    <p:sldId id="3520" r:id="rId6"/>
    <p:sldId id="3519" r:id="rId7"/>
    <p:sldId id="3515" r:id="rId8"/>
    <p:sldId id="3518" r:id="rId9"/>
    <p:sldId id="3532" r:id="rId10"/>
    <p:sldId id="3523" r:id="rId11"/>
    <p:sldId id="3512" r:id="rId12"/>
    <p:sldId id="3513" r:id="rId13"/>
    <p:sldId id="3509" r:id="rId14"/>
    <p:sldId id="3533" r:id="rId15"/>
    <p:sldId id="3522" r:id="rId16"/>
    <p:sldId id="3524" r:id="rId17"/>
    <p:sldId id="3510" r:id="rId18"/>
    <p:sldId id="3511" r:id="rId19"/>
    <p:sldId id="3534" r:id="rId20"/>
    <p:sldId id="3521" r:id="rId21"/>
    <p:sldId id="3508" r:id="rId22"/>
    <p:sldId id="3514" r:id="rId23"/>
    <p:sldId id="3535" r:id="rId24"/>
    <p:sldId id="353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8F45"/>
    <a:srgbClr val="C00000"/>
    <a:srgbClr val="0C2744"/>
    <a:srgbClr val="0673AE"/>
    <a:srgbClr val="FE5817"/>
    <a:srgbClr val="5ED1E5"/>
    <a:srgbClr val="FFC000"/>
    <a:srgbClr val="F2F2F2"/>
    <a:srgbClr val="F59817"/>
    <a:srgbClr val="33A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E84A-4587-BF6C-693110BE4D44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E84A-4587-BF6C-693110BE4D44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E84A-4587-BF6C-693110BE4D44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E84A-4587-BF6C-693110BE4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5300224"/>
        <c:axId val="155301760"/>
      </c:areaChart>
      <c:catAx>
        <c:axId val="15530022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55301760"/>
        <c:crosses val="autoZero"/>
        <c:auto val="1"/>
        <c:lblAlgn val="ctr"/>
        <c:lblOffset val="100"/>
        <c:noMultiLvlLbl val="1"/>
      </c:catAx>
      <c:valAx>
        <c:axId val="155301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5530022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0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7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89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156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6444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338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956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925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867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095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531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90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010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90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378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817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430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165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35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698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2773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80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5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556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58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20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15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1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38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19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2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37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22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65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8607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15452" y="2715876"/>
            <a:ext cx="47938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Medical Equipment </a:t>
            </a:r>
            <a:r>
              <a:rPr lang="en-US" altLang="zh-CN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US" altLang="zh-CN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Medical Report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15452" y="3007081"/>
            <a:ext cx="616199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医学报告医疗器材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15452" y="4272348"/>
            <a:ext cx="56777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21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77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27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4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61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1641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0" y="1604565"/>
            <a:ext cx="6489648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600101"/>
            <a:ext cx="6395889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226284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306404"/>
            <a:ext cx="1944216" cy="345638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212545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259425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1340360" y="5390000"/>
            <a:ext cx="32525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836133" y="5069269"/>
            <a:ext cx="17568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3" y="5390000"/>
            <a:ext cx="34105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3" y="506926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1172791" y="2737720"/>
            <a:ext cx="342016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2977126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3" y="2737720"/>
            <a:ext cx="341052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3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0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45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5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59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32618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19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964879" y="1432939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977153" y="2448600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7069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4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686889" y="2353190"/>
            <a:ext cx="3383472" cy="2921863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" fmla="*/ 0 w 2049962"/>
                  <a:gd name="connsiteY0" fmla="*/ 0 h 1108710"/>
                  <a:gd name="connsiteX1" fmla="*/ 2049962 w 2049962"/>
                  <a:gd name="connsiteY1" fmla="*/ 133350 h 1108710"/>
                  <a:gd name="connsiteX2" fmla="*/ 1402260 w 2049962"/>
                  <a:gd name="connsiteY2" fmla="*/ 1108710 h 1108710"/>
                  <a:gd name="connsiteX3" fmla="*/ 0 w 2049962"/>
                  <a:gd name="connsiteY3" fmla="*/ 1108710 h 1108710"/>
                  <a:gd name="connsiteX4" fmla="*/ 0 w 2049962"/>
                  <a:gd name="connsiteY4" fmla="*/ 0 h 1108710"/>
                  <a:gd name="connsiteX0" fmla="*/ 1600200 w 2049962"/>
                  <a:gd name="connsiteY0" fmla="*/ 0 h 975360"/>
                  <a:gd name="connsiteX1" fmla="*/ 2049962 w 2049962"/>
                  <a:gd name="connsiteY1" fmla="*/ 0 h 975360"/>
                  <a:gd name="connsiteX2" fmla="*/ 1402260 w 2049962"/>
                  <a:gd name="connsiteY2" fmla="*/ 975360 h 975360"/>
                  <a:gd name="connsiteX3" fmla="*/ 0 w 2049962"/>
                  <a:gd name="connsiteY3" fmla="*/ 975360 h 975360"/>
                  <a:gd name="connsiteX4" fmla="*/ 1600200 w 2049962"/>
                  <a:gd name="connsiteY4" fmla="*/ 0 h 975360"/>
                  <a:gd name="connsiteX0" fmla="*/ 1600200 w 2811962"/>
                  <a:gd name="connsiteY0" fmla="*/ 0 h 975360"/>
                  <a:gd name="connsiteX1" fmla="*/ 2811962 w 2811962"/>
                  <a:gd name="connsiteY1" fmla="*/ 0 h 975360"/>
                  <a:gd name="connsiteX2" fmla="*/ 1402260 w 2811962"/>
                  <a:gd name="connsiteY2" fmla="*/ 975360 h 975360"/>
                  <a:gd name="connsiteX3" fmla="*/ 0 w 2811962"/>
                  <a:gd name="connsiteY3" fmla="*/ 975360 h 975360"/>
                  <a:gd name="connsiteX4" fmla="*/ 1600200 w 2811962"/>
                  <a:gd name="connsiteY4" fmla="*/ 0 h 975360"/>
                  <a:gd name="connsiteX0" fmla="*/ 1600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1600200 w 2770687"/>
                  <a:gd name="connsiteY4" fmla="*/ 4753 h 980113"/>
                  <a:gd name="connsiteX0" fmla="*/ 2362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62200 w 2770687"/>
                  <a:gd name="connsiteY4" fmla="*/ 4753 h 980113"/>
                  <a:gd name="connsiteX0" fmla="*/ 2319337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19337 w 2770687"/>
                  <a:gd name="connsiteY4" fmla="*/ 4753 h 980113"/>
                  <a:gd name="connsiteX0" fmla="*/ 2319337 w 2770687"/>
                  <a:gd name="connsiteY0" fmla="*/ 0 h 982490"/>
                  <a:gd name="connsiteX1" fmla="*/ 2770687 w 2770687"/>
                  <a:gd name="connsiteY1" fmla="*/ 2377 h 982490"/>
                  <a:gd name="connsiteX2" fmla="*/ 1402260 w 2770687"/>
                  <a:gd name="connsiteY2" fmla="*/ 982490 h 982490"/>
                  <a:gd name="connsiteX3" fmla="*/ 0 w 2770687"/>
                  <a:gd name="connsiteY3" fmla="*/ 982490 h 982490"/>
                  <a:gd name="connsiteX4" fmla="*/ 2319337 w 2770687"/>
                  <a:gd name="connsiteY4" fmla="*/ 0 h 98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646178" y="2353190"/>
            <a:ext cx="2266393" cy="2921863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605470" y="2353190"/>
            <a:ext cx="1712393" cy="2921863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4572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57200 w 1402260"/>
                <a:gd name="connsiteY4" fmla="*/ 0 h 975360"/>
                <a:gd name="connsiteX0" fmla="*/ 481012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81012 w 1402260"/>
                <a:gd name="connsiteY4" fmla="*/ 0 h 975360"/>
                <a:gd name="connsiteX0" fmla="*/ 481012 w 1402260"/>
                <a:gd name="connsiteY0" fmla="*/ 3565 h 978925"/>
                <a:gd name="connsiteX1" fmla="*/ 930775 w 1402260"/>
                <a:gd name="connsiteY1" fmla="*/ 0 h 978925"/>
                <a:gd name="connsiteX2" fmla="*/ 1402260 w 1402260"/>
                <a:gd name="connsiteY2" fmla="*/ 978925 h 978925"/>
                <a:gd name="connsiteX3" fmla="*/ 0 w 1402260"/>
                <a:gd name="connsiteY3" fmla="*/ 978925 h 978925"/>
                <a:gd name="connsiteX4" fmla="*/ 481012 w 1402260"/>
                <a:gd name="connsiteY4" fmla="*/ 3565 h 97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1032" y="2353190"/>
            <a:ext cx="3383472" cy="2921863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1600200 w 2811962"/>
                <a:gd name="connsiteY0" fmla="*/ 0 h 975360"/>
                <a:gd name="connsiteX1" fmla="*/ 2811962 w 2811962"/>
                <a:gd name="connsiteY1" fmla="*/ 0 h 975360"/>
                <a:gd name="connsiteX2" fmla="*/ 1402260 w 2811962"/>
                <a:gd name="connsiteY2" fmla="*/ 975360 h 975360"/>
                <a:gd name="connsiteX3" fmla="*/ 0 w 2811962"/>
                <a:gd name="connsiteY3" fmla="*/ 975360 h 975360"/>
                <a:gd name="connsiteX4" fmla="*/ 1600200 w 2811962"/>
                <a:gd name="connsiteY4" fmla="*/ 0 h 975360"/>
                <a:gd name="connsiteX0" fmla="*/ 1600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1600200 w 2770687"/>
                <a:gd name="connsiteY4" fmla="*/ 4753 h 980113"/>
                <a:gd name="connsiteX0" fmla="*/ 2362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62200 w 2770687"/>
                <a:gd name="connsiteY4" fmla="*/ 4753 h 980113"/>
                <a:gd name="connsiteX0" fmla="*/ 2319337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19337 w 2770687"/>
                <a:gd name="connsiteY4" fmla="*/ 4753 h 980113"/>
                <a:gd name="connsiteX0" fmla="*/ 2319337 w 2770687"/>
                <a:gd name="connsiteY0" fmla="*/ 0 h 982490"/>
                <a:gd name="connsiteX1" fmla="*/ 2770687 w 2770687"/>
                <a:gd name="connsiteY1" fmla="*/ 2377 h 982490"/>
                <a:gd name="connsiteX2" fmla="*/ 1402260 w 2770687"/>
                <a:gd name="connsiteY2" fmla="*/ 982490 h 982490"/>
                <a:gd name="connsiteX3" fmla="*/ 0 w 2770687"/>
                <a:gd name="connsiteY3" fmla="*/ 982490 h 982490"/>
                <a:gd name="connsiteX4" fmla="*/ 2319337 w 2770687"/>
                <a:gd name="connsiteY4" fmla="*/ 0 h 98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18820" y="2353190"/>
            <a:ext cx="2266393" cy="2921863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276963" y="4022405"/>
            <a:ext cx="532245" cy="46156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>
            <a:spLocks/>
          </p:cNvSpPr>
          <p:nvPr/>
        </p:nvSpPr>
        <p:spPr bwMode="auto">
          <a:xfrm>
            <a:off x="4215462" y="4005773"/>
            <a:ext cx="573829" cy="4948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6172673" y="4026565"/>
            <a:ext cx="577988" cy="453241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8133785" y="4032801"/>
            <a:ext cx="590461" cy="440768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10101391" y="3970430"/>
            <a:ext cx="573829" cy="56551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1676577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3632835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58909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7545348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950160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86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15452" y="2890966"/>
            <a:ext cx="616199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15452" y="4156233"/>
            <a:ext cx="241757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402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01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0508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98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49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2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8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62248"/>
            <a:ext cx="12858750" cy="1371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775350" y="2463929"/>
            <a:ext cx="1308050" cy="923330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25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903590" y="2008535"/>
            <a:ext cx="105157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32647" y="3422116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775350" y="3891781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775350" y="4468986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1547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0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自定义设计方案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B0F0"/>
      </a:accent2>
      <a:accent3>
        <a:srgbClr val="0070C0"/>
      </a:accent3>
      <a:accent4>
        <a:srgbClr val="00B0F0"/>
      </a:accent4>
      <a:accent5>
        <a:srgbClr val="0070C0"/>
      </a:accent5>
      <a:accent6>
        <a:srgbClr val="00B0F0"/>
      </a:accent6>
      <a:hlink>
        <a:srgbClr val="0070C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3666</Words>
  <Application>Microsoft Office PowerPoint</Application>
  <PresentationFormat>自定义</PresentationFormat>
  <Paragraphs>248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医学器材</dc:title>
  <dc:creator/>
  <cp:keywords>第一PPT模板网-WWW.1PPT.COM</cp:keywords>
  <cp:lastModifiedBy/>
  <cp:revision>1</cp:revision>
  <dcterms:created xsi:type="dcterms:W3CDTF">2016-11-11T14:31:12Z</dcterms:created>
  <dcterms:modified xsi:type="dcterms:W3CDTF">2018-02-08T06:53:40Z</dcterms:modified>
</cp:coreProperties>
</file>