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134" r:id="rId3"/>
    <p:sldId id="3128" r:id="rId4"/>
    <p:sldId id="3127" r:id="rId5"/>
    <p:sldId id="3105" r:id="rId6"/>
    <p:sldId id="3123" r:id="rId7"/>
    <p:sldId id="3114" r:id="rId8"/>
    <p:sldId id="3111" r:id="rId9"/>
    <p:sldId id="3129" r:id="rId10"/>
    <p:sldId id="3124" r:id="rId11"/>
    <p:sldId id="3106" r:id="rId12"/>
    <p:sldId id="3126" r:id="rId13"/>
    <p:sldId id="3108" r:id="rId14"/>
    <p:sldId id="3110" r:id="rId15"/>
    <p:sldId id="3130" r:id="rId16"/>
    <p:sldId id="3113" r:id="rId17"/>
    <p:sldId id="3107" r:id="rId18"/>
    <p:sldId id="3109" r:id="rId19"/>
    <p:sldId id="3131" r:id="rId20"/>
    <p:sldId id="3104" r:id="rId21"/>
    <p:sldId id="3125" r:id="rId22"/>
    <p:sldId id="3112" r:id="rId23"/>
    <p:sldId id="3135" r:id="rId24"/>
    <p:sldId id="313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33" d="100"/>
          <a:sy n="33" d="100"/>
        </p:scale>
        <p:origin x="-1062" y="-2082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489600"/>
        <c:axId val="110492288"/>
      </c:lineChart>
      <c:catAx>
        <c:axId val="110489600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10492288"/>
        <c:crosses val="autoZero"/>
        <c:auto val="1"/>
        <c:lblAlgn val="ctr"/>
        <c:lblOffset val="100"/>
        <c:noMultiLvlLbl val="0"/>
      </c:catAx>
      <c:valAx>
        <c:axId val="11049228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0489600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5771264"/>
        <c:axId val="155772800"/>
      </c:barChart>
      <c:catAx>
        <c:axId val="155771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5772800"/>
        <c:crosses val="autoZero"/>
        <c:auto val="1"/>
        <c:lblAlgn val="ctr"/>
        <c:lblOffset val="100"/>
        <c:noMultiLvlLbl val="0"/>
      </c:catAx>
      <c:valAx>
        <c:axId val="155772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5771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00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0056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056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2791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720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7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67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3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79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754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8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8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1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6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51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0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5492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487" y="1888133"/>
            <a:ext cx="6028473" cy="525435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198034" y="4182383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Children's education academic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558357" y="450319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适用与教育报告</a:t>
            </a:r>
            <a:r>
              <a:rPr lang="en-US" altLang="zh-CN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儿童教育</a:t>
            </a:r>
            <a:r>
              <a:rPr lang="en-US" altLang="zh-CN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课题开发</a:t>
            </a:r>
            <a:endParaRPr lang="zh-CN" altLang="en-US" sz="16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92000" y="3400301"/>
            <a:ext cx="59046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儿童教育</a:t>
            </a:r>
            <a:r>
              <a:rPr lang="zh-CN" altLang="en-US" sz="5400" cap="all" dirty="0" smtClean="0">
                <a:solidFill>
                  <a:schemeClr val="accent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学术</a:t>
            </a:r>
            <a:r>
              <a:rPr lang="zh-CN" altLang="en-US" sz="54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报告</a:t>
            </a:r>
            <a:endParaRPr lang="zh-CN" altLang="en-US" sz="54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91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09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370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259" y="983351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2021549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3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3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3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471897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487" y="1888133"/>
            <a:ext cx="6028473" cy="525435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198034" y="4182383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Children's education academic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558357" y="450319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适用与教育报告</a:t>
            </a:r>
            <a:r>
              <a:rPr lang="en-US" altLang="zh-CN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儿童教育</a:t>
            </a:r>
            <a:r>
              <a:rPr lang="en-US" altLang="zh-CN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课题开发</a:t>
            </a:r>
            <a:endParaRPr lang="zh-CN" altLang="en-US" sz="16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92000" y="3400301"/>
            <a:ext cx="59046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60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25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70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06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5E1A"/>
      </a:accent1>
      <a:accent2>
        <a:srgbClr val="FEB612"/>
      </a:accent2>
      <a:accent3>
        <a:srgbClr val="ACC32B"/>
      </a:accent3>
      <a:accent4>
        <a:srgbClr val="FD5E1A"/>
      </a:accent4>
      <a:accent5>
        <a:srgbClr val="FEB612"/>
      </a:accent5>
      <a:accent6>
        <a:srgbClr val="ACC32B"/>
      </a:accent6>
      <a:hlink>
        <a:srgbClr val="FD5E1A"/>
      </a:hlink>
      <a:folHlink>
        <a:srgbClr val="FEB61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3429</Words>
  <Application>Microsoft Office PowerPoint</Application>
  <PresentationFormat>自定义</PresentationFormat>
  <Paragraphs>261</Paragraphs>
  <Slides>23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幼儿教育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2018-02-08T06:30:02Z</dcterms:modified>
</cp:coreProperties>
</file>