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202" r:id="rId3"/>
    <p:sldId id="3203" r:id="rId4"/>
    <p:sldId id="3196" r:id="rId5"/>
    <p:sldId id="3149" r:id="rId6"/>
    <p:sldId id="3173" r:id="rId7"/>
    <p:sldId id="3207" r:id="rId8"/>
    <p:sldId id="3175" r:id="rId9"/>
    <p:sldId id="3208" r:id="rId10"/>
    <p:sldId id="3181" r:id="rId11"/>
    <p:sldId id="3170" r:id="rId12"/>
    <p:sldId id="3180" r:id="rId13"/>
    <p:sldId id="3174" r:id="rId14"/>
    <p:sldId id="3209" r:id="rId15"/>
    <p:sldId id="3168" r:id="rId16"/>
    <p:sldId id="3171" r:id="rId17"/>
    <p:sldId id="3178" r:id="rId18"/>
    <p:sldId id="3179" r:id="rId19"/>
    <p:sldId id="3210" r:id="rId20"/>
    <p:sldId id="3176" r:id="rId21"/>
    <p:sldId id="3172" r:id="rId22"/>
    <p:sldId id="3169" r:id="rId23"/>
    <p:sldId id="3211" r:id="rId24"/>
    <p:sldId id="321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36"/>
    <a:srgbClr val="169274"/>
    <a:srgbClr val="60AEA9"/>
    <a:srgbClr val="84004C"/>
    <a:srgbClr val="8B2FC3"/>
    <a:srgbClr val="C9247B"/>
    <a:srgbClr val="F3C5BE"/>
    <a:srgbClr val="00B369"/>
    <a:srgbClr val="1A8CE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9753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424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1764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7304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492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4344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232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76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8477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02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26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882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7402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308696" cy="520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2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694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841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888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6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99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42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80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543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209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9504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4111" y="-9236"/>
            <a:ext cx="12764288" cy="7241886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962755" y="-9236"/>
            <a:ext cx="7797422" cy="7241886"/>
          </a:xfrm>
          <a:custGeom>
            <a:avLst/>
            <a:gdLst>
              <a:gd name="T0" fmla="*/ 0 w 3493"/>
              <a:gd name="T1" fmla="*/ 0 h 3215"/>
              <a:gd name="T2" fmla="*/ 3493 w 3493"/>
              <a:gd name="T3" fmla="*/ 0 h 3215"/>
              <a:gd name="T4" fmla="*/ 3493 w 3493"/>
              <a:gd name="T5" fmla="*/ 3215 h 3215"/>
              <a:gd name="T6" fmla="*/ 1295 w 3493"/>
              <a:gd name="T7" fmla="*/ 3215 h 3215"/>
              <a:gd name="T8" fmla="*/ 0 w 3493"/>
              <a:gd name="T9" fmla="*/ 0 h 3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3" h="3215">
                <a:moveTo>
                  <a:pt x="0" y="0"/>
                </a:moveTo>
                <a:lnTo>
                  <a:pt x="3493" y="0"/>
                </a:lnTo>
                <a:lnTo>
                  <a:pt x="3493" y="3215"/>
                </a:lnTo>
                <a:lnTo>
                  <a:pt x="1295" y="321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597622" y="4623632"/>
            <a:ext cx="647974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医疗学术报告</a:t>
            </a:r>
            <a:endParaRPr lang="zh-CN" altLang="en-US" sz="66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597622" y="5416315"/>
            <a:ext cx="53277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academic report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97620" y="5858976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学术报告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97622" y="3481786"/>
            <a:ext cx="381552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cap="all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201X</a:t>
            </a:r>
            <a:endParaRPr lang="zh-CN" altLang="en-US" sz="88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9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4" grpId="0"/>
          <p:bldP spid="5" grpId="0"/>
          <p:bldP spid="5" grpId="1"/>
          <p:bldP spid="8" grpId="0"/>
          <p:bldP spid="8" grpId="1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4" grpId="0"/>
          <p:bldP spid="5" grpId="0"/>
          <p:bldP spid="5" grpId="1"/>
          <p:bldP spid="8" grpId="0"/>
          <p:bldP spid="8" grpId="1"/>
          <p:bldP spid="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" y="1341"/>
            <a:ext cx="12874622" cy="72306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2718739"/>
            <a:ext cx="12876210" cy="2553566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97327" y="3585958"/>
            <a:ext cx="2938042" cy="585762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6199" y="4171045"/>
            <a:ext cx="5599171" cy="451958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125" y="3424124"/>
            <a:ext cx="1019878" cy="1399831"/>
          </a:xfrm>
          <a:prstGeom prst="rect">
            <a:avLst/>
          </a:prstGeom>
          <a:noFill/>
        </p:spPr>
        <p:txBody>
          <a:bodyPr wrap="none" lIns="45299" tIns="22650" rIns="45299" bIns="22650" rtlCol="0">
            <a:spAutoFit/>
          </a:bodyPr>
          <a:lstStyle/>
          <a:p>
            <a:r>
              <a:rPr lang="en-US" altLang="zh-CN" sz="87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87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176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59970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94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" y="1341"/>
            <a:ext cx="12874622" cy="72306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2718739"/>
            <a:ext cx="12876210" cy="2553566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97327" y="3585958"/>
            <a:ext cx="2938042" cy="585762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6199" y="4171045"/>
            <a:ext cx="5599171" cy="451958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125" y="3424124"/>
            <a:ext cx="974994" cy="1399831"/>
          </a:xfrm>
          <a:prstGeom prst="rect">
            <a:avLst/>
          </a:prstGeom>
          <a:noFill/>
        </p:spPr>
        <p:txBody>
          <a:bodyPr wrap="none" lIns="45299" tIns="22650" rIns="45299" bIns="22650" rtlCol="0">
            <a:spAutoFit/>
          </a:bodyPr>
          <a:lstStyle/>
          <a:p>
            <a:r>
              <a:rPr lang="en-US" altLang="zh-CN" sz="87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87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176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59970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4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Number_1"/>
          <p:cNvSpPr/>
          <p:nvPr>
            <p:custDataLst>
              <p:tags r:id="rId2"/>
            </p:custDataLst>
          </p:nvPr>
        </p:nvSpPr>
        <p:spPr>
          <a:xfrm>
            <a:off x="6166489" y="152273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MH_Entry_1"/>
          <p:cNvSpPr/>
          <p:nvPr>
            <p:custDataLst>
              <p:tags r:id="rId3"/>
            </p:custDataLst>
          </p:nvPr>
        </p:nvSpPr>
        <p:spPr>
          <a:xfrm>
            <a:off x="6429375" y="1539923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MH_Number_2"/>
          <p:cNvSpPr/>
          <p:nvPr>
            <p:custDataLst>
              <p:tags r:id="rId4"/>
            </p:custDataLst>
          </p:nvPr>
        </p:nvSpPr>
        <p:spPr>
          <a:xfrm>
            <a:off x="6166489" y="273130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MH_Entry_2"/>
          <p:cNvSpPr/>
          <p:nvPr>
            <p:custDataLst>
              <p:tags r:id="rId5"/>
            </p:custDataLst>
          </p:nvPr>
        </p:nvSpPr>
        <p:spPr>
          <a:xfrm>
            <a:off x="6429375" y="2748496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MH_Number_3"/>
          <p:cNvSpPr/>
          <p:nvPr>
            <p:custDataLst>
              <p:tags r:id="rId6"/>
            </p:custDataLst>
          </p:nvPr>
        </p:nvSpPr>
        <p:spPr>
          <a:xfrm>
            <a:off x="6166489" y="393987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MH_Entry_3"/>
          <p:cNvSpPr/>
          <p:nvPr>
            <p:custDataLst>
              <p:tags r:id="rId7"/>
            </p:custDataLst>
          </p:nvPr>
        </p:nvSpPr>
        <p:spPr>
          <a:xfrm>
            <a:off x="6429375" y="3957066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MH_Number_4"/>
          <p:cNvSpPr/>
          <p:nvPr>
            <p:custDataLst>
              <p:tags r:id="rId8"/>
            </p:custDataLst>
          </p:nvPr>
        </p:nvSpPr>
        <p:spPr>
          <a:xfrm>
            <a:off x="6166489" y="5148448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MH_Entry_4"/>
          <p:cNvSpPr/>
          <p:nvPr>
            <p:custDataLst>
              <p:tags r:id="rId9"/>
            </p:custDataLst>
          </p:nvPr>
        </p:nvSpPr>
        <p:spPr>
          <a:xfrm>
            <a:off x="6429375" y="5165637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/>
          <p:nvPr>
            <p:custDataLst>
              <p:tags r:id="rId10"/>
            </p:custDataLst>
          </p:nvPr>
        </p:nvSpPr>
        <p:spPr>
          <a:xfrm>
            <a:off x="185166" y="448"/>
            <a:ext cx="4948065" cy="7231757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59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759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759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/>
          <p:nvPr>
            <p:custDataLst>
              <p:tags r:id="rId11"/>
            </p:custDataLst>
          </p:nvPr>
        </p:nvSpPr>
        <p:spPr>
          <a:xfrm>
            <a:off x="23100" y="-14857"/>
            <a:ext cx="88629" cy="72507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82011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4111" y="-9236"/>
            <a:ext cx="12764288" cy="7241886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962755" y="-9236"/>
            <a:ext cx="7797422" cy="7241886"/>
          </a:xfrm>
          <a:custGeom>
            <a:avLst/>
            <a:gdLst>
              <a:gd name="T0" fmla="*/ 0 w 3493"/>
              <a:gd name="T1" fmla="*/ 0 h 3215"/>
              <a:gd name="T2" fmla="*/ 3493 w 3493"/>
              <a:gd name="T3" fmla="*/ 0 h 3215"/>
              <a:gd name="T4" fmla="*/ 3493 w 3493"/>
              <a:gd name="T5" fmla="*/ 3215 h 3215"/>
              <a:gd name="T6" fmla="*/ 1295 w 3493"/>
              <a:gd name="T7" fmla="*/ 3215 h 3215"/>
              <a:gd name="T8" fmla="*/ 0 w 3493"/>
              <a:gd name="T9" fmla="*/ 0 h 3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3" h="3215">
                <a:moveTo>
                  <a:pt x="0" y="0"/>
                </a:moveTo>
                <a:lnTo>
                  <a:pt x="3493" y="0"/>
                </a:lnTo>
                <a:lnTo>
                  <a:pt x="3493" y="3215"/>
                </a:lnTo>
                <a:lnTo>
                  <a:pt x="1295" y="321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597622" y="4808143"/>
            <a:ext cx="6479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597622" y="5416315"/>
            <a:ext cx="53277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academic report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97620" y="5858976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学术报告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97622" y="3666297"/>
            <a:ext cx="359950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cap="all" dirty="0" smtClean="0">
                <a:solidFill>
                  <a:schemeClr val="bg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201X</a:t>
            </a:r>
            <a:endParaRPr lang="zh-CN" altLang="en-US" sz="8800" cap="all" dirty="0">
              <a:solidFill>
                <a:schemeClr val="bg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48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4" grpId="0"/>
          <p:bldP spid="5" grpId="0"/>
          <p:bldP spid="5" grpId="1"/>
          <p:bldP spid="8" grpId="0"/>
          <p:bldP spid="8" grpId="1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4" grpId="0"/>
          <p:bldP spid="5" grpId="0"/>
          <p:bldP spid="5" grpId="1"/>
          <p:bldP spid="8" grpId="0"/>
          <p:bldP spid="8" grpId="1"/>
          <p:bldP spid="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35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" y="1341"/>
            <a:ext cx="12874622" cy="72306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2718739"/>
            <a:ext cx="12876210" cy="2553566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97327" y="3585958"/>
            <a:ext cx="2938042" cy="585762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6199" y="4171045"/>
            <a:ext cx="5599171" cy="451958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125" y="3424124"/>
            <a:ext cx="772933" cy="1399792"/>
          </a:xfrm>
          <a:prstGeom prst="rect">
            <a:avLst/>
          </a:prstGeom>
          <a:noFill/>
        </p:spPr>
        <p:txBody>
          <a:bodyPr wrap="none" lIns="45299" tIns="22650" rIns="45299" bIns="22650" rtlCol="0">
            <a:spAutoFit/>
          </a:bodyPr>
          <a:lstStyle/>
          <a:p>
            <a:r>
              <a:rPr lang="en-US" altLang="zh-CN" sz="87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87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176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59970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5698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设计师QQ69613753    _2"/>
          <p:cNvSpPr/>
          <p:nvPr/>
        </p:nvSpPr>
        <p:spPr>
          <a:xfrm>
            <a:off x="9673812" y="4168816"/>
            <a:ext cx="2309501" cy="22968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endParaRPr lang="en-US" altLang="zh-CN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3" name="原创设计师QQ69613753    _3"/>
          <p:cNvSpPr/>
          <p:nvPr/>
        </p:nvSpPr>
        <p:spPr>
          <a:xfrm>
            <a:off x="7279001" y="4168816"/>
            <a:ext cx="2309501" cy="22968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endParaRPr lang="en-US" altLang="zh-CN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grpSp>
        <p:nvGrpSpPr>
          <p:cNvPr id="4" name="原创设计师QQ69613753    _4"/>
          <p:cNvGrpSpPr/>
          <p:nvPr/>
        </p:nvGrpSpPr>
        <p:grpSpPr>
          <a:xfrm>
            <a:off x="7279001" y="1792286"/>
            <a:ext cx="4704312" cy="2296874"/>
            <a:chOff x="6901615" y="1483546"/>
            <a:chExt cx="4460629" cy="2177896"/>
          </a:xfrm>
        </p:grpSpPr>
        <p:sp>
          <p:nvSpPr>
            <p:cNvPr id="5" name="矩形 4"/>
            <p:cNvSpPr/>
            <p:nvPr/>
          </p:nvSpPr>
          <p:spPr>
            <a:xfrm>
              <a:off x="6901615" y="1483546"/>
              <a:ext cx="4460629" cy="21778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072794" y="1595303"/>
              <a:ext cx="4144055" cy="17510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原创设计师QQ69613753    _5"/>
          <p:cNvSpPr/>
          <p:nvPr/>
        </p:nvSpPr>
        <p:spPr>
          <a:xfrm>
            <a:off x="875439" y="1792285"/>
            <a:ext cx="6326582" cy="467340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493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" y="1341"/>
            <a:ext cx="12874622" cy="72306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2718739"/>
            <a:ext cx="12876210" cy="2553566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997327" y="3585958"/>
            <a:ext cx="2938042" cy="585762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6199" y="4171045"/>
            <a:ext cx="5599171" cy="451958"/>
          </a:xfrm>
          <a:prstGeom prst="rect">
            <a:avLst/>
          </a:prstGeom>
          <a:noFill/>
        </p:spPr>
        <p:txBody>
          <a:bodyPr wrap="square" lIns="45299" tIns="22650" rIns="45299" bIns="2265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125" y="3424124"/>
            <a:ext cx="984612" cy="1399831"/>
          </a:xfrm>
          <a:prstGeom prst="rect">
            <a:avLst/>
          </a:prstGeom>
          <a:noFill/>
        </p:spPr>
        <p:txBody>
          <a:bodyPr wrap="none" lIns="45299" tIns="22650" rIns="45299" bIns="22650" rtlCol="0">
            <a:spAutoFit/>
          </a:bodyPr>
          <a:lstStyle/>
          <a:p>
            <a:r>
              <a:rPr lang="en-US" altLang="zh-CN" sz="87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87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176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59970" y="3512903"/>
            <a:ext cx="0" cy="122223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41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4A761FA-B450-4E9C-9595-92344BB2910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36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OTHERS"/>
  <p:tag name="ID" val="54713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AUTOCOLOR" val="TRUE"/>
  <p:tag name="MH_TYPE" val="CONTENTS"/>
  <p:tag name="ID" val="5471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4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5ABFF"/>
      </a:accent1>
      <a:accent2>
        <a:srgbClr val="BCE3FF"/>
      </a:accent2>
      <a:accent3>
        <a:srgbClr val="35ABFF"/>
      </a:accent3>
      <a:accent4>
        <a:srgbClr val="BCE3FF"/>
      </a:accent4>
      <a:accent5>
        <a:srgbClr val="35ABFF"/>
      </a:accent5>
      <a:accent6>
        <a:srgbClr val="BCE3FF"/>
      </a:accent6>
      <a:hlink>
        <a:srgbClr val="35ABFF"/>
      </a:hlink>
      <a:folHlink>
        <a:srgbClr val="BCE3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3070</Words>
  <Application>Microsoft Office PowerPoint</Application>
  <PresentationFormat>自定义</PresentationFormat>
  <Paragraphs>217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学术报告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2018-02-08T06:25:04Z</dcterms:modified>
</cp:coreProperties>
</file>