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6" r:id="rId2"/>
  </p:sldMasterIdLst>
  <p:notesMasterIdLst>
    <p:notesMasterId r:id="rId26"/>
  </p:notesMasterIdLst>
  <p:handoutMasterIdLst>
    <p:handoutMasterId r:id="rId27"/>
  </p:handoutMasterIdLst>
  <p:sldIdLst>
    <p:sldId id="3212" r:id="rId3"/>
    <p:sldId id="3194" r:id="rId4"/>
    <p:sldId id="3193" r:id="rId5"/>
    <p:sldId id="3169" r:id="rId6"/>
    <p:sldId id="3198" r:id="rId7"/>
    <p:sldId id="3170" r:id="rId8"/>
    <p:sldId id="3167" r:id="rId9"/>
    <p:sldId id="3213" r:id="rId10"/>
    <p:sldId id="3157" r:id="rId11"/>
    <p:sldId id="3173" r:id="rId12"/>
    <p:sldId id="3199" r:id="rId13"/>
    <p:sldId id="3162" r:id="rId14"/>
    <p:sldId id="3214" r:id="rId15"/>
    <p:sldId id="3200" r:id="rId16"/>
    <p:sldId id="3163" r:id="rId17"/>
    <p:sldId id="3201" r:id="rId18"/>
    <p:sldId id="3159" r:id="rId19"/>
    <p:sldId id="3215" r:id="rId20"/>
    <p:sldId id="3171" r:id="rId21"/>
    <p:sldId id="3160" r:id="rId22"/>
    <p:sldId id="3161" r:id="rId23"/>
    <p:sldId id="3216" r:id="rId24"/>
    <p:sldId id="321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B85"/>
    <a:srgbClr val="F45712"/>
    <a:srgbClr val="28C7D4"/>
    <a:srgbClr val="F94D4D"/>
    <a:srgbClr val="FEFEFE"/>
    <a:srgbClr val="FFFFFF"/>
    <a:srgbClr val="8F1A12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1" autoAdjust="0"/>
    <p:restoredTop sz="93031" autoAdjust="0"/>
  </p:normalViewPr>
  <p:slideViewPr>
    <p:cSldViewPr>
      <p:cViewPr varScale="1">
        <p:scale>
          <a:sx n="55" d="100"/>
          <a:sy n="55" d="100"/>
        </p:scale>
        <p:origin x="-108" y="-13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249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337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219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910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910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48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872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151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729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362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41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62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020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25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00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8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20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18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71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244799" y="1865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79166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19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97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3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03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9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40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02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612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78224" y="1255607"/>
            <a:ext cx="3437741" cy="2614023"/>
          </a:xfrm>
          <a:custGeom>
            <a:avLst/>
            <a:gdLst>
              <a:gd name="T0" fmla="*/ 770 w 1540"/>
              <a:gd name="T1" fmla="*/ 0 h 1171"/>
              <a:gd name="T2" fmla="*/ 795 w 1540"/>
              <a:gd name="T3" fmla="*/ 4 h 1171"/>
              <a:gd name="T4" fmla="*/ 819 w 1540"/>
              <a:gd name="T5" fmla="*/ 16 h 1171"/>
              <a:gd name="T6" fmla="*/ 1507 w 1540"/>
              <a:gd name="T7" fmla="*/ 518 h 1171"/>
              <a:gd name="T8" fmla="*/ 1526 w 1540"/>
              <a:gd name="T9" fmla="*/ 538 h 1171"/>
              <a:gd name="T10" fmla="*/ 1537 w 1540"/>
              <a:gd name="T11" fmla="*/ 560 h 1171"/>
              <a:gd name="T12" fmla="*/ 1540 w 1540"/>
              <a:gd name="T13" fmla="*/ 585 h 1171"/>
              <a:gd name="T14" fmla="*/ 1537 w 1540"/>
              <a:gd name="T15" fmla="*/ 611 h 1171"/>
              <a:gd name="T16" fmla="*/ 1526 w 1540"/>
              <a:gd name="T17" fmla="*/ 634 h 1171"/>
              <a:gd name="T18" fmla="*/ 1507 w 1540"/>
              <a:gd name="T19" fmla="*/ 653 h 1171"/>
              <a:gd name="T20" fmla="*/ 819 w 1540"/>
              <a:gd name="T21" fmla="*/ 1155 h 1171"/>
              <a:gd name="T22" fmla="*/ 795 w 1540"/>
              <a:gd name="T23" fmla="*/ 1166 h 1171"/>
              <a:gd name="T24" fmla="*/ 770 w 1540"/>
              <a:gd name="T25" fmla="*/ 1171 h 1171"/>
              <a:gd name="T26" fmla="*/ 744 w 1540"/>
              <a:gd name="T27" fmla="*/ 1166 h 1171"/>
              <a:gd name="T28" fmla="*/ 721 w 1540"/>
              <a:gd name="T29" fmla="*/ 1155 h 1171"/>
              <a:gd name="T30" fmla="*/ 34 w 1540"/>
              <a:gd name="T31" fmla="*/ 653 h 1171"/>
              <a:gd name="T32" fmla="*/ 14 w 1540"/>
              <a:gd name="T33" fmla="*/ 634 h 1171"/>
              <a:gd name="T34" fmla="*/ 4 w 1540"/>
              <a:gd name="T35" fmla="*/ 611 h 1171"/>
              <a:gd name="T36" fmla="*/ 0 w 1540"/>
              <a:gd name="T37" fmla="*/ 585 h 1171"/>
              <a:gd name="T38" fmla="*/ 4 w 1540"/>
              <a:gd name="T39" fmla="*/ 560 h 1171"/>
              <a:gd name="T40" fmla="*/ 14 w 1540"/>
              <a:gd name="T41" fmla="*/ 538 h 1171"/>
              <a:gd name="T42" fmla="*/ 34 w 1540"/>
              <a:gd name="T43" fmla="*/ 518 h 1171"/>
              <a:gd name="T44" fmla="*/ 721 w 1540"/>
              <a:gd name="T45" fmla="*/ 16 h 1171"/>
              <a:gd name="T46" fmla="*/ 744 w 1540"/>
              <a:gd name="T47" fmla="*/ 4 h 1171"/>
              <a:gd name="T48" fmla="*/ 770 w 1540"/>
              <a:gd name="T49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0" h="1171">
                <a:moveTo>
                  <a:pt x="770" y="0"/>
                </a:moveTo>
                <a:lnTo>
                  <a:pt x="795" y="4"/>
                </a:lnTo>
                <a:lnTo>
                  <a:pt x="819" y="16"/>
                </a:lnTo>
                <a:lnTo>
                  <a:pt x="1507" y="518"/>
                </a:lnTo>
                <a:lnTo>
                  <a:pt x="1526" y="538"/>
                </a:lnTo>
                <a:lnTo>
                  <a:pt x="1537" y="560"/>
                </a:lnTo>
                <a:lnTo>
                  <a:pt x="1540" y="585"/>
                </a:lnTo>
                <a:lnTo>
                  <a:pt x="1537" y="611"/>
                </a:lnTo>
                <a:lnTo>
                  <a:pt x="1526" y="634"/>
                </a:lnTo>
                <a:lnTo>
                  <a:pt x="1507" y="653"/>
                </a:lnTo>
                <a:lnTo>
                  <a:pt x="819" y="1155"/>
                </a:lnTo>
                <a:lnTo>
                  <a:pt x="795" y="1166"/>
                </a:lnTo>
                <a:lnTo>
                  <a:pt x="770" y="1171"/>
                </a:lnTo>
                <a:lnTo>
                  <a:pt x="744" y="1166"/>
                </a:lnTo>
                <a:lnTo>
                  <a:pt x="721" y="1155"/>
                </a:lnTo>
                <a:lnTo>
                  <a:pt x="34" y="653"/>
                </a:lnTo>
                <a:lnTo>
                  <a:pt x="14" y="634"/>
                </a:lnTo>
                <a:lnTo>
                  <a:pt x="4" y="611"/>
                </a:lnTo>
                <a:lnTo>
                  <a:pt x="0" y="585"/>
                </a:lnTo>
                <a:lnTo>
                  <a:pt x="4" y="560"/>
                </a:lnTo>
                <a:lnTo>
                  <a:pt x="14" y="538"/>
                </a:lnTo>
                <a:lnTo>
                  <a:pt x="34" y="518"/>
                </a:lnTo>
                <a:lnTo>
                  <a:pt x="721" y="16"/>
                </a:lnTo>
                <a:lnTo>
                  <a:pt x="744" y="4"/>
                </a:lnTo>
                <a:lnTo>
                  <a:pt x="77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705187" y="275629"/>
            <a:ext cx="3437741" cy="2614023"/>
          </a:xfrm>
          <a:custGeom>
            <a:avLst/>
            <a:gdLst>
              <a:gd name="T0" fmla="*/ 770 w 1540"/>
              <a:gd name="T1" fmla="*/ 0 h 1171"/>
              <a:gd name="T2" fmla="*/ 795 w 1540"/>
              <a:gd name="T3" fmla="*/ 6 h 1171"/>
              <a:gd name="T4" fmla="*/ 819 w 1540"/>
              <a:gd name="T5" fmla="*/ 16 h 1171"/>
              <a:gd name="T6" fmla="*/ 1507 w 1540"/>
              <a:gd name="T7" fmla="*/ 520 h 1171"/>
              <a:gd name="T8" fmla="*/ 1526 w 1540"/>
              <a:gd name="T9" fmla="*/ 537 h 1171"/>
              <a:gd name="T10" fmla="*/ 1537 w 1540"/>
              <a:gd name="T11" fmla="*/ 562 h 1171"/>
              <a:gd name="T12" fmla="*/ 1540 w 1540"/>
              <a:gd name="T13" fmla="*/ 586 h 1171"/>
              <a:gd name="T14" fmla="*/ 1537 w 1540"/>
              <a:gd name="T15" fmla="*/ 611 h 1171"/>
              <a:gd name="T16" fmla="*/ 1526 w 1540"/>
              <a:gd name="T17" fmla="*/ 634 h 1171"/>
              <a:gd name="T18" fmla="*/ 1507 w 1540"/>
              <a:gd name="T19" fmla="*/ 653 h 1171"/>
              <a:gd name="T20" fmla="*/ 819 w 1540"/>
              <a:gd name="T21" fmla="*/ 1155 h 1171"/>
              <a:gd name="T22" fmla="*/ 795 w 1540"/>
              <a:gd name="T23" fmla="*/ 1167 h 1171"/>
              <a:gd name="T24" fmla="*/ 770 w 1540"/>
              <a:gd name="T25" fmla="*/ 1171 h 1171"/>
              <a:gd name="T26" fmla="*/ 744 w 1540"/>
              <a:gd name="T27" fmla="*/ 1167 h 1171"/>
              <a:gd name="T28" fmla="*/ 721 w 1540"/>
              <a:gd name="T29" fmla="*/ 1155 h 1171"/>
              <a:gd name="T30" fmla="*/ 34 w 1540"/>
              <a:gd name="T31" fmla="*/ 653 h 1171"/>
              <a:gd name="T32" fmla="*/ 14 w 1540"/>
              <a:gd name="T33" fmla="*/ 634 h 1171"/>
              <a:gd name="T34" fmla="*/ 4 w 1540"/>
              <a:gd name="T35" fmla="*/ 611 h 1171"/>
              <a:gd name="T36" fmla="*/ 0 w 1540"/>
              <a:gd name="T37" fmla="*/ 586 h 1171"/>
              <a:gd name="T38" fmla="*/ 4 w 1540"/>
              <a:gd name="T39" fmla="*/ 562 h 1171"/>
              <a:gd name="T40" fmla="*/ 14 w 1540"/>
              <a:gd name="T41" fmla="*/ 537 h 1171"/>
              <a:gd name="T42" fmla="*/ 34 w 1540"/>
              <a:gd name="T43" fmla="*/ 520 h 1171"/>
              <a:gd name="T44" fmla="*/ 721 w 1540"/>
              <a:gd name="T45" fmla="*/ 16 h 1171"/>
              <a:gd name="T46" fmla="*/ 744 w 1540"/>
              <a:gd name="T47" fmla="*/ 6 h 1171"/>
              <a:gd name="T48" fmla="*/ 770 w 1540"/>
              <a:gd name="T49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0" h="1171">
                <a:moveTo>
                  <a:pt x="770" y="0"/>
                </a:moveTo>
                <a:lnTo>
                  <a:pt x="795" y="6"/>
                </a:lnTo>
                <a:lnTo>
                  <a:pt x="819" y="16"/>
                </a:lnTo>
                <a:lnTo>
                  <a:pt x="1507" y="520"/>
                </a:lnTo>
                <a:lnTo>
                  <a:pt x="1526" y="537"/>
                </a:lnTo>
                <a:lnTo>
                  <a:pt x="1537" y="562"/>
                </a:lnTo>
                <a:lnTo>
                  <a:pt x="1540" y="586"/>
                </a:lnTo>
                <a:lnTo>
                  <a:pt x="1537" y="611"/>
                </a:lnTo>
                <a:lnTo>
                  <a:pt x="1526" y="634"/>
                </a:lnTo>
                <a:lnTo>
                  <a:pt x="1507" y="653"/>
                </a:lnTo>
                <a:lnTo>
                  <a:pt x="819" y="1155"/>
                </a:lnTo>
                <a:lnTo>
                  <a:pt x="795" y="1167"/>
                </a:lnTo>
                <a:lnTo>
                  <a:pt x="770" y="1171"/>
                </a:lnTo>
                <a:lnTo>
                  <a:pt x="744" y="1167"/>
                </a:lnTo>
                <a:lnTo>
                  <a:pt x="721" y="1155"/>
                </a:lnTo>
                <a:lnTo>
                  <a:pt x="34" y="653"/>
                </a:lnTo>
                <a:lnTo>
                  <a:pt x="14" y="634"/>
                </a:lnTo>
                <a:lnTo>
                  <a:pt x="4" y="611"/>
                </a:lnTo>
                <a:lnTo>
                  <a:pt x="0" y="586"/>
                </a:lnTo>
                <a:lnTo>
                  <a:pt x="4" y="562"/>
                </a:lnTo>
                <a:lnTo>
                  <a:pt x="14" y="537"/>
                </a:lnTo>
                <a:lnTo>
                  <a:pt x="34" y="520"/>
                </a:lnTo>
                <a:lnTo>
                  <a:pt x="721" y="16"/>
                </a:lnTo>
                <a:lnTo>
                  <a:pt x="744" y="6"/>
                </a:lnTo>
                <a:lnTo>
                  <a:pt x="77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14187" y="2615078"/>
            <a:ext cx="3439974" cy="2614023"/>
          </a:xfrm>
          <a:custGeom>
            <a:avLst/>
            <a:gdLst>
              <a:gd name="T0" fmla="*/ 771 w 1541"/>
              <a:gd name="T1" fmla="*/ 0 h 1171"/>
              <a:gd name="T2" fmla="*/ 796 w 1541"/>
              <a:gd name="T3" fmla="*/ 4 h 1171"/>
              <a:gd name="T4" fmla="*/ 820 w 1541"/>
              <a:gd name="T5" fmla="*/ 16 h 1171"/>
              <a:gd name="T6" fmla="*/ 1508 w 1541"/>
              <a:gd name="T7" fmla="*/ 518 h 1171"/>
              <a:gd name="T8" fmla="*/ 1527 w 1541"/>
              <a:gd name="T9" fmla="*/ 537 h 1171"/>
              <a:gd name="T10" fmla="*/ 1538 w 1541"/>
              <a:gd name="T11" fmla="*/ 560 h 1171"/>
              <a:gd name="T12" fmla="*/ 1541 w 1541"/>
              <a:gd name="T13" fmla="*/ 585 h 1171"/>
              <a:gd name="T14" fmla="*/ 1538 w 1541"/>
              <a:gd name="T15" fmla="*/ 609 h 1171"/>
              <a:gd name="T16" fmla="*/ 1527 w 1541"/>
              <a:gd name="T17" fmla="*/ 632 h 1171"/>
              <a:gd name="T18" fmla="*/ 1508 w 1541"/>
              <a:gd name="T19" fmla="*/ 651 h 1171"/>
              <a:gd name="T20" fmla="*/ 820 w 1541"/>
              <a:gd name="T21" fmla="*/ 1153 h 1171"/>
              <a:gd name="T22" fmla="*/ 796 w 1541"/>
              <a:gd name="T23" fmla="*/ 1165 h 1171"/>
              <a:gd name="T24" fmla="*/ 771 w 1541"/>
              <a:gd name="T25" fmla="*/ 1171 h 1171"/>
              <a:gd name="T26" fmla="*/ 745 w 1541"/>
              <a:gd name="T27" fmla="*/ 1165 h 1171"/>
              <a:gd name="T28" fmla="*/ 722 w 1541"/>
              <a:gd name="T29" fmla="*/ 1153 h 1171"/>
              <a:gd name="T30" fmla="*/ 35 w 1541"/>
              <a:gd name="T31" fmla="*/ 651 h 1171"/>
              <a:gd name="T32" fmla="*/ 15 w 1541"/>
              <a:gd name="T33" fmla="*/ 632 h 1171"/>
              <a:gd name="T34" fmla="*/ 5 w 1541"/>
              <a:gd name="T35" fmla="*/ 609 h 1171"/>
              <a:gd name="T36" fmla="*/ 0 w 1541"/>
              <a:gd name="T37" fmla="*/ 585 h 1171"/>
              <a:gd name="T38" fmla="*/ 5 w 1541"/>
              <a:gd name="T39" fmla="*/ 560 h 1171"/>
              <a:gd name="T40" fmla="*/ 15 w 1541"/>
              <a:gd name="T41" fmla="*/ 537 h 1171"/>
              <a:gd name="T42" fmla="*/ 35 w 1541"/>
              <a:gd name="T43" fmla="*/ 518 h 1171"/>
              <a:gd name="T44" fmla="*/ 722 w 1541"/>
              <a:gd name="T45" fmla="*/ 16 h 1171"/>
              <a:gd name="T46" fmla="*/ 745 w 1541"/>
              <a:gd name="T47" fmla="*/ 4 h 1171"/>
              <a:gd name="T48" fmla="*/ 771 w 1541"/>
              <a:gd name="T49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1" h="1171">
                <a:moveTo>
                  <a:pt x="771" y="0"/>
                </a:moveTo>
                <a:lnTo>
                  <a:pt x="796" y="4"/>
                </a:lnTo>
                <a:lnTo>
                  <a:pt x="820" y="16"/>
                </a:lnTo>
                <a:lnTo>
                  <a:pt x="1508" y="518"/>
                </a:lnTo>
                <a:lnTo>
                  <a:pt x="1527" y="537"/>
                </a:lnTo>
                <a:lnTo>
                  <a:pt x="1538" y="560"/>
                </a:lnTo>
                <a:lnTo>
                  <a:pt x="1541" y="585"/>
                </a:lnTo>
                <a:lnTo>
                  <a:pt x="1538" y="609"/>
                </a:lnTo>
                <a:lnTo>
                  <a:pt x="1527" y="632"/>
                </a:lnTo>
                <a:lnTo>
                  <a:pt x="1508" y="651"/>
                </a:lnTo>
                <a:lnTo>
                  <a:pt x="820" y="1153"/>
                </a:lnTo>
                <a:lnTo>
                  <a:pt x="796" y="1165"/>
                </a:lnTo>
                <a:lnTo>
                  <a:pt x="771" y="1171"/>
                </a:lnTo>
                <a:lnTo>
                  <a:pt x="745" y="1165"/>
                </a:lnTo>
                <a:lnTo>
                  <a:pt x="722" y="1153"/>
                </a:lnTo>
                <a:lnTo>
                  <a:pt x="35" y="651"/>
                </a:lnTo>
                <a:lnTo>
                  <a:pt x="15" y="632"/>
                </a:lnTo>
                <a:lnTo>
                  <a:pt x="5" y="609"/>
                </a:lnTo>
                <a:lnTo>
                  <a:pt x="0" y="585"/>
                </a:lnTo>
                <a:lnTo>
                  <a:pt x="5" y="560"/>
                </a:lnTo>
                <a:lnTo>
                  <a:pt x="15" y="537"/>
                </a:lnTo>
                <a:lnTo>
                  <a:pt x="35" y="518"/>
                </a:lnTo>
                <a:lnTo>
                  <a:pt x="722" y="16"/>
                </a:lnTo>
                <a:lnTo>
                  <a:pt x="745" y="4"/>
                </a:lnTo>
                <a:lnTo>
                  <a:pt x="77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979901" y="1385080"/>
            <a:ext cx="3439974" cy="2609559"/>
          </a:xfrm>
          <a:custGeom>
            <a:avLst/>
            <a:gdLst>
              <a:gd name="T0" fmla="*/ 769 w 1541"/>
              <a:gd name="T1" fmla="*/ 0 h 1169"/>
              <a:gd name="T2" fmla="*/ 796 w 1541"/>
              <a:gd name="T3" fmla="*/ 4 h 1169"/>
              <a:gd name="T4" fmla="*/ 818 w 1541"/>
              <a:gd name="T5" fmla="*/ 16 h 1169"/>
              <a:gd name="T6" fmla="*/ 1506 w 1541"/>
              <a:gd name="T7" fmla="*/ 518 h 1169"/>
              <a:gd name="T8" fmla="*/ 1525 w 1541"/>
              <a:gd name="T9" fmla="*/ 537 h 1169"/>
              <a:gd name="T10" fmla="*/ 1538 w 1541"/>
              <a:gd name="T11" fmla="*/ 560 h 1169"/>
              <a:gd name="T12" fmla="*/ 1541 w 1541"/>
              <a:gd name="T13" fmla="*/ 584 h 1169"/>
              <a:gd name="T14" fmla="*/ 1538 w 1541"/>
              <a:gd name="T15" fmla="*/ 609 h 1169"/>
              <a:gd name="T16" fmla="*/ 1525 w 1541"/>
              <a:gd name="T17" fmla="*/ 632 h 1169"/>
              <a:gd name="T18" fmla="*/ 1506 w 1541"/>
              <a:gd name="T19" fmla="*/ 651 h 1169"/>
              <a:gd name="T20" fmla="*/ 818 w 1541"/>
              <a:gd name="T21" fmla="*/ 1153 h 1169"/>
              <a:gd name="T22" fmla="*/ 796 w 1541"/>
              <a:gd name="T23" fmla="*/ 1165 h 1169"/>
              <a:gd name="T24" fmla="*/ 769 w 1541"/>
              <a:gd name="T25" fmla="*/ 1169 h 1169"/>
              <a:gd name="T26" fmla="*/ 745 w 1541"/>
              <a:gd name="T27" fmla="*/ 1165 h 1169"/>
              <a:gd name="T28" fmla="*/ 720 w 1541"/>
              <a:gd name="T29" fmla="*/ 1153 h 1169"/>
              <a:gd name="T30" fmla="*/ 33 w 1541"/>
              <a:gd name="T31" fmla="*/ 651 h 1169"/>
              <a:gd name="T32" fmla="*/ 15 w 1541"/>
              <a:gd name="T33" fmla="*/ 632 h 1169"/>
              <a:gd name="T34" fmla="*/ 3 w 1541"/>
              <a:gd name="T35" fmla="*/ 609 h 1169"/>
              <a:gd name="T36" fmla="*/ 0 w 1541"/>
              <a:gd name="T37" fmla="*/ 584 h 1169"/>
              <a:gd name="T38" fmla="*/ 3 w 1541"/>
              <a:gd name="T39" fmla="*/ 560 h 1169"/>
              <a:gd name="T40" fmla="*/ 15 w 1541"/>
              <a:gd name="T41" fmla="*/ 537 h 1169"/>
              <a:gd name="T42" fmla="*/ 33 w 1541"/>
              <a:gd name="T43" fmla="*/ 518 h 1169"/>
              <a:gd name="T44" fmla="*/ 720 w 1541"/>
              <a:gd name="T45" fmla="*/ 16 h 1169"/>
              <a:gd name="T46" fmla="*/ 745 w 1541"/>
              <a:gd name="T47" fmla="*/ 4 h 1169"/>
              <a:gd name="T48" fmla="*/ 769 w 1541"/>
              <a:gd name="T49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1" h="1169">
                <a:moveTo>
                  <a:pt x="769" y="0"/>
                </a:moveTo>
                <a:lnTo>
                  <a:pt x="796" y="4"/>
                </a:lnTo>
                <a:lnTo>
                  <a:pt x="818" y="16"/>
                </a:lnTo>
                <a:lnTo>
                  <a:pt x="1506" y="518"/>
                </a:lnTo>
                <a:lnTo>
                  <a:pt x="1525" y="537"/>
                </a:lnTo>
                <a:lnTo>
                  <a:pt x="1538" y="560"/>
                </a:lnTo>
                <a:lnTo>
                  <a:pt x="1541" y="584"/>
                </a:lnTo>
                <a:lnTo>
                  <a:pt x="1538" y="609"/>
                </a:lnTo>
                <a:lnTo>
                  <a:pt x="1525" y="632"/>
                </a:lnTo>
                <a:lnTo>
                  <a:pt x="1506" y="651"/>
                </a:lnTo>
                <a:lnTo>
                  <a:pt x="818" y="1153"/>
                </a:lnTo>
                <a:lnTo>
                  <a:pt x="796" y="1165"/>
                </a:lnTo>
                <a:lnTo>
                  <a:pt x="769" y="1169"/>
                </a:lnTo>
                <a:lnTo>
                  <a:pt x="745" y="1165"/>
                </a:lnTo>
                <a:lnTo>
                  <a:pt x="720" y="1153"/>
                </a:lnTo>
                <a:lnTo>
                  <a:pt x="33" y="651"/>
                </a:lnTo>
                <a:lnTo>
                  <a:pt x="15" y="632"/>
                </a:lnTo>
                <a:lnTo>
                  <a:pt x="3" y="609"/>
                </a:lnTo>
                <a:lnTo>
                  <a:pt x="0" y="584"/>
                </a:lnTo>
                <a:lnTo>
                  <a:pt x="3" y="560"/>
                </a:lnTo>
                <a:lnTo>
                  <a:pt x="15" y="537"/>
                </a:lnTo>
                <a:lnTo>
                  <a:pt x="33" y="518"/>
                </a:lnTo>
                <a:lnTo>
                  <a:pt x="720" y="16"/>
                </a:lnTo>
                <a:lnTo>
                  <a:pt x="745" y="4"/>
                </a:lnTo>
                <a:lnTo>
                  <a:pt x="76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971112" y="1865026"/>
            <a:ext cx="3689992" cy="2792607"/>
          </a:xfrm>
          <a:custGeom>
            <a:avLst/>
            <a:gdLst>
              <a:gd name="T0" fmla="*/ 826 w 1653"/>
              <a:gd name="T1" fmla="*/ 0 h 1251"/>
              <a:gd name="T2" fmla="*/ 852 w 1653"/>
              <a:gd name="T3" fmla="*/ 4 h 1251"/>
              <a:gd name="T4" fmla="*/ 875 w 1653"/>
              <a:gd name="T5" fmla="*/ 16 h 1251"/>
              <a:gd name="T6" fmla="*/ 1618 w 1653"/>
              <a:gd name="T7" fmla="*/ 558 h 1251"/>
              <a:gd name="T8" fmla="*/ 1638 w 1653"/>
              <a:gd name="T9" fmla="*/ 578 h 1251"/>
              <a:gd name="T10" fmla="*/ 1648 w 1653"/>
              <a:gd name="T11" fmla="*/ 600 h 1251"/>
              <a:gd name="T12" fmla="*/ 1653 w 1653"/>
              <a:gd name="T13" fmla="*/ 625 h 1251"/>
              <a:gd name="T14" fmla="*/ 1648 w 1653"/>
              <a:gd name="T15" fmla="*/ 649 h 1251"/>
              <a:gd name="T16" fmla="*/ 1638 w 1653"/>
              <a:gd name="T17" fmla="*/ 672 h 1251"/>
              <a:gd name="T18" fmla="*/ 1618 w 1653"/>
              <a:gd name="T19" fmla="*/ 691 h 1251"/>
              <a:gd name="T20" fmla="*/ 875 w 1653"/>
              <a:gd name="T21" fmla="*/ 1235 h 1251"/>
              <a:gd name="T22" fmla="*/ 852 w 1653"/>
              <a:gd name="T23" fmla="*/ 1248 h 1251"/>
              <a:gd name="T24" fmla="*/ 826 w 1653"/>
              <a:gd name="T25" fmla="*/ 1251 h 1251"/>
              <a:gd name="T26" fmla="*/ 801 w 1653"/>
              <a:gd name="T27" fmla="*/ 1248 h 1251"/>
              <a:gd name="T28" fmla="*/ 777 w 1653"/>
              <a:gd name="T29" fmla="*/ 1235 h 1251"/>
              <a:gd name="T30" fmla="*/ 33 w 1653"/>
              <a:gd name="T31" fmla="*/ 691 h 1251"/>
              <a:gd name="T32" fmla="*/ 14 w 1653"/>
              <a:gd name="T33" fmla="*/ 672 h 1251"/>
              <a:gd name="T34" fmla="*/ 3 w 1653"/>
              <a:gd name="T35" fmla="*/ 649 h 1251"/>
              <a:gd name="T36" fmla="*/ 0 w 1653"/>
              <a:gd name="T37" fmla="*/ 625 h 1251"/>
              <a:gd name="T38" fmla="*/ 3 w 1653"/>
              <a:gd name="T39" fmla="*/ 600 h 1251"/>
              <a:gd name="T40" fmla="*/ 14 w 1653"/>
              <a:gd name="T41" fmla="*/ 578 h 1251"/>
              <a:gd name="T42" fmla="*/ 33 w 1653"/>
              <a:gd name="T43" fmla="*/ 558 h 1251"/>
              <a:gd name="T44" fmla="*/ 777 w 1653"/>
              <a:gd name="T45" fmla="*/ 16 h 1251"/>
              <a:gd name="T46" fmla="*/ 801 w 1653"/>
              <a:gd name="T47" fmla="*/ 4 h 1251"/>
              <a:gd name="T48" fmla="*/ 826 w 1653"/>
              <a:gd name="T4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53" h="1251">
                <a:moveTo>
                  <a:pt x="826" y="0"/>
                </a:moveTo>
                <a:lnTo>
                  <a:pt x="852" y="4"/>
                </a:lnTo>
                <a:lnTo>
                  <a:pt x="875" y="16"/>
                </a:lnTo>
                <a:lnTo>
                  <a:pt x="1618" y="558"/>
                </a:lnTo>
                <a:lnTo>
                  <a:pt x="1638" y="578"/>
                </a:lnTo>
                <a:lnTo>
                  <a:pt x="1648" y="600"/>
                </a:lnTo>
                <a:lnTo>
                  <a:pt x="1653" y="625"/>
                </a:lnTo>
                <a:lnTo>
                  <a:pt x="1648" y="649"/>
                </a:lnTo>
                <a:lnTo>
                  <a:pt x="1638" y="672"/>
                </a:lnTo>
                <a:lnTo>
                  <a:pt x="1618" y="691"/>
                </a:lnTo>
                <a:lnTo>
                  <a:pt x="875" y="1235"/>
                </a:lnTo>
                <a:lnTo>
                  <a:pt x="852" y="1248"/>
                </a:lnTo>
                <a:lnTo>
                  <a:pt x="826" y="1251"/>
                </a:lnTo>
                <a:lnTo>
                  <a:pt x="801" y="1248"/>
                </a:lnTo>
                <a:lnTo>
                  <a:pt x="777" y="1235"/>
                </a:lnTo>
                <a:lnTo>
                  <a:pt x="33" y="691"/>
                </a:lnTo>
                <a:lnTo>
                  <a:pt x="14" y="672"/>
                </a:lnTo>
                <a:lnTo>
                  <a:pt x="3" y="649"/>
                </a:lnTo>
                <a:lnTo>
                  <a:pt x="0" y="625"/>
                </a:lnTo>
                <a:lnTo>
                  <a:pt x="3" y="600"/>
                </a:lnTo>
                <a:lnTo>
                  <a:pt x="14" y="578"/>
                </a:lnTo>
                <a:lnTo>
                  <a:pt x="33" y="558"/>
                </a:lnTo>
                <a:lnTo>
                  <a:pt x="777" y="16"/>
                </a:lnTo>
                <a:lnTo>
                  <a:pt x="801" y="4"/>
                </a:lnTo>
                <a:lnTo>
                  <a:pt x="826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9024687" y="81417"/>
            <a:ext cx="3384166" cy="2564913"/>
          </a:xfrm>
          <a:custGeom>
            <a:avLst/>
            <a:gdLst>
              <a:gd name="T0" fmla="*/ 758 w 1516"/>
              <a:gd name="T1" fmla="*/ 0 h 1149"/>
              <a:gd name="T2" fmla="*/ 784 w 1516"/>
              <a:gd name="T3" fmla="*/ 3 h 1149"/>
              <a:gd name="T4" fmla="*/ 807 w 1516"/>
              <a:gd name="T5" fmla="*/ 16 h 1149"/>
              <a:gd name="T6" fmla="*/ 1482 w 1516"/>
              <a:gd name="T7" fmla="*/ 509 h 1149"/>
              <a:gd name="T8" fmla="*/ 1502 w 1516"/>
              <a:gd name="T9" fmla="*/ 528 h 1149"/>
              <a:gd name="T10" fmla="*/ 1512 w 1516"/>
              <a:gd name="T11" fmla="*/ 551 h 1149"/>
              <a:gd name="T12" fmla="*/ 1516 w 1516"/>
              <a:gd name="T13" fmla="*/ 575 h 1149"/>
              <a:gd name="T14" fmla="*/ 1512 w 1516"/>
              <a:gd name="T15" fmla="*/ 600 h 1149"/>
              <a:gd name="T16" fmla="*/ 1502 w 1516"/>
              <a:gd name="T17" fmla="*/ 623 h 1149"/>
              <a:gd name="T18" fmla="*/ 1482 w 1516"/>
              <a:gd name="T19" fmla="*/ 642 h 1149"/>
              <a:gd name="T20" fmla="*/ 807 w 1516"/>
              <a:gd name="T21" fmla="*/ 1135 h 1149"/>
              <a:gd name="T22" fmla="*/ 784 w 1516"/>
              <a:gd name="T23" fmla="*/ 1148 h 1149"/>
              <a:gd name="T24" fmla="*/ 758 w 1516"/>
              <a:gd name="T25" fmla="*/ 1149 h 1149"/>
              <a:gd name="T26" fmla="*/ 734 w 1516"/>
              <a:gd name="T27" fmla="*/ 1148 h 1149"/>
              <a:gd name="T28" fmla="*/ 709 w 1516"/>
              <a:gd name="T29" fmla="*/ 1135 h 1149"/>
              <a:gd name="T30" fmla="*/ 35 w 1516"/>
              <a:gd name="T31" fmla="*/ 642 h 1149"/>
              <a:gd name="T32" fmla="*/ 16 w 1516"/>
              <a:gd name="T33" fmla="*/ 623 h 1149"/>
              <a:gd name="T34" fmla="*/ 6 w 1516"/>
              <a:gd name="T35" fmla="*/ 600 h 1149"/>
              <a:gd name="T36" fmla="*/ 0 w 1516"/>
              <a:gd name="T37" fmla="*/ 575 h 1149"/>
              <a:gd name="T38" fmla="*/ 6 w 1516"/>
              <a:gd name="T39" fmla="*/ 551 h 1149"/>
              <a:gd name="T40" fmla="*/ 16 w 1516"/>
              <a:gd name="T41" fmla="*/ 528 h 1149"/>
              <a:gd name="T42" fmla="*/ 35 w 1516"/>
              <a:gd name="T43" fmla="*/ 509 h 1149"/>
              <a:gd name="T44" fmla="*/ 709 w 1516"/>
              <a:gd name="T45" fmla="*/ 16 h 1149"/>
              <a:gd name="T46" fmla="*/ 734 w 1516"/>
              <a:gd name="T47" fmla="*/ 3 h 1149"/>
              <a:gd name="T48" fmla="*/ 758 w 1516"/>
              <a:gd name="T49" fmla="*/ 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6" h="1149">
                <a:moveTo>
                  <a:pt x="758" y="0"/>
                </a:moveTo>
                <a:lnTo>
                  <a:pt x="784" y="3"/>
                </a:lnTo>
                <a:lnTo>
                  <a:pt x="807" y="16"/>
                </a:lnTo>
                <a:lnTo>
                  <a:pt x="1482" y="509"/>
                </a:lnTo>
                <a:lnTo>
                  <a:pt x="1502" y="528"/>
                </a:lnTo>
                <a:lnTo>
                  <a:pt x="1512" y="551"/>
                </a:lnTo>
                <a:lnTo>
                  <a:pt x="1516" y="575"/>
                </a:lnTo>
                <a:lnTo>
                  <a:pt x="1512" y="600"/>
                </a:lnTo>
                <a:lnTo>
                  <a:pt x="1502" y="623"/>
                </a:lnTo>
                <a:lnTo>
                  <a:pt x="1482" y="642"/>
                </a:lnTo>
                <a:lnTo>
                  <a:pt x="807" y="1135"/>
                </a:lnTo>
                <a:lnTo>
                  <a:pt x="784" y="1148"/>
                </a:lnTo>
                <a:lnTo>
                  <a:pt x="758" y="1149"/>
                </a:lnTo>
                <a:lnTo>
                  <a:pt x="734" y="1148"/>
                </a:lnTo>
                <a:lnTo>
                  <a:pt x="709" y="1135"/>
                </a:lnTo>
                <a:lnTo>
                  <a:pt x="35" y="642"/>
                </a:lnTo>
                <a:lnTo>
                  <a:pt x="16" y="623"/>
                </a:lnTo>
                <a:lnTo>
                  <a:pt x="6" y="600"/>
                </a:lnTo>
                <a:lnTo>
                  <a:pt x="0" y="575"/>
                </a:lnTo>
                <a:lnTo>
                  <a:pt x="6" y="551"/>
                </a:lnTo>
                <a:lnTo>
                  <a:pt x="16" y="528"/>
                </a:lnTo>
                <a:lnTo>
                  <a:pt x="35" y="509"/>
                </a:lnTo>
                <a:lnTo>
                  <a:pt x="709" y="16"/>
                </a:lnTo>
                <a:lnTo>
                  <a:pt x="734" y="3"/>
                </a:lnTo>
                <a:lnTo>
                  <a:pt x="758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7044638" y="280093"/>
            <a:ext cx="3426580" cy="2611790"/>
          </a:xfrm>
          <a:custGeom>
            <a:avLst/>
            <a:gdLst>
              <a:gd name="T0" fmla="*/ 768 w 1535"/>
              <a:gd name="T1" fmla="*/ 19 h 1170"/>
              <a:gd name="T2" fmla="*/ 746 w 1535"/>
              <a:gd name="T3" fmla="*/ 23 h 1170"/>
              <a:gd name="T4" fmla="*/ 725 w 1535"/>
              <a:gd name="T5" fmla="*/ 33 h 1170"/>
              <a:gd name="T6" fmla="*/ 51 w 1535"/>
              <a:gd name="T7" fmla="*/ 527 h 1170"/>
              <a:gd name="T8" fmla="*/ 34 w 1535"/>
              <a:gd name="T9" fmla="*/ 544 h 1170"/>
              <a:gd name="T10" fmla="*/ 23 w 1535"/>
              <a:gd name="T11" fmla="*/ 563 h 1170"/>
              <a:gd name="T12" fmla="*/ 21 w 1535"/>
              <a:gd name="T13" fmla="*/ 586 h 1170"/>
              <a:gd name="T14" fmla="*/ 23 w 1535"/>
              <a:gd name="T15" fmla="*/ 607 h 1170"/>
              <a:gd name="T16" fmla="*/ 34 w 1535"/>
              <a:gd name="T17" fmla="*/ 628 h 1170"/>
              <a:gd name="T18" fmla="*/ 51 w 1535"/>
              <a:gd name="T19" fmla="*/ 644 h 1170"/>
              <a:gd name="T20" fmla="*/ 725 w 1535"/>
              <a:gd name="T21" fmla="*/ 1137 h 1170"/>
              <a:gd name="T22" fmla="*/ 746 w 1535"/>
              <a:gd name="T23" fmla="*/ 1148 h 1170"/>
              <a:gd name="T24" fmla="*/ 768 w 1535"/>
              <a:gd name="T25" fmla="*/ 1151 h 1170"/>
              <a:gd name="T26" fmla="*/ 791 w 1535"/>
              <a:gd name="T27" fmla="*/ 1148 h 1170"/>
              <a:gd name="T28" fmla="*/ 810 w 1535"/>
              <a:gd name="T29" fmla="*/ 1137 h 1170"/>
              <a:gd name="T30" fmla="*/ 1486 w 1535"/>
              <a:gd name="T31" fmla="*/ 644 h 1170"/>
              <a:gd name="T32" fmla="*/ 1503 w 1535"/>
              <a:gd name="T33" fmla="*/ 628 h 1170"/>
              <a:gd name="T34" fmla="*/ 1512 w 1535"/>
              <a:gd name="T35" fmla="*/ 607 h 1170"/>
              <a:gd name="T36" fmla="*/ 1516 w 1535"/>
              <a:gd name="T37" fmla="*/ 586 h 1170"/>
              <a:gd name="T38" fmla="*/ 1512 w 1535"/>
              <a:gd name="T39" fmla="*/ 563 h 1170"/>
              <a:gd name="T40" fmla="*/ 1503 w 1535"/>
              <a:gd name="T41" fmla="*/ 544 h 1170"/>
              <a:gd name="T42" fmla="*/ 1486 w 1535"/>
              <a:gd name="T43" fmla="*/ 527 h 1170"/>
              <a:gd name="T44" fmla="*/ 810 w 1535"/>
              <a:gd name="T45" fmla="*/ 33 h 1170"/>
              <a:gd name="T46" fmla="*/ 791 w 1535"/>
              <a:gd name="T47" fmla="*/ 23 h 1170"/>
              <a:gd name="T48" fmla="*/ 768 w 1535"/>
              <a:gd name="T49" fmla="*/ 19 h 1170"/>
              <a:gd name="T50" fmla="*/ 768 w 1535"/>
              <a:gd name="T51" fmla="*/ 0 h 1170"/>
              <a:gd name="T52" fmla="*/ 796 w 1535"/>
              <a:gd name="T53" fmla="*/ 5 h 1170"/>
              <a:gd name="T54" fmla="*/ 823 w 1535"/>
              <a:gd name="T55" fmla="*/ 18 h 1170"/>
              <a:gd name="T56" fmla="*/ 1498 w 1535"/>
              <a:gd name="T57" fmla="*/ 511 h 1170"/>
              <a:gd name="T58" fmla="*/ 1514 w 1535"/>
              <a:gd name="T59" fmla="*/ 527 h 1170"/>
              <a:gd name="T60" fmla="*/ 1526 w 1535"/>
              <a:gd name="T61" fmla="*/ 544 h 1170"/>
              <a:gd name="T62" fmla="*/ 1533 w 1535"/>
              <a:gd name="T63" fmla="*/ 565 h 1170"/>
              <a:gd name="T64" fmla="*/ 1535 w 1535"/>
              <a:gd name="T65" fmla="*/ 586 h 1170"/>
              <a:gd name="T66" fmla="*/ 1533 w 1535"/>
              <a:gd name="T67" fmla="*/ 607 h 1170"/>
              <a:gd name="T68" fmla="*/ 1526 w 1535"/>
              <a:gd name="T69" fmla="*/ 626 h 1170"/>
              <a:gd name="T70" fmla="*/ 1514 w 1535"/>
              <a:gd name="T71" fmla="*/ 644 h 1170"/>
              <a:gd name="T72" fmla="*/ 1498 w 1535"/>
              <a:gd name="T73" fmla="*/ 660 h 1170"/>
              <a:gd name="T74" fmla="*/ 823 w 1535"/>
              <a:gd name="T75" fmla="*/ 1153 h 1170"/>
              <a:gd name="T76" fmla="*/ 796 w 1535"/>
              <a:gd name="T77" fmla="*/ 1167 h 1170"/>
              <a:gd name="T78" fmla="*/ 768 w 1535"/>
              <a:gd name="T79" fmla="*/ 1170 h 1170"/>
              <a:gd name="T80" fmla="*/ 740 w 1535"/>
              <a:gd name="T81" fmla="*/ 1167 h 1170"/>
              <a:gd name="T82" fmla="*/ 714 w 1535"/>
              <a:gd name="T83" fmla="*/ 1153 h 1170"/>
              <a:gd name="T84" fmla="*/ 714 w 1535"/>
              <a:gd name="T85" fmla="*/ 1153 h 1170"/>
              <a:gd name="T86" fmla="*/ 39 w 1535"/>
              <a:gd name="T87" fmla="*/ 660 h 1170"/>
              <a:gd name="T88" fmla="*/ 21 w 1535"/>
              <a:gd name="T89" fmla="*/ 644 h 1170"/>
              <a:gd name="T90" fmla="*/ 11 w 1535"/>
              <a:gd name="T91" fmla="*/ 626 h 1170"/>
              <a:gd name="T92" fmla="*/ 4 w 1535"/>
              <a:gd name="T93" fmla="*/ 607 h 1170"/>
              <a:gd name="T94" fmla="*/ 0 w 1535"/>
              <a:gd name="T95" fmla="*/ 586 h 1170"/>
              <a:gd name="T96" fmla="*/ 4 w 1535"/>
              <a:gd name="T97" fmla="*/ 565 h 1170"/>
              <a:gd name="T98" fmla="*/ 11 w 1535"/>
              <a:gd name="T99" fmla="*/ 544 h 1170"/>
              <a:gd name="T100" fmla="*/ 21 w 1535"/>
              <a:gd name="T101" fmla="*/ 527 h 1170"/>
              <a:gd name="T102" fmla="*/ 39 w 1535"/>
              <a:gd name="T103" fmla="*/ 511 h 1170"/>
              <a:gd name="T104" fmla="*/ 714 w 1535"/>
              <a:gd name="T105" fmla="*/ 18 h 1170"/>
              <a:gd name="T106" fmla="*/ 740 w 1535"/>
              <a:gd name="T107" fmla="*/ 5 h 1170"/>
              <a:gd name="T108" fmla="*/ 768 w 1535"/>
              <a:gd name="T109" fmla="*/ 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35" h="1170">
                <a:moveTo>
                  <a:pt x="768" y="19"/>
                </a:moveTo>
                <a:lnTo>
                  <a:pt x="746" y="23"/>
                </a:lnTo>
                <a:lnTo>
                  <a:pt x="725" y="33"/>
                </a:lnTo>
                <a:lnTo>
                  <a:pt x="51" y="527"/>
                </a:lnTo>
                <a:lnTo>
                  <a:pt x="34" y="544"/>
                </a:lnTo>
                <a:lnTo>
                  <a:pt x="23" y="563"/>
                </a:lnTo>
                <a:lnTo>
                  <a:pt x="21" y="586"/>
                </a:lnTo>
                <a:lnTo>
                  <a:pt x="23" y="607"/>
                </a:lnTo>
                <a:lnTo>
                  <a:pt x="34" y="628"/>
                </a:lnTo>
                <a:lnTo>
                  <a:pt x="51" y="644"/>
                </a:lnTo>
                <a:lnTo>
                  <a:pt x="725" y="1137"/>
                </a:lnTo>
                <a:lnTo>
                  <a:pt x="746" y="1148"/>
                </a:lnTo>
                <a:lnTo>
                  <a:pt x="768" y="1151"/>
                </a:lnTo>
                <a:lnTo>
                  <a:pt x="791" y="1148"/>
                </a:lnTo>
                <a:lnTo>
                  <a:pt x="810" y="1137"/>
                </a:lnTo>
                <a:lnTo>
                  <a:pt x="1486" y="644"/>
                </a:lnTo>
                <a:lnTo>
                  <a:pt x="1503" y="628"/>
                </a:lnTo>
                <a:lnTo>
                  <a:pt x="1512" y="607"/>
                </a:lnTo>
                <a:lnTo>
                  <a:pt x="1516" y="586"/>
                </a:lnTo>
                <a:lnTo>
                  <a:pt x="1512" y="563"/>
                </a:lnTo>
                <a:lnTo>
                  <a:pt x="1503" y="544"/>
                </a:lnTo>
                <a:lnTo>
                  <a:pt x="1486" y="527"/>
                </a:lnTo>
                <a:lnTo>
                  <a:pt x="810" y="33"/>
                </a:lnTo>
                <a:lnTo>
                  <a:pt x="791" y="23"/>
                </a:lnTo>
                <a:lnTo>
                  <a:pt x="768" y="19"/>
                </a:lnTo>
                <a:close/>
                <a:moveTo>
                  <a:pt x="768" y="0"/>
                </a:moveTo>
                <a:lnTo>
                  <a:pt x="796" y="5"/>
                </a:lnTo>
                <a:lnTo>
                  <a:pt x="823" y="18"/>
                </a:lnTo>
                <a:lnTo>
                  <a:pt x="1498" y="511"/>
                </a:lnTo>
                <a:lnTo>
                  <a:pt x="1514" y="527"/>
                </a:lnTo>
                <a:lnTo>
                  <a:pt x="1526" y="544"/>
                </a:lnTo>
                <a:lnTo>
                  <a:pt x="1533" y="565"/>
                </a:lnTo>
                <a:lnTo>
                  <a:pt x="1535" y="586"/>
                </a:lnTo>
                <a:lnTo>
                  <a:pt x="1533" y="607"/>
                </a:lnTo>
                <a:lnTo>
                  <a:pt x="1526" y="626"/>
                </a:lnTo>
                <a:lnTo>
                  <a:pt x="1514" y="644"/>
                </a:lnTo>
                <a:lnTo>
                  <a:pt x="1498" y="660"/>
                </a:lnTo>
                <a:lnTo>
                  <a:pt x="823" y="1153"/>
                </a:lnTo>
                <a:lnTo>
                  <a:pt x="796" y="1167"/>
                </a:lnTo>
                <a:lnTo>
                  <a:pt x="768" y="1170"/>
                </a:lnTo>
                <a:lnTo>
                  <a:pt x="740" y="1167"/>
                </a:lnTo>
                <a:lnTo>
                  <a:pt x="714" y="1153"/>
                </a:lnTo>
                <a:lnTo>
                  <a:pt x="714" y="1153"/>
                </a:lnTo>
                <a:lnTo>
                  <a:pt x="39" y="660"/>
                </a:lnTo>
                <a:lnTo>
                  <a:pt x="21" y="644"/>
                </a:lnTo>
                <a:lnTo>
                  <a:pt x="11" y="626"/>
                </a:lnTo>
                <a:lnTo>
                  <a:pt x="4" y="607"/>
                </a:lnTo>
                <a:lnTo>
                  <a:pt x="0" y="586"/>
                </a:lnTo>
                <a:lnTo>
                  <a:pt x="4" y="565"/>
                </a:lnTo>
                <a:lnTo>
                  <a:pt x="11" y="544"/>
                </a:lnTo>
                <a:lnTo>
                  <a:pt x="21" y="527"/>
                </a:lnTo>
                <a:lnTo>
                  <a:pt x="39" y="511"/>
                </a:lnTo>
                <a:lnTo>
                  <a:pt x="714" y="18"/>
                </a:lnTo>
                <a:lnTo>
                  <a:pt x="740" y="5"/>
                </a:lnTo>
                <a:lnTo>
                  <a:pt x="768" y="0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FFC000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872821" y="476535"/>
            <a:ext cx="3413186" cy="2600629"/>
          </a:xfrm>
          <a:custGeom>
            <a:avLst/>
            <a:gdLst>
              <a:gd name="T0" fmla="*/ 765 w 1529"/>
              <a:gd name="T1" fmla="*/ 14 h 1165"/>
              <a:gd name="T2" fmla="*/ 742 w 1529"/>
              <a:gd name="T3" fmla="*/ 17 h 1165"/>
              <a:gd name="T4" fmla="*/ 721 w 1529"/>
              <a:gd name="T5" fmla="*/ 29 h 1165"/>
              <a:gd name="T6" fmla="*/ 46 w 1529"/>
              <a:gd name="T7" fmla="*/ 521 h 1165"/>
              <a:gd name="T8" fmla="*/ 28 w 1529"/>
              <a:gd name="T9" fmla="*/ 538 h 1165"/>
              <a:gd name="T10" fmla="*/ 18 w 1529"/>
              <a:gd name="T11" fmla="*/ 559 h 1165"/>
              <a:gd name="T12" fmla="*/ 14 w 1529"/>
              <a:gd name="T13" fmla="*/ 582 h 1165"/>
              <a:gd name="T14" fmla="*/ 18 w 1529"/>
              <a:gd name="T15" fmla="*/ 605 h 1165"/>
              <a:gd name="T16" fmla="*/ 28 w 1529"/>
              <a:gd name="T17" fmla="*/ 626 h 1165"/>
              <a:gd name="T18" fmla="*/ 46 w 1529"/>
              <a:gd name="T19" fmla="*/ 643 h 1165"/>
              <a:gd name="T20" fmla="*/ 721 w 1529"/>
              <a:gd name="T21" fmla="*/ 1137 h 1165"/>
              <a:gd name="T22" fmla="*/ 742 w 1529"/>
              <a:gd name="T23" fmla="*/ 1147 h 1165"/>
              <a:gd name="T24" fmla="*/ 765 w 1529"/>
              <a:gd name="T25" fmla="*/ 1151 h 1165"/>
              <a:gd name="T26" fmla="*/ 788 w 1529"/>
              <a:gd name="T27" fmla="*/ 1147 h 1165"/>
              <a:gd name="T28" fmla="*/ 810 w 1529"/>
              <a:gd name="T29" fmla="*/ 1137 h 1165"/>
              <a:gd name="T30" fmla="*/ 1484 w 1529"/>
              <a:gd name="T31" fmla="*/ 643 h 1165"/>
              <a:gd name="T32" fmla="*/ 1501 w 1529"/>
              <a:gd name="T33" fmla="*/ 626 h 1165"/>
              <a:gd name="T34" fmla="*/ 1512 w 1529"/>
              <a:gd name="T35" fmla="*/ 605 h 1165"/>
              <a:gd name="T36" fmla="*/ 1515 w 1529"/>
              <a:gd name="T37" fmla="*/ 582 h 1165"/>
              <a:gd name="T38" fmla="*/ 1512 w 1529"/>
              <a:gd name="T39" fmla="*/ 559 h 1165"/>
              <a:gd name="T40" fmla="*/ 1501 w 1529"/>
              <a:gd name="T41" fmla="*/ 538 h 1165"/>
              <a:gd name="T42" fmla="*/ 1484 w 1529"/>
              <a:gd name="T43" fmla="*/ 521 h 1165"/>
              <a:gd name="T44" fmla="*/ 810 w 1529"/>
              <a:gd name="T45" fmla="*/ 29 h 1165"/>
              <a:gd name="T46" fmla="*/ 788 w 1529"/>
              <a:gd name="T47" fmla="*/ 17 h 1165"/>
              <a:gd name="T48" fmla="*/ 765 w 1529"/>
              <a:gd name="T49" fmla="*/ 14 h 1165"/>
              <a:gd name="T50" fmla="*/ 765 w 1529"/>
              <a:gd name="T51" fmla="*/ 0 h 1165"/>
              <a:gd name="T52" fmla="*/ 793 w 1529"/>
              <a:gd name="T53" fmla="*/ 5 h 1165"/>
              <a:gd name="T54" fmla="*/ 817 w 1529"/>
              <a:gd name="T55" fmla="*/ 17 h 1165"/>
              <a:gd name="T56" fmla="*/ 1493 w 1529"/>
              <a:gd name="T57" fmla="*/ 510 h 1165"/>
              <a:gd name="T58" fmla="*/ 1508 w 1529"/>
              <a:gd name="T59" fmla="*/ 524 h 1165"/>
              <a:gd name="T60" fmla="*/ 1521 w 1529"/>
              <a:gd name="T61" fmla="*/ 542 h 1165"/>
              <a:gd name="T62" fmla="*/ 1528 w 1529"/>
              <a:gd name="T63" fmla="*/ 563 h 1165"/>
              <a:gd name="T64" fmla="*/ 1529 w 1529"/>
              <a:gd name="T65" fmla="*/ 582 h 1165"/>
              <a:gd name="T66" fmla="*/ 1528 w 1529"/>
              <a:gd name="T67" fmla="*/ 603 h 1165"/>
              <a:gd name="T68" fmla="*/ 1521 w 1529"/>
              <a:gd name="T69" fmla="*/ 622 h 1165"/>
              <a:gd name="T70" fmla="*/ 1508 w 1529"/>
              <a:gd name="T71" fmla="*/ 640 h 1165"/>
              <a:gd name="T72" fmla="*/ 1493 w 1529"/>
              <a:gd name="T73" fmla="*/ 654 h 1165"/>
              <a:gd name="T74" fmla="*/ 817 w 1529"/>
              <a:gd name="T75" fmla="*/ 1147 h 1165"/>
              <a:gd name="T76" fmla="*/ 793 w 1529"/>
              <a:gd name="T77" fmla="*/ 1161 h 1165"/>
              <a:gd name="T78" fmla="*/ 765 w 1529"/>
              <a:gd name="T79" fmla="*/ 1165 h 1165"/>
              <a:gd name="T80" fmla="*/ 737 w 1529"/>
              <a:gd name="T81" fmla="*/ 1161 h 1165"/>
              <a:gd name="T82" fmla="*/ 712 w 1529"/>
              <a:gd name="T83" fmla="*/ 1147 h 1165"/>
              <a:gd name="T84" fmla="*/ 37 w 1529"/>
              <a:gd name="T85" fmla="*/ 654 h 1165"/>
              <a:gd name="T86" fmla="*/ 21 w 1529"/>
              <a:gd name="T87" fmla="*/ 640 h 1165"/>
              <a:gd name="T88" fmla="*/ 9 w 1529"/>
              <a:gd name="T89" fmla="*/ 622 h 1165"/>
              <a:gd name="T90" fmla="*/ 2 w 1529"/>
              <a:gd name="T91" fmla="*/ 603 h 1165"/>
              <a:gd name="T92" fmla="*/ 0 w 1529"/>
              <a:gd name="T93" fmla="*/ 582 h 1165"/>
              <a:gd name="T94" fmla="*/ 2 w 1529"/>
              <a:gd name="T95" fmla="*/ 563 h 1165"/>
              <a:gd name="T96" fmla="*/ 9 w 1529"/>
              <a:gd name="T97" fmla="*/ 542 h 1165"/>
              <a:gd name="T98" fmla="*/ 21 w 1529"/>
              <a:gd name="T99" fmla="*/ 524 h 1165"/>
              <a:gd name="T100" fmla="*/ 37 w 1529"/>
              <a:gd name="T101" fmla="*/ 510 h 1165"/>
              <a:gd name="T102" fmla="*/ 712 w 1529"/>
              <a:gd name="T103" fmla="*/ 17 h 1165"/>
              <a:gd name="T104" fmla="*/ 737 w 1529"/>
              <a:gd name="T105" fmla="*/ 5 h 1165"/>
              <a:gd name="T106" fmla="*/ 765 w 1529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9" h="1165">
                <a:moveTo>
                  <a:pt x="765" y="14"/>
                </a:moveTo>
                <a:lnTo>
                  <a:pt x="742" y="17"/>
                </a:lnTo>
                <a:lnTo>
                  <a:pt x="721" y="29"/>
                </a:lnTo>
                <a:lnTo>
                  <a:pt x="46" y="521"/>
                </a:lnTo>
                <a:lnTo>
                  <a:pt x="28" y="538"/>
                </a:lnTo>
                <a:lnTo>
                  <a:pt x="18" y="559"/>
                </a:lnTo>
                <a:lnTo>
                  <a:pt x="14" y="582"/>
                </a:lnTo>
                <a:lnTo>
                  <a:pt x="18" y="605"/>
                </a:lnTo>
                <a:lnTo>
                  <a:pt x="28" y="626"/>
                </a:lnTo>
                <a:lnTo>
                  <a:pt x="46" y="643"/>
                </a:lnTo>
                <a:lnTo>
                  <a:pt x="721" y="1137"/>
                </a:lnTo>
                <a:lnTo>
                  <a:pt x="742" y="1147"/>
                </a:lnTo>
                <a:lnTo>
                  <a:pt x="765" y="1151"/>
                </a:lnTo>
                <a:lnTo>
                  <a:pt x="788" y="1147"/>
                </a:lnTo>
                <a:lnTo>
                  <a:pt x="810" y="1137"/>
                </a:lnTo>
                <a:lnTo>
                  <a:pt x="1484" y="643"/>
                </a:lnTo>
                <a:lnTo>
                  <a:pt x="1501" y="626"/>
                </a:lnTo>
                <a:lnTo>
                  <a:pt x="1512" y="605"/>
                </a:lnTo>
                <a:lnTo>
                  <a:pt x="1515" y="582"/>
                </a:lnTo>
                <a:lnTo>
                  <a:pt x="1512" y="559"/>
                </a:lnTo>
                <a:lnTo>
                  <a:pt x="1501" y="538"/>
                </a:lnTo>
                <a:lnTo>
                  <a:pt x="1484" y="521"/>
                </a:lnTo>
                <a:lnTo>
                  <a:pt x="810" y="29"/>
                </a:lnTo>
                <a:lnTo>
                  <a:pt x="788" y="17"/>
                </a:lnTo>
                <a:lnTo>
                  <a:pt x="765" y="14"/>
                </a:lnTo>
                <a:close/>
                <a:moveTo>
                  <a:pt x="765" y="0"/>
                </a:moveTo>
                <a:lnTo>
                  <a:pt x="793" y="5"/>
                </a:lnTo>
                <a:lnTo>
                  <a:pt x="817" y="17"/>
                </a:lnTo>
                <a:lnTo>
                  <a:pt x="1493" y="510"/>
                </a:lnTo>
                <a:lnTo>
                  <a:pt x="1508" y="524"/>
                </a:lnTo>
                <a:lnTo>
                  <a:pt x="1521" y="542"/>
                </a:lnTo>
                <a:lnTo>
                  <a:pt x="1528" y="563"/>
                </a:lnTo>
                <a:lnTo>
                  <a:pt x="1529" y="582"/>
                </a:lnTo>
                <a:lnTo>
                  <a:pt x="1528" y="603"/>
                </a:lnTo>
                <a:lnTo>
                  <a:pt x="1521" y="622"/>
                </a:lnTo>
                <a:lnTo>
                  <a:pt x="1508" y="640"/>
                </a:lnTo>
                <a:lnTo>
                  <a:pt x="1493" y="654"/>
                </a:lnTo>
                <a:lnTo>
                  <a:pt x="817" y="1147"/>
                </a:lnTo>
                <a:lnTo>
                  <a:pt x="793" y="1161"/>
                </a:lnTo>
                <a:lnTo>
                  <a:pt x="765" y="1165"/>
                </a:lnTo>
                <a:lnTo>
                  <a:pt x="737" y="1161"/>
                </a:lnTo>
                <a:lnTo>
                  <a:pt x="712" y="1147"/>
                </a:lnTo>
                <a:lnTo>
                  <a:pt x="37" y="654"/>
                </a:lnTo>
                <a:lnTo>
                  <a:pt x="21" y="640"/>
                </a:lnTo>
                <a:lnTo>
                  <a:pt x="9" y="622"/>
                </a:lnTo>
                <a:lnTo>
                  <a:pt x="2" y="603"/>
                </a:lnTo>
                <a:lnTo>
                  <a:pt x="0" y="582"/>
                </a:lnTo>
                <a:lnTo>
                  <a:pt x="2" y="563"/>
                </a:lnTo>
                <a:lnTo>
                  <a:pt x="9" y="542"/>
                </a:lnTo>
                <a:lnTo>
                  <a:pt x="21" y="524"/>
                </a:lnTo>
                <a:lnTo>
                  <a:pt x="37" y="510"/>
                </a:lnTo>
                <a:lnTo>
                  <a:pt x="712" y="17"/>
                </a:lnTo>
                <a:lnTo>
                  <a:pt x="737" y="5"/>
                </a:lnTo>
                <a:lnTo>
                  <a:pt x="76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36687" y="5088868"/>
            <a:ext cx="74883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家装行业工作汇报</a:t>
            </a:r>
            <a:endParaRPr lang="zh-CN" altLang="en-US" sz="6600" cap="all" dirty="0">
              <a:solidFill>
                <a:schemeClr val="accent2"/>
              </a:solidFill>
              <a:latin typeface="时尚中黑简体" panose="01010104010101010101" pitchFamily="2" charset="-122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028775" y="6208613"/>
            <a:ext cx="5616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DOMESTIC OUTFIT INDUSTRY WORK REPORT</a:t>
            </a:r>
            <a:endParaRPr lang="zh-CN" alt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181537" y="6632539"/>
            <a:ext cx="5311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适用于项目汇报</a:t>
            </a:r>
            <a:r>
              <a:rPr lang="en-US" altLang="zh-CN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16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65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0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900"/>
                            </p:stCondLst>
                            <p:childTnLst>
                              <p:par>
                                <p:cTn id="8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201"/>
            <a:ext cx="1861717" cy="1393278"/>
            <a:chOff x="3779017" y="5292615"/>
            <a:chExt cx="1862177" cy="1393622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24935" y="5434398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862177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92569" y="5028566"/>
            <a:ext cx="1972937" cy="2077766"/>
            <a:chOff x="6392557" y="5028914"/>
            <a:chExt cx="1973425" cy="2078280"/>
          </a:xfrm>
        </p:grpSpPr>
        <p:sp>
          <p:nvSpPr>
            <p:cNvPr id="40" name="Rectangle 39"/>
            <p:cNvSpPr/>
            <p:nvPr/>
          </p:nvSpPr>
          <p:spPr>
            <a:xfrm>
              <a:off x="6875920" y="5028914"/>
              <a:ext cx="8980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altLang="zh-CN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40294" y="6430367"/>
              <a:ext cx="678559" cy="676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028566"/>
            <a:ext cx="1972937" cy="2077766"/>
            <a:chOff x="8713914" y="5028914"/>
            <a:chExt cx="1973425" cy="2078280"/>
          </a:xfrm>
        </p:grpSpPr>
        <p:sp>
          <p:nvSpPr>
            <p:cNvPr id="44" name="Rectangle 43"/>
            <p:cNvSpPr/>
            <p:nvPr/>
          </p:nvSpPr>
          <p:spPr>
            <a:xfrm>
              <a:off x="9235640" y="5028914"/>
              <a:ext cx="8258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d-ID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105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61651" y="6430367"/>
              <a:ext cx="678559" cy="676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779716"/>
            <a:ext cx="2011841" cy="572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id-ID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YOUR TITLE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149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65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664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28C7D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171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9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2370" y="694"/>
            <a:ext cx="12862730" cy="725100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861001" y="604280"/>
            <a:ext cx="3172335" cy="6984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500" dirty="0">
                <a:solidFill>
                  <a:schemeClr val="accent2"/>
                </a:solidFill>
                <a:cs typeface="+mn-ea"/>
                <a:sym typeface="+mn-lt"/>
              </a:rPr>
              <a:t>/</a:t>
            </a:r>
            <a:r>
              <a:rPr lang="en-US" altLang="zh-CN" sz="2531" dirty="0">
                <a:solidFill>
                  <a:schemeClr val="accent2"/>
                </a:solidFill>
                <a:cs typeface="+mn-ea"/>
                <a:sym typeface="+mn-lt"/>
              </a:rPr>
              <a:t>Contents</a:t>
            </a:r>
            <a:endParaRPr lang="en-GB" sz="253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39578" y="1490218"/>
            <a:ext cx="10755686" cy="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290838" y="2396435"/>
            <a:ext cx="1257328" cy="698118"/>
            <a:chOff x="2215144" y="927951"/>
            <a:chExt cx="1244730" cy="910317"/>
          </a:xfrm>
        </p:grpSpPr>
        <p:sp>
          <p:nvSpPr>
            <p:cNvPr id="11" name="平行四边形 10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90838" y="3351972"/>
            <a:ext cx="1257328" cy="708853"/>
            <a:chOff x="2215144" y="1952311"/>
            <a:chExt cx="1244730" cy="924318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0"/>
            <p:cNvSpPr txBox="1"/>
            <p:nvPr/>
          </p:nvSpPr>
          <p:spPr>
            <a:xfrm>
              <a:off x="2393075" y="1952311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90838" y="4338770"/>
            <a:ext cx="1257328" cy="698118"/>
            <a:chOff x="2215144" y="3018135"/>
            <a:chExt cx="1244730" cy="910318"/>
          </a:xfrm>
        </p:grpSpPr>
        <p:sp>
          <p:nvSpPr>
            <p:cNvPr id="19" name="平行四边形 18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1"/>
            <p:cNvSpPr txBox="1"/>
            <p:nvPr/>
          </p:nvSpPr>
          <p:spPr>
            <a:xfrm>
              <a:off x="2393075" y="3018135"/>
              <a:ext cx="1066799" cy="91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90838" y="5298346"/>
            <a:ext cx="1257328" cy="714438"/>
            <a:chOff x="2215144" y="4047038"/>
            <a:chExt cx="1244730" cy="931601"/>
          </a:xfrm>
        </p:grpSpPr>
        <p:sp>
          <p:nvSpPr>
            <p:cNvPr id="22" name="平行四边形 21"/>
            <p:cNvSpPr/>
            <p:nvPr/>
          </p:nvSpPr>
          <p:spPr>
            <a:xfrm>
              <a:off x="2215144" y="413585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12"/>
            <p:cNvSpPr txBox="1"/>
            <p:nvPr/>
          </p:nvSpPr>
          <p:spPr>
            <a:xfrm>
              <a:off x="2393075" y="4047038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45867" y="2415150"/>
            <a:ext cx="5423290" cy="646324"/>
            <a:chOff x="4315150" y="953427"/>
            <a:chExt cx="3857250" cy="540057"/>
          </a:xfrm>
          <a:solidFill>
            <a:schemeClr val="accent4"/>
          </a:solidFill>
        </p:grpSpPr>
        <p:sp>
          <p:nvSpPr>
            <p:cNvPr id="26" name="平行四边形 25"/>
            <p:cNvSpPr/>
            <p:nvPr/>
          </p:nvSpPr>
          <p:spPr>
            <a:xfrm>
              <a:off x="4315150" y="953427"/>
              <a:ext cx="3857250" cy="540057"/>
            </a:xfrm>
            <a:prstGeom prst="parallelogram">
              <a:avLst>
                <a:gd name="adj" fmla="val 48207"/>
              </a:avLst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841196" y="1036090"/>
              <a:ext cx="2827147" cy="387661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45867" y="3391128"/>
            <a:ext cx="5423290" cy="646324"/>
            <a:chOff x="4315150" y="1647579"/>
            <a:chExt cx="3857250" cy="540057"/>
          </a:xfrm>
          <a:solidFill>
            <a:schemeClr val="accent4"/>
          </a:solidFill>
        </p:grpSpPr>
        <p:sp>
          <p:nvSpPr>
            <p:cNvPr id="29" name="平行四边形 28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841196" y="1730243"/>
              <a:ext cx="2827147" cy="387661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245867" y="4367105"/>
            <a:ext cx="5423290" cy="646324"/>
            <a:chOff x="4315150" y="2341731"/>
            <a:chExt cx="3857250" cy="540057"/>
          </a:xfrm>
          <a:solidFill>
            <a:schemeClr val="accent4"/>
          </a:solidFill>
        </p:grpSpPr>
        <p:sp>
          <p:nvSpPr>
            <p:cNvPr id="32" name="平行四边形 31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841197" y="2424395"/>
              <a:ext cx="2827146" cy="387661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45867" y="5343084"/>
            <a:ext cx="5423290" cy="646324"/>
            <a:chOff x="4315150" y="3035884"/>
            <a:chExt cx="3857250" cy="540057"/>
          </a:xfrm>
          <a:solidFill>
            <a:schemeClr val="accent4"/>
          </a:solidFill>
        </p:grpSpPr>
        <p:sp>
          <p:nvSpPr>
            <p:cNvPr id="35" name="平行四边形 34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841196" y="3118548"/>
              <a:ext cx="2827147" cy="387661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21828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78224" y="1255607"/>
            <a:ext cx="3437741" cy="2614023"/>
          </a:xfrm>
          <a:custGeom>
            <a:avLst/>
            <a:gdLst>
              <a:gd name="T0" fmla="*/ 770 w 1540"/>
              <a:gd name="T1" fmla="*/ 0 h 1171"/>
              <a:gd name="T2" fmla="*/ 795 w 1540"/>
              <a:gd name="T3" fmla="*/ 4 h 1171"/>
              <a:gd name="T4" fmla="*/ 819 w 1540"/>
              <a:gd name="T5" fmla="*/ 16 h 1171"/>
              <a:gd name="T6" fmla="*/ 1507 w 1540"/>
              <a:gd name="T7" fmla="*/ 518 h 1171"/>
              <a:gd name="T8" fmla="*/ 1526 w 1540"/>
              <a:gd name="T9" fmla="*/ 538 h 1171"/>
              <a:gd name="T10" fmla="*/ 1537 w 1540"/>
              <a:gd name="T11" fmla="*/ 560 h 1171"/>
              <a:gd name="T12" fmla="*/ 1540 w 1540"/>
              <a:gd name="T13" fmla="*/ 585 h 1171"/>
              <a:gd name="T14" fmla="*/ 1537 w 1540"/>
              <a:gd name="T15" fmla="*/ 611 h 1171"/>
              <a:gd name="T16" fmla="*/ 1526 w 1540"/>
              <a:gd name="T17" fmla="*/ 634 h 1171"/>
              <a:gd name="T18" fmla="*/ 1507 w 1540"/>
              <a:gd name="T19" fmla="*/ 653 h 1171"/>
              <a:gd name="T20" fmla="*/ 819 w 1540"/>
              <a:gd name="T21" fmla="*/ 1155 h 1171"/>
              <a:gd name="T22" fmla="*/ 795 w 1540"/>
              <a:gd name="T23" fmla="*/ 1166 h 1171"/>
              <a:gd name="T24" fmla="*/ 770 w 1540"/>
              <a:gd name="T25" fmla="*/ 1171 h 1171"/>
              <a:gd name="T26" fmla="*/ 744 w 1540"/>
              <a:gd name="T27" fmla="*/ 1166 h 1171"/>
              <a:gd name="T28" fmla="*/ 721 w 1540"/>
              <a:gd name="T29" fmla="*/ 1155 h 1171"/>
              <a:gd name="T30" fmla="*/ 34 w 1540"/>
              <a:gd name="T31" fmla="*/ 653 h 1171"/>
              <a:gd name="T32" fmla="*/ 14 w 1540"/>
              <a:gd name="T33" fmla="*/ 634 h 1171"/>
              <a:gd name="T34" fmla="*/ 4 w 1540"/>
              <a:gd name="T35" fmla="*/ 611 h 1171"/>
              <a:gd name="T36" fmla="*/ 0 w 1540"/>
              <a:gd name="T37" fmla="*/ 585 h 1171"/>
              <a:gd name="T38" fmla="*/ 4 w 1540"/>
              <a:gd name="T39" fmla="*/ 560 h 1171"/>
              <a:gd name="T40" fmla="*/ 14 w 1540"/>
              <a:gd name="T41" fmla="*/ 538 h 1171"/>
              <a:gd name="T42" fmla="*/ 34 w 1540"/>
              <a:gd name="T43" fmla="*/ 518 h 1171"/>
              <a:gd name="T44" fmla="*/ 721 w 1540"/>
              <a:gd name="T45" fmla="*/ 16 h 1171"/>
              <a:gd name="T46" fmla="*/ 744 w 1540"/>
              <a:gd name="T47" fmla="*/ 4 h 1171"/>
              <a:gd name="T48" fmla="*/ 770 w 1540"/>
              <a:gd name="T49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0" h="1171">
                <a:moveTo>
                  <a:pt x="770" y="0"/>
                </a:moveTo>
                <a:lnTo>
                  <a:pt x="795" y="4"/>
                </a:lnTo>
                <a:lnTo>
                  <a:pt x="819" y="16"/>
                </a:lnTo>
                <a:lnTo>
                  <a:pt x="1507" y="518"/>
                </a:lnTo>
                <a:lnTo>
                  <a:pt x="1526" y="538"/>
                </a:lnTo>
                <a:lnTo>
                  <a:pt x="1537" y="560"/>
                </a:lnTo>
                <a:lnTo>
                  <a:pt x="1540" y="585"/>
                </a:lnTo>
                <a:lnTo>
                  <a:pt x="1537" y="611"/>
                </a:lnTo>
                <a:lnTo>
                  <a:pt x="1526" y="634"/>
                </a:lnTo>
                <a:lnTo>
                  <a:pt x="1507" y="653"/>
                </a:lnTo>
                <a:lnTo>
                  <a:pt x="819" y="1155"/>
                </a:lnTo>
                <a:lnTo>
                  <a:pt x="795" y="1166"/>
                </a:lnTo>
                <a:lnTo>
                  <a:pt x="770" y="1171"/>
                </a:lnTo>
                <a:lnTo>
                  <a:pt x="744" y="1166"/>
                </a:lnTo>
                <a:lnTo>
                  <a:pt x="721" y="1155"/>
                </a:lnTo>
                <a:lnTo>
                  <a:pt x="34" y="653"/>
                </a:lnTo>
                <a:lnTo>
                  <a:pt x="14" y="634"/>
                </a:lnTo>
                <a:lnTo>
                  <a:pt x="4" y="611"/>
                </a:lnTo>
                <a:lnTo>
                  <a:pt x="0" y="585"/>
                </a:lnTo>
                <a:lnTo>
                  <a:pt x="4" y="560"/>
                </a:lnTo>
                <a:lnTo>
                  <a:pt x="14" y="538"/>
                </a:lnTo>
                <a:lnTo>
                  <a:pt x="34" y="518"/>
                </a:lnTo>
                <a:lnTo>
                  <a:pt x="721" y="16"/>
                </a:lnTo>
                <a:lnTo>
                  <a:pt x="744" y="4"/>
                </a:lnTo>
                <a:lnTo>
                  <a:pt x="77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705187" y="275629"/>
            <a:ext cx="3437741" cy="2614023"/>
          </a:xfrm>
          <a:custGeom>
            <a:avLst/>
            <a:gdLst>
              <a:gd name="T0" fmla="*/ 770 w 1540"/>
              <a:gd name="T1" fmla="*/ 0 h 1171"/>
              <a:gd name="T2" fmla="*/ 795 w 1540"/>
              <a:gd name="T3" fmla="*/ 6 h 1171"/>
              <a:gd name="T4" fmla="*/ 819 w 1540"/>
              <a:gd name="T5" fmla="*/ 16 h 1171"/>
              <a:gd name="T6" fmla="*/ 1507 w 1540"/>
              <a:gd name="T7" fmla="*/ 520 h 1171"/>
              <a:gd name="T8" fmla="*/ 1526 w 1540"/>
              <a:gd name="T9" fmla="*/ 537 h 1171"/>
              <a:gd name="T10" fmla="*/ 1537 w 1540"/>
              <a:gd name="T11" fmla="*/ 562 h 1171"/>
              <a:gd name="T12" fmla="*/ 1540 w 1540"/>
              <a:gd name="T13" fmla="*/ 586 h 1171"/>
              <a:gd name="T14" fmla="*/ 1537 w 1540"/>
              <a:gd name="T15" fmla="*/ 611 h 1171"/>
              <a:gd name="T16" fmla="*/ 1526 w 1540"/>
              <a:gd name="T17" fmla="*/ 634 h 1171"/>
              <a:gd name="T18" fmla="*/ 1507 w 1540"/>
              <a:gd name="T19" fmla="*/ 653 h 1171"/>
              <a:gd name="T20" fmla="*/ 819 w 1540"/>
              <a:gd name="T21" fmla="*/ 1155 h 1171"/>
              <a:gd name="T22" fmla="*/ 795 w 1540"/>
              <a:gd name="T23" fmla="*/ 1167 h 1171"/>
              <a:gd name="T24" fmla="*/ 770 w 1540"/>
              <a:gd name="T25" fmla="*/ 1171 h 1171"/>
              <a:gd name="T26" fmla="*/ 744 w 1540"/>
              <a:gd name="T27" fmla="*/ 1167 h 1171"/>
              <a:gd name="T28" fmla="*/ 721 w 1540"/>
              <a:gd name="T29" fmla="*/ 1155 h 1171"/>
              <a:gd name="T30" fmla="*/ 34 w 1540"/>
              <a:gd name="T31" fmla="*/ 653 h 1171"/>
              <a:gd name="T32" fmla="*/ 14 w 1540"/>
              <a:gd name="T33" fmla="*/ 634 h 1171"/>
              <a:gd name="T34" fmla="*/ 4 w 1540"/>
              <a:gd name="T35" fmla="*/ 611 h 1171"/>
              <a:gd name="T36" fmla="*/ 0 w 1540"/>
              <a:gd name="T37" fmla="*/ 586 h 1171"/>
              <a:gd name="T38" fmla="*/ 4 w 1540"/>
              <a:gd name="T39" fmla="*/ 562 h 1171"/>
              <a:gd name="T40" fmla="*/ 14 w 1540"/>
              <a:gd name="T41" fmla="*/ 537 h 1171"/>
              <a:gd name="T42" fmla="*/ 34 w 1540"/>
              <a:gd name="T43" fmla="*/ 520 h 1171"/>
              <a:gd name="T44" fmla="*/ 721 w 1540"/>
              <a:gd name="T45" fmla="*/ 16 h 1171"/>
              <a:gd name="T46" fmla="*/ 744 w 1540"/>
              <a:gd name="T47" fmla="*/ 6 h 1171"/>
              <a:gd name="T48" fmla="*/ 770 w 1540"/>
              <a:gd name="T49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0" h="1171">
                <a:moveTo>
                  <a:pt x="770" y="0"/>
                </a:moveTo>
                <a:lnTo>
                  <a:pt x="795" y="6"/>
                </a:lnTo>
                <a:lnTo>
                  <a:pt x="819" y="16"/>
                </a:lnTo>
                <a:lnTo>
                  <a:pt x="1507" y="520"/>
                </a:lnTo>
                <a:lnTo>
                  <a:pt x="1526" y="537"/>
                </a:lnTo>
                <a:lnTo>
                  <a:pt x="1537" y="562"/>
                </a:lnTo>
                <a:lnTo>
                  <a:pt x="1540" y="586"/>
                </a:lnTo>
                <a:lnTo>
                  <a:pt x="1537" y="611"/>
                </a:lnTo>
                <a:lnTo>
                  <a:pt x="1526" y="634"/>
                </a:lnTo>
                <a:lnTo>
                  <a:pt x="1507" y="653"/>
                </a:lnTo>
                <a:lnTo>
                  <a:pt x="819" y="1155"/>
                </a:lnTo>
                <a:lnTo>
                  <a:pt x="795" y="1167"/>
                </a:lnTo>
                <a:lnTo>
                  <a:pt x="770" y="1171"/>
                </a:lnTo>
                <a:lnTo>
                  <a:pt x="744" y="1167"/>
                </a:lnTo>
                <a:lnTo>
                  <a:pt x="721" y="1155"/>
                </a:lnTo>
                <a:lnTo>
                  <a:pt x="34" y="653"/>
                </a:lnTo>
                <a:lnTo>
                  <a:pt x="14" y="634"/>
                </a:lnTo>
                <a:lnTo>
                  <a:pt x="4" y="611"/>
                </a:lnTo>
                <a:lnTo>
                  <a:pt x="0" y="586"/>
                </a:lnTo>
                <a:lnTo>
                  <a:pt x="4" y="562"/>
                </a:lnTo>
                <a:lnTo>
                  <a:pt x="14" y="537"/>
                </a:lnTo>
                <a:lnTo>
                  <a:pt x="34" y="520"/>
                </a:lnTo>
                <a:lnTo>
                  <a:pt x="721" y="16"/>
                </a:lnTo>
                <a:lnTo>
                  <a:pt x="744" y="6"/>
                </a:lnTo>
                <a:lnTo>
                  <a:pt x="77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14187" y="2615078"/>
            <a:ext cx="3439974" cy="2614023"/>
          </a:xfrm>
          <a:custGeom>
            <a:avLst/>
            <a:gdLst>
              <a:gd name="T0" fmla="*/ 771 w 1541"/>
              <a:gd name="T1" fmla="*/ 0 h 1171"/>
              <a:gd name="T2" fmla="*/ 796 w 1541"/>
              <a:gd name="T3" fmla="*/ 4 h 1171"/>
              <a:gd name="T4" fmla="*/ 820 w 1541"/>
              <a:gd name="T5" fmla="*/ 16 h 1171"/>
              <a:gd name="T6" fmla="*/ 1508 w 1541"/>
              <a:gd name="T7" fmla="*/ 518 h 1171"/>
              <a:gd name="T8" fmla="*/ 1527 w 1541"/>
              <a:gd name="T9" fmla="*/ 537 h 1171"/>
              <a:gd name="T10" fmla="*/ 1538 w 1541"/>
              <a:gd name="T11" fmla="*/ 560 h 1171"/>
              <a:gd name="T12" fmla="*/ 1541 w 1541"/>
              <a:gd name="T13" fmla="*/ 585 h 1171"/>
              <a:gd name="T14" fmla="*/ 1538 w 1541"/>
              <a:gd name="T15" fmla="*/ 609 h 1171"/>
              <a:gd name="T16" fmla="*/ 1527 w 1541"/>
              <a:gd name="T17" fmla="*/ 632 h 1171"/>
              <a:gd name="T18" fmla="*/ 1508 w 1541"/>
              <a:gd name="T19" fmla="*/ 651 h 1171"/>
              <a:gd name="T20" fmla="*/ 820 w 1541"/>
              <a:gd name="T21" fmla="*/ 1153 h 1171"/>
              <a:gd name="T22" fmla="*/ 796 w 1541"/>
              <a:gd name="T23" fmla="*/ 1165 h 1171"/>
              <a:gd name="T24" fmla="*/ 771 w 1541"/>
              <a:gd name="T25" fmla="*/ 1171 h 1171"/>
              <a:gd name="T26" fmla="*/ 745 w 1541"/>
              <a:gd name="T27" fmla="*/ 1165 h 1171"/>
              <a:gd name="T28" fmla="*/ 722 w 1541"/>
              <a:gd name="T29" fmla="*/ 1153 h 1171"/>
              <a:gd name="T30" fmla="*/ 35 w 1541"/>
              <a:gd name="T31" fmla="*/ 651 h 1171"/>
              <a:gd name="T32" fmla="*/ 15 w 1541"/>
              <a:gd name="T33" fmla="*/ 632 h 1171"/>
              <a:gd name="T34" fmla="*/ 5 w 1541"/>
              <a:gd name="T35" fmla="*/ 609 h 1171"/>
              <a:gd name="T36" fmla="*/ 0 w 1541"/>
              <a:gd name="T37" fmla="*/ 585 h 1171"/>
              <a:gd name="T38" fmla="*/ 5 w 1541"/>
              <a:gd name="T39" fmla="*/ 560 h 1171"/>
              <a:gd name="T40" fmla="*/ 15 w 1541"/>
              <a:gd name="T41" fmla="*/ 537 h 1171"/>
              <a:gd name="T42" fmla="*/ 35 w 1541"/>
              <a:gd name="T43" fmla="*/ 518 h 1171"/>
              <a:gd name="T44" fmla="*/ 722 w 1541"/>
              <a:gd name="T45" fmla="*/ 16 h 1171"/>
              <a:gd name="T46" fmla="*/ 745 w 1541"/>
              <a:gd name="T47" fmla="*/ 4 h 1171"/>
              <a:gd name="T48" fmla="*/ 771 w 1541"/>
              <a:gd name="T49" fmla="*/ 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1" h="1171">
                <a:moveTo>
                  <a:pt x="771" y="0"/>
                </a:moveTo>
                <a:lnTo>
                  <a:pt x="796" y="4"/>
                </a:lnTo>
                <a:lnTo>
                  <a:pt x="820" y="16"/>
                </a:lnTo>
                <a:lnTo>
                  <a:pt x="1508" y="518"/>
                </a:lnTo>
                <a:lnTo>
                  <a:pt x="1527" y="537"/>
                </a:lnTo>
                <a:lnTo>
                  <a:pt x="1538" y="560"/>
                </a:lnTo>
                <a:lnTo>
                  <a:pt x="1541" y="585"/>
                </a:lnTo>
                <a:lnTo>
                  <a:pt x="1538" y="609"/>
                </a:lnTo>
                <a:lnTo>
                  <a:pt x="1527" y="632"/>
                </a:lnTo>
                <a:lnTo>
                  <a:pt x="1508" y="651"/>
                </a:lnTo>
                <a:lnTo>
                  <a:pt x="820" y="1153"/>
                </a:lnTo>
                <a:lnTo>
                  <a:pt x="796" y="1165"/>
                </a:lnTo>
                <a:lnTo>
                  <a:pt x="771" y="1171"/>
                </a:lnTo>
                <a:lnTo>
                  <a:pt x="745" y="1165"/>
                </a:lnTo>
                <a:lnTo>
                  <a:pt x="722" y="1153"/>
                </a:lnTo>
                <a:lnTo>
                  <a:pt x="35" y="651"/>
                </a:lnTo>
                <a:lnTo>
                  <a:pt x="15" y="632"/>
                </a:lnTo>
                <a:lnTo>
                  <a:pt x="5" y="609"/>
                </a:lnTo>
                <a:lnTo>
                  <a:pt x="0" y="585"/>
                </a:lnTo>
                <a:lnTo>
                  <a:pt x="5" y="560"/>
                </a:lnTo>
                <a:lnTo>
                  <a:pt x="15" y="537"/>
                </a:lnTo>
                <a:lnTo>
                  <a:pt x="35" y="518"/>
                </a:lnTo>
                <a:lnTo>
                  <a:pt x="722" y="16"/>
                </a:lnTo>
                <a:lnTo>
                  <a:pt x="745" y="4"/>
                </a:lnTo>
                <a:lnTo>
                  <a:pt x="77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979901" y="1385080"/>
            <a:ext cx="3439974" cy="2609559"/>
          </a:xfrm>
          <a:custGeom>
            <a:avLst/>
            <a:gdLst>
              <a:gd name="T0" fmla="*/ 769 w 1541"/>
              <a:gd name="T1" fmla="*/ 0 h 1169"/>
              <a:gd name="T2" fmla="*/ 796 w 1541"/>
              <a:gd name="T3" fmla="*/ 4 h 1169"/>
              <a:gd name="T4" fmla="*/ 818 w 1541"/>
              <a:gd name="T5" fmla="*/ 16 h 1169"/>
              <a:gd name="T6" fmla="*/ 1506 w 1541"/>
              <a:gd name="T7" fmla="*/ 518 h 1169"/>
              <a:gd name="T8" fmla="*/ 1525 w 1541"/>
              <a:gd name="T9" fmla="*/ 537 h 1169"/>
              <a:gd name="T10" fmla="*/ 1538 w 1541"/>
              <a:gd name="T11" fmla="*/ 560 h 1169"/>
              <a:gd name="T12" fmla="*/ 1541 w 1541"/>
              <a:gd name="T13" fmla="*/ 584 h 1169"/>
              <a:gd name="T14" fmla="*/ 1538 w 1541"/>
              <a:gd name="T15" fmla="*/ 609 h 1169"/>
              <a:gd name="T16" fmla="*/ 1525 w 1541"/>
              <a:gd name="T17" fmla="*/ 632 h 1169"/>
              <a:gd name="T18" fmla="*/ 1506 w 1541"/>
              <a:gd name="T19" fmla="*/ 651 h 1169"/>
              <a:gd name="T20" fmla="*/ 818 w 1541"/>
              <a:gd name="T21" fmla="*/ 1153 h 1169"/>
              <a:gd name="T22" fmla="*/ 796 w 1541"/>
              <a:gd name="T23" fmla="*/ 1165 h 1169"/>
              <a:gd name="T24" fmla="*/ 769 w 1541"/>
              <a:gd name="T25" fmla="*/ 1169 h 1169"/>
              <a:gd name="T26" fmla="*/ 745 w 1541"/>
              <a:gd name="T27" fmla="*/ 1165 h 1169"/>
              <a:gd name="T28" fmla="*/ 720 w 1541"/>
              <a:gd name="T29" fmla="*/ 1153 h 1169"/>
              <a:gd name="T30" fmla="*/ 33 w 1541"/>
              <a:gd name="T31" fmla="*/ 651 h 1169"/>
              <a:gd name="T32" fmla="*/ 15 w 1541"/>
              <a:gd name="T33" fmla="*/ 632 h 1169"/>
              <a:gd name="T34" fmla="*/ 3 w 1541"/>
              <a:gd name="T35" fmla="*/ 609 h 1169"/>
              <a:gd name="T36" fmla="*/ 0 w 1541"/>
              <a:gd name="T37" fmla="*/ 584 h 1169"/>
              <a:gd name="T38" fmla="*/ 3 w 1541"/>
              <a:gd name="T39" fmla="*/ 560 h 1169"/>
              <a:gd name="T40" fmla="*/ 15 w 1541"/>
              <a:gd name="T41" fmla="*/ 537 h 1169"/>
              <a:gd name="T42" fmla="*/ 33 w 1541"/>
              <a:gd name="T43" fmla="*/ 518 h 1169"/>
              <a:gd name="T44" fmla="*/ 720 w 1541"/>
              <a:gd name="T45" fmla="*/ 16 h 1169"/>
              <a:gd name="T46" fmla="*/ 745 w 1541"/>
              <a:gd name="T47" fmla="*/ 4 h 1169"/>
              <a:gd name="T48" fmla="*/ 769 w 1541"/>
              <a:gd name="T49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1" h="1169">
                <a:moveTo>
                  <a:pt x="769" y="0"/>
                </a:moveTo>
                <a:lnTo>
                  <a:pt x="796" y="4"/>
                </a:lnTo>
                <a:lnTo>
                  <a:pt x="818" y="16"/>
                </a:lnTo>
                <a:lnTo>
                  <a:pt x="1506" y="518"/>
                </a:lnTo>
                <a:lnTo>
                  <a:pt x="1525" y="537"/>
                </a:lnTo>
                <a:lnTo>
                  <a:pt x="1538" y="560"/>
                </a:lnTo>
                <a:lnTo>
                  <a:pt x="1541" y="584"/>
                </a:lnTo>
                <a:lnTo>
                  <a:pt x="1538" y="609"/>
                </a:lnTo>
                <a:lnTo>
                  <a:pt x="1525" y="632"/>
                </a:lnTo>
                <a:lnTo>
                  <a:pt x="1506" y="651"/>
                </a:lnTo>
                <a:lnTo>
                  <a:pt x="818" y="1153"/>
                </a:lnTo>
                <a:lnTo>
                  <a:pt x="796" y="1165"/>
                </a:lnTo>
                <a:lnTo>
                  <a:pt x="769" y="1169"/>
                </a:lnTo>
                <a:lnTo>
                  <a:pt x="745" y="1165"/>
                </a:lnTo>
                <a:lnTo>
                  <a:pt x="720" y="1153"/>
                </a:lnTo>
                <a:lnTo>
                  <a:pt x="33" y="651"/>
                </a:lnTo>
                <a:lnTo>
                  <a:pt x="15" y="632"/>
                </a:lnTo>
                <a:lnTo>
                  <a:pt x="3" y="609"/>
                </a:lnTo>
                <a:lnTo>
                  <a:pt x="0" y="584"/>
                </a:lnTo>
                <a:lnTo>
                  <a:pt x="3" y="560"/>
                </a:lnTo>
                <a:lnTo>
                  <a:pt x="15" y="537"/>
                </a:lnTo>
                <a:lnTo>
                  <a:pt x="33" y="518"/>
                </a:lnTo>
                <a:lnTo>
                  <a:pt x="720" y="16"/>
                </a:lnTo>
                <a:lnTo>
                  <a:pt x="745" y="4"/>
                </a:lnTo>
                <a:lnTo>
                  <a:pt x="76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971112" y="1865026"/>
            <a:ext cx="3689992" cy="2792607"/>
          </a:xfrm>
          <a:custGeom>
            <a:avLst/>
            <a:gdLst>
              <a:gd name="T0" fmla="*/ 826 w 1653"/>
              <a:gd name="T1" fmla="*/ 0 h 1251"/>
              <a:gd name="T2" fmla="*/ 852 w 1653"/>
              <a:gd name="T3" fmla="*/ 4 h 1251"/>
              <a:gd name="T4" fmla="*/ 875 w 1653"/>
              <a:gd name="T5" fmla="*/ 16 h 1251"/>
              <a:gd name="T6" fmla="*/ 1618 w 1653"/>
              <a:gd name="T7" fmla="*/ 558 h 1251"/>
              <a:gd name="T8" fmla="*/ 1638 w 1653"/>
              <a:gd name="T9" fmla="*/ 578 h 1251"/>
              <a:gd name="T10" fmla="*/ 1648 w 1653"/>
              <a:gd name="T11" fmla="*/ 600 h 1251"/>
              <a:gd name="T12" fmla="*/ 1653 w 1653"/>
              <a:gd name="T13" fmla="*/ 625 h 1251"/>
              <a:gd name="T14" fmla="*/ 1648 w 1653"/>
              <a:gd name="T15" fmla="*/ 649 h 1251"/>
              <a:gd name="T16" fmla="*/ 1638 w 1653"/>
              <a:gd name="T17" fmla="*/ 672 h 1251"/>
              <a:gd name="T18" fmla="*/ 1618 w 1653"/>
              <a:gd name="T19" fmla="*/ 691 h 1251"/>
              <a:gd name="T20" fmla="*/ 875 w 1653"/>
              <a:gd name="T21" fmla="*/ 1235 h 1251"/>
              <a:gd name="T22" fmla="*/ 852 w 1653"/>
              <a:gd name="T23" fmla="*/ 1248 h 1251"/>
              <a:gd name="T24" fmla="*/ 826 w 1653"/>
              <a:gd name="T25" fmla="*/ 1251 h 1251"/>
              <a:gd name="T26" fmla="*/ 801 w 1653"/>
              <a:gd name="T27" fmla="*/ 1248 h 1251"/>
              <a:gd name="T28" fmla="*/ 777 w 1653"/>
              <a:gd name="T29" fmla="*/ 1235 h 1251"/>
              <a:gd name="T30" fmla="*/ 33 w 1653"/>
              <a:gd name="T31" fmla="*/ 691 h 1251"/>
              <a:gd name="T32" fmla="*/ 14 w 1653"/>
              <a:gd name="T33" fmla="*/ 672 h 1251"/>
              <a:gd name="T34" fmla="*/ 3 w 1653"/>
              <a:gd name="T35" fmla="*/ 649 h 1251"/>
              <a:gd name="T36" fmla="*/ 0 w 1653"/>
              <a:gd name="T37" fmla="*/ 625 h 1251"/>
              <a:gd name="T38" fmla="*/ 3 w 1653"/>
              <a:gd name="T39" fmla="*/ 600 h 1251"/>
              <a:gd name="T40" fmla="*/ 14 w 1653"/>
              <a:gd name="T41" fmla="*/ 578 h 1251"/>
              <a:gd name="T42" fmla="*/ 33 w 1653"/>
              <a:gd name="T43" fmla="*/ 558 h 1251"/>
              <a:gd name="T44" fmla="*/ 777 w 1653"/>
              <a:gd name="T45" fmla="*/ 16 h 1251"/>
              <a:gd name="T46" fmla="*/ 801 w 1653"/>
              <a:gd name="T47" fmla="*/ 4 h 1251"/>
              <a:gd name="T48" fmla="*/ 826 w 1653"/>
              <a:gd name="T49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53" h="1251">
                <a:moveTo>
                  <a:pt x="826" y="0"/>
                </a:moveTo>
                <a:lnTo>
                  <a:pt x="852" y="4"/>
                </a:lnTo>
                <a:lnTo>
                  <a:pt x="875" y="16"/>
                </a:lnTo>
                <a:lnTo>
                  <a:pt x="1618" y="558"/>
                </a:lnTo>
                <a:lnTo>
                  <a:pt x="1638" y="578"/>
                </a:lnTo>
                <a:lnTo>
                  <a:pt x="1648" y="600"/>
                </a:lnTo>
                <a:lnTo>
                  <a:pt x="1653" y="625"/>
                </a:lnTo>
                <a:lnTo>
                  <a:pt x="1648" y="649"/>
                </a:lnTo>
                <a:lnTo>
                  <a:pt x="1638" y="672"/>
                </a:lnTo>
                <a:lnTo>
                  <a:pt x="1618" y="691"/>
                </a:lnTo>
                <a:lnTo>
                  <a:pt x="875" y="1235"/>
                </a:lnTo>
                <a:lnTo>
                  <a:pt x="852" y="1248"/>
                </a:lnTo>
                <a:lnTo>
                  <a:pt x="826" y="1251"/>
                </a:lnTo>
                <a:lnTo>
                  <a:pt x="801" y="1248"/>
                </a:lnTo>
                <a:lnTo>
                  <a:pt x="777" y="1235"/>
                </a:lnTo>
                <a:lnTo>
                  <a:pt x="33" y="691"/>
                </a:lnTo>
                <a:lnTo>
                  <a:pt x="14" y="672"/>
                </a:lnTo>
                <a:lnTo>
                  <a:pt x="3" y="649"/>
                </a:lnTo>
                <a:lnTo>
                  <a:pt x="0" y="625"/>
                </a:lnTo>
                <a:lnTo>
                  <a:pt x="3" y="600"/>
                </a:lnTo>
                <a:lnTo>
                  <a:pt x="14" y="578"/>
                </a:lnTo>
                <a:lnTo>
                  <a:pt x="33" y="558"/>
                </a:lnTo>
                <a:lnTo>
                  <a:pt x="777" y="16"/>
                </a:lnTo>
                <a:lnTo>
                  <a:pt x="801" y="4"/>
                </a:lnTo>
                <a:lnTo>
                  <a:pt x="826" y="0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9024687" y="81417"/>
            <a:ext cx="3384166" cy="2564913"/>
          </a:xfrm>
          <a:custGeom>
            <a:avLst/>
            <a:gdLst>
              <a:gd name="T0" fmla="*/ 758 w 1516"/>
              <a:gd name="T1" fmla="*/ 0 h 1149"/>
              <a:gd name="T2" fmla="*/ 784 w 1516"/>
              <a:gd name="T3" fmla="*/ 3 h 1149"/>
              <a:gd name="T4" fmla="*/ 807 w 1516"/>
              <a:gd name="T5" fmla="*/ 16 h 1149"/>
              <a:gd name="T6" fmla="*/ 1482 w 1516"/>
              <a:gd name="T7" fmla="*/ 509 h 1149"/>
              <a:gd name="T8" fmla="*/ 1502 w 1516"/>
              <a:gd name="T9" fmla="*/ 528 h 1149"/>
              <a:gd name="T10" fmla="*/ 1512 w 1516"/>
              <a:gd name="T11" fmla="*/ 551 h 1149"/>
              <a:gd name="T12" fmla="*/ 1516 w 1516"/>
              <a:gd name="T13" fmla="*/ 575 h 1149"/>
              <a:gd name="T14" fmla="*/ 1512 w 1516"/>
              <a:gd name="T15" fmla="*/ 600 h 1149"/>
              <a:gd name="T16" fmla="*/ 1502 w 1516"/>
              <a:gd name="T17" fmla="*/ 623 h 1149"/>
              <a:gd name="T18" fmla="*/ 1482 w 1516"/>
              <a:gd name="T19" fmla="*/ 642 h 1149"/>
              <a:gd name="T20" fmla="*/ 807 w 1516"/>
              <a:gd name="T21" fmla="*/ 1135 h 1149"/>
              <a:gd name="T22" fmla="*/ 784 w 1516"/>
              <a:gd name="T23" fmla="*/ 1148 h 1149"/>
              <a:gd name="T24" fmla="*/ 758 w 1516"/>
              <a:gd name="T25" fmla="*/ 1149 h 1149"/>
              <a:gd name="T26" fmla="*/ 734 w 1516"/>
              <a:gd name="T27" fmla="*/ 1148 h 1149"/>
              <a:gd name="T28" fmla="*/ 709 w 1516"/>
              <a:gd name="T29" fmla="*/ 1135 h 1149"/>
              <a:gd name="T30" fmla="*/ 35 w 1516"/>
              <a:gd name="T31" fmla="*/ 642 h 1149"/>
              <a:gd name="T32" fmla="*/ 16 w 1516"/>
              <a:gd name="T33" fmla="*/ 623 h 1149"/>
              <a:gd name="T34" fmla="*/ 6 w 1516"/>
              <a:gd name="T35" fmla="*/ 600 h 1149"/>
              <a:gd name="T36" fmla="*/ 0 w 1516"/>
              <a:gd name="T37" fmla="*/ 575 h 1149"/>
              <a:gd name="T38" fmla="*/ 6 w 1516"/>
              <a:gd name="T39" fmla="*/ 551 h 1149"/>
              <a:gd name="T40" fmla="*/ 16 w 1516"/>
              <a:gd name="T41" fmla="*/ 528 h 1149"/>
              <a:gd name="T42" fmla="*/ 35 w 1516"/>
              <a:gd name="T43" fmla="*/ 509 h 1149"/>
              <a:gd name="T44" fmla="*/ 709 w 1516"/>
              <a:gd name="T45" fmla="*/ 16 h 1149"/>
              <a:gd name="T46" fmla="*/ 734 w 1516"/>
              <a:gd name="T47" fmla="*/ 3 h 1149"/>
              <a:gd name="T48" fmla="*/ 758 w 1516"/>
              <a:gd name="T49" fmla="*/ 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6" h="1149">
                <a:moveTo>
                  <a:pt x="758" y="0"/>
                </a:moveTo>
                <a:lnTo>
                  <a:pt x="784" y="3"/>
                </a:lnTo>
                <a:lnTo>
                  <a:pt x="807" y="16"/>
                </a:lnTo>
                <a:lnTo>
                  <a:pt x="1482" y="509"/>
                </a:lnTo>
                <a:lnTo>
                  <a:pt x="1502" y="528"/>
                </a:lnTo>
                <a:lnTo>
                  <a:pt x="1512" y="551"/>
                </a:lnTo>
                <a:lnTo>
                  <a:pt x="1516" y="575"/>
                </a:lnTo>
                <a:lnTo>
                  <a:pt x="1512" y="600"/>
                </a:lnTo>
                <a:lnTo>
                  <a:pt x="1502" y="623"/>
                </a:lnTo>
                <a:lnTo>
                  <a:pt x="1482" y="642"/>
                </a:lnTo>
                <a:lnTo>
                  <a:pt x="807" y="1135"/>
                </a:lnTo>
                <a:lnTo>
                  <a:pt x="784" y="1148"/>
                </a:lnTo>
                <a:lnTo>
                  <a:pt x="758" y="1149"/>
                </a:lnTo>
                <a:lnTo>
                  <a:pt x="734" y="1148"/>
                </a:lnTo>
                <a:lnTo>
                  <a:pt x="709" y="1135"/>
                </a:lnTo>
                <a:lnTo>
                  <a:pt x="35" y="642"/>
                </a:lnTo>
                <a:lnTo>
                  <a:pt x="16" y="623"/>
                </a:lnTo>
                <a:lnTo>
                  <a:pt x="6" y="600"/>
                </a:lnTo>
                <a:lnTo>
                  <a:pt x="0" y="575"/>
                </a:lnTo>
                <a:lnTo>
                  <a:pt x="6" y="551"/>
                </a:lnTo>
                <a:lnTo>
                  <a:pt x="16" y="528"/>
                </a:lnTo>
                <a:lnTo>
                  <a:pt x="35" y="509"/>
                </a:lnTo>
                <a:lnTo>
                  <a:pt x="709" y="16"/>
                </a:lnTo>
                <a:lnTo>
                  <a:pt x="734" y="3"/>
                </a:lnTo>
                <a:lnTo>
                  <a:pt x="758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7044638" y="280093"/>
            <a:ext cx="3426580" cy="2611790"/>
          </a:xfrm>
          <a:custGeom>
            <a:avLst/>
            <a:gdLst>
              <a:gd name="T0" fmla="*/ 768 w 1535"/>
              <a:gd name="T1" fmla="*/ 19 h 1170"/>
              <a:gd name="T2" fmla="*/ 746 w 1535"/>
              <a:gd name="T3" fmla="*/ 23 h 1170"/>
              <a:gd name="T4" fmla="*/ 725 w 1535"/>
              <a:gd name="T5" fmla="*/ 33 h 1170"/>
              <a:gd name="T6" fmla="*/ 51 w 1535"/>
              <a:gd name="T7" fmla="*/ 527 h 1170"/>
              <a:gd name="T8" fmla="*/ 34 w 1535"/>
              <a:gd name="T9" fmla="*/ 544 h 1170"/>
              <a:gd name="T10" fmla="*/ 23 w 1535"/>
              <a:gd name="T11" fmla="*/ 563 h 1170"/>
              <a:gd name="T12" fmla="*/ 21 w 1535"/>
              <a:gd name="T13" fmla="*/ 586 h 1170"/>
              <a:gd name="T14" fmla="*/ 23 w 1535"/>
              <a:gd name="T15" fmla="*/ 607 h 1170"/>
              <a:gd name="T16" fmla="*/ 34 w 1535"/>
              <a:gd name="T17" fmla="*/ 628 h 1170"/>
              <a:gd name="T18" fmla="*/ 51 w 1535"/>
              <a:gd name="T19" fmla="*/ 644 h 1170"/>
              <a:gd name="T20" fmla="*/ 725 w 1535"/>
              <a:gd name="T21" fmla="*/ 1137 h 1170"/>
              <a:gd name="T22" fmla="*/ 746 w 1535"/>
              <a:gd name="T23" fmla="*/ 1148 h 1170"/>
              <a:gd name="T24" fmla="*/ 768 w 1535"/>
              <a:gd name="T25" fmla="*/ 1151 h 1170"/>
              <a:gd name="T26" fmla="*/ 791 w 1535"/>
              <a:gd name="T27" fmla="*/ 1148 h 1170"/>
              <a:gd name="T28" fmla="*/ 810 w 1535"/>
              <a:gd name="T29" fmla="*/ 1137 h 1170"/>
              <a:gd name="T30" fmla="*/ 1486 w 1535"/>
              <a:gd name="T31" fmla="*/ 644 h 1170"/>
              <a:gd name="T32" fmla="*/ 1503 w 1535"/>
              <a:gd name="T33" fmla="*/ 628 h 1170"/>
              <a:gd name="T34" fmla="*/ 1512 w 1535"/>
              <a:gd name="T35" fmla="*/ 607 h 1170"/>
              <a:gd name="T36" fmla="*/ 1516 w 1535"/>
              <a:gd name="T37" fmla="*/ 586 h 1170"/>
              <a:gd name="T38" fmla="*/ 1512 w 1535"/>
              <a:gd name="T39" fmla="*/ 563 h 1170"/>
              <a:gd name="T40" fmla="*/ 1503 w 1535"/>
              <a:gd name="T41" fmla="*/ 544 h 1170"/>
              <a:gd name="T42" fmla="*/ 1486 w 1535"/>
              <a:gd name="T43" fmla="*/ 527 h 1170"/>
              <a:gd name="T44" fmla="*/ 810 w 1535"/>
              <a:gd name="T45" fmla="*/ 33 h 1170"/>
              <a:gd name="T46" fmla="*/ 791 w 1535"/>
              <a:gd name="T47" fmla="*/ 23 h 1170"/>
              <a:gd name="T48" fmla="*/ 768 w 1535"/>
              <a:gd name="T49" fmla="*/ 19 h 1170"/>
              <a:gd name="T50" fmla="*/ 768 w 1535"/>
              <a:gd name="T51" fmla="*/ 0 h 1170"/>
              <a:gd name="T52" fmla="*/ 796 w 1535"/>
              <a:gd name="T53" fmla="*/ 5 h 1170"/>
              <a:gd name="T54" fmla="*/ 823 w 1535"/>
              <a:gd name="T55" fmla="*/ 18 h 1170"/>
              <a:gd name="T56" fmla="*/ 1498 w 1535"/>
              <a:gd name="T57" fmla="*/ 511 h 1170"/>
              <a:gd name="T58" fmla="*/ 1514 w 1535"/>
              <a:gd name="T59" fmla="*/ 527 h 1170"/>
              <a:gd name="T60" fmla="*/ 1526 w 1535"/>
              <a:gd name="T61" fmla="*/ 544 h 1170"/>
              <a:gd name="T62" fmla="*/ 1533 w 1535"/>
              <a:gd name="T63" fmla="*/ 565 h 1170"/>
              <a:gd name="T64" fmla="*/ 1535 w 1535"/>
              <a:gd name="T65" fmla="*/ 586 h 1170"/>
              <a:gd name="T66" fmla="*/ 1533 w 1535"/>
              <a:gd name="T67" fmla="*/ 607 h 1170"/>
              <a:gd name="T68" fmla="*/ 1526 w 1535"/>
              <a:gd name="T69" fmla="*/ 626 h 1170"/>
              <a:gd name="T70" fmla="*/ 1514 w 1535"/>
              <a:gd name="T71" fmla="*/ 644 h 1170"/>
              <a:gd name="T72" fmla="*/ 1498 w 1535"/>
              <a:gd name="T73" fmla="*/ 660 h 1170"/>
              <a:gd name="T74" fmla="*/ 823 w 1535"/>
              <a:gd name="T75" fmla="*/ 1153 h 1170"/>
              <a:gd name="T76" fmla="*/ 796 w 1535"/>
              <a:gd name="T77" fmla="*/ 1167 h 1170"/>
              <a:gd name="T78" fmla="*/ 768 w 1535"/>
              <a:gd name="T79" fmla="*/ 1170 h 1170"/>
              <a:gd name="T80" fmla="*/ 740 w 1535"/>
              <a:gd name="T81" fmla="*/ 1167 h 1170"/>
              <a:gd name="T82" fmla="*/ 714 w 1535"/>
              <a:gd name="T83" fmla="*/ 1153 h 1170"/>
              <a:gd name="T84" fmla="*/ 714 w 1535"/>
              <a:gd name="T85" fmla="*/ 1153 h 1170"/>
              <a:gd name="T86" fmla="*/ 39 w 1535"/>
              <a:gd name="T87" fmla="*/ 660 h 1170"/>
              <a:gd name="T88" fmla="*/ 21 w 1535"/>
              <a:gd name="T89" fmla="*/ 644 h 1170"/>
              <a:gd name="T90" fmla="*/ 11 w 1535"/>
              <a:gd name="T91" fmla="*/ 626 h 1170"/>
              <a:gd name="T92" fmla="*/ 4 w 1535"/>
              <a:gd name="T93" fmla="*/ 607 h 1170"/>
              <a:gd name="T94" fmla="*/ 0 w 1535"/>
              <a:gd name="T95" fmla="*/ 586 h 1170"/>
              <a:gd name="T96" fmla="*/ 4 w 1535"/>
              <a:gd name="T97" fmla="*/ 565 h 1170"/>
              <a:gd name="T98" fmla="*/ 11 w 1535"/>
              <a:gd name="T99" fmla="*/ 544 h 1170"/>
              <a:gd name="T100" fmla="*/ 21 w 1535"/>
              <a:gd name="T101" fmla="*/ 527 h 1170"/>
              <a:gd name="T102" fmla="*/ 39 w 1535"/>
              <a:gd name="T103" fmla="*/ 511 h 1170"/>
              <a:gd name="T104" fmla="*/ 714 w 1535"/>
              <a:gd name="T105" fmla="*/ 18 h 1170"/>
              <a:gd name="T106" fmla="*/ 740 w 1535"/>
              <a:gd name="T107" fmla="*/ 5 h 1170"/>
              <a:gd name="T108" fmla="*/ 768 w 1535"/>
              <a:gd name="T109" fmla="*/ 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35" h="1170">
                <a:moveTo>
                  <a:pt x="768" y="19"/>
                </a:moveTo>
                <a:lnTo>
                  <a:pt x="746" y="23"/>
                </a:lnTo>
                <a:lnTo>
                  <a:pt x="725" y="33"/>
                </a:lnTo>
                <a:lnTo>
                  <a:pt x="51" y="527"/>
                </a:lnTo>
                <a:lnTo>
                  <a:pt x="34" y="544"/>
                </a:lnTo>
                <a:lnTo>
                  <a:pt x="23" y="563"/>
                </a:lnTo>
                <a:lnTo>
                  <a:pt x="21" y="586"/>
                </a:lnTo>
                <a:lnTo>
                  <a:pt x="23" y="607"/>
                </a:lnTo>
                <a:lnTo>
                  <a:pt x="34" y="628"/>
                </a:lnTo>
                <a:lnTo>
                  <a:pt x="51" y="644"/>
                </a:lnTo>
                <a:lnTo>
                  <a:pt x="725" y="1137"/>
                </a:lnTo>
                <a:lnTo>
                  <a:pt x="746" y="1148"/>
                </a:lnTo>
                <a:lnTo>
                  <a:pt x="768" y="1151"/>
                </a:lnTo>
                <a:lnTo>
                  <a:pt x="791" y="1148"/>
                </a:lnTo>
                <a:lnTo>
                  <a:pt x="810" y="1137"/>
                </a:lnTo>
                <a:lnTo>
                  <a:pt x="1486" y="644"/>
                </a:lnTo>
                <a:lnTo>
                  <a:pt x="1503" y="628"/>
                </a:lnTo>
                <a:lnTo>
                  <a:pt x="1512" y="607"/>
                </a:lnTo>
                <a:lnTo>
                  <a:pt x="1516" y="586"/>
                </a:lnTo>
                <a:lnTo>
                  <a:pt x="1512" y="563"/>
                </a:lnTo>
                <a:lnTo>
                  <a:pt x="1503" y="544"/>
                </a:lnTo>
                <a:lnTo>
                  <a:pt x="1486" y="527"/>
                </a:lnTo>
                <a:lnTo>
                  <a:pt x="810" y="33"/>
                </a:lnTo>
                <a:lnTo>
                  <a:pt x="791" y="23"/>
                </a:lnTo>
                <a:lnTo>
                  <a:pt x="768" y="19"/>
                </a:lnTo>
                <a:close/>
                <a:moveTo>
                  <a:pt x="768" y="0"/>
                </a:moveTo>
                <a:lnTo>
                  <a:pt x="796" y="5"/>
                </a:lnTo>
                <a:lnTo>
                  <a:pt x="823" y="18"/>
                </a:lnTo>
                <a:lnTo>
                  <a:pt x="1498" y="511"/>
                </a:lnTo>
                <a:lnTo>
                  <a:pt x="1514" y="527"/>
                </a:lnTo>
                <a:lnTo>
                  <a:pt x="1526" y="544"/>
                </a:lnTo>
                <a:lnTo>
                  <a:pt x="1533" y="565"/>
                </a:lnTo>
                <a:lnTo>
                  <a:pt x="1535" y="586"/>
                </a:lnTo>
                <a:lnTo>
                  <a:pt x="1533" y="607"/>
                </a:lnTo>
                <a:lnTo>
                  <a:pt x="1526" y="626"/>
                </a:lnTo>
                <a:lnTo>
                  <a:pt x="1514" y="644"/>
                </a:lnTo>
                <a:lnTo>
                  <a:pt x="1498" y="660"/>
                </a:lnTo>
                <a:lnTo>
                  <a:pt x="823" y="1153"/>
                </a:lnTo>
                <a:lnTo>
                  <a:pt x="796" y="1167"/>
                </a:lnTo>
                <a:lnTo>
                  <a:pt x="768" y="1170"/>
                </a:lnTo>
                <a:lnTo>
                  <a:pt x="740" y="1167"/>
                </a:lnTo>
                <a:lnTo>
                  <a:pt x="714" y="1153"/>
                </a:lnTo>
                <a:lnTo>
                  <a:pt x="714" y="1153"/>
                </a:lnTo>
                <a:lnTo>
                  <a:pt x="39" y="660"/>
                </a:lnTo>
                <a:lnTo>
                  <a:pt x="21" y="644"/>
                </a:lnTo>
                <a:lnTo>
                  <a:pt x="11" y="626"/>
                </a:lnTo>
                <a:lnTo>
                  <a:pt x="4" y="607"/>
                </a:lnTo>
                <a:lnTo>
                  <a:pt x="0" y="586"/>
                </a:lnTo>
                <a:lnTo>
                  <a:pt x="4" y="565"/>
                </a:lnTo>
                <a:lnTo>
                  <a:pt x="11" y="544"/>
                </a:lnTo>
                <a:lnTo>
                  <a:pt x="21" y="527"/>
                </a:lnTo>
                <a:lnTo>
                  <a:pt x="39" y="511"/>
                </a:lnTo>
                <a:lnTo>
                  <a:pt x="714" y="18"/>
                </a:lnTo>
                <a:lnTo>
                  <a:pt x="740" y="5"/>
                </a:lnTo>
                <a:lnTo>
                  <a:pt x="768" y="0"/>
                </a:lnTo>
                <a:close/>
              </a:path>
            </a:pathLst>
          </a:custGeom>
          <a:solidFill>
            <a:srgbClr val="FFC000"/>
          </a:solidFill>
          <a:ln w="0">
            <a:solidFill>
              <a:srgbClr val="FFC000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872821" y="476535"/>
            <a:ext cx="3413186" cy="2600629"/>
          </a:xfrm>
          <a:custGeom>
            <a:avLst/>
            <a:gdLst>
              <a:gd name="T0" fmla="*/ 765 w 1529"/>
              <a:gd name="T1" fmla="*/ 14 h 1165"/>
              <a:gd name="T2" fmla="*/ 742 w 1529"/>
              <a:gd name="T3" fmla="*/ 17 h 1165"/>
              <a:gd name="T4" fmla="*/ 721 w 1529"/>
              <a:gd name="T5" fmla="*/ 29 h 1165"/>
              <a:gd name="T6" fmla="*/ 46 w 1529"/>
              <a:gd name="T7" fmla="*/ 521 h 1165"/>
              <a:gd name="T8" fmla="*/ 28 w 1529"/>
              <a:gd name="T9" fmla="*/ 538 h 1165"/>
              <a:gd name="T10" fmla="*/ 18 w 1529"/>
              <a:gd name="T11" fmla="*/ 559 h 1165"/>
              <a:gd name="T12" fmla="*/ 14 w 1529"/>
              <a:gd name="T13" fmla="*/ 582 h 1165"/>
              <a:gd name="T14" fmla="*/ 18 w 1529"/>
              <a:gd name="T15" fmla="*/ 605 h 1165"/>
              <a:gd name="T16" fmla="*/ 28 w 1529"/>
              <a:gd name="T17" fmla="*/ 626 h 1165"/>
              <a:gd name="T18" fmla="*/ 46 w 1529"/>
              <a:gd name="T19" fmla="*/ 643 h 1165"/>
              <a:gd name="T20" fmla="*/ 721 w 1529"/>
              <a:gd name="T21" fmla="*/ 1137 h 1165"/>
              <a:gd name="T22" fmla="*/ 742 w 1529"/>
              <a:gd name="T23" fmla="*/ 1147 h 1165"/>
              <a:gd name="T24" fmla="*/ 765 w 1529"/>
              <a:gd name="T25" fmla="*/ 1151 h 1165"/>
              <a:gd name="T26" fmla="*/ 788 w 1529"/>
              <a:gd name="T27" fmla="*/ 1147 h 1165"/>
              <a:gd name="T28" fmla="*/ 810 w 1529"/>
              <a:gd name="T29" fmla="*/ 1137 h 1165"/>
              <a:gd name="T30" fmla="*/ 1484 w 1529"/>
              <a:gd name="T31" fmla="*/ 643 h 1165"/>
              <a:gd name="T32" fmla="*/ 1501 w 1529"/>
              <a:gd name="T33" fmla="*/ 626 h 1165"/>
              <a:gd name="T34" fmla="*/ 1512 w 1529"/>
              <a:gd name="T35" fmla="*/ 605 h 1165"/>
              <a:gd name="T36" fmla="*/ 1515 w 1529"/>
              <a:gd name="T37" fmla="*/ 582 h 1165"/>
              <a:gd name="T38" fmla="*/ 1512 w 1529"/>
              <a:gd name="T39" fmla="*/ 559 h 1165"/>
              <a:gd name="T40" fmla="*/ 1501 w 1529"/>
              <a:gd name="T41" fmla="*/ 538 h 1165"/>
              <a:gd name="T42" fmla="*/ 1484 w 1529"/>
              <a:gd name="T43" fmla="*/ 521 h 1165"/>
              <a:gd name="T44" fmla="*/ 810 w 1529"/>
              <a:gd name="T45" fmla="*/ 29 h 1165"/>
              <a:gd name="T46" fmla="*/ 788 w 1529"/>
              <a:gd name="T47" fmla="*/ 17 h 1165"/>
              <a:gd name="T48" fmla="*/ 765 w 1529"/>
              <a:gd name="T49" fmla="*/ 14 h 1165"/>
              <a:gd name="T50" fmla="*/ 765 w 1529"/>
              <a:gd name="T51" fmla="*/ 0 h 1165"/>
              <a:gd name="T52" fmla="*/ 793 w 1529"/>
              <a:gd name="T53" fmla="*/ 5 h 1165"/>
              <a:gd name="T54" fmla="*/ 817 w 1529"/>
              <a:gd name="T55" fmla="*/ 17 h 1165"/>
              <a:gd name="T56" fmla="*/ 1493 w 1529"/>
              <a:gd name="T57" fmla="*/ 510 h 1165"/>
              <a:gd name="T58" fmla="*/ 1508 w 1529"/>
              <a:gd name="T59" fmla="*/ 524 h 1165"/>
              <a:gd name="T60" fmla="*/ 1521 w 1529"/>
              <a:gd name="T61" fmla="*/ 542 h 1165"/>
              <a:gd name="T62" fmla="*/ 1528 w 1529"/>
              <a:gd name="T63" fmla="*/ 563 h 1165"/>
              <a:gd name="T64" fmla="*/ 1529 w 1529"/>
              <a:gd name="T65" fmla="*/ 582 h 1165"/>
              <a:gd name="T66" fmla="*/ 1528 w 1529"/>
              <a:gd name="T67" fmla="*/ 603 h 1165"/>
              <a:gd name="T68" fmla="*/ 1521 w 1529"/>
              <a:gd name="T69" fmla="*/ 622 h 1165"/>
              <a:gd name="T70" fmla="*/ 1508 w 1529"/>
              <a:gd name="T71" fmla="*/ 640 h 1165"/>
              <a:gd name="T72" fmla="*/ 1493 w 1529"/>
              <a:gd name="T73" fmla="*/ 654 h 1165"/>
              <a:gd name="T74" fmla="*/ 817 w 1529"/>
              <a:gd name="T75" fmla="*/ 1147 h 1165"/>
              <a:gd name="T76" fmla="*/ 793 w 1529"/>
              <a:gd name="T77" fmla="*/ 1161 h 1165"/>
              <a:gd name="T78" fmla="*/ 765 w 1529"/>
              <a:gd name="T79" fmla="*/ 1165 h 1165"/>
              <a:gd name="T80" fmla="*/ 737 w 1529"/>
              <a:gd name="T81" fmla="*/ 1161 h 1165"/>
              <a:gd name="T82" fmla="*/ 712 w 1529"/>
              <a:gd name="T83" fmla="*/ 1147 h 1165"/>
              <a:gd name="T84" fmla="*/ 37 w 1529"/>
              <a:gd name="T85" fmla="*/ 654 h 1165"/>
              <a:gd name="T86" fmla="*/ 21 w 1529"/>
              <a:gd name="T87" fmla="*/ 640 h 1165"/>
              <a:gd name="T88" fmla="*/ 9 w 1529"/>
              <a:gd name="T89" fmla="*/ 622 h 1165"/>
              <a:gd name="T90" fmla="*/ 2 w 1529"/>
              <a:gd name="T91" fmla="*/ 603 h 1165"/>
              <a:gd name="T92" fmla="*/ 0 w 1529"/>
              <a:gd name="T93" fmla="*/ 582 h 1165"/>
              <a:gd name="T94" fmla="*/ 2 w 1529"/>
              <a:gd name="T95" fmla="*/ 563 h 1165"/>
              <a:gd name="T96" fmla="*/ 9 w 1529"/>
              <a:gd name="T97" fmla="*/ 542 h 1165"/>
              <a:gd name="T98" fmla="*/ 21 w 1529"/>
              <a:gd name="T99" fmla="*/ 524 h 1165"/>
              <a:gd name="T100" fmla="*/ 37 w 1529"/>
              <a:gd name="T101" fmla="*/ 510 h 1165"/>
              <a:gd name="T102" fmla="*/ 712 w 1529"/>
              <a:gd name="T103" fmla="*/ 17 h 1165"/>
              <a:gd name="T104" fmla="*/ 737 w 1529"/>
              <a:gd name="T105" fmla="*/ 5 h 1165"/>
              <a:gd name="T106" fmla="*/ 765 w 1529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29" h="1165">
                <a:moveTo>
                  <a:pt x="765" y="14"/>
                </a:moveTo>
                <a:lnTo>
                  <a:pt x="742" y="17"/>
                </a:lnTo>
                <a:lnTo>
                  <a:pt x="721" y="29"/>
                </a:lnTo>
                <a:lnTo>
                  <a:pt x="46" y="521"/>
                </a:lnTo>
                <a:lnTo>
                  <a:pt x="28" y="538"/>
                </a:lnTo>
                <a:lnTo>
                  <a:pt x="18" y="559"/>
                </a:lnTo>
                <a:lnTo>
                  <a:pt x="14" y="582"/>
                </a:lnTo>
                <a:lnTo>
                  <a:pt x="18" y="605"/>
                </a:lnTo>
                <a:lnTo>
                  <a:pt x="28" y="626"/>
                </a:lnTo>
                <a:lnTo>
                  <a:pt x="46" y="643"/>
                </a:lnTo>
                <a:lnTo>
                  <a:pt x="721" y="1137"/>
                </a:lnTo>
                <a:lnTo>
                  <a:pt x="742" y="1147"/>
                </a:lnTo>
                <a:lnTo>
                  <a:pt x="765" y="1151"/>
                </a:lnTo>
                <a:lnTo>
                  <a:pt x="788" y="1147"/>
                </a:lnTo>
                <a:lnTo>
                  <a:pt x="810" y="1137"/>
                </a:lnTo>
                <a:lnTo>
                  <a:pt x="1484" y="643"/>
                </a:lnTo>
                <a:lnTo>
                  <a:pt x="1501" y="626"/>
                </a:lnTo>
                <a:lnTo>
                  <a:pt x="1512" y="605"/>
                </a:lnTo>
                <a:lnTo>
                  <a:pt x="1515" y="582"/>
                </a:lnTo>
                <a:lnTo>
                  <a:pt x="1512" y="559"/>
                </a:lnTo>
                <a:lnTo>
                  <a:pt x="1501" y="538"/>
                </a:lnTo>
                <a:lnTo>
                  <a:pt x="1484" y="521"/>
                </a:lnTo>
                <a:lnTo>
                  <a:pt x="810" y="29"/>
                </a:lnTo>
                <a:lnTo>
                  <a:pt x="788" y="17"/>
                </a:lnTo>
                <a:lnTo>
                  <a:pt x="765" y="14"/>
                </a:lnTo>
                <a:close/>
                <a:moveTo>
                  <a:pt x="765" y="0"/>
                </a:moveTo>
                <a:lnTo>
                  <a:pt x="793" y="5"/>
                </a:lnTo>
                <a:lnTo>
                  <a:pt x="817" y="17"/>
                </a:lnTo>
                <a:lnTo>
                  <a:pt x="1493" y="510"/>
                </a:lnTo>
                <a:lnTo>
                  <a:pt x="1508" y="524"/>
                </a:lnTo>
                <a:lnTo>
                  <a:pt x="1521" y="542"/>
                </a:lnTo>
                <a:lnTo>
                  <a:pt x="1528" y="563"/>
                </a:lnTo>
                <a:lnTo>
                  <a:pt x="1529" y="582"/>
                </a:lnTo>
                <a:lnTo>
                  <a:pt x="1528" y="603"/>
                </a:lnTo>
                <a:lnTo>
                  <a:pt x="1521" y="622"/>
                </a:lnTo>
                <a:lnTo>
                  <a:pt x="1508" y="640"/>
                </a:lnTo>
                <a:lnTo>
                  <a:pt x="1493" y="654"/>
                </a:lnTo>
                <a:lnTo>
                  <a:pt x="817" y="1147"/>
                </a:lnTo>
                <a:lnTo>
                  <a:pt x="793" y="1161"/>
                </a:lnTo>
                <a:lnTo>
                  <a:pt x="765" y="1165"/>
                </a:lnTo>
                <a:lnTo>
                  <a:pt x="737" y="1161"/>
                </a:lnTo>
                <a:lnTo>
                  <a:pt x="712" y="1147"/>
                </a:lnTo>
                <a:lnTo>
                  <a:pt x="37" y="654"/>
                </a:lnTo>
                <a:lnTo>
                  <a:pt x="21" y="640"/>
                </a:lnTo>
                <a:lnTo>
                  <a:pt x="9" y="622"/>
                </a:lnTo>
                <a:lnTo>
                  <a:pt x="2" y="603"/>
                </a:lnTo>
                <a:lnTo>
                  <a:pt x="0" y="582"/>
                </a:lnTo>
                <a:lnTo>
                  <a:pt x="2" y="563"/>
                </a:lnTo>
                <a:lnTo>
                  <a:pt x="9" y="542"/>
                </a:lnTo>
                <a:lnTo>
                  <a:pt x="21" y="524"/>
                </a:lnTo>
                <a:lnTo>
                  <a:pt x="37" y="510"/>
                </a:lnTo>
                <a:lnTo>
                  <a:pt x="712" y="17"/>
                </a:lnTo>
                <a:lnTo>
                  <a:pt x="737" y="5"/>
                </a:lnTo>
                <a:lnTo>
                  <a:pt x="765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36687" y="5088868"/>
            <a:ext cx="74883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1172573" y="6024413"/>
            <a:ext cx="5616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DOMESTIC OUTFIT INDUSTRY WORK REPORT</a:t>
            </a:r>
            <a:endParaRPr lang="zh-CN" altLang="en-US" sz="18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25335" y="6448339"/>
            <a:ext cx="5311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适用于项目汇报</a:t>
            </a:r>
            <a:r>
              <a:rPr lang="en-US" altLang="zh-CN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7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65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0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900"/>
                            </p:stCondLst>
                            <p:childTnLst>
                              <p:par>
                                <p:cTn id="8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14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90299" y="5437685"/>
            <a:ext cx="2095186" cy="11078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599" cap="all" dirty="0">
                <a:solidFill>
                  <a:schemeClr val="bg1"/>
                </a:solidFill>
                <a:latin typeface="Franklin Gothic Book" panose="020B0503020102020204" pitchFamily="34" charset="0"/>
              </a:rPr>
              <a:t>title</a:t>
            </a:r>
            <a:endParaRPr lang="zh-CN" altLang="en-US" sz="7999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b="1" cap="all" dirty="0">
                <a:solidFill>
                  <a:schemeClr val="bg1"/>
                </a:solidFill>
              </a:rPr>
              <a:t>title words</a:t>
            </a:r>
            <a:endParaRPr lang="zh-CN" altLang="en-US" sz="3600" b="1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7" y="3340114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372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2" grpId="0"/>
      <p:bldP spid="1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0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292" y="2313745"/>
            <a:ext cx="2059047" cy="23556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1578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67166" y="3450562"/>
            <a:ext cx="2605160" cy="867232"/>
            <a:chOff x="676275" y="2281463"/>
            <a:chExt cx="2133600" cy="710255"/>
          </a:xfrm>
        </p:grpSpPr>
        <p:sp>
          <p:nvSpPr>
            <p:cNvPr id="40" name="Rectangle 39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41" name="Right Triangle 40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2556258" y="2581907"/>
            <a:ext cx="451251" cy="39132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9134" y="3400892"/>
            <a:ext cx="2046911" cy="23556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92285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910008" y="4537707"/>
            <a:ext cx="2605160" cy="867232"/>
            <a:chOff x="676275" y="2281463"/>
            <a:chExt cx="2133600" cy="710255"/>
          </a:xfrm>
        </p:grpSpPr>
        <p:sp>
          <p:nvSpPr>
            <p:cNvPr id="49" name="Rectangle 48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  <p:sp>
          <p:nvSpPr>
            <p:cNvPr id="50" name="Right Triangle 49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ight Triangle 50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6628439" y="2313745"/>
            <a:ext cx="2046911" cy="235564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31589" y="3120278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349313" y="3450562"/>
            <a:ext cx="2605160" cy="867232"/>
            <a:chOff x="676275" y="2281463"/>
            <a:chExt cx="2133600" cy="710255"/>
          </a:xfrm>
        </p:grpSpPr>
        <p:sp>
          <p:nvSpPr>
            <p:cNvPr id="56" name="Rectangle 55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57" name="Right Triangle 56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ight Triangle 57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059145" y="3400892"/>
            <a:ext cx="2046911" cy="235564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2297" y="4207424"/>
            <a:ext cx="1628981" cy="4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8780020" y="4537707"/>
            <a:ext cx="2605160" cy="867232"/>
            <a:chOff x="676275" y="2281463"/>
            <a:chExt cx="2133600" cy="710255"/>
          </a:xfrm>
        </p:grpSpPr>
        <p:sp>
          <p:nvSpPr>
            <p:cNvPr id="63" name="Rectangle 62"/>
            <p:cNvSpPr/>
            <p:nvPr/>
          </p:nvSpPr>
          <p:spPr>
            <a:xfrm>
              <a:off x="676275" y="2510271"/>
              <a:ext cx="2133600" cy="4814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676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ight Triangle 64"/>
            <p:cNvSpPr/>
            <p:nvPr/>
          </p:nvSpPr>
          <p:spPr>
            <a:xfrm>
              <a:off x="2581275" y="2281463"/>
              <a:ext cx="228600" cy="2286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7" name="Freeform 145"/>
          <p:cNvSpPr>
            <a:spLocks/>
          </p:cNvSpPr>
          <p:nvPr/>
        </p:nvSpPr>
        <p:spPr bwMode="auto">
          <a:xfrm>
            <a:off x="4997250" y="3684563"/>
            <a:ext cx="430679" cy="37138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13"/>
          <p:cNvSpPr>
            <a:spLocks noEditPoints="1"/>
          </p:cNvSpPr>
          <p:nvPr/>
        </p:nvSpPr>
        <p:spPr bwMode="auto">
          <a:xfrm>
            <a:off x="7416383" y="2592886"/>
            <a:ext cx="471022" cy="369362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55"/>
          <p:cNvSpPr>
            <a:spLocks noEditPoints="1"/>
          </p:cNvSpPr>
          <p:nvPr/>
        </p:nvSpPr>
        <p:spPr bwMode="auto">
          <a:xfrm>
            <a:off x="9830614" y="3682151"/>
            <a:ext cx="503974" cy="376207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2973" y="654957"/>
            <a:ext cx="2809570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839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43" grpId="0" animBg="1"/>
      <p:bldP spid="46" grpId="0" animBg="1"/>
      <p:bldP spid="47" grpId="0"/>
      <p:bldP spid="53" grpId="0" animBg="1"/>
      <p:bldP spid="54" grpId="0"/>
      <p:bldP spid="60" grpId="0" animBg="1"/>
      <p:bldP spid="61" grpId="0"/>
      <p:bldP spid="67" grpId="0" animBg="1"/>
      <p:bldP spid="68" grpId="0" animBg="1"/>
      <p:bldP spid="6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AF33EB3-BC4C-4AFC-89D4-60A8458B50D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35.pptx"/>
</p:tagLst>
</file>

<file path=ppt/theme/theme1.xml><?xml version="1.0" encoding="utf-8"?>
<a:theme xmlns:a="http://schemas.openxmlformats.org/drawingml/2006/main" name="第一PPT，www.1ppt.com">
  <a:themeElements>
    <a:clrScheme name="自定义 35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226E"/>
      </a:accent1>
      <a:accent2>
        <a:srgbClr val="D80207"/>
      </a:accent2>
      <a:accent3>
        <a:srgbClr val="26226E"/>
      </a:accent3>
      <a:accent4>
        <a:srgbClr val="D80207"/>
      </a:accent4>
      <a:accent5>
        <a:srgbClr val="26226E"/>
      </a:accent5>
      <a:accent6>
        <a:srgbClr val="D80207"/>
      </a:accent6>
      <a:hlink>
        <a:srgbClr val="26226E"/>
      </a:hlink>
      <a:folHlink>
        <a:srgbClr val="D8020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4755</Words>
  <Application>Microsoft Office PowerPoint</Application>
  <PresentationFormat>自定义</PresentationFormat>
  <Paragraphs>233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家装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2018-02-08T01:29:43Z</dcterms:modified>
</cp:coreProperties>
</file>